
<file path=[Content_Types].xml><?xml version="1.0" encoding="utf-8"?>
<Types xmlns="http://schemas.openxmlformats.org/package/2006/content-types">
  <Default Extension="png" ContentType="image/png"/>
  <Default Extension="bin" ContentType="application/vnd.openxmlformats-officedocument.oleObject"/>
  <Default Extension="tmp"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6.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7.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8.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theme/theme9.xml" ContentType="application/vnd.openxmlformats-officedocument.theme+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theme/theme10.xml" ContentType="application/vnd.openxmlformats-officedocument.theme+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theme/theme11.xml" ContentType="application/vnd.openxmlformats-officedocument.theme+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12.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theme/theme13.xml" ContentType="application/vnd.openxmlformats-officedocument.theme+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theme/theme14.xml" ContentType="application/vnd.openxmlformats-officedocument.theme+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theme/theme15.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theme/theme16.xml" ContentType="application/vnd.openxmlformats-officedocument.theme+xml"/>
  <Override PartName="/ppt/charts/chart3.xml" ContentType="application/vnd.openxmlformats-officedocument.drawingml.chart+xml"/>
  <Override PartName="/ppt/charts/chart4.xml" ContentType="application/vnd.openxmlformats-officedocument.drawingml.char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theme/theme17.xml" ContentType="application/vnd.openxmlformats-officedocument.theme+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theme/theme18.xml" ContentType="application/vnd.openxmlformats-officedocument.theme+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theme/theme19.xml" ContentType="application/vnd.openxmlformats-officedocument.theme+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theme/theme20.xml" ContentType="application/vnd.openxmlformats-officedocument.theme+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theme/theme21.xml" ContentType="application/vnd.openxmlformats-officedocument.theme+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theme/theme22.xml" ContentType="application/vnd.openxmlformats-officedocument.theme+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theme/theme23.xml" ContentType="application/vnd.openxmlformats-officedocument.theme+xml"/>
  <Override PartName="/ppt/tags/tag1.xml" ContentType="application/vnd.openxmlformats-officedocument.presentationml.tags+xml"/>
  <Override PartName="/ppt/theme/theme2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4" r:id="rId3"/>
    <p:sldMasterId id="2147483699" r:id="rId4"/>
    <p:sldMasterId id="2147483724" r:id="rId5"/>
    <p:sldMasterId id="2147483808" r:id="rId6"/>
    <p:sldMasterId id="2147483833" r:id="rId7"/>
    <p:sldMasterId id="2147483858" r:id="rId8"/>
    <p:sldMasterId id="2147483883" r:id="rId9"/>
    <p:sldMasterId id="2147483908" r:id="rId10"/>
    <p:sldMasterId id="2147483933" r:id="rId11"/>
    <p:sldMasterId id="2147483958" r:id="rId12"/>
    <p:sldMasterId id="2147483983" r:id="rId13"/>
    <p:sldMasterId id="2147484008" r:id="rId14"/>
    <p:sldMasterId id="2147484173" r:id="rId15"/>
    <p:sldMasterId id="2147484200" r:id="rId16"/>
    <p:sldMasterId id="2147484227" r:id="rId17"/>
    <p:sldMasterId id="2147484239" r:id="rId18"/>
    <p:sldMasterId id="2147484251" r:id="rId19"/>
    <p:sldMasterId id="2147484263" r:id="rId20"/>
    <p:sldMasterId id="2147484276" r:id="rId21"/>
    <p:sldMasterId id="2147484289" r:id="rId22"/>
    <p:sldMasterId id="2147484301" r:id="rId23"/>
  </p:sldMasterIdLst>
  <p:notesMasterIdLst>
    <p:notesMasterId r:id="rId99"/>
  </p:notesMasterIdLst>
  <p:sldIdLst>
    <p:sldId id="256" r:id="rId24"/>
    <p:sldId id="471" r:id="rId25"/>
    <p:sldId id="472" r:id="rId26"/>
    <p:sldId id="473" r:id="rId27"/>
    <p:sldId id="474" r:id="rId28"/>
    <p:sldId id="477" r:id="rId29"/>
    <p:sldId id="482" r:id="rId30"/>
    <p:sldId id="483" r:id="rId31"/>
    <p:sldId id="484" r:id="rId32"/>
    <p:sldId id="487" r:id="rId33"/>
    <p:sldId id="488" r:id="rId34"/>
    <p:sldId id="489" r:id="rId35"/>
    <p:sldId id="490" r:id="rId36"/>
    <p:sldId id="491" r:id="rId37"/>
    <p:sldId id="492" r:id="rId38"/>
    <p:sldId id="493" r:id="rId39"/>
    <p:sldId id="494" r:id="rId40"/>
    <p:sldId id="495" r:id="rId41"/>
    <p:sldId id="496" r:id="rId42"/>
    <p:sldId id="497" r:id="rId43"/>
    <p:sldId id="500" r:id="rId44"/>
    <p:sldId id="501" r:id="rId45"/>
    <p:sldId id="502" r:id="rId46"/>
    <p:sldId id="565" r:id="rId47"/>
    <p:sldId id="566" r:id="rId48"/>
    <p:sldId id="543" r:id="rId49"/>
    <p:sldId id="503" r:id="rId50"/>
    <p:sldId id="544" r:id="rId51"/>
    <p:sldId id="546" r:id="rId52"/>
    <p:sldId id="545" r:id="rId53"/>
    <p:sldId id="505" r:id="rId54"/>
    <p:sldId id="506" r:id="rId55"/>
    <p:sldId id="507" r:id="rId56"/>
    <p:sldId id="508" r:id="rId57"/>
    <p:sldId id="509" r:id="rId58"/>
    <p:sldId id="510" r:id="rId59"/>
    <p:sldId id="522" r:id="rId60"/>
    <p:sldId id="547" r:id="rId61"/>
    <p:sldId id="511" r:id="rId62"/>
    <p:sldId id="512" r:id="rId63"/>
    <p:sldId id="524" r:id="rId64"/>
    <p:sldId id="527" r:id="rId65"/>
    <p:sldId id="528" r:id="rId66"/>
    <p:sldId id="529" r:id="rId67"/>
    <p:sldId id="530" r:id="rId68"/>
    <p:sldId id="531" r:id="rId69"/>
    <p:sldId id="532" r:id="rId70"/>
    <p:sldId id="533" r:id="rId71"/>
    <p:sldId id="534" r:id="rId72"/>
    <p:sldId id="535" r:id="rId73"/>
    <p:sldId id="536" r:id="rId74"/>
    <p:sldId id="537" r:id="rId75"/>
    <p:sldId id="538" r:id="rId76"/>
    <p:sldId id="539" r:id="rId77"/>
    <p:sldId id="540" r:id="rId78"/>
    <p:sldId id="541" r:id="rId79"/>
    <p:sldId id="542" r:id="rId80"/>
    <p:sldId id="564" r:id="rId81"/>
    <p:sldId id="548" r:id="rId82"/>
    <p:sldId id="549" r:id="rId83"/>
    <p:sldId id="550" r:id="rId84"/>
    <p:sldId id="551" r:id="rId85"/>
    <p:sldId id="552" r:id="rId86"/>
    <p:sldId id="553" r:id="rId87"/>
    <p:sldId id="554" r:id="rId88"/>
    <p:sldId id="555" r:id="rId89"/>
    <p:sldId id="556" r:id="rId90"/>
    <p:sldId id="557" r:id="rId91"/>
    <p:sldId id="558" r:id="rId92"/>
    <p:sldId id="563" r:id="rId93"/>
    <p:sldId id="559" r:id="rId94"/>
    <p:sldId id="560" r:id="rId95"/>
    <p:sldId id="561" r:id="rId96"/>
    <p:sldId id="562" r:id="rId97"/>
    <p:sldId id="469" r:id="rId9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729" autoAdjust="0"/>
  </p:normalViewPr>
  <p:slideViewPr>
    <p:cSldViewPr>
      <p:cViewPr varScale="1">
        <p:scale>
          <a:sx n="70" d="100"/>
          <a:sy n="70" d="100"/>
        </p:scale>
        <p:origin x="-1080" y="-102"/>
      </p:cViewPr>
      <p:guideLst>
        <p:guide orient="horz" pos="2160"/>
        <p:guide pos="2880"/>
      </p:guideLst>
    </p:cSldViewPr>
  </p:slideViewPr>
  <p:outlineViewPr>
    <p:cViewPr>
      <p:scale>
        <a:sx n="33" d="100"/>
        <a:sy n="33" d="100"/>
      </p:scale>
      <p:origin x="0" y="24756"/>
    </p:cViewPr>
  </p:outlineViewPr>
  <p:notesTextViewPr>
    <p:cViewPr>
      <p:scale>
        <a:sx n="1" d="1"/>
        <a:sy n="1" d="1"/>
      </p:scale>
      <p:origin x="0" y="0"/>
    </p:cViewPr>
  </p:notesTextViewPr>
  <p:sorterViewPr>
    <p:cViewPr>
      <p:scale>
        <a:sx n="100" d="100"/>
        <a:sy n="100" d="100"/>
      </p:scale>
      <p:origin x="0" y="1987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3.xml"/><Relationship Id="rId21" Type="http://schemas.openxmlformats.org/officeDocument/2006/relationships/slideMaster" Target="slideMasters/slideMaster21.xml"/><Relationship Id="rId42" Type="http://schemas.openxmlformats.org/officeDocument/2006/relationships/slide" Target="slides/slide19.xml"/><Relationship Id="rId47" Type="http://schemas.openxmlformats.org/officeDocument/2006/relationships/slide" Target="slides/slide24.xml"/><Relationship Id="rId63" Type="http://schemas.openxmlformats.org/officeDocument/2006/relationships/slide" Target="slides/slide40.xml"/><Relationship Id="rId68" Type="http://schemas.openxmlformats.org/officeDocument/2006/relationships/slide" Target="slides/slide45.xml"/><Relationship Id="rId84" Type="http://schemas.openxmlformats.org/officeDocument/2006/relationships/slide" Target="slides/slide61.xml"/><Relationship Id="rId89" Type="http://schemas.openxmlformats.org/officeDocument/2006/relationships/slide" Target="slides/slide66.xml"/><Relationship Id="rId7" Type="http://schemas.openxmlformats.org/officeDocument/2006/relationships/slideMaster" Target="slideMasters/slideMaster7.xml"/><Relationship Id="rId71" Type="http://schemas.openxmlformats.org/officeDocument/2006/relationships/slide" Target="slides/slide48.xml"/><Relationship Id="rId92"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6.xml"/><Relationship Id="rId11" Type="http://schemas.openxmlformats.org/officeDocument/2006/relationships/slideMaster" Target="slideMasters/slideMaster11.xml"/><Relationship Id="rId24" Type="http://schemas.openxmlformats.org/officeDocument/2006/relationships/slide" Target="slides/slide1.xml"/><Relationship Id="rId32" Type="http://schemas.openxmlformats.org/officeDocument/2006/relationships/slide" Target="slides/slide9.xml"/><Relationship Id="rId37" Type="http://schemas.openxmlformats.org/officeDocument/2006/relationships/slide" Target="slides/slide14.xml"/><Relationship Id="rId40" Type="http://schemas.openxmlformats.org/officeDocument/2006/relationships/slide" Target="slides/slide17.xml"/><Relationship Id="rId45" Type="http://schemas.openxmlformats.org/officeDocument/2006/relationships/slide" Target="slides/slide22.xml"/><Relationship Id="rId53" Type="http://schemas.openxmlformats.org/officeDocument/2006/relationships/slide" Target="slides/slide30.xml"/><Relationship Id="rId58" Type="http://schemas.openxmlformats.org/officeDocument/2006/relationships/slide" Target="slides/slide35.xml"/><Relationship Id="rId66" Type="http://schemas.openxmlformats.org/officeDocument/2006/relationships/slide" Target="slides/slide43.xml"/><Relationship Id="rId74" Type="http://schemas.openxmlformats.org/officeDocument/2006/relationships/slide" Target="slides/slide51.xml"/><Relationship Id="rId79" Type="http://schemas.openxmlformats.org/officeDocument/2006/relationships/slide" Target="slides/slide56.xml"/><Relationship Id="rId87" Type="http://schemas.openxmlformats.org/officeDocument/2006/relationships/slide" Target="slides/slide64.xml"/><Relationship Id="rId102"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38.xml"/><Relationship Id="rId82" Type="http://schemas.openxmlformats.org/officeDocument/2006/relationships/slide" Target="slides/slide59.xml"/><Relationship Id="rId90" Type="http://schemas.openxmlformats.org/officeDocument/2006/relationships/slide" Target="slides/slide67.xml"/><Relationship Id="rId95" Type="http://schemas.openxmlformats.org/officeDocument/2006/relationships/slide" Target="slides/slide72.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4.xml"/><Relationship Id="rId30" Type="http://schemas.openxmlformats.org/officeDocument/2006/relationships/slide" Target="slides/slide7.xml"/><Relationship Id="rId35" Type="http://schemas.openxmlformats.org/officeDocument/2006/relationships/slide" Target="slides/slide12.xml"/><Relationship Id="rId43" Type="http://schemas.openxmlformats.org/officeDocument/2006/relationships/slide" Target="slides/slide20.xml"/><Relationship Id="rId48" Type="http://schemas.openxmlformats.org/officeDocument/2006/relationships/slide" Target="slides/slide25.xml"/><Relationship Id="rId56" Type="http://schemas.openxmlformats.org/officeDocument/2006/relationships/slide" Target="slides/slide33.xml"/><Relationship Id="rId64" Type="http://schemas.openxmlformats.org/officeDocument/2006/relationships/slide" Target="slides/slide41.xml"/><Relationship Id="rId69" Type="http://schemas.openxmlformats.org/officeDocument/2006/relationships/slide" Target="slides/slide46.xml"/><Relationship Id="rId77" Type="http://schemas.openxmlformats.org/officeDocument/2006/relationships/slide" Target="slides/slide54.xml"/><Relationship Id="rId100"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28.xml"/><Relationship Id="rId72" Type="http://schemas.openxmlformats.org/officeDocument/2006/relationships/slide" Target="slides/slide49.xml"/><Relationship Id="rId80" Type="http://schemas.openxmlformats.org/officeDocument/2006/relationships/slide" Target="slides/slide57.xml"/><Relationship Id="rId85" Type="http://schemas.openxmlformats.org/officeDocument/2006/relationships/slide" Target="slides/slide62.xml"/><Relationship Id="rId93" Type="http://schemas.openxmlformats.org/officeDocument/2006/relationships/slide" Target="slides/slide70.xml"/><Relationship Id="rId98" Type="http://schemas.openxmlformats.org/officeDocument/2006/relationships/slide" Target="slides/slide75.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2.xml"/><Relationship Id="rId33" Type="http://schemas.openxmlformats.org/officeDocument/2006/relationships/slide" Target="slides/slide10.xml"/><Relationship Id="rId38" Type="http://schemas.openxmlformats.org/officeDocument/2006/relationships/slide" Target="slides/slide15.xml"/><Relationship Id="rId46" Type="http://schemas.openxmlformats.org/officeDocument/2006/relationships/slide" Target="slides/slide23.xml"/><Relationship Id="rId59" Type="http://schemas.openxmlformats.org/officeDocument/2006/relationships/slide" Target="slides/slide36.xml"/><Relationship Id="rId67" Type="http://schemas.openxmlformats.org/officeDocument/2006/relationships/slide" Target="slides/slide44.xml"/><Relationship Id="rId103" Type="http://schemas.openxmlformats.org/officeDocument/2006/relationships/tableStyles" Target="tableStyles.xml"/><Relationship Id="rId20" Type="http://schemas.openxmlformats.org/officeDocument/2006/relationships/slideMaster" Target="slideMasters/slideMaster20.xml"/><Relationship Id="rId41" Type="http://schemas.openxmlformats.org/officeDocument/2006/relationships/slide" Target="slides/slide18.xml"/><Relationship Id="rId54" Type="http://schemas.openxmlformats.org/officeDocument/2006/relationships/slide" Target="slides/slide31.xml"/><Relationship Id="rId62" Type="http://schemas.openxmlformats.org/officeDocument/2006/relationships/slide" Target="slides/slide39.xml"/><Relationship Id="rId70" Type="http://schemas.openxmlformats.org/officeDocument/2006/relationships/slide" Target="slides/slide47.xml"/><Relationship Id="rId75" Type="http://schemas.openxmlformats.org/officeDocument/2006/relationships/slide" Target="slides/slide52.xml"/><Relationship Id="rId83" Type="http://schemas.openxmlformats.org/officeDocument/2006/relationships/slide" Target="slides/slide60.xml"/><Relationship Id="rId88" Type="http://schemas.openxmlformats.org/officeDocument/2006/relationships/slide" Target="slides/slide65.xml"/><Relationship Id="rId91" Type="http://schemas.openxmlformats.org/officeDocument/2006/relationships/slide" Target="slides/slide68.xml"/><Relationship Id="rId96"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5.xml"/><Relationship Id="rId36" Type="http://schemas.openxmlformats.org/officeDocument/2006/relationships/slide" Target="slides/slide13.xml"/><Relationship Id="rId49" Type="http://schemas.openxmlformats.org/officeDocument/2006/relationships/slide" Target="slides/slide26.xml"/><Relationship Id="rId57" Type="http://schemas.openxmlformats.org/officeDocument/2006/relationships/slide" Target="slides/slide34.xml"/><Relationship Id="rId10" Type="http://schemas.openxmlformats.org/officeDocument/2006/relationships/slideMaster" Target="slideMasters/slideMaster10.xml"/><Relationship Id="rId31" Type="http://schemas.openxmlformats.org/officeDocument/2006/relationships/slide" Target="slides/slide8.xml"/><Relationship Id="rId44" Type="http://schemas.openxmlformats.org/officeDocument/2006/relationships/slide" Target="slides/slide21.xml"/><Relationship Id="rId52" Type="http://schemas.openxmlformats.org/officeDocument/2006/relationships/slide" Target="slides/slide29.xml"/><Relationship Id="rId60" Type="http://schemas.openxmlformats.org/officeDocument/2006/relationships/slide" Target="slides/slide37.xml"/><Relationship Id="rId65" Type="http://schemas.openxmlformats.org/officeDocument/2006/relationships/slide" Target="slides/slide42.xml"/><Relationship Id="rId73" Type="http://schemas.openxmlformats.org/officeDocument/2006/relationships/slide" Target="slides/slide50.xml"/><Relationship Id="rId78" Type="http://schemas.openxmlformats.org/officeDocument/2006/relationships/slide" Target="slides/slide55.xml"/><Relationship Id="rId81" Type="http://schemas.openxmlformats.org/officeDocument/2006/relationships/slide" Target="slides/slide58.xml"/><Relationship Id="rId86" Type="http://schemas.openxmlformats.org/officeDocument/2006/relationships/slide" Target="slides/slide63.xml"/><Relationship Id="rId94" Type="http://schemas.openxmlformats.org/officeDocument/2006/relationships/slide" Target="slides/slide71.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6.xml"/><Relationship Id="rId34" Type="http://schemas.openxmlformats.org/officeDocument/2006/relationships/slide" Target="slides/slide11.xml"/><Relationship Id="rId50" Type="http://schemas.openxmlformats.org/officeDocument/2006/relationships/slide" Target="slides/slide27.xml"/><Relationship Id="rId55" Type="http://schemas.openxmlformats.org/officeDocument/2006/relationships/slide" Target="slides/slide32.xml"/><Relationship Id="rId76" Type="http://schemas.openxmlformats.org/officeDocument/2006/relationships/slide" Target="slides/slide53.xml"/><Relationship Id="rId97" Type="http://schemas.openxmlformats.org/officeDocument/2006/relationships/slide" Target="slides/slide7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i="0" dirty="0">
                <a:solidFill>
                  <a:schemeClr val="tx1"/>
                </a:solidFill>
                <a:latin typeface="Arial" panose="020B0604020202020204" pitchFamily="34" charset="0"/>
                <a:cs typeface="Arial" panose="020B0604020202020204" pitchFamily="34" charset="0"/>
              </a:rPr>
              <a:t>Chart Title</a:t>
            </a:r>
          </a:p>
        </c:rich>
      </c:tx>
      <c:overlay val="0"/>
      <c:spPr>
        <a:noFill/>
        <a:ln>
          <a:noFill/>
        </a:ln>
        <a:effectLst/>
      </c:sp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xmlns:c16r2="http://schemas.microsoft.com/office/drawing/2015/06/chart">
            <c:ext xmlns:c16="http://schemas.microsoft.com/office/drawing/2014/chart" uri="{C3380CC4-5D6E-409C-BE32-E72D297353CC}">
              <c16:uniqueId val="{00000000-361A-4140-ADCC-1E5D6495AB35}"/>
            </c:ext>
          </c:extLst>
        </c:ser>
        <c:ser>
          <c:idx val="1"/>
          <c:order val="1"/>
          <c:tx>
            <c:strRef>
              <c:f>Sheet1!$C$1</c:f>
              <c:strCache>
                <c:ptCount val="1"/>
                <c:pt idx="0">
                  <c:v>Series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xmlns:c16r2="http://schemas.microsoft.com/office/drawing/2015/06/chart">
            <c:ext xmlns:c16="http://schemas.microsoft.com/office/drawing/2014/chart" uri="{C3380CC4-5D6E-409C-BE32-E72D297353CC}">
              <c16:uniqueId val="{00000001-361A-4140-ADCC-1E5D6495AB35}"/>
            </c:ext>
          </c:extLst>
        </c:ser>
        <c:ser>
          <c:idx val="2"/>
          <c:order val="2"/>
          <c:tx>
            <c:strRef>
              <c:f>Sheet1!$D$1</c:f>
              <c:strCache>
                <c:ptCount val="1"/>
                <c:pt idx="0">
                  <c:v>Series 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xmlns:c16r2="http://schemas.microsoft.com/office/drawing/2015/06/chart">
            <c:ext xmlns:c16="http://schemas.microsoft.com/office/drawing/2014/chart" uri="{C3380CC4-5D6E-409C-BE32-E72D297353CC}">
              <c16:uniqueId val="{00000002-361A-4140-ADCC-1E5D6495AB35}"/>
            </c:ext>
          </c:extLst>
        </c:ser>
        <c:dLbls>
          <c:dLblPos val="outEnd"/>
          <c:showLegendKey val="0"/>
          <c:showVal val="1"/>
          <c:showCatName val="0"/>
          <c:showSerName val="0"/>
          <c:showPercent val="0"/>
          <c:showBubbleSize val="0"/>
        </c:dLbls>
        <c:gapWidth val="219"/>
        <c:overlap val="-27"/>
        <c:axId val="167393920"/>
        <c:axId val="167399808"/>
      </c:barChart>
      <c:catAx>
        <c:axId val="167393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7399808"/>
        <c:crosses val="autoZero"/>
        <c:auto val="1"/>
        <c:lblAlgn val="ctr"/>
        <c:lblOffset val="100"/>
        <c:noMultiLvlLbl val="0"/>
      </c:catAx>
      <c:valAx>
        <c:axId val="1673998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73939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xmlns:c16r2="http://schemas.microsoft.com/office/drawing/2015/06/chart">
            <c:ext xmlns:c16="http://schemas.microsoft.com/office/drawing/2014/chart" uri="{C3380CC4-5D6E-409C-BE32-E72D297353CC}">
              <c16:uniqueId val="{00000000-A58D-964C-8144-A1364EE815CF}"/>
            </c:ext>
          </c:extLst>
        </c:ser>
        <c:ser>
          <c:idx val="2"/>
          <c:order val="2"/>
          <c:tx>
            <c:strRef>
              <c:f>Sheet1!$D$1</c:f>
              <c:strCache>
                <c:ptCount val="1"/>
                <c:pt idx="0">
                  <c:v>Series 3</c:v>
                </c:pt>
              </c:strCache>
            </c:strRef>
          </c:tx>
          <c:spPr>
            <a:solidFill>
              <a:schemeClr val="accent3"/>
            </a:solidFill>
            <a:ln>
              <a:noFill/>
            </a:ln>
            <a:effectLst/>
          </c:spPr>
          <c:invertIfNegative val="0"/>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xmlns:c16r2="http://schemas.microsoft.com/office/drawing/2015/06/chart">
            <c:ext xmlns:c16="http://schemas.microsoft.com/office/drawing/2014/chart" uri="{C3380CC4-5D6E-409C-BE32-E72D297353CC}">
              <c16:uniqueId val="{00000001-A58D-964C-8144-A1364EE815CF}"/>
            </c:ext>
          </c:extLst>
        </c:ser>
        <c:ser>
          <c:idx val="1"/>
          <c:order val="1"/>
          <c:tx>
            <c:strRef>
              <c:f>Sheet1!$C$1</c:f>
              <c:strCache>
                <c:ptCount val="1"/>
                <c:pt idx="0">
                  <c:v>Series 2</c:v>
                </c:pt>
              </c:strCache>
            </c:strRef>
          </c:tx>
          <c:spPr>
            <a:solidFill>
              <a:schemeClr val="accent2"/>
            </a:solidFill>
            <a:ln>
              <a:noFill/>
            </a:ln>
            <a:effectLst/>
          </c:spPr>
          <c:invertIfNegative val="0"/>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xmlns:c16r2="http://schemas.microsoft.com/office/drawing/2015/06/chart">
            <c:ext xmlns:c16="http://schemas.microsoft.com/office/drawing/2014/chart" uri="{C3380CC4-5D6E-409C-BE32-E72D297353CC}">
              <c16:uniqueId val="{00000002-A58D-964C-8144-A1364EE815CF}"/>
            </c:ext>
          </c:extLst>
        </c:ser>
        <c:dLbls>
          <c:showLegendKey val="0"/>
          <c:showVal val="0"/>
          <c:showCatName val="0"/>
          <c:showSerName val="0"/>
          <c:showPercent val="0"/>
          <c:showBubbleSize val="0"/>
        </c:dLbls>
        <c:gapWidth val="75"/>
        <c:overlap val="100"/>
        <c:axId val="174343680"/>
        <c:axId val="174345600"/>
      </c:barChart>
      <c:catAx>
        <c:axId val="174343680"/>
        <c:scaling>
          <c:orientation val="minMax"/>
        </c:scaling>
        <c:delete val="0"/>
        <c:axPos val="l"/>
        <c:title>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74345600"/>
        <c:crosses val="autoZero"/>
        <c:auto val="1"/>
        <c:lblAlgn val="ctr"/>
        <c:lblOffset val="100"/>
        <c:noMultiLvlLbl val="0"/>
      </c:catAx>
      <c:valAx>
        <c:axId val="174345600"/>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7434368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i="0" dirty="0">
                <a:solidFill>
                  <a:schemeClr val="tx1"/>
                </a:solidFill>
                <a:latin typeface="Arial" panose="020B0604020202020204" pitchFamily="34" charset="0"/>
                <a:cs typeface="Arial" panose="020B0604020202020204" pitchFamily="34" charset="0"/>
              </a:rPr>
              <a:t>Chart Title</a:t>
            </a:r>
          </a:p>
        </c:rich>
      </c:tx>
      <c:overlay val="0"/>
      <c:spPr>
        <a:noFill/>
        <a:ln>
          <a:noFill/>
        </a:ln>
        <a:effectLst/>
      </c:sp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xmlns:c16r2="http://schemas.microsoft.com/office/drawing/2015/06/chart">
            <c:ext xmlns:c16="http://schemas.microsoft.com/office/drawing/2014/chart" uri="{C3380CC4-5D6E-409C-BE32-E72D297353CC}">
              <c16:uniqueId val="{00000000-361A-4140-ADCC-1E5D6495AB35}"/>
            </c:ext>
          </c:extLst>
        </c:ser>
        <c:ser>
          <c:idx val="1"/>
          <c:order val="1"/>
          <c:tx>
            <c:strRef>
              <c:f>Sheet1!$C$1</c:f>
              <c:strCache>
                <c:ptCount val="1"/>
                <c:pt idx="0">
                  <c:v>Series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xmlns:c16r2="http://schemas.microsoft.com/office/drawing/2015/06/chart">
            <c:ext xmlns:c16="http://schemas.microsoft.com/office/drawing/2014/chart" uri="{C3380CC4-5D6E-409C-BE32-E72D297353CC}">
              <c16:uniqueId val="{00000001-361A-4140-ADCC-1E5D6495AB35}"/>
            </c:ext>
          </c:extLst>
        </c:ser>
        <c:ser>
          <c:idx val="2"/>
          <c:order val="2"/>
          <c:tx>
            <c:strRef>
              <c:f>Sheet1!$D$1</c:f>
              <c:strCache>
                <c:ptCount val="1"/>
                <c:pt idx="0">
                  <c:v>Series 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xmlns:c16r2="http://schemas.microsoft.com/office/drawing/2015/06/chart">
            <c:ext xmlns:c16="http://schemas.microsoft.com/office/drawing/2014/chart" uri="{C3380CC4-5D6E-409C-BE32-E72D297353CC}">
              <c16:uniqueId val="{00000002-361A-4140-ADCC-1E5D6495AB35}"/>
            </c:ext>
          </c:extLst>
        </c:ser>
        <c:dLbls>
          <c:dLblPos val="outEnd"/>
          <c:showLegendKey val="0"/>
          <c:showVal val="1"/>
          <c:showCatName val="0"/>
          <c:showSerName val="0"/>
          <c:showPercent val="0"/>
          <c:showBubbleSize val="0"/>
        </c:dLbls>
        <c:gapWidth val="219"/>
        <c:overlap val="-27"/>
        <c:axId val="176723072"/>
        <c:axId val="176724608"/>
      </c:barChart>
      <c:catAx>
        <c:axId val="17672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76724608"/>
        <c:crosses val="autoZero"/>
        <c:auto val="1"/>
        <c:lblAlgn val="ctr"/>
        <c:lblOffset val="100"/>
        <c:noMultiLvlLbl val="0"/>
      </c:catAx>
      <c:valAx>
        <c:axId val="1767246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7672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xmlns:c16r2="http://schemas.microsoft.com/office/drawing/2015/06/chart">
            <c:ext xmlns:c16="http://schemas.microsoft.com/office/drawing/2014/chart" uri="{C3380CC4-5D6E-409C-BE32-E72D297353CC}">
              <c16:uniqueId val="{00000000-A58D-964C-8144-A1364EE815CF}"/>
            </c:ext>
          </c:extLst>
        </c:ser>
        <c:ser>
          <c:idx val="2"/>
          <c:order val="2"/>
          <c:tx>
            <c:strRef>
              <c:f>Sheet1!$D$1</c:f>
              <c:strCache>
                <c:ptCount val="1"/>
                <c:pt idx="0">
                  <c:v>Series 3</c:v>
                </c:pt>
              </c:strCache>
            </c:strRef>
          </c:tx>
          <c:spPr>
            <a:solidFill>
              <a:schemeClr val="accent3"/>
            </a:solidFill>
            <a:ln>
              <a:noFill/>
            </a:ln>
            <a:effectLst/>
          </c:spPr>
          <c:invertIfNegative val="0"/>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xmlns:c16r2="http://schemas.microsoft.com/office/drawing/2015/06/chart">
            <c:ext xmlns:c16="http://schemas.microsoft.com/office/drawing/2014/chart" uri="{C3380CC4-5D6E-409C-BE32-E72D297353CC}">
              <c16:uniqueId val="{00000001-A58D-964C-8144-A1364EE815CF}"/>
            </c:ext>
          </c:extLst>
        </c:ser>
        <c:ser>
          <c:idx val="1"/>
          <c:order val="1"/>
          <c:tx>
            <c:strRef>
              <c:f>Sheet1!$C$1</c:f>
              <c:strCache>
                <c:ptCount val="1"/>
                <c:pt idx="0">
                  <c:v>Series 2</c:v>
                </c:pt>
              </c:strCache>
            </c:strRef>
          </c:tx>
          <c:spPr>
            <a:solidFill>
              <a:schemeClr val="accent2"/>
            </a:solidFill>
            <a:ln>
              <a:noFill/>
            </a:ln>
            <a:effectLst/>
          </c:spPr>
          <c:invertIfNegative val="0"/>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xmlns:c16r2="http://schemas.microsoft.com/office/drawing/2015/06/chart">
            <c:ext xmlns:c16="http://schemas.microsoft.com/office/drawing/2014/chart" uri="{C3380CC4-5D6E-409C-BE32-E72D297353CC}">
              <c16:uniqueId val="{00000002-A58D-964C-8144-A1364EE815CF}"/>
            </c:ext>
          </c:extLst>
        </c:ser>
        <c:dLbls>
          <c:showLegendKey val="0"/>
          <c:showVal val="0"/>
          <c:showCatName val="0"/>
          <c:showSerName val="0"/>
          <c:showPercent val="0"/>
          <c:showBubbleSize val="0"/>
        </c:dLbls>
        <c:gapWidth val="75"/>
        <c:overlap val="100"/>
        <c:axId val="176680960"/>
        <c:axId val="176682880"/>
      </c:barChart>
      <c:catAx>
        <c:axId val="176680960"/>
        <c:scaling>
          <c:orientation val="minMax"/>
        </c:scaling>
        <c:delete val="0"/>
        <c:axPos val="l"/>
        <c:title>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76682880"/>
        <c:crosses val="autoZero"/>
        <c:auto val="1"/>
        <c:lblAlgn val="ctr"/>
        <c:lblOffset val="100"/>
        <c:noMultiLvlLbl val="0"/>
      </c:catAx>
      <c:valAx>
        <c:axId val="176682880"/>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7668096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6CD651-0294-498F-99D6-B904A299A32F}" type="doc">
      <dgm:prSet loTypeId="urn:microsoft.com/office/officeart/2005/8/layout/vList5" loCatId="list" qsTypeId="urn:microsoft.com/office/officeart/2005/8/quickstyle/simple3" qsCatId="simple" csTypeId="urn:microsoft.com/office/officeart/2005/8/colors/colorful1" csCatId="colorful" phldr="1"/>
      <dgm:spPr/>
      <dgm:t>
        <a:bodyPr/>
        <a:lstStyle/>
        <a:p>
          <a:endParaRPr lang="en-US"/>
        </a:p>
      </dgm:t>
    </dgm:pt>
    <dgm:pt modelId="{D91A5E64-D43D-49C0-ABF6-C45F7120D0AF}">
      <dgm:prSet custT="1"/>
      <dgm:spPr/>
      <dgm:t>
        <a:bodyPr/>
        <a:lstStyle/>
        <a:p>
          <a:pPr rtl="0"/>
          <a:r>
            <a:rPr lang="en-US" sz="1600" b="1" dirty="0" smtClean="0"/>
            <a:t>1-Infection (30-50%) : most commonly pneumonia, UTI, gastroenteritis/sepsis</a:t>
          </a:r>
          <a:endParaRPr lang="en-US" sz="1600" b="1" dirty="0"/>
        </a:p>
      </dgm:t>
    </dgm:pt>
    <dgm:pt modelId="{C9D596E3-9ADD-4A7F-9B3D-8D071DCC0134}" type="parTrans" cxnId="{7861F7E3-1642-4AE2-93B6-73A7000C75CB}">
      <dgm:prSet/>
      <dgm:spPr/>
      <dgm:t>
        <a:bodyPr/>
        <a:lstStyle/>
        <a:p>
          <a:endParaRPr lang="en-US"/>
        </a:p>
      </dgm:t>
    </dgm:pt>
    <dgm:pt modelId="{7ADF12BE-4C0C-49DA-82C2-F0D2F5A02587}" type="sibTrans" cxnId="{7861F7E3-1642-4AE2-93B6-73A7000C75CB}">
      <dgm:prSet/>
      <dgm:spPr/>
      <dgm:t>
        <a:bodyPr/>
        <a:lstStyle/>
        <a:p>
          <a:endParaRPr lang="en-US"/>
        </a:p>
      </dgm:t>
    </dgm:pt>
    <dgm:pt modelId="{50B0C1EC-E953-4726-8DA3-C6E0961401E3}">
      <dgm:prSet custT="1"/>
      <dgm:spPr/>
      <dgm:t>
        <a:bodyPr/>
        <a:lstStyle/>
        <a:p>
          <a:pPr rtl="0"/>
          <a:r>
            <a:rPr lang="en-US" sz="1600" b="1" dirty="0" smtClean="0"/>
            <a:t>2-Stressful settings that increases secretion of </a:t>
          </a:r>
          <a:r>
            <a:rPr lang="en-US" sz="1600" b="1" dirty="0" err="1" smtClean="0"/>
            <a:t>catecholamines</a:t>
          </a:r>
          <a:r>
            <a:rPr lang="en-US" sz="1600" b="1" dirty="0" smtClean="0"/>
            <a:t>, cortisol, glucagon. </a:t>
          </a:r>
          <a:endParaRPr lang="en-US" sz="1600" b="1" dirty="0"/>
        </a:p>
      </dgm:t>
    </dgm:pt>
    <dgm:pt modelId="{6006E5B0-9756-490A-9678-BC1C1E478F14}" type="parTrans" cxnId="{95098DC3-CA11-44F6-BCA8-48C4E35F1FEA}">
      <dgm:prSet/>
      <dgm:spPr/>
      <dgm:t>
        <a:bodyPr/>
        <a:lstStyle/>
        <a:p>
          <a:endParaRPr lang="en-US"/>
        </a:p>
      </dgm:t>
    </dgm:pt>
    <dgm:pt modelId="{7B088155-9243-443C-A42F-9F8355EA4115}" type="sibTrans" cxnId="{95098DC3-CA11-44F6-BCA8-48C4E35F1FEA}">
      <dgm:prSet/>
      <dgm:spPr/>
      <dgm:t>
        <a:bodyPr/>
        <a:lstStyle/>
        <a:p>
          <a:endParaRPr lang="en-US"/>
        </a:p>
      </dgm:t>
    </dgm:pt>
    <dgm:pt modelId="{936B1678-3FFA-4D86-BA5F-22F81011B8BA}">
      <dgm:prSet custT="1"/>
      <dgm:spPr/>
      <dgm:t>
        <a:bodyPr/>
        <a:lstStyle/>
        <a:p>
          <a:pPr rtl="0"/>
          <a:r>
            <a:rPr lang="en-US" sz="1600" b="1" dirty="0" smtClean="0"/>
            <a:t>3-Noncompliance with insulin therapy, Inadequate insulin administration</a:t>
          </a:r>
          <a:endParaRPr lang="en-US" sz="1600" b="1" dirty="0"/>
        </a:p>
      </dgm:t>
    </dgm:pt>
    <dgm:pt modelId="{363EFCF7-0C30-4DB3-B025-F1D828AE10EC}" type="parTrans" cxnId="{DB6BDEBB-9C86-4B92-B8C5-ACB3F2197ED0}">
      <dgm:prSet/>
      <dgm:spPr/>
      <dgm:t>
        <a:bodyPr/>
        <a:lstStyle/>
        <a:p>
          <a:endParaRPr lang="en-US"/>
        </a:p>
      </dgm:t>
    </dgm:pt>
    <dgm:pt modelId="{B0A2A098-83DD-4935-833E-BD23FDBE38D1}" type="sibTrans" cxnId="{DB6BDEBB-9C86-4B92-B8C5-ACB3F2197ED0}">
      <dgm:prSet/>
      <dgm:spPr/>
      <dgm:t>
        <a:bodyPr/>
        <a:lstStyle/>
        <a:p>
          <a:endParaRPr lang="en-US"/>
        </a:p>
      </dgm:t>
    </dgm:pt>
    <dgm:pt modelId="{AA5C6416-C321-4E0E-95B0-C3BB7273A72D}">
      <dgm:prSet/>
      <dgm:spPr/>
      <dgm:t>
        <a:bodyPr/>
        <a:lstStyle/>
        <a:p>
          <a:pPr rtl="0"/>
          <a:r>
            <a:rPr lang="en-US" b="1" dirty="0" smtClean="0"/>
            <a:t>4-Surgery</a:t>
          </a:r>
          <a:endParaRPr lang="en-US" b="1" dirty="0"/>
        </a:p>
      </dgm:t>
    </dgm:pt>
    <dgm:pt modelId="{A50CC402-219E-4011-BEAE-04D85E119964}" type="parTrans" cxnId="{334B4F2B-9D9A-4A77-BC90-09C52087C66A}">
      <dgm:prSet/>
      <dgm:spPr/>
      <dgm:t>
        <a:bodyPr/>
        <a:lstStyle/>
        <a:p>
          <a:endParaRPr lang="en-US"/>
        </a:p>
      </dgm:t>
    </dgm:pt>
    <dgm:pt modelId="{CFD88A1C-8DA6-421A-9394-6B672546CF80}" type="sibTrans" cxnId="{334B4F2B-9D9A-4A77-BC90-09C52087C66A}">
      <dgm:prSet/>
      <dgm:spPr/>
      <dgm:t>
        <a:bodyPr/>
        <a:lstStyle/>
        <a:p>
          <a:endParaRPr lang="en-US"/>
        </a:p>
      </dgm:t>
    </dgm:pt>
    <dgm:pt modelId="{E9BE0D5D-415C-4743-99B5-08E3C55D54DD}">
      <dgm:prSet/>
      <dgm:spPr/>
      <dgm:t>
        <a:bodyPr/>
        <a:lstStyle/>
        <a:p>
          <a:pPr rtl="0"/>
          <a:r>
            <a:rPr lang="en-US" b="1" dirty="0" smtClean="0"/>
            <a:t>5-Trauma</a:t>
          </a:r>
          <a:endParaRPr lang="en-US" b="1" dirty="0"/>
        </a:p>
      </dgm:t>
    </dgm:pt>
    <dgm:pt modelId="{1856E4EA-3B40-4E7D-95D3-61F8B257B57A}" type="parTrans" cxnId="{7F10D356-C3C5-4E02-9CB9-D8D50AC59D94}">
      <dgm:prSet/>
      <dgm:spPr/>
      <dgm:t>
        <a:bodyPr/>
        <a:lstStyle/>
        <a:p>
          <a:endParaRPr lang="en-US"/>
        </a:p>
      </dgm:t>
    </dgm:pt>
    <dgm:pt modelId="{50AE0E0E-40A1-4EEE-99AE-D3CDDECF49A7}" type="sibTrans" cxnId="{7F10D356-C3C5-4E02-9CB9-D8D50AC59D94}">
      <dgm:prSet/>
      <dgm:spPr/>
      <dgm:t>
        <a:bodyPr/>
        <a:lstStyle/>
        <a:p>
          <a:endParaRPr lang="en-US"/>
        </a:p>
      </dgm:t>
    </dgm:pt>
    <dgm:pt modelId="{9124416B-1333-49B9-9AB8-099726A1BF28}">
      <dgm:prSet custT="1"/>
      <dgm:spPr/>
      <dgm:t>
        <a:bodyPr/>
        <a:lstStyle/>
        <a:p>
          <a:pPr rtl="0"/>
          <a:r>
            <a:rPr lang="en-US" sz="1500" b="1" dirty="0" smtClean="0"/>
            <a:t>6-Silent </a:t>
          </a:r>
          <a:r>
            <a:rPr lang="en-US" sz="1600" b="1" dirty="0" smtClean="0"/>
            <a:t>MI</a:t>
          </a:r>
          <a:r>
            <a:rPr lang="en-US" sz="1500" b="1" dirty="0" smtClean="0"/>
            <a:t>, Infarction (mesenteric, peripheral)</a:t>
          </a:r>
          <a:endParaRPr lang="en-US" sz="1500" b="1" dirty="0"/>
        </a:p>
      </dgm:t>
    </dgm:pt>
    <dgm:pt modelId="{80FFC5E0-AEAE-46D7-94F0-43C67D537FED}" type="parTrans" cxnId="{9C8FB63D-B828-4763-A680-DA55976CF44F}">
      <dgm:prSet/>
      <dgm:spPr/>
      <dgm:t>
        <a:bodyPr/>
        <a:lstStyle/>
        <a:p>
          <a:endParaRPr lang="en-US"/>
        </a:p>
      </dgm:t>
    </dgm:pt>
    <dgm:pt modelId="{17ED925E-F6CC-47BD-AF75-F2997CB4731D}" type="sibTrans" cxnId="{9C8FB63D-B828-4763-A680-DA55976CF44F}">
      <dgm:prSet/>
      <dgm:spPr/>
      <dgm:t>
        <a:bodyPr/>
        <a:lstStyle/>
        <a:p>
          <a:endParaRPr lang="en-US"/>
        </a:p>
      </dgm:t>
    </dgm:pt>
    <dgm:pt modelId="{7DA3F001-EA12-4EED-B1FA-08A302DBFB43}">
      <dgm:prSet/>
      <dgm:spPr/>
      <dgm:t>
        <a:bodyPr/>
        <a:lstStyle/>
        <a:p>
          <a:pPr rtl="0"/>
          <a:r>
            <a:rPr lang="en-US" b="1" dirty="0" smtClean="0"/>
            <a:t>7-Stroke</a:t>
          </a:r>
          <a:endParaRPr lang="en-US" b="1" dirty="0"/>
        </a:p>
      </dgm:t>
    </dgm:pt>
    <dgm:pt modelId="{A2CCC081-9B05-4DF7-9877-BD663CC1AFD4}" type="parTrans" cxnId="{7CE9AEF1-FA9B-4B36-AA50-33DBF5FCE052}">
      <dgm:prSet/>
      <dgm:spPr/>
      <dgm:t>
        <a:bodyPr/>
        <a:lstStyle/>
        <a:p>
          <a:endParaRPr lang="en-US"/>
        </a:p>
      </dgm:t>
    </dgm:pt>
    <dgm:pt modelId="{112C5445-5AC0-413A-835E-814E3369F554}" type="sibTrans" cxnId="{7CE9AEF1-FA9B-4B36-AA50-33DBF5FCE052}">
      <dgm:prSet/>
      <dgm:spPr/>
      <dgm:t>
        <a:bodyPr/>
        <a:lstStyle/>
        <a:p>
          <a:endParaRPr lang="en-US"/>
        </a:p>
      </dgm:t>
    </dgm:pt>
    <dgm:pt modelId="{B4D99856-D767-4B1A-9904-5E95C06839A2}">
      <dgm:prSet/>
      <dgm:spPr/>
      <dgm:t>
        <a:bodyPr/>
        <a:lstStyle/>
        <a:p>
          <a:pPr rtl="0"/>
          <a:r>
            <a:rPr lang="en-US" b="1" dirty="0" smtClean="0"/>
            <a:t>8-Pancreatitis</a:t>
          </a:r>
          <a:endParaRPr lang="en-US" b="1" dirty="0"/>
        </a:p>
      </dgm:t>
    </dgm:pt>
    <dgm:pt modelId="{22F59E95-4B7C-43CC-9333-71098564BAAA}" type="parTrans" cxnId="{7E4DE1ED-152F-4CBE-9950-8E6814C13567}">
      <dgm:prSet/>
      <dgm:spPr/>
      <dgm:t>
        <a:bodyPr/>
        <a:lstStyle/>
        <a:p>
          <a:endParaRPr lang="en-US"/>
        </a:p>
      </dgm:t>
    </dgm:pt>
    <dgm:pt modelId="{449C8527-2689-4135-8DFA-A0235AAC5605}" type="sibTrans" cxnId="{7E4DE1ED-152F-4CBE-9950-8E6814C13567}">
      <dgm:prSet/>
      <dgm:spPr/>
      <dgm:t>
        <a:bodyPr/>
        <a:lstStyle/>
        <a:p>
          <a:endParaRPr lang="en-US"/>
        </a:p>
      </dgm:t>
    </dgm:pt>
    <dgm:pt modelId="{8C44E6C6-828B-4CA6-91E2-B676DCE000AD}">
      <dgm:prSet/>
      <dgm:spPr/>
      <dgm:t>
        <a:bodyPr/>
        <a:lstStyle/>
        <a:p>
          <a:pPr rtl="0"/>
          <a:r>
            <a:rPr lang="en-US" b="1" dirty="0" smtClean="0"/>
            <a:t>9-Pregnancy</a:t>
          </a:r>
          <a:endParaRPr lang="en-US" b="1" dirty="0"/>
        </a:p>
      </dgm:t>
    </dgm:pt>
    <dgm:pt modelId="{A9F1378B-9E53-423F-827B-3C246951B97E}" type="parTrans" cxnId="{EA842A81-B459-41D2-8CF3-26A29FABB6F0}">
      <dgm:prSet/>
      <dgm:spPr/>
      <dgm:t>
        <a:bodyPr/>
        <a:lstStyle/>
        <a:p>
          <a:endParaRPr lang="en-US"/>
        </a:p>
      </dgm:t>
    </dgm:pt>
    <dgm:pt modelId="{E3245211-E02A-4B7A-B478-11E417F773A2}" type="sibTrans" cxnId="{EA842A81-B459-41D2-8CF3-26A29FABB6F0}">
      <dgm:prSet/>
      <dgm:spPr/>
      <dgm:t>
        <a:bodyPr/>
        <a:lstStyle/>
        <a:p>
          <a:endParaRPr lang="en-US"/>
        </a:p>
      </dgm:t>
    </dgm:pt>
    <dgm:pt modelId="{FACF3999-2733-4D91-B47C-1D58FC5A6F5F}">
      <dgm:prSet custT="1"/>
      <dgm:spPr/>
      <dgm:t>
        <a:bodyPr/>
        <a:lstStyle/>
        <a:p>
          <a:pPr rtl="0"/>
          <a:r>
            <a:rPr lang="en-US" sz="1600" b="1" dirty="0" smtClean="0"/>
            <a:t>10-Alcohol</a:t>
          </a:r>
          <a:r>
            <a:rPr lang="en-US" sz="1500" b="1" dirty="0" smtClean="0"/>
            <a:t> and drug abuse ,cocaine</a:t>
          </a:r>
          <a:endParaRPr lang="en-US" sz="1500" b="1" dirty="0"/>
        </a:p>
      </dgm:t>
    </dgm:pt>
    <dgm:pt modelId="{AA843A90-7A73-49D1-92A2-DA5B51BE6583}" type="parTrans" cxnId="{3A2F6E1C-3706-4AC8-A4DB-988250BD5CCB}">
      <dgm:prSet/>
      <dgm:spPr/>
      <dgm:t>
        <a:bodyPr/>
        <a:lstStyle/>
        <a:p>
          <a:endParaRPr lang="en-US"/>
        </a:p>
      </dgm:t>
    </dgm:pt>
    <dgm:pt modelId="{1E8D9A7D-4FB1-45A2-9046-C864D246CF43}" type="sibTrans" cxnId="{3A2F6E1C-3706-4AC8-A4DB-988250BD5CCB}">
      <dgm:prSet/>
      <dgm:spPr/>
      <dgm:t>
        <a:bodyPr/>
        <a:lstStyle/>
        <a:p>
          <a:endParaRPr lang="en-US"/>
        </a:p>
      </dgm:t>
    </dgm:pt>
    <dgm:pt modelId="{2205BA0D-3465-47A8-97E2-C4AEF0C16940}">
      <dgm:prSet/>
      <dgm:spPr/>
      <dgm:t>
        <a:bodyPr/>
        <a:lstStyle/>
        <a:p>
          <a:pPr rtl="0"/>
          <a:r>
            <a:rPr lang="en-US" b="1" dirty="0" smtClean="0"/>
            <a:t>11-Drugs: corticosteroid, higher dose thiazide diuretics, Atypical  Antipsychotic</a:t>
          </a:r>
          <a:endParaRPr lang="en-US" b="1" dirty="0"/>
        </a:p>
      </dgm:t>
    </dgm:pt>
    <dgm:pt modelId="{71BC5B6C-358D-4006-A138-E20D67690386}" type="parTrans" cxnId="{21A6930E-3B8C-4228-8395-E484BB089246}">
      <dgm:prSet/>
      <dgm:spPr/>
      <dgm:t>
        <a:bodyPr/>
        <a:lstStyle/>
        <a:p>
          <a:endParaRPr lang="en-US"/>
        </a:p>
      </dgm:t>
    </dgm:pt>
    <dgm:pt modelId="{C21E1ECD-959C-464A-831E-8CEED34FA810}" type="sibTrans" cxnId="{21A6930E-3B8C-4228-8395-E484BB089246}">
      <dgm:prSet/>
      <dgm:spPr/>
      <dgm:t>
        <a:bodyPr/>
        <a:lstStyle/>
        <a:p>
          <a:endParaRPr lang="en-US"/>
        </a:p>
      </dgm:t>
    </dgm:pt>
    <dgm:pt modelId="{206AA141-0268-4A8D-B3A2-C1EF12A8BA24}" type="pres">
      <dgm:prSet presAssocID="{B66CD651-0294-498F-99D6-B904A299A32F}" presName="Name0" presStyleCnt="0">
        <dgm:presLayoutVars>
          <dgm:dir/>
          <dgm:animLvl val="lvl"/>
          <dgm:resizeHandles val="exact"/>
        </dgm:presLayoutVars>
      </dgm:prSet>
      <dgm:spPr/>
      <dgm:t>
        <a:bodyPr/>
        <a:lstStyle/>
        <a:p>
          <a:endParaRPr lang="en-US"/>
        </a:p>
      </dgm:t>
    </dgm:pt>
    <dgm:pt modelId="{1404BE2A-C496-4B92-9747-D6344CFF5160}" type="pres">
      <dgm:prSet presAssocID="{D91A5E64-D43D-49C0-ABF6-C45F7120D0AF}" presName="linNode" presStyleCnt="0"/>
      <dgm:spPr/>
    </dgm:pt>
    <dgm:pt modelId="{01FD9BC7-4B9E-43F5-B680-16F0740ADA57}" type="pres">
      <dgm:prSet presAssocID="{D91A5E64-D43D-49C0-ABF6-C45F7120D0AF}" presName="parentText" presStyleLbl="node1" presStyleIdx="0" presStyleCnt="11" custScaleX="231906">
        <dgm:presLayoutVars>
          <dgm:chMax val="1"/>
          <dgm:bulletEnabled val="1"/>
        </dgm:presLayoutVars>
      </dgm:prSet>
      <dgm:spPr/>
      <dgm:t>
        <a:bodyPr/>
        <a:lstStyle/>
        <a:p>
          <a:endParaRPr lang="en-US"/>
        </a:p>
      </dgm:t>
    </dgm:pt>
    <dgm:pt modelId="{57BEF81E-DB63-439B-B91F-ABD0533E8DC4}" type="pres">
      <dgm:prSet presAssocID="{7ADF12BE-4C0C-49DA-82C2-F0D2F5A02587}" presName="sp" presStyleCnt="0"/>
      <dgm:spPr/>
    </dgm:pt>
    <dgm:pt modelId="{5CF12D82-0735-4F82-BAC6-D48A38E05B0A}" type="pres">
      <dgm:prSet presAssocID="{50B0C1EC-E953-4726-8DA3-C6E0961401E3}" presName="linNode" presStyleCnt="0"/>
      <dgm:spPr/>
    </dgm:pt>
    <dgm:pt modelId="{D4203CA0-D5B7-4995-9B59-57BCF22E56B8}" type="pres">
      <dgm:prSet presAssocID="{50B0C1EC-E953-4726-8DA3-C6E0961401E3}" presName="parentText" presStyleLbl="node1" presStyleIdx="1" presStyleCnt="11" custScaleX="231906">
        <dgm:presLayoutVars>
          <dgm:chMax val="1"/>
          <dgm:bulletEnabled val="1"/>
        </dgm:presLayoutVars>
      </dgm:prSet>
      <dgm:spPr/>
      <dgm:t>
        <a:bodyPr/>
        <a:lstStyle/>
        <a:p>
          <a:endParaRPr lang="en-US"/>
        </a:p>
      </dgm:t>
    </dgm:pt>
    <dgm:pt modelId="{8103002F-3122-493B-AD3B-49C277B7FE41}" type="pres">
      <dgm:prSet presAssocID="{7B088155-9243-443C-A42F-9F8355EA4115}" presName="sp" presStyleCnt="0"/>
      <dgm:spPr/>
    </dgm:pt>
    <dgm:pt modelId="{18B5BB6F-4DE6-4236-A339-0A5562671E7A}" type="pres">
      <dgm:prSet presAssocID="{936B1678-3FFA-4D86-BA5F-22F81011B8BA}" presName="linNode" presStyleCnt="0"/>
      <dgm:spPr/>
    </dgm:pt>
    <dgm:pt modelId="{463E98B7-6444-423F-A0D4-6A71ACA8006A}" type="pres">
      <dgm:prSet presAssocID="{936B1678-3FFA-4D86-BA5F-22F81011B8BA}" presName="parentText" presStyleLbl="node1" presStyleIdx="2" presStyleCnt="11" custScaleX="231906">
        <dgm:presLayoutVars>
          <dgm:chMax val="1"/>
          <dgm:bulletEnabled val="1"/>
        </dgm:presLayoutVars>
      </dgm:prSet>
      <dgm:spPr/>
      <dgm:t>
        <a:bodyPr/>
        <a:lstStyle/>
        <a:p>
          <a:endParaRPr lang="en-US"/>
        </a:p>
      </dgm:t>
    </dgm:pt>
    <dgm:pt modelId="{259E4238-362A-4A8E-882A-3DEC3C898DEB}" type="pres">
      <dgm:prSet presAssocID="{B0A2A098-83DD-4935-833E-BD23FDBE38D1}" presName="sp" presStyleCnt="0"/>
      <dgm:spPr/>
    </dgm:pt>
    <dgm:pt modelId="{97E35B75-034A-4349-9C5A-7F0F08EAFE8C}" type="pres">
      <dgm:prSet presAssocID="{AA5C6416-C321-4E0E-95B0-C3BB7273A72D}" presName="linNode" presStyleCnt="0"/>
      <dgm:spPr/>
    </dgm:pt>
    <dgm:pt modelId="{F0CD8438-9DF8-4A75-B654-F16FBE3D8CF8}" type="pres">
      <dgm:prSet presAssocID="{AA5C6416-C321-4E0E-95B0-C3BB7273A72D}" presName="parentText" presStyleLbl="node1" presStyleIdx="3" presStyleCnt="11" custScaleX="231906">
        <dgm:presLayoutVars>
          <dgm:chMax val="1"/>
          <dgm:bulletEnabled val="1"/>
        </dgm:presLayoutVars>
      </dgm:prSet>
      <dgm:spPr/>
      <dgm:t>
        <a:bodyPr/>
        <a:lstStyle/>
        <a:p>
          <a:endParaRPr lang="en-US"/>
        </a:p>
      </dgm:t>
    </dgm:pt>
    <dgm:pt modelId="{05716EF2-E98C-470F-9520-3A83D22EB6B5}" type="pres">
      <dgm:prSet presAssocID="{CFD88A1C-8DA6-421A-9394-6B672546CF80}" presName="sp" presStyleCnt="0"/>
      <dgm:spPr/>
    </dgm:pt>
    <dgm:pt modelId="{D028B261-328B-4B49-8757-3D79C073E941}" type="pres">
      <dgm:prSet presAssocID="{E9BE0D5D-415C-4743-99B5-08E3C55D54DD}" presName="linNode" presStyleCnt="0"/>
      <dgm:spPr/>
    </dgm:pt>
    <dgm:pt modelId="{50F1B3BF-5328-4676-8D6D-2CA9916E4F7C}" type="pres">
      <dgm:prSet presAssocID="{E9BE0D5D-415C-4743-99B5-08E3C55D54DD}" presName="parentText" presStyleLbl="node1" presStyleIdx="4" presStyleCnt="11" custScaleX="231906">
        <dgm:presLayoutVars>
          <dgm:chMax val="1"/>
          <dgm:bulletEnabled val="1"/>
        </dgm:presLayoutVars>
      </dgm:prSet>
      <dgm:spPr/>
      <dgm:t>
        <a:bodyPr/>
        <a:lstStyle/>
        <a:p>
          <a:endParaRPr lang="en-US"/>
        </a:p>
      </dgm:t>
    </dgm:pt>
    <dgm:pt modelId="{6456F293-5AC2-49F7-A617-FE860A9F97F1}" type="pres">
      <dgm:prSet presAssocID="{50AE0E0E-40A1-4EEE-99AE-D3CDDECF49A7}" presName="sp" presStyleCnt="0"/>
      <dgm:spPr/>
    </dgm:pt>
    <dgm:pt modelId="{A6F9F731-2A3F-456A-AF86-4EAA6E02272D}" type="pres">
      <dgm:prSet presAssocID="{9124416B-1333-49B9-9AB8-099726A1BF28}" presName="linNode" presStyleCnt="0"/>
      <dgm:spPr/>
    </dgm:pt>
    <dgm:pt modelId="{47FA976B-E0A8-43F6-B43B-23590178209C}" type="pres">
      <dgm:prSet presAssocID="{9124416B-1333-49B9-9AB8-099726A1BF28}" presName="parentText" presStyleLbl="node1" presStyleIdx="5" presStyleCnt="11" custScaleX="231906">
        <dgm:presLayoutVars>
          <dgm:chMax val="1"/>
          <dgm:bulletEnabled val="1"/>
        </dgm:presLayoutVars>
      </dgm:prSet>
      <dgm:spPr/>
      <dgm:t>
        <a:bodyPr/>
        <a:lstStyle/>
        <a:p>
          <a:endParaRPr lang="en-US"/>
        </a:p>
      </dgm:t>
    </dgm:pt>
    <dgm:pt modelId="{3B3BF987-CEF2-4324-BC6A-FCEC888BC459}" type="pres">
      <dgm:prSet presAssocID="{17ED925E-F6CC-47BD-AF75-F2997CB4731D}" presName="sp" presStyleCnt="0"/>
      <dgm:spPr/>
    </dgm:pt>
    <dgm:pt modelId="{1AF806A5-E863-4AC8-B1FC-E70D5597448B}" type="pres">
      <dgm:prSet presAssocID="{7DA3F001-EA12-4EED-B1FA-08A302DBFB43}" presName="linNode" presStyleCnt="0"/>
      <dgm:spPr/>
    </dgm:pt>
    <dgm:pt modelId="{4EF8EB76-4820-4B4C-A78D-85F6EDD912F4}" type="pres">
      <dgm:prSet presAssocID="{7DA3F001-EA12-4EED-B1FA-08A302DBFB43}" presName="parentText" presStyleLbl="node1" presStyleIdx="6" presStyleCnt="11" custScaleX="231294">
        <dgm:presLayoutVars>
          <dgm:chMax val="1"/>
          <dgm:bulletEnabled val="1"/>
        </dgm:presLayoutVars>
      </dgm:prSet>
      <dgm:spPr/>
      <dgm:t>
        <a:bodyPr/>
        <a:lstStyle/>
        <a:p>
          <a:endParaRPr lang="en-US"/>
        </a:p>
      </dgm:t>
    </dgm:pt>
    <dgm:pt modelId="{3BC5FD5E-1C8A-4882-92A2-227EFAAF4865}" type="pres">
      <dgm:prSet presAssocID="{112C5445-5AC0-413A-835E-814E3369F554}" presName="sp" presStyleCnt="0"/>
      <dgm:spPr/>
    </dgm:pt>
    <dgm:pt modelId="{C3B532B0-A66D-4EA1-917C-99F8E111CF70}" type="pres">
      <dgm:prSet presAssocID="{B4D99856-D767-4B1A-9904-5E95C06839A2}" presName="linNode" presStyleCnt="0"/>
      <dgm:spPr/>
    </dgm:pt>
    <dgm:pt modelId="{6BF5568C-C743-4F7B-A1F1-2685D3FBEE7E}" type="pres">
      <dgm:prSet presAssocID="{B4D99856-D767-4B1A-9904-5E95C06839A2}" presName="parentText" presStyleLbl="node1" presStyleIdx="7" presStyleCnt="11" custScaleX="231294">
        <dgm:presLayoutVars>
          <dgm:chMax val="1"/>
          <dgm:bulletEnabled val="1"/>
        </dgm:presLayoutVars>
      </dgm:prSet>
      <dgm:spPr/>
      <dgm:t>
        <a:bodyPr/>
        <a:lstStyle/>
        <a:p>
          <a:endParaRPr lang="en-US"/>
        </a:p>
      </dgm:t>
    </dgm:pt>
    <dgm:pt modelId="{615553DB-3471-4210-9BB3-BB918AC4C5E5}" type="pres">
      <dgm:prSet presAssocID="{449C8527-2689-4135-8DFA-A0235AAC5605}" presName="sp" presStyleCnt="0"/>
      <dgm:spPr/>
    </dgm:pt>
    <dgm:pt modelId="{25C74093-1318-4CB3-B525-677892698CDE}" type="pres">
      <dgm:prSet presAssocID="{8C44E6C6-828B-4CA6-91E2-B676DCE000AD}" presName="linNode" presStyleCnt="0"/>
      <dgm:spPr/>
    </dgm:pt>
    <dgm:pt modelId="{6A020DE6-025C-455F-B4E3-1B6CC1F0A299}" type="pres">
      <dgm:prSet presAssocID="{8C44E6C6-828B-4CA6-91E2-B676DCE000AD}" presName="parentText" presStyleLbl="node1" presStyleIdx="8" presStyleCnt="11" custScaleX="231906">
        <dgm:presLayoutVars>
          <dgm:chMax val="1"/>
          <dgm:bulletEnabled val="1"/>
        </dgm:presLayoutVars>
      </dgm:prSet>
      <dgm:spPr/>
      <dgm:t>
        <a:bodyPr/>
        <a:lstStyle/>
        <a:p>
          <a:endParaRPr lang="en-US"/>
        </a:p>
      </dgm:t>
    </dgm:pt>
    <dgm:pt modelId="{2015988F-3F42-427D-A985-FDD059413422}" type="pres">
      <dgm:prSet presAssocID="{E3245211-E02A-4B7A-B478-11E417F773A2}" presName="sp" presStyleCnt="0"/>
      <dgm:spPr/>
    </dgm:pt>
    <dgm:pt modelId="{1D7DB4DC-4C80-4AED-B532-28344459B581}" type="pres">
      <dgm:prSet presAssocID="{FACF3999-2733-4D91-B47C-1D58FC5A6F5F}" presName="linNode" presStyleCnt="0"/>
      <dgm:spPr/>
    </dgm:pt>
    <dgm:pt modelId="{9D2BB654-3E3A-4CDE-994E-29E486DED28F}" type="pres">
      <dgm:prSet presAssocID="{FACF3999-2733-4D91-B47C-1D58FC5A6F5F}" presName="parentText" presStyleLbl="node1" presStyleIdx="9" presStyleCnt="11" custScaleX="231906">
        <dgm:presLayoutVars>
          <dgm:chMax val="1"/>
          <dgm:bulletEnabled val="1"/>
        </dgm:presLayoutVars>
      </dgm:prSet>
      <dgm:spPr/>
      <dgm:t>
        <a:bodyPr/>
        <a:lstStyle/>
        <a:p>
          <a:endParaRPr lang="en-US"/>
        </a:p>
      </dgm:t>
    </dgm:pt>
    <dgm:pt modelId="{A11D17D4-E053-45F4-AD2D-E0DB2B263233}" type="pres">
      <dgm:prSet presAssocID="{1E8D9A7D-4FB1-45A2-9046-C864D246CF43}" presName="sp" presStyleCnt="0"/>
      <dgm:spPr/>
    </dgm:pt>
    <dgm:pt modelId="{429FB000-1091-4B85-88DC-9A4CAD9640B2}" type="pres">
      <dgm:prSet presAssocID="{2205BA0D-3465-47A8-97E2-C4AEF0C16940}" presName="linNode" presStyleCnt="0"/>
      <dgm:spPr/>
    </dgm:pt>
    <dgm:pt modelId="{C9FBBD6E-F124-45CC-A5EF-9A0EC1846C41}" type="pres">
      <dgm:prSet presAssocID="{2205BA0D-3465-47A8-97E2-C4AEF0C16940}" presName="parentText" presStyleLbl="node1" presStyleIdx="10" presStyleCnt="11" custScaleX="231294">
        <dgm:presLayoutVars>
          <dgm:chMax val="1"/>
          <dgm:bulletEnabled val="1"/>
        </dgm:presLayoutVars>
      </dgm:prSet>
      <dgm:spPr/>
      <dgm:t>
        <a:bodyPr/>
        <a:lstStyle/>
        <a:p>
          <a:endParaRPr lang="en-US"/>
        </a:p>
      </dgm:t>
    </dgm:pt>
  </dgm:ptLst>
  <dgm:cxnLst>
    <dgm:cxn modelId="{4B9723E2-9660-490F-9A3E-0DE14FE1D3AF}" type="presOf" srcId="{AA5C6416-C321-4E0E-95B0-C3BB7273A72D}" destId="{F0CD8438-9DF8-4A75-B654-F16FBE3D8CF8}" srcOrd="0" destOrd="0" presId="urn:microsoft.com/office/officeart/2005/8/layout/vList5"/>
    <dgm:cxn modelId="{EA23EEE8-8C14-4219-84A1-716588AD91CB}" type="presOf" srcId="{50B0C1EC-E953-4726-8DA3-C6E0961401E3}" destId="{D4203CA0-D5B7-4995-9B59-57BCF22E56B8}" srcOrd="0" destOrd="0" presId="urn:microsoft.com/office/officeart/2005/8/layout/vList5"/>
    <dgm:cxn modelId="{F44CCAE4-DC23-4686-A4E1-9CC3E58A468D}" type="presOf" srcId="{7DA3F001-EA12-4EED-B1FA-08A302DBFB43}" destId="{4EF8EB76-4820-4B4C-A78D-85F6EDD912F4}" srcOrd="0" destOrd="0" presId="urn:microsoft.com/office/officeart/2005/8/layout/vList5"/>
    <dgm:cxn modelId="{4C5E252E-95FD-4363-95CD-3FDF8705950E}" type="presOf" srcId="{8C44E6C6-828B-4CA6-91E2-B676DCE000AD}" destId="{6A020DE6-025C-455F-B4E3-1B6CC1F0A299}" srcOrd="0" destOrd="0" presId="urn:microsoft.com/office/officeart/2005/8/layout/vList5"/>
    <dgm:cxn modelId="{21A6930E-3B8C-4228-8395-E484BB089246}" srcId="{B66CD651-0294-498F-99D6-B904A299A32F}" destId="{2205BA0D-3465-47A8-97E2-C4AEF0C16940}" srcOrd="10" destOrd="0" parTransId="{71BC5B6C-358D-4006-A138-E20D67690386}" sibTransId="{C21E1ECD-959C-464A-831E-8CEED34FA810}"/>
    <dgm:cxn modelId="{95098DC3-CA11-44F6-BCA8-48C4E35F1FEA}" srcId="{B66CD651-0294-498F-99D6-B904A299A32F}" destId="{50B0C1EC-E953-4726-8DA3-C6E0961401E3}" srcOrd="1" destOrd="0" parTransId="{6006E5B0-9756-490A-9678-BC1C1E478F14}" sibTransId="{7B088155-9243-443C-A42F-9F8355EA4115}"/>
    <dgm:cxn modelId="{6169BCC0-9C26-44A5-B029-913F1D7C1F96}" type="presOf" srcId="{936B1678-3FFA-4D86-BA5F-22F81011B8BA}" destId="{463E98B7-6444-423F-A0D4-6A71ACA8006A}" srcOrd="0" destOrd="0" presId="urn:microsoft.com/office/officeart/2005/8/layout/vList5"/>
    <dgm:cxn modelId="{C1A5F12F-18B7-4135-B282-A8F2768C20F7}" type="presOf" srcId="{E9BE0D5D-415C-4743-99B5-08E3C55D54DD}" destId="{50F1B3BF-5328-4676-8D6D-2CA9916E4F7C}" srcOrd="0" destOrd="0" presId="urn:microsoft.com/office/officeart/2005/8/layout/vList5"/>
    <dgm:cxn modelId="{FA002412-D120-49C5-A61C-75CC48A1B581}" type="presOf" srcId="{9124416B-1333-49B9-9AB8-099726A1BF28}" destId="{47FA976B-E0A8-43F6-B43B-23590178209C}" srcOrd="0" destOrd="0" presId="urn:microsoft.com/office/officeart/2005/8/layout/vList5"/>
    <dgm:cxn modelId="{334B4F2B-9D9A-4A77-BC90-09C52087C66A}" srcId="{B66CD651-0294-498F-99D6-B904A299A32F}" destId="{AA5C6416-C321-4E0E-95B0-C3BB7273A72D}" srcOrd="3" destOrd="0" parTransId="{A50CC402-219E-4011-BEAE-04D85E119964}" sibTransId="{CFD88A1C-8DA6-421A-9394-6B672546CF80}"/>
    <dgm:cxn modelId="{88528200-8598-4C2E-A996-68AD49C5FA0C}" type="presOf" srcId="{B66CD651-0294-498F-99D6-B904A299A32F}" destId="{206AA141-0268-4A8D-B3A2-C1EF12A8BA24}" srcOrd="0" destOrd="0" presId="urn:microsoft.com/office/officeart/2005/8/layout/vList5"/>
    <dgm:cxn modelId="{C3834EA0-BDB8-484A-9734-A8FB799A6B7E}" type="presOf" srcId="{D91A5E64-D43D-49C0-ABF6-C45F7120D0AF}" destId="{01FD9BC7-4B9E-43F5-B680-16F0740ADA57}" srcOrd="0" destOrd="0" presId="urn:microsoft.com/office/officeart/2005/8/layout/vList5"/>
    <dgm:cxn modelId="{3A2F6E1C-3706-4AC8-A4DB-988250BD5CCB}" srcId="{B66CD651-0294-498F-99D6-B904A299A32F}" destId="{FACF3999-2733-4D91-B47C-1D58FC5A6F5F}" srcOrd="9" destOrd="0" parTransId="{AA843A90-7A73-49D1-92A2-DA5B51BE6583}" sibTransId="{1E8D9A7D-4FB1-45A2-9046-C864D246CF43}"/>
    <dgm:cxn modelId="{7F10D356-C3C5-4E02-9CB9-D8D50AC59D94}" srcId="{B66CD651-0294-498F-99D6-B904A299A32F}" destId="{E9BE0D5D-415C-4743-99B5-08E3C55D54DD}" srcOrd="4" destOrd="0" parTransId="{1856E4EA-3B40-4E7D-95D3-61F8B257B57A}" sibTransId="{50AE0E0E-40A1-4EEE-99AE-D3CDDECF49A7}"/>
    <dgm:cxn modelId="{DB6BDEBB-9C86-4B92-B8C5-ACB3F2197ED0}" srcId="{B66CD651-0294-498F-99D6-B904A299A32F}" destId="{936B1678-3FFA-4D86-BA5F-22F81011B8BA}" srcOrd="2" destOrd="0" parTransId="{363EFCF7-0C30-4DB3-B025-F1D828AE10EC}" sibTransId="{B0A2A098-83DD-4935-833E-BD23FDBE38D1}"/>
    <dgm:cxn modelId="{9C8FB63D-B828-4763-A680-DA55976CF44F}" srcId="{B66CD651-0294-498F-99D6-B904A299A32F}" destId="{9124416B-1333-49B9-9AB8-099726A1BF28}" srcOrd="5" destOrd="0" parTransId="{80FFC5E0-AEAE-46D7-94F0-43C67D537FED}" sibTransId="{17ED925E-F6CC-47BD-AF75-F2997CB4731D}"/>
    <dgm:cxn modelId="{566EB92D-197C-42A1-84A6-590C312A1A47}" type="presOf" srcId="{2205BA0D-3465-47A8-97E2-C4AEF0C16940}" destId="{C9FBBD6E-F124-45CC-A5EF-9A0EC1846C41}" srcOrd="0" destOrd="0" presId="urn:microsoft.com/office/officeart/2005/8/layout/vList5"/>
    <dgm:cxn modelId="{48A32904-9AB1-4D12-AA1F-5DCD1DD07DA1}" type="presOf" srcId="{B4D99856-D767-4B1A-9904-5E95C06839A2}" destId="{6BF5568C-C743-4F7B-A1F1-2685D3FBEE7E}" srcOrd="0" destOrd="0" presId="urn:microsoft.com/office/officeart/2005/8/layout/vList5"/>
    <dgm:cxn modelId="{10A494DD-09E3-4FBF-966F-DA2369C2A344}" type="presOf" srcId="{FACF3999-2733-4D91-B47C-1D58FC5A6F5F}" destId="{9D2BB654-3E3A-4CDE-994E-29E486DED28F}" srcOrd="0" destOrd="0" presId="urn:microsoft.com/office/officeart/2005/8/layout/vList5"/>
    <dgm:cxn modelId="{7E4DE1ED-152F-4CBE-9950-8E6814C13567}" srcId="{B66CD651-0294-498F-99D6-B904A299A32F}" destId="{B4D99856-D767-4B1A-9904-5E95C06839A2}" srcOrd="7" destOrd="0" parTransId="{22F59E95-4B7C-43CC-9333-71098564BAAA}" sibTransId="{449C8527-2689-4135-8DFA-A0235AAC5605}"/>
    <dgm:cxn modelId="{7CE9AEF1-FA9B-4B36-AA50-33DBF5FCE052}" srcId="{B66CD651-0294-498F-99D6-B904A299A32F}" destId="{7DA3F001-EA12-4EED-B1FA-08A302DBFB43}" srcOrd="6" destOrd="0" parTransId="{A2CCC081-9B05-4DF7-9877-BD663CC1AFD4}" sibTransId="{112C5445-5AC0-413A-835E-814E3369F554}"/>
    <dgm:cxn modelId="{7861F7E3-1642-4AE2-93B6-73A7000C75CB}" srcId="{B66CD651-0294-498F-99D6-B904A299A32F}" destId="{D91A5E64-D43D-49C0-ABF6-C45F7120D0AF}" srcOrd="0" destOrd="0" parTransId="{C9D596E3-9ADD-4A7F-9B3D-8D071DCC0134}" sibTransId="{7ADF12BE-4C0C-49DA-82C2-F0D2F5A02587}"/>
    <dgm:cxn modelId="{EA842A81-B459-41D2-8CF3-26A29FABB6F0}" srcId="{B66CD651-0294-498F-99D6-B904A299A32F}" destId="{8C44E6C6-828B-4CA6-91E2-B676DCE000AD}" srcOrd="8" destOrd="0" parTransId="{A9F1378B-9E53-423F-827B-3C246951B97E}" sibTransId="{E3245211-E02A-4B7A-B478-11E417F773A2}"/>
    <dgm:cxn modelId="{D7F67DAF-2378-466D-B65E-86575C94CCBA}" type="presParOf" srcId="{206AA141-0268-4A8D-B3A2-C1EF12A8BA24}" destId="{1404BE2A-C496-4B92-9747-D6344CFF5160}" srcOrd="0" destOrd="0" presId="urn:microsoft.com/office/officeart/2005/8/layout/vList5"/>
    <dgm:cxn modelId="{B1333876-5732-4990-8915-1F1FDEF0C058}" type="presParOf" srcId="{1404BE2A-C496-4B92-9747-D6344CFF5160}" destId="{01FD9BC7-4B9E-43F5-B680-16F0740ADA57}" srcOrd="0" destOrd="0" presId="urn:microsoft.com/office/officeart/2005/8/layout/vList5"/>
    <dgm:cxn modelId="{C1494276-A1FE-4C93-8200-24B31284070D}" type="presParOf" srcId="{206AA141-0268-4A8D-B3A2-C1EF12A8BA24}" destId="{57BEF81E-DB63-439B-B91F-ABD0533E8DC4}" srcOrd="1" destOrd="0" presId="urn:microsoft.com/office/officeart/2005/8/layout/vList5"/>
    <dgm:cxn modelId="{48208B6E-B290-4BC9-987B-A12BD092BD70}" type="presParOf" srcId="{206AA141-0268-4A8D-B3A2-C1EF12A8BA24}" destId="{5CF12D82-0735-4F82-BAC6-D48A38E05B0A}" srcOrd="2" destOrd="0" presId="urn:microsoft.com/office/officeart/2005/8/layout/vList5"/>
    <dgm:cxn modelId="{9C609EE3-5459-406D-A139-AF7C98546748}" type="presParOf" srcId="{5CF12D82-0735-4F82-BAC6-D48A38E05B0A}" destId="{D4203CA0-D5B7-4995-9B59-57BCF22E56B8}" srcOrd="0" destOrd="0" presId="urn:microsoft.com/office/officeart/2005/8/layout/vList5"/>
    <dgm:cxn modelId="{7839F414-D9DE-4CEA-9C34-3171F1AD6219}" type="presParOf" srcId="{206AA141-0268-4A8D-B3A2-C1EF12A8BA24}" destId="{8103002F-3122-493B-AD3B-49C277B7FE41}" srcOrd="3" destOrd="0" presId="urn:microsoft.com/office/officeart/2005/8/layout/vList5"/>
    <dgm:cxn modelId="{D03C4996-D5BD-4CDD-9FD8-E38F44269E4A}" type="presParOf" srcId="{206AA141-0268-4A8D-B3A2-C1EF12A8BA24}" destId="{18B5BB6F-4DE6-4236-A339-0A5562671E7A}" srcOrd="4" destOrd="0" presId="urn:microsoft.com/office/officeart/2005/8/layout/vList5"/>
    <dgm:cxn modelId="{16939BA7-FDAF-4B69-B38A-D545BC3E07C4}" type="presParOf" srcId="{18B5BB6F-4DE6-4236-A339-0A5562671E7A}" destId="{463E98B7-6444-423F-A0D4-6A71ACA8006A}" srcOrd="0" destOrd="0" presId="urn:microsoft.com/office/officeart/2005/8/layout/vList5"/>
    <dgm:cxn modelId="{0F390C40-674C-4631-ADDD-84E9C23C4081}" type="presParOf" srcId="{206AA141-0268-4A8D-B3A2-C1EF12A8BA24}" destId="{259E4238-362A-4A8E-882A-3DEC3C898DEB}" srcOrd="5" destOrd="0" presId="urn:microsoft.com/office/officeart/2005/8/layout/vList5"/>
    <dgm:cxn modelId="{86B9020C-444D-4031-89B0-D21F7CABDC98}" type="presParOf" srcId="{206AA141-0268-4A8D-B3A2-C1EF12A8BA24}" destId="{97E35B75-034A-4349-9C5A-7F0F08EAFE8C}" srcOrd="6" destOrd="0" presId="urn:microsoft.com/office/officeart/2005/8/layout/vList5"/>
    <dgm:cxn modelId="{8ADF29D4-6D5A-4F3C-BEB3-E652C7333E24}" type="presParOf" srcId="{97E35B75-034A-4349-9C5A-7F0F08EAFE8C}" destId="{F0CD8438-9DF8-4A75-B654-F16FBE3D8CF8}" srcOrd="0" destOrd="0" presId="urn:microsoft.com/office/officeart/2005/8/layout/vList5"/>
    <dgm:cxn modelId="{023D5522-E964-4028-9485-D0428DD336B3}" type="presParOf" srcId="{206AA141-0268-4A8D-B3A2-C1EF12A8BA24}" destId="{05716EF2-E98C-470F-9520-3A83D22EB6B5}" srcOrd="7" destOrd="0" presId="urn:microsoft.com/office/officeart/2005/8/layout/vList5"/>
    <dgm:cxn modelId="{55CFB604-17F3-4004-840D-D1409AE3E313}" type="presParOf" srcId="{206AA141-0268-4A8D-B3A2-C1EF12A8BA24}" destId="{D028B261-328B-4B49-8757-3D79C073E941}" srcOrd="8" destOrd="0" presId="urn:microsoft.com/office/officeart/2005/8/layout/vList5"/>
    <dgm:cxn modelId="{AA424112-7C17-4CDA-A4C7-B44CF8E76129}" type="presParOf" srcId="{D028B261-328B-4B49-8757-3D79C073E941}" destId="{50F1B3BF-5328-4676-8D6D-2CA9916E4F7C}" srcOrd="0" destOrd="0" presId="urn:microsoft.com/office/officeart/2005/8/layout/vList5"/>
    <dgm:cxn modelId="{9463F573-3377-4D06-B5B5-15E109216497}" type="presParOf" srcId="{206AA141-0268-4A8D-B3A2-C1EF12A8BA24}" destId="{6456F293-5AC2-49F7-A617-FE860A9F97F1}" srcOrd="9" destOrd="0" presId="urn:microsoft.com/office/officeart/2005/8/layout/vList5"/>
    <dgm:cxn modelId="{B466E314-3C14-4DBD-ADBF-E5B10E973B38}" type="presParOf" srcId="{206AA141-0268-4A8D-B3A2-C1EF12A8BA24}" destId="{A6F9F731-2A3F-456A-AF86-4EAA6E02272D}" srcOrd="10" destOrd="0" presId="urn:microsoft.com/office/officeart/2005/8/layout/vList5"/>
    <dgm:cxn modelId="{744DA5F3-1FCD-4FFF-AC60-FFF664123F07}" type="presParOf" srcId="{A6F9F731-2A3F-456A-AF86-4EAA6E02272D}" destId="{47FA976B-E0A8-43F6-B43B-23590178209C}" srcOrd="0" destOrd="0" presId="urn:microsoft.com/office/officeart/2005/8/layout/vList5"/>
    <dgm:cxn modelId="{5745ECA9-69A4-41BE-B31F-212E623489C4}" type="presParOf" srcId="{206AA141-0268-4A8D-B3A2-C1EF12A8BA24}" destId="{3B3BF987-CEF2-4324-BC6A-FCEC888BC459}" srcOrd="11" destOrd="0" presId="urn:microsoft.com/office/officeart/2005/8/layout/vList5"/>
    <dgm:cxn modelId="{6E743E57-D989-4333-A6F1-B8604D40113B}" type="presParOf" srcId="{206AA141-0268-4A8D-B3A2-C1EF12A8BA24}" destId="{1AF806A5-E863-4AC8-B1FC-E70D5597448B}" srcOrd="12" destOrd="0" presId="urn:microsoft.com/office/officeart/2005/8/layout/vList5"/>
    <dgm:cxn modelId="{68ECCB57-EFDB-420D-AFA6-26FB4293170B}" type="presParOf" srcId="{1AF806A5-E863-4AC8-B1FC-E70D5597448B}" destId="{4EF8EB76-4820-4B4C-A78D-85F6EDD912F4}" srcOrd="0" destOrd="0" presId="urn:microsoft.com/office/officeart/2005/8/layout/vList5"/>
    <dgm:cxn modelId="{D1D6C81D-8E03-4C40-9DBA-8688DC3C1209}" type="presParOf" srcId="{206AA141-0268-4A8D-B3A2-C1EF12A8BA24}" destId="{3BC5FD5E-1C8A-4882-92A2-227EFAAF4865}" srcOrd="13" destOrd="0" presId="urn:microsoft.com/office/officeart/2005/8/layout/vList5"/>
    <dgm:cxn modelId="{C8ECE860-6949-44AC-9856-466AA56E170A}" type="presParOf" srcId="{206AA141-0268-4A8D-B3A2-C1EF12A8BA24}" destId="{C3B532B0-A66D-4EA1-917C-99F8E111CF70}" srcOrd="14" destOrd="0" presId="urn:microsoft.com/office/officeart/2005/8/layout/vList5"/>
    <dgm:cxn modelId="{66D85C5D-FDBD-4BE4-BEB7-CE94F35517F3}" type="presParOf" srcId="{C3B532B0-A66D-4EA1-917C-99F8E111CF70}" destId="{6BF5568C-C743-4F7B-A1F1-2685D3FBEE7E}" srcOrd="0" destOrd="0" presId="urn:microsoft.com/office/officeart/2005/8/layout/vList5"/>
    <dgm:cxn modelId="{2916EA3B-91FE-4085-A6CC-9FCE382CA887}" type="presParOf" srcId="{206AA141-0268-4A8D-B3A2-C1EF12A8BA24}" destId="{615553DB-3471-4210-9BB3-BB918AC4C5E5}" srcOrd="15" destOrd="0" presId="urn:microsoft.com/office/officeart/2005/8/layout/vList5"/>
    <dgm:cxn modelId="{5F1840E7-ACF9-43C9-A701-4B88E35E76E5}" type="presParOf" srcId="{206AA141-0268-4A8D-B3A2-C1EF12A8BA24}" destId="{25C74093-1318-4CB3-B525-677892698CDE}" srcOrd="16" destOrd="0" presId="urn:microsoft.com/office/officeart/2005/8/layout/vList5"/>
    <dgm:cxn modelId="{855161CE-7885-47C2-9CFC-8F5AA816A162}" type="presParOf" srcId="{25C74093-1318-4CB3-B525-677892698CDE}" destId="{6A020DE6-025C-455F-B4E3-1B6CC1F0A299}" srcOrd="0" destOrd="0" presId="urn:microsoft.com/office/officeart/2005/8/layout/vList5"/>
    <dgm:cxn modelId="{761AB965-4C91-40E1-913E-CB898F30C764}" type="presParOf" srcId="{206AA141-0268-4A8D-B3A2-C1EF12A8BA24}" destId="{2015988F-3F42-427D-A985-FDD059413422}" srcOrd="17" destOrd="0" presId="urn:microsoft.com/office/officeart/2005/8/layout/vList5"/>
    <dgm:cxn modelId="{FD4FE58C-4778-45CC-B381-151FED711D2E}" type="presParOf" srcId="{206AA141-0268-4A8D-B3A2-C1EF12A8BA24}" destId="{1D7DB4DC-4C80-4AED-B532-28344459B581}" srcOrd="18" destOrd="0" presId="urn:microsoft.com/office/officeart/2005/8/layout/vList5"/>
    <dgm:cxn modelId="{B63F8A12-83BB-4232-A97A-A2FF34ECA00B}" type="presParOf" srcId="{1D7DB4DC-4C80-4AED-B532-28344459B581}" destId="{9D2BB654-3E3A-4CDE-994E-29E486DED28F}" srcOrd="0" destOrd="0" presId="urn:microsoft.com/office/officeart/2005/8/layout/vList5"/>
    <dgm:cxn modelId="{2AA3C7C3-7CEF-4B99-B703-2EB4E42EFAA9}" type="presParOf" srcId="{206AA141-0268-4A8D-B3A2-C1EF12A8BA24}" destId="{A11D17D4-E053-45F4-AD2D-E0DB2B263233}" srcOrd="19" destOrd="0" presId="urn:microsoft.com/office/officeart/2005/8/layout/vList5"/>
    <dgm:cxn modelId="{DE704B55-1437-47A8-81D2-779507502315}" type="presParOf" srcId="{206AA141-0268-4A8D-B3A2-C1EF12A8BA24}" destId="{429FB000-1091-4B85-88DC-9A4CAD9640B2}" srcOrd="20" destOrd="0" presId="urn:microsoft.com/office/officeart/2005/8/layout/vList5"/>
    <dgm:cxn modelId="{F90766F6-406B-47A0-8D3F-BAA8DB93CBFE}" type="presParOf" srcId="{429FB000-1091-4B85-88DC-9A4CAD9640B2}" destId="{C9FBBD6E-F124-45CC-A5EF-9A0EC1846C41}"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FD9BC7-4B9E-43F5-B680-16F0740ADA57}">
      <dsp:nvSpPr>
        <dsp:cNvPr id="0" name=""/>
        <dsp:cNvSpPr/>
      </dsp:nvSpPr>
      <dsp:spPr>
        <a:xfrm>
          <a:off x="685803" y="1451"/>
          <a:ext cx="6934193" cy="516582"/>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1" kern="1200" dirty="0" smtClean="0"/>
            <a:t>1-Infection (30-50%) : most commonly pneumonia, UTI, gastroenteritis/sepsis</a:t>
          </a:r>
          <a:endParaRPr lang="en-US" sz="1600" b="1" kern="1200" dirty="0"/>
        </a:p>
      </dsp:txBody>
      <dsp:txXfrm>
        <a:off x="711020" y="26668"/>
        <a:ext cx="6883759" cy="466148"/>
      </dsp:txXfrm>
    </dsp:sp>
    <dsp:sp modelId="{D4203CA0-D5B7-4995-9B59-57BCF22E56B8}">
      <dsp:nvSpPr>
        <dsp:cNvPr id="0" name=""/>
        <dsp:cNvSpPr/>
      </dsp:nvSpPr>
      <dsp:spPr>
        <a:xfrm>
          <a:off x="685803" y="543862"/>
          <a:ext cx="6934193" cy="516582"/>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1" kern="1200" dirty="0" smtClean="0"/>
            <a:t>2-Stressful settings that increases secretion of </a:t>
          </a:r>
          <a:r>
            <a:rPr lang="en-US" sz="1600" b="1" kern="1200" dirty="0" err="1" smtClean="0"/>
            <a:t>catecholamines</a:t>
          </a:r>
          <a:r>
            <a:rPr lang="en-US" sz="1600" b="1" kern="1200" dirty="0" smtClean="0"/>
            <a:t>, cortisol, glucagon. </a:t>
          </a:r>
          <a:endParaRPr lang="en-US" sz="1600" b="1" kern="1200" dirty="0"/>
        </a:p>
      </dsp:txBody>
      <dsp:txXfrm>
        <a:off x="711020" y="569079"/>
        <a:ext cx="6883759" cy="466148"/>
      </dsp:txXfrm>
    </dsp:sp>
    <dsp:sp modelId="{463E98B7-6444-423F-A0D4-6A71ACA8006A}">
      <dsp:nvSpPr>
        <dsp:cNvPr id="0" name=""/>
        <dsp:cNvSpPr/>
      </dsp:nvSpPr>
      <dsp:spPr>
        <a:xfrm>
          <a:off x="685803" y="1086274"/>
          <a:ext cx="6934193" cy="516582"/>
        </a:xfrm>
        <a:prstGeom prst="round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1" kern="1200" dirty="0" smtClean="0"/>
            <a:t>3-Noncompliance with insulin therapy, Inadequate insulin administration</a:t>
          </a:r>
          <a:endParaRPr lang="en-US" sz="1600" b="1" kern="1200" dirty="0"/>
        </a:p>
      </dsp:txBody>
      <dsp:txXfrm>
        <a:off x="711020" y="1111491"/>
        <a:ext cx="6883759" cy="466148"/>
      </dsp:txXfrm>
    </dsp:sp>
    <dsp:sp modelId="{F0CD8438-9DF8-4A75-B654-F16FBE3D8CF8}">
      <dsp:nvSpPr>
        <dsp:cNvPr id="0" name=""/>
        <dsp:cNvSpPr/>
      </dsp:nvSpPr>
      <dsp:spPr>
        <a:xfrm>
          <a:off x="685803" y="1628685"/>
          <a:ext cx="6934193" cy="516582"/>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1" kern="1200" dirty="0" smtClean="0"/>
            <a:t>4-Surgery</a:t>
          </a:r>
          <a:endParaRPr lang="en-US" sz="1600" b="1" kern="1200" dirty="0"/>
        </a:p>
      </dsp:txBody>
      <dsp:txXfrm>
        <a:off x="711020" y="1653902"/>
        <a:ext cx="6883759" cy="466148"/>
      </dsp:txXfrm>
    </dsp:sp>
    <dsp:sp modelId="{50F1B3BF-5328-4676-8D6D-2CA9916E4F7C}">
      <dsp:nvSpPr>
        <dsp:cNvPr id="0" name=""/>
        <dsp:cNvSpPr/>
      </dsp:nvSpPr>
      <dsp:spPr>
        <a:xfrm>
          <a:off x="685803" y="2171097"/>
          <a:ext cx="6934193" cy="516582"/>
        </a:xfrm>
        <a:prstGeom prst="round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1" kern="1200" dirty="0" smtClean="0"/>
            <a:t>5-Trauma</a:t>
          </a:r>
          <a:endParaRPr lang="en-US" sz="1600" b="1" kern="1200" dirty="0"/>
        </a:p>
      </dsp:txBody>
      <dsp:txXfrm>
        <a:off x="711020" y="2196314"/>
        <a:ext cx="6883759" cy="466148"/>
      </dsp:txXfrm>
    </dsp:sp>
    <dsp:sp modelId="{47FA976B-E0A8-43F6-B43B-23590178209C}">
      <dsp:nvSpPr>
        <dsp:cNvPr id="0" name=""/>
        <dsp:cNvSpPr/>
      </dsp:nvSpPr>
      <dsp:spPr>
        <a:xfrm>
          <a:off x="685803" y="2713508"/>
          <a:ext cx="6934193" cy="516582"/>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28575" rIns="57150" bIns="28575" numCol="1" spcCol="1270" anchor="ctr" anchorCtr="0">
          <a:noAutofit/>
        </a:bodyPr>
        <a:lstStyle/>
        <a:p>
          <a:pPr lvl="0" algn="ctr" defTabSz="666750" rtl="0">
            <a:lnSpc>
              <a:spcPct val="90000"/>
            </a:lnSpc>
            <a:spcBef>
              <a:spcPct val="0"/>
            </a:spcBef>
            <a:spcAft>
              <a:spcPct val="35000"/>
            </a:spcAft>
          </a:pPr>
          <a:r>
            <a:rPr lang="en-US" sz="1500" b="1" kern="1200" dirty="0" smtClean="0"/>
            <a:t>6-Silent </a:t>
          </a:r>
          <a:r>
            <a:rPr lang="en-US" sz="1600" b="1" kern="1200" dirty="0" smtClean="0"/>
            <a:t>MI</a:t>
          </a:r>
          <a:r>
            <a:rPr lang="en-US" sz="1500" b="1" kern="1200" dirty="0" smtClean="0"/>
            <a:t>, Infarction (mesenteric, peripheral)</a:t>
          </a:r>
          <a:endParaRPr lang="en-US" sz="1500" b="1" kern="1200" dirty="0"/>
        </a:p>
      </dsp:txBody>
      <dsp:txXfrm>
        <a:off x="711020" y="2738725"/>
        <a:ext cx="6883759" cy="466148"/>
      </dsp:txXfrm>
    </dsp:sp>
    <dsp:sp modelId="{4EF8EB76-4820-4B4C-A78D-85F6EDD912F4}">
      <dsp:nvSpPr>
        <dsp:cNvPr id="0" name=""/>
        <dsp:cNvSpPr/>
      </dsp:nvSpPr>
      <dsp:spPr>
        <a:xfrm>
          <a:off x="685803" y="3255920"/>
          <a:ext cx="6915894" cy="516582"/>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1" kern="1200" dirty="0" smtClean="0"/>
            <a:t>7-Stroke</a:t>
          </a:r>
          <a:endParaRPr lang="en-US" sz="1600" b="1" kern="1200" dirty="0"/>
        </a:p>
      </dsp:txBody>
      <dsp:txXfrm>
        <a:off x="711020" y="3281137"/>
        <a:ext cx="6865460" cy="466148"/>
      </dsp:txXfrm>
    </dsp:sp>
    <dsp:sp modelId="{6BF5568C-C743-4F7B-A1F1-2685D3FBEE7E}">
      <dsp:nvSpPr>
        <dsp:cNvPr id="0" name=""/>
        <dsp:cNvSpPr/>
      </dsp:nvSpPr>
      <dsp:spPr>
        <a:xfrm>
          <a:off x="685803" y="3798331"/>
          <a:ext cx="6915894" cy="516582"/>
        </a:xfrm>
        <a:prstGeom prst="round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1" kern="1200" dirty="0" smtClean="0"/>
            <a:t>8-Pancreatitis</a:t>
          </a:r>
          <a:endParaRPr lang="en-US" sz="1600" b="1" kern="1200" dirty="0"/>
        </a:p>
      </dsp:txBody>
      <dsp:txXfrm>
        <a:off x="711020" y="3823548"/>
        <a:ext cx="6865460" cy="466148"/>
      </dsp:txXfrm>
    </dsp:sp>
    <dsp:sp modelId="{6A020DE6-025C-455F-B4E3-1B6CC1F0A299}">
      <dsp:nvSpPr>
        <dsp:cNvPr id="0" name=""/>
        <dsp:cNvSpPr/>
      </dsp:nvSpPr>
      <dsp:spPr>
        <a:xfrm>
          <a:off x="685803" y="4340743"/>
          <a:ext cx="6934193" cy="516582"/>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1" kern="1200" dirty="0" smtClean="0"/>
            <a:t>9-Pregnancy</a:t>
          </a:r>
          <a:endParaRPr lang="en-US" sz="1600" b="1" kern="1200" dirty="0"/>
        </a:p>
      </dsp:txBody>
      <dsp:txXfrm>
        <a:off x="711020" y="4365960"/>
        <a:ext cx="6883759" cy="466148"/>
      </dsp:txXfrm>
    </dsp:sp>
    <dsp:sp modelId="{9D2BB654-3E3A-4CDE-994E-29E486DED28F}">
      <dsp:nvSpPr>
        <dsp:cNvPr id="0" name=""/>
        <dsp:cNvSpPr/>
      </dsp:nvSpPr>
      <dsp:spPr>
        <a:xfrm>
          <a:off x="685803" y="4883154"/>
          <a:ext cx="6934193" cy="516582"/>
        </a:xfrm>
        <a:prstGeom prst="round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1" kern="1200" dirty="0" smtClean="0"/>
            <a:t>10-Alcohol</a:t>
          </a:r>
          <a:r>
            <a:rPr lang="en-US" sz="1500" b="1" kern="1200" dirty="0" smtClean="0"/>
            <a:t> and drug abuse ,cocaine</a:t>
          </a:r>
          <a:endParaRPr lang="en-US" sz="1500" b="1" kern="1200" dirty="0"/>
        </a:p>
      </dsp:txBody>
      <dsp:txXfrm>
        <a:off x="711020" y="4908371"/>
        <a:ext cx="6883759" cy="466148"/>
      </dsp:txXfrm>
    </dsp:sp>
    <dsp:sp modelId="{C9FBBD6E-F124-45CC-A5EF-9A0EC1846C41}">
      <dsp:nvSpPr>
        <dsp:cNvPr id="0" name=""/>
        <dsp:cNvSpPr/>
      </dsp:nvSpPr>
      <dsp:spPr>
        <a:xfrm>
          <a:off x="685803" y="5425566"/>
          <a:ext cx="6915894" cy="516582"/>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1" kern="1200" dirty="0" smtClean="0"/>
            <a:t>11-Drugs: corticosteroid, higher dose thiazide diuretics, Atypical  Antipsychotic</a:t>
          </a:r>
          <a:endParaRPr lang="en-US" sz="1600" b="1" kern="1200" dirty="0"/>
        </a:p>
      </dsp:txBody>
      <dsp:txXfrm>
        <a:off x="711020" y="5450783"/>
        <a:ext cx="6865460" cy="46614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DE03CE-8F6E-4779-B666-809324416653}" type="datetimeFigureOut">
              <a:rPr lang="en-US" smtClean="0"/>
              <a:pPr/>
              <a:t>8/6/2020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E34AB6-AA44-45DB-8DAA-EEC4DFD472F3}" type="slidenum">
              <a:rPr lang="en-US" smtClean="0"/>
              <a:pPr/>
              <a:t>‹#›</a:t>
            </a:fld>
            <a:endParaRPr lang="en-US"/>
          </a:p>
        </p:txBody>
      </p:sp>
    </p:spTree>
    <p:extLst>
      <p:ext uri="{BB962C8B-B14F-4D97-AF65-F5344CB8AC3E}">
        <p14:creationId xmlns:p14="http://schemas.microsoft.com/office/powerpoint/2010/main" val="3204228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Times New Roman" pitchFamily="18" charset="0"/>
              </a:defRPr>
            </a:lvl1pPr>
            <a:lvl2pPr marL="742950" indent="-285750">
              <a:defRPr sz="2400">
                <a:solidFill>
                  <a:schemeClr val="tx1"/>
                </a:solidFill>
                <a:latin typeface="Times New Roman" pitchFamily="18" charset="0"/>
                <a:cs typeface="Times New Roman" pitchFamily="18" charset="0"/>
              </a:defRPr>
            </a:lvl2pPr>
            <a:lvl3pPr marL="1143000" indent="-228600">
              <a:defRPr sz="2400">
                <a:solidFill>
                  <a:schemeClr val="tx1"/>
                </a:solidFill>
                <a:latin typeface="Times New Roman" pitchFamily="18" charset="0"/>
                <a:cs typeface="Times New Roman" pitchFamily="18" charset="0"/>
              </a:defRPr>
            </a:lvl3pPr>
            <a:lvl4pPr marL="1600200" indent="-228600">
              <a:defRPr sz="2400">
                <a:solidFill>
                  <a:schemeClr val="tx1"/>
                </a:solidFill>
                <a:latin typeface="Times New Roman" pitchFamily="18" charset="0"/>
                <a:cs typeface="Times New Roman" pitchFamily="18" charset="0"/>
              </a:defRPr>
            </a:lvl4pPr>
            <a:lvl5pPr marL="2057400" indent="-22860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fld id="{F0DD45EC-49D2-4BAF-A6A5-66BDB1D91B7D}" type="slidenum">
              <a:rPr lang="en-US" altLang="en-US" sz="1200"/>
              <a:pPr/>
              <a:t>2</a:t>
            </a:fld>
            <a:endParaRPr lang="en-US" altLang="en-US" sz="1200"/>
          </a:p>
        </p:txBody>
      </p:sp>
      <p:sp>
        <p:nvSpPr>
          <p:cNvPr id="198659" name="Rectangle 2"/>
          <p:cNvSpPr>
            <a:spLocks noGrp="1" noRot="1" noChangeAspect="1" noChangeArrowheads="1" noTextEdit="1"/>
          </p:cNvSpPr>
          <p:nvPr>
            <p:ph type="sldImg"/>
          </p:nvPr>
        </p:nvSpPr>
        <p:spPr>
          <a:xfrm>
            <a:off x="1144588" y="685800"/>
            <a:ext cx="4572000" cy="3429000"/>
          </a:xfrm>
          <a:ln/>
        </p:spPr>
      </p:sp>
      <p:sp>
        <p:nvSpPr>
          <p:cNvPr id="19866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14300" indent="-114300" eaLnBrk="1" hangingPunct="1">
              <a:lnSpc>
                <a:spcPct val="95000"/>
              </a:lnSpc>
            </a:pPr>
            <a:r>
              <a:rPr lang="en-US" altLang="en-US" b="1" smtClean="0"/>
              <a:t>Diabetes Mellitus</a:t>
            </a:r>
          </a:p>
          <a:p>
            <a:pPr marL="114300" indent="-114300" eaLnBrk="1" hangingPunct="1">
              <a:lnSpc>
                <a:spcPct val="95000"/>
              </a:lnSpc>
              <a:buFontTx/>
              <a:buChar char="•"/>
            </a:pPr>
            <a:r>
              <a:rPr lang="en-US" altLang="en-US" smtClean="0"/>
              <a:t>Diabetes mellitus is a metabolic disease with pathology that includes chronic episodes of hyperglycemia.  Type 1 diabetes results from the autoimmune destruction of pancreatic beta cells.  The autoimmune component appears to be influenced by genetic predisposition, as it is strongly associated with the major histocompatibility complex HLA class II region on chromosome 6p21.  These genes are involved in the immune response of T lymphocytes, but their role in the pathogenesis of Type 1 diabetes remains to be elucidated.  In addition to the known risk associated with alleles DR3 and DR4, additional susceptibility is associated with DQalpha and DQbeta chains.</a:t>
            </a:r>
            <a:r>
              <a:rPr lang="en-US" altLang="en-US" baseline="30000" smtClean="0"/>
              <a:t>1</a:t>
            </a:r>
            <a:r>
              <a:rPr lang="en-US" altLang="en-US" smtClean="0"/>
              <a:t>  </a:t>
            </a:r>
          </a:p>
          <a:p>
            <a:pPr marL="114300" indent="-114300" eaLnBrk="1" hangingPunct="1">
              <a:lnSpc>
                <a:spcPct val="95000"/>
              </a:lnSpc>
              <a:buFontTx/>
              <a:buChar char="•"/>
            </a:pPr>
            <a:r>
              <a:rPr lang="en-US" altLang="en-US" smtClean="0"/>
              <a:t>The attack on the beta cells appears to be triggered or modified by environmental or biologic events.  Research on environmental risk determinants focus on 1) viral infections, 2) early infant diet, and 3) toxins. </a:t>
            </a:r>
          </a:p>
          <a:p>
            <a:pPr marL="114300" indent="-114300" eaLnBrk="1" hangingPunct="1">
              <a:lnSpc>
                <a:spcPct val="95000"/>
              </a:lnSpc>
              <a:buFontTx/>
              <a:buChar char="•"/>
            </a:pPr>
            <a:r>
              <a:rPr lang="en-US" altLang="en-US" smtClean="0"/>
              <a:t>Type 2 diabetes is associated with older age, obesity, family history of diabetes, personal history of gestational diabetes, impaired glucose metabolism, physical inactivity, and race/ethnicity (African-Americans, Latino-Hispanic Americans, Native Americans, and Native Hawaiians are at higher risk).</a:t>
            </a:r>
            <a:r>
              <a:rPr lang="en-US" altLang="en-US" baseline="30000" smtClean="0"/>
              <a:t>2</a:t>
            </a:r>
          </a:p>
          <a:p>
            <a:pPr marL="114300" indent="-114300" eaLnBrk="1" hangingPunct="1">
              <a:lnSpc>
                <a:spcPct val="95000"/>
              </a:lnSpc>
            </a:pPr>
            <a:endParaRPr lang="en-US" altLang="en-US" smtClean="0"/>
          </a:p>
          <a:p>
            <a:pPr marL="114300" indent="-114300" eaLnBrk="1" hangingPunct="1">
              <a:lnSpc>
                <a:spcPct val="95000"/>
              </a:lnSpc>
              <a:buFontTx/>
              <a:buAutoNum type="arabicPeriod"/>
            </a:pPr>
            <a:r>
              <a:rPr lang="en-US" altLang="en-US" sz="900" smtClean="0"/>
              <a:t>Atkinson MA, Eisenbarth GS. Type 1 diabetes: new perspectives on disease pathogenesis and treatment. </a:t>
            </a:r>
            <a:r>
              <a:rPr lang="en-US" altLang="en-US" sz="900" i="1" smtClean="0"/>
              <a:t>Lancet</a:t>
            </a:r>
            <a:r>
              <a:rPr lang="en-US" altLang="en-US" sz="900" smtClean="0"/>
              <a:t>. 2001;358:221</a:t>
            </a:r>
            <a:r>
              <a:rPr lang="en-US" altLang="en-US" sz="900" smtClean="0">
                <a:cs typeface="Arial" pitchFamily="34" charset="0"/>
              </a:rPr>
              <a:t>−</a:t>
            </a:r>
            <a:r>
              <a:rPr lang="en-US" altLang="en-US" sz="900" smtClean="0"/>
              <a:t>229.</a:t>
            </a:r>
          </a:p>
          <a:p>
            <a:pPr marL="114300" indent="-114300" eaLnBrk="1" hangingPunct="1">
              <a:lnSpc>
                <a:spcPct val="95000"/>
              </a:lnSpc>
              <a:buFontTx/>
              <a:buAutoNum type="arabicPeriod"/>
            </a:pPr>
            <a:r>
              <a:rPr lang="en-US" altLang="en-US" sz="900" smtClean="0"/>
              <a:t>Centers for Disease Control and Prevention. National Diabetes Fact Sheet. November 2003. Atlanta, GA: US Dept. of Health and Human Services, CDCP, 2003.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Times New Roman" pitchFamily="18" charset="0"/>
              </a:defRPr>
            </a:lvl1pPr>
            <a:lvl2pPr marL="742950" indent="-285750">
              <a:defRPr sz="2400">
                <a:solidFill>
                  <a:schemeClr val="tx1"/>
                </a:solidFill>
                <a:latin typeface="Times New Roman" pitchFamily="18" charset="0"/>
                <a:cs typeface="Times New Roman" pitchFamily="18" charset="0"/>
              </a:defRPr>
            </a:lvl2pPr>
            <a:lvl3pPr marL="1143000" indent="-228600">
              <a:defRPr sz="2400">
                <a:solidFill>
                  <a:schemeClr val="tx1"/>
                </a:solidFill>
                <a:latin typeface="Times New Roman" pitchFamily="18" charset="0"/>
                <a:cs typeface="Times New Roman" pitchFamily="18" charset="0"/>
              </a:defRPr>
            </a:lvl3pPr>
            <a:lvl4pPr marL="1600200" indent="-228600">
              <a:defRPr sz="2400">
                <a:solidFill>
                  <a:schemeClr val="tx1"/>
                </a:solidFill>
                <a:latin typeface="Times New Roman" pitchFamily="18" charset="0"/>
                <a:cs typeface="Times New Roman" pitchFamily="18" charset="0"/>
              </a:defRPr>
            </a:lvl4pPr>
            <a:lvl5pPr marL="2057400" indent="-22860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fld id="{44DCCE02-AC15-40F4-B560-F9484BCEB8A9}" type="slidenum">
              <a:rPr lang="en-CA" altLang="en-US" sz="1200">
                <a:solidFill>
                  <a:prstClr val="black"/>
                </a:solidFill>
              </a:rPr>
              <a:pPr/>
              <a:t>28</a:t>
            </a:fld>
            <a:endParaRPr lang="en-CA" altLang="en-US" sz="1200">
              <a:solidFill>
                <a:prstClr val="black"/>
              </a:solidFill>
            </a:endParaRPr>
          </a:p>
        </p:txBody>
      </p:sp>
      <p:sp>
        <p:nvSpPr>
          <p:cNvPr id="662531" name="Rectangle 2"/>
          <p:cNvSpPr>
            <a:spLocks noGrp="1" noRot="1" noChangeAspect="1" noChangeArrowheads="1" noTextEdit="1"/>
          </p:cNvSpPr>
          <p:nvPr>
            <p:ph type="sldImg"/>
          </p:nvPr>
        </p:nvSpPr>
        <p:spPr>
          <a:xfrm>
            <a:off x="1144588" y="684213"/>
            <a:ext cx="4573587" cy="3429000"/>
          </a:xfrm>
          <a:ln/>
        </p:spPr>
      </p:sp>
      <p:sp>
        <p:nvSpPr>
          <p:cNvPr id="662532" name="Rectangle 3"/>
          <p:cNvSpPr>
            <a:spLocks noGrp="1" noChangeArrowheads="1"/>
          </p:cNvSpPr>
          <p:nvPr>
            <p:ph type="body" idx="1"/>
          </p:nvPr>
        </p:nvSpPr>
        <p:spPr>
          <a:xfrm>
            <a:off x="914400" y="4343400"/>
            <a:ext cx="5029200" cy="3340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588" indent="-1588" algn="just">
              <a:spcBef>
                <a:spcPct val="0"/>
              </a:spcBef>
            </a:pPr>
            <a:r>
              <a:rPr lang="en-CA" altLang="en-US" sz="1300" smtClean="0"/>
              <a:t>NPH insulin has an erratic absorption profile and delayed onset of action and peak activity, creating fluctuations in glycemic control and necessitating careful coordination of injections and meals. Analog insulins provide more reliable absorption profiles. The duration of action associated with detemir, a long-acting basal insulin with a relatively flat action profile, varies depending on the dose and ranges from 5.7 hours (0.1 U/kg) to 23.2 hours (1.6 U/kg). Glargine more closely produces a normal basal pattern, with peakless, continuous release over 24 hours. </a:t>
            </a:r>
            <a:endParaRPr lang="en-US" altLang="en-US" smtClean="0"/>
          </a:p>
          <a:p>
            <a:pPr marL="1588" indent="-1588" algn="just">
              <a:spcBef>
                <a:spcPct val="0"/>
              </a:spcBef>
            </a:pPr>
            <a:endParaRPr lang="en-US" altLang="en-US" sz="1300" smtClean="0"/>
          </a:p>
          <a:p>
            <a:pPr marL="1588" indent="-1588">
              <a:spcBef>
                <a:spcPct val="0"/>
              </a:spcBef>
            </a:pPr>
            <a:r>
              <a:rPr lang="en-US" altLang="en-US" smtClean="0"/>
              <a:t>Figure adapted from the American Diabetes Association’s Clinical Education Program, “Insulin Therapy for the 21st Century.”</a:t>
            </a:r>
          </a:p>
          <a:p>
            <a:pPr marL="1588" indent="-1588">
              <a:spcBef>
                <a:spcPct val="0"/>
              </a:spcBef>
            </a:pPr>
            <a:endParaRPr lang="en-US" altLang="en-US" smtClean="0"/>
          </a:p>
          <a:p>
            <a:pPr marL="1588" indent="-1588" algn="just">
              <a:spcBef>
                <a:spcPct val="0"/>
              </a:spcBef>
            </a:pPr>
            <a:r>
              <a:rPr lang="en-US" altLang="en-US" smtClean="0"/>
              <a:t>Mayfield JA, White RD. Insulin therapy for Type 2 diabetes: Rescue, augmentation, and replacement of beta-cell function. </a:t>
            </a:r>
            <a:r>
              <a:rPr lang="en-US" altLang="en-US" i="1" smtClean="0"/>
              <a:t>Am Fam Physician</a:t>
            </a:r>
            <a:r>
              <a:rPr lang="en-US" altLang="en-US" smtClean="0"/>
              <a:t> 2004;70:489–500. </a:t>
            </a:r>
          </a:p>
          <a:p>
            <a:pPr marL="1588" indent="-1588" algn="just">
              <a:spcBef>
                <a:spcPct val="0"/>
              </a:spcBef>
            </a:pPr>
            <a:endParaRPr lang="en-US" altLang="en-US" smtClean="0"/>
          </a:p>
          <a:p>
            <a:pPr marL="1588" indent="-1588" algn="just">
              <a:spcBef>
                <a:spcPct val="0"/>
              </a:spcBef>
            </a:pPr>
            <a:r>
              <a:rPr lang="en-US" altLang="en-US" smtClean="0"/>
              <a:t>Plank J, Bodenlenz M, Sinner F, et al. A double-blind, randomized, dose-response study investigating the pharmacodynamic and pharmacokinetic properties of the long-acting insulin analog detemir. </a:t>
            </a:r>
            <a:r>
              <a:rPr lang="en-US" altLang="en-US" i="1" smtClean="0"/>
              <a:t>Diabetes Care</a:t>
            </a:r>
            <a:r>
              <a:rPr lang="en-US" altLang="en-US" smtClean="0"/>
              <a:t> 2005;28:1107–12. </a:t>
            </a:r>
            <a:endParaRPr lang="en-CA" altLang="en-US" smtClean="0"/>
          </a:p>
          <a:p>
            <a:pPr marL="1588" indent="-1588"/>
            <a:endParaRPr lang="en-CA"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Times New Roman" pitchFamily="18" charset="0"/>
              </a:defRPr>
            </a:lvl1pPr>
            <a:lvl2pPr marL="742950" indent="-285750">
              <a:defRPr sz="2400">
                <a:solidFill>
                  <a:schemeClr val="tx1"/>
                </a:solidFill>
                <a:latin typeface="Times New Roman" pitchFamily="18" charset="0"/>
                <a:cs typeface="Times New Roman" pitchFamily="18" charset="0"/>
              </a:defRPr>
            </a:lvl2pPr>
            <a:lvl3pPr marL="1143000" indent="-228600">
              <a:defRPr sz="2400">
                <a:solidFill>
                  <a:schemeClr val="tx1"/>
                </a:solidFill>
                <a:latin typeface="Times New Roman" pitchFamily="18" charset="0"/>
                <a:cs typeface="Times New Roman" pitchFamily="18" charset="0"/>
              </a:defRPr>
            </a:lvl3pPr>
            <a:lvl4pPr marL="1600200" indent="-228600">
              <a:defRPr sz="2400">
                <a:solidFill>
                  <a:schemeClr val="tx1"/>
                </a:solidFill>
                <a:latin typeface="Times New Roman" pitchFamily="18" charset="0"/>
                <a:cs typeface="Times New Roman" pitchFamily="18" charset="0"/>
              </a:defRPr>
            </a:lvl4pPr>
            <a:lvl5pPr marL="2057400" indent="-22860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fld id="{A5CFD1EB-9034-4194-9625-4276B3C8413B}" type="slidenum">
              <a:rPr lang="en-US" altLang="en-US" sz="1200">
                <a:solidFill>
                  <a:prstClr val="black"/>
                </a:solidFill>
              </a:rPr>
              <a:pPr/>
              <a:t>29</a:t>
            </a:fld>
            <a:endParaRPr lang="en-US" altLang="en-US" sz="1200">
              <a:solidFill>
                <a:prstClr val="black"/>
              </a:solidFill>
            </a:endParaRPr>
          </a:p>
        </p:txBody>
      </p:sp>
      <p:sp>
        <p:nvSpPr>
          <p:cNvPr id="720899" name="Rectangle 2"/>
          <p:cNvSpPr>
            <a:spLocks noGrp="1" noRot="1" noChangeAspect="1" noChangeArrowheads="1" noTextEdit="1"/>
          </p:cNvSpPr>
          <p:nvPr>
            <p:ph type="sldImg"/>
          </p:nvPr>
        </p:nvSpPr>
        <p:spPr>
          <a:xfrm>
            <a:off x="1143000" y="685800"/>
            <a:ext cx="4572000" cy="3429000"/>
          </a:xfrm>
          <a:ln/>
        </p:spPr>
      </p:sp>
      <p:sp>
        <p:nvSpPr>
          <p:cNvPr id="72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Slide Image Placeholder 1"/>
          <p:cNvSpPr>
            <a:spLocks noGrp="1" noRot="1" noChangeAspect="1" noTextEdit="1"/>
          </p:cNvSpPr>
          <p:nvPr>
            <p:ph type="sldImg"/>
          </p:nvPr>
        </p:nvSpPr>
        <p:spPr>
          <a:xfrm>
            <a:off x="1143000" y="685800"/>
            <a:ext cx="4572000" cy="3429000"/>
          </a:xfrm>
          <a:ln/>
        </p:spPr>
      </p:sp>
      <p:sp>
        <p:nvSpPr>
          <p:cNvPr id="313347" name="Notes Placeholder 2"/>
          <p:cNvSpPr>
            <a:spLocks noGrp="1"/>
          </p:cNvSpPr>
          <p:nvPr>
            <p:ph type="body" idx="1"/>
          </p:nvPr>
        </p:nvSpPr>
        <p:spPr>
          <a:xfrm>
            <a:off x="685800" y="4346575"/>
            <a:ext cx="5486400" cy="4114800"/>
          </a:xfrm>
        </p:spPr>
        <p:txBody>
          <a:bodyPr/>
          <a:lstStyle/>
          <a:p>
            <a:pPr>
              <a:defRPr/>
            </a:pPr>
            <a:r>
              <a:rPr lang="en-US" dirty="0"/>
              <a:t>Recommendations for physical activity for people with diabetes are summarized on this slide and the next:</a:t>
            </a:r>
          </a:p>
          <a:p>
            <a:pPr>
              <a:defRPr/>
            </a:pPr>
            <a:endParaRPr lang="en-US" dirty="0"/>
          </a:p>
          <a:p>
            <a:pPr eaLnBrk="1" fontAlgn="auto" hangingPunct="1">
              <a:spcBef>
                <a:spcPts val="1200"/>
              </a:spcBef>
              <a:spcAft>
                <a:spcPts val="0"/>
              </a:spcAft>
              <a:defRPr/>
            </a:pPr>
            <a:r>
              <a:rPr lang="en-US" dirty="0"/>
              <a:t>• Children and adolescents with diabetes or prediabetes should engage in 60 min/day or more of moderate- or vigorous-intensity aerobic activity, with vigorous muscle-strengthening and bone-strengthening activities at least 3</a:t>
            </a:r>
          </a:p>
          <a:p>
            <a:pPr eaLnBrk="1" fontAlgn="auto" hangingPunct="1">
              <a:spcBef>
                <a:spcPts val="1200"/>
              </a:spcBef>
              <a:spcAft>
                <a:spcPts val="0"/>
              </a:spcAft>
              <a:defRPr/>
            </a:pPr>
            <a:r>
              <a:rPr lang="en-US" dirty="0"/>
              <a:t>days/week. </a:t>
            </a:r>
            <a:r>
              <a:rPr lang="en-US" b="1" dirty="0">
                <a:solidFill>
                  <a:schemeClr val="accent6"/>
                </a:solidFill>
              </a:rPr>
              <a:t>C [Click]</a:t>
            </a:r>
          </a:p>
          <a:p>
            <a:pPr eaLnBrk="1" fontAlgn="auto" hangingPunct="1">
              <a:spcBef>
                <a:spcPts val="1200"/>
              </a:spcBef>
              <a:spcAft>
                <a:spcPts val="0"/>
              </a:spcAft>
              <a:defRPr/>
            </a:pPr>
            <a:endParaRPr lang="en-US" b="1" dirty="0">
              <a:solidFill>
                <a:schemeClr val="accent6"/>
              </a:solidFill>
            </a:endParaRPr>
          </a:p>
          <a:p>
            <a:pPr marL="171450" indent="-171450" eaLnBrk="1" fontAlgn="auto" hangingPunct="1">
              <a:spcBef>
                <a:spcPts val="1200"/>
              </a:spcBef>
              <a:spcAft>
                <a:spcPts val="0"/>
              </a:spcAft>
              <a:buFont typeface="Arial" panose="020B0604020202020204" pitchFamily="34" charset="0"/>
              <a:buChar char="•"/>
              <a:defRPr/>
            </a:pPr>
            <a:r>
              <a:rPr lang="en-US" dirty="0"/>
              <a:t>Most adults with type 1 </a:t>
            </a:r>
            <a:r>
              <a:rPr lang="en-US" b="1" dirty="0">
                <a:solidFill>
                  <a:srgbClr val="F79646"/>
                </a:solidFill>
              </a:rPr>
              <a:t>C</a:t>
            </a:r>
            <a:r>
              <a:rPr lang="en-US" dirty="0"/>
              <a:t> and type 2 </a:t>
            </a:r>
            <a:r>
              <a:rPr lang="en-US" b="1" dirty="0">
                <a:solidFill>
                  <a:srgbClr val="F79646"/>
                </a:solidFill>
              </a:rPr>
              <a:t>B</a:t>
            </a:r>
            <a:r>
              <a:rPr lang="en-US" dirty="0"/>
              <a:t> diabetes should engage in 150 min or more of moderate-to-vigorous intensity aerobic activity per week, spread over at least 3 days/week, with no more than 2 consecutive days without activity. Shorter durations (minimum 75 min/week) of vigorous-intensity or interval training may be sufficient for younger and more physically fit individuals.</a:t>
            </a:r>
            <a:endParaRPr lang="en-US" dirty="0">
              <a:solidFill>
                <a:schemeClr val="accent6"/>
              </a:solidFill>
            </a:endParaRPr>
          </a:p>
          <a:p>
            <a:pPr eaLnBrk="1" fontAlgn="auto" hangingPunct="1">
              <a:spcBef>
                <a:spcPts val="1200"/>
              </a:spcBef>
              <a:spcAft>
                <a:spcPts val="0"/>
              </a:spcAft>
              <a:defRPr/>
            </a:pPr>
            <a:endParaRPr lang="en-US" b="1" dirty="0">
              <a:solidFill>
                <a:schemeClr val="accent6"/>
              </a:solidFill>
            </a:endParaRPr>
          </a:p>
          <a:p>
            <a:pPr>
              <a:defRPr/>
            </a:pPr>
            <a:r>
              <a:rPr lang="en-US" b="1" dirty="0"/>
              <a:t>[SLIDE]</a:t>
            </a:r>
          </a:p>
        </p:txBody>
      </p:sp>
      <p:sp>
        <p:nvSpPr>
          <p:cNvPr id="601092"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2400">
                <a:solidFill>
                  <a:schemeClr val="tx1"/>
                </a:solidFill>
                <a:latin typeface="Times New Roman" pitchFamily="18" charset="0"/>
                <a:cs typeface="Times New Roman" pitchFamily="18" charset="0"/>
              </a:defRPr>
            </a:lvl1pPr>
            <a:lvl2pPr marL="742950" indent="-285750">
              <a:defRPr sz="2400">
                <a:solidFill>
                  <a:schemeClr val="tx1"/>
                </a:solidFill>
                <a:latin typeface="Times New Roman" pitchFamily="18" charset="0"/>
                <a:cs typeface="Times New Roman" pitchFamily="18" charset="0"/>
              </a:defRPr>
            </a:lvl2pPr>
            <a:lvl3pPr marL="1143000" indent="-228600">
              <a:defRPr sz="2400">
                <a:solidFill>
                  <a:schemeClr val="tx1"/>
                </a:solidFill>
                <a:latin typeface="Times New Roman" pitchFamily="18" charset="0"/>
                <a:cs typeface="Times New Roman" pitchFamily="18" charset="0"/>
              </a:defRPr>
            </a:lvl3pPr>
            <a:lvl4pPr marL="1600200" indent="-228600">
              <a:defRPr sz="2400">
                <a:solidFill>
                  <a:schemeClr val="tx1"/>
                </a:solidFill>
                <a:latin typeface="Times New Roman" pitchFamily="18" charset="0"/>
                <a:cs typeface="Times New Roman" pitchFamily="18" charset="0"/>
              </a:defRPr>
            </a:lvl4pPr>
            <a:lvl5pPr marL="2057400" indent="-22860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r" eaLnBrk="0" fontAlgn="base" hangingPunct="0">
              <a:spcBef>
                <a:spcPct val="0"/>
              </a:spcBef>
              <a:spcAft>
                <a:spcPct val="0"/>
              </a:spcAft>
            </a:pPr>
            <a:fld id="{F15809DC-635A-4759-B57A-A526238B7C5D}" type="slidenum">
              <a:rPr lang="en-US" altLang="en-US" sz="900" smtClean="0">
                <a:solidFill>
                  <a:srgbClr val="000000"/>
                </a:solidFill>
                <a:latin typeface="Calibri" pitchFamily="34" charset="0"/>
              </a:rPr>
              <a:pPr algn="r" eaLnBrk="0" fontAlgn="base" hangingPunct="0">
                <a:spcBef>
                  <a:spcPct val="0"/>
                </a:spcBef>
                <a:spcAft>
                  <a:spcPct val="0"/>
                </a:spcAft>
              </a:pPr>
              <a:t>31</a:t>
            </a:fld>
            <a:endParaRPr lang="en-US" altLang="en-US" sz="900" smtClean="0">
              <a:solidFill>
                <a:srgbClr val="000000"/>
              </a:solidFill>
              <a:latin typeface="Calibri" pitchFamily="34" charset="0"/>
            </a:endParaRPr>
          </a:p>
        </p:txBody>
      </p:sp>
      <p:sp>
        <p:nvSpPr>
          <p:cNvPr id="601093" name="TextBox 4"/>
          <p:cNvSpPr txBox="1">
            <a:spLocks noChangeArrowheads="1"/>
          </p:cNvSpPr>
          <p:nvPr/>
        </p:nvSpPr>
        <p:spPr bwMode="auto">
          <a:xfrm>
            <a:off x="685800" y="7418388"/>
            <a:ext cx="5486400" cy="161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2400">
                <a:solidFill>
                  <a:schemeClr val="tx1"/>
                </a:solidFill>
                <a:latin typeface="Times New Roman" pitchFamily="18" charset="0"/>
                <a:cs typeface="Times New Roman" pitchFamily="18" charset="0"/>
              </a:defRPr>
            </a:lvl1pPr>
            <a:lvl2pPr marL="742950" indent="-285750">
              <a:defRPr sz="2400">
                <a:solidFill>
                  <a:schemeClr val="tx1"/>
                </a:solidFill>
                <a:latin typeface="Times New Roman" pitchFamily="18" charset="0"/>
                <a:cs typeface="Times New Roman" pitchFamily="18" charset="0"/>
              </a:defRPr>
            </a:lvl2pPr>
            <a:lvl3pPr marL="1143000" indent="-228600">
              <a:defRPr sz="2400">
                <a:solidFill>
                  <a:schemeClr val="tx1"/>
                </a:solidFill>
                <a:latin typeface="Times New Roman" pitchFamily="18" charset="0"/>
                <a:cs typeface="Times New Roman" pitchFamily="18" charset="0"/>
              </a:defRPr>
            </a:lvl3pPr>
            <a:lvl4pPr marL="1600200" indent="-228600">
              <a:defRPr sz="2400">
                <a:solidFill>
                  <a:schemeClr val="tx1"/>
                </a:solidFill>
                <a:latin typeface="Times New Roman" pitchFamily="18" charset="0"/>
                <a:cs typeface="Times New Roman" pitchFamily="18" charset="0"/>
              </a:defRPr>
            </a:lvl4pPr>
            <a:lvl5pPr marL="2057400" indent="-22860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0" fontAlgn="base" hangingPunct="0">
              <a:spcBef>
                <a:spcPts val="588"/>
              </a:spcBef>
              <a:spcAft>
                <a:spcPct val="0"/>
              </a:spcAft>
            </a:pPr>
            <a:r>
              <a:rPr lang="en-US" altLang="en-US" sz="900" b="1" smtClean="0">
                <a:solidFill>
                  <a:srgbClr val="000000"/>
                </a:solidFill>
                <a:latin typeface="Calibri" pitchFamily="34" charset="0"/>
              </a:rPr>
              <a:t>References</a:t>
            </a:r>
          </a:p>
          <a:p>
            <a:pPr eaLnBrk="0" fontAlgn="base" hangingPunct="0">
              <a:spcBef>
                <a:spcPct val="0"/>
              </a:spcBef>
              <a:spcAft>
                <a:spcPct val="0"/>
              </a:spcAft>
              <a:buFont typeface="Calibri" pitchFamily="34" charset="0"/>
              <a:buNone/>
            </a:pPr>
            <a:r>
              <a:rPr lang="en-US" altLang="en-US" sz="900" smtClean="0">
                <a:solidFill>
                  <a:srgbClr val="000000"/>
                </a:solidFill>
                <a:latin typeface="Calibri" pitchFamily="34" charset="0"/>
              </a:rPr>
              <a:t>American Diabetes Association. Standards of medical care in diabetes—2014. Diabetes Care 2014;37(suppl 1):S31 </a:t>
            </a:r>
          </a:p>
          <a:p>
            <a:pPr eaLnBrk="0" fontAlgn="base" hangingPunct="0">
              <a:spcBef>
                <a:spcPct val="0"/>
              </a:spcBef>
              <a:spcAft>
                <a:spcPct val="0"/>
              </a:spcAft>
              <a:buFont typeface="Calibri" pitchFamily="34" charset="0"/>
              <a:buNone/>
            </a:pPr>
            <a:r>
              <a:rPr lang="en-US" altLang="en-US" sz="900" smtClean="0">
                <a:solidFill>
                  <a:srgbClr val="000000"/>
                </a:solidFill>
                <a:latin typeface="Calibri" pitchFamily="34" charset="0"/>
              </a:rPr>
              <a:t>Knowler WC, Barrett-Connor E, Fowler SE, et al, for the Diabetes Prevention Program Research Group. Reduction in the incidence of type 2 diabetes with lifestyle intervention or metformin. N Engl J Med 2002;346:393–403</a:t>
            </a:r>
          </a:p>
          <a:p>
            <a:pPr eaLnBrk="0" fontAlgn="base" hangingPunct="0">
              <a:spcBef>
                <a:spcPct val="0"/>
              </a:spcBef>
              <a:spcAft>
                <a:spcPct val="0"/>
              </a:spcAft>
              <a:buFont typeface="Calibri" pitchFamily="34" charset="0"/>
              <a:buNone/>
            </a:pPr>
            <a:r>
              <a:rPr lang="en-US" altLang="en-US" sz="900" smtClean="0">
                <a:solidFill>
                  <a:srgbClr val="000000"/>
                </a:solidFill>
                <a:latin typeface="Calibri" pitchFamily="34" charset="0"/>
              </a:rPr>
              <a:t>Tuomilehto J, Lindström J, Eriksson JG, et al.; Finnish Diabetes Prevention Study Group. Prevention of type 2 diabetes mellitus by changes in lifestyle among subjects with impaired glucose tolerance. N Engl J Med 2001;344:1343–1350</a:t>
            </a:r>
          </a:p>
          <a:p>
            <a:pPr eaLnBrk="0" fontAlgn="base" hangingPunct="0">
              <a:spcBef>
                <a:spcPct val="0"/>
              </a:spcBef>
              <a:spcAft>
                <a:spcPct val="0"/>
              </a:spcAft>
              <a:buFont typeface="Calibri" pitchFamily="34" charset="0"/>
              <a:buNone/>
            </a:pPr>
            <a:r>
              <a:rPr lang="en-US" altLang="en-US" sz="900" smtClean="0">
                <a:solidFill>
                  <a:srgbClr val="000000"/>
                </a:solidFill>
                <a:latin typeface="Calibri" pitchFamily="34" charset="0"/>
              </a:rPr>
              <a:t>Pan XR, Li GW, Hu YH, et al. Effects of diet and exercise in preventing NIDDM in people with impaired glucose tolerance. The Da Qing IGT and Diabetes Study. Diabetes Care 1997;20:537–544</a:t>
            </a:r>
          </a:p>
          <a:p>
            <a:pPr eaLnBrk="0" fontAlgn="base" hangingPunct="0">
              <a:spcBef>
                <a:spcPct val="0"/>
              </a:spcBef>
              <a:spcAft>
                <a:spcPct val="0"/>
              </a:spcAft>
              <a:buFont typeface="Calibri" pitchFamily="34" charset="0"/>
              <a:buNone/>
            </a:pPr>
            <a:r>
              <a:rPr lang="en-US" altLang="en-US" sz="900" smtClean="0">
                <a:solidFill>
                  <a:srgbClr val="000000"/>
                </a:solidFill>
                <a:latin typeface="Calibri" pitchFamily="34" charset="0"/>
              </a:rPr>
              <a:t> Colberg SR, Sigal RJ, Fernhall B, et al. Exercise and type 2 diabetes. The American Collegoe of Sports Medicine and the American Diabetes Association: joint position statement. Diabetes Care 2010;33:2692–2696</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138" name="Slide Image Placeholder 1"/>
          <p:cNvSpPr>
            <a:spLocks noGrp="1" noRot="1" noChangeAspect="1" noTextEdit="1"/>
          </p:cNvSpPr>
          <p:nvPr>
            <p:ph type="sldImg"/>
          </p:nvPr>
        </p:nvSpPr>
        <p:spPr>
          <a:xfrm>
            <a:off x="1143000" y="685800"/>
            <a:ext cx="4572000" cy="3429000"/>
          </a:xfrm>
          <a:ln/>
        </p:spPr>
      </p:sp>
      <p:sp>
        <p:nvSpPr>
          <p:cNvPr id="313347" name="Notes Placeholder 2"/>
          <p:cNvSpPr>
            <a:spLocks noGrp="1"/>
          </p:cNvSpPr>
          <p:nvPr>
            <p:ph type="body" idx="1"/>
          </p:nvPr>
        </p:nvSpPr>
        <p:spPr>
          <a:xfrm>
            <a:off x="685800" y="4346575"/>
            <a:ext cx="5486400" cy="4114800"/>
          </a:xfrm>
        </p:spPr>
        <p:txBody>
          <a:bodyPr/>
          <a:lstStyle/>
          <a:p>
            <a:pPr>
              <a:defRPr/>
            </a:pPr>
            <a:r>
              <a:rPr lang="en-US" dirty="0"/>
              <a:t>Recommendations for physical activity for people with diabetes are summarized on this slide and the next:</a:t>
            </a:r>
          </a:p>
          <a:p>
            <a:pPr>
              <a:defRPr/>
            </a:pPr>
            <a:endParaRPr lang="en-US" dirty="0"/>
          </a:p>
          <a:p>
            <a:pPr eaLnBrk="1" fontAlgn="auto" hangingPunct="1">
              <a:spcBef>
                <a:spcPts val="1200"/>
              </a:spcBef>
              <a:spcAft>
                <a:spcPts val="0"/>
              </a:spcAft>
              <a:defRPr/>
            </a:pPr>
            <a:r>
              <a:rPr lang="en-US" dirty="0"/>
              <a:t>• Children and adolescents with diabetes or prediabetes should engage in 60 min/day or more of moderate- or vigorous-intensity aerobic activity, with vigorous muscle-strengthening and bone-strengthening activities at least 3</a:t>
            </a:r>
          </a:p>
          <a:p>
            <a:pPr eaLnBrk="1" fontAlgn="auto" hangingPunct="1">
              <a:spcBef>
                <a:spcPts val="1200"/>
              </a:spcBef>
              <a:spcAft>
                <a:spcPts val="0"/>
              </a:spcAft>
              <a:defRPr/>
            </a:pPr>
            <a:r>
              <a:rPr lang="en-US" dirty="0"/>
              <a:t>days/week. </a:t>
            </a:r>
            <a:r>
              <a:rPr lang="en-US" b="1" dirty="0">
                <a:solidFill>
                  <a:schemeClr val="accent6"/>
                </a:solidFill>
              </a:rPr>
              <a:t>C [Click]</a:t>
            </a:r>
          </a:p>
          <a:p>
            <a:pPr eaLnBrk="1" fontAlgn="auto" hangingPunct="1">
              <a:spcBef>
                <a:spcPts val="1200"/>
              </a:spcBef>
              <a:spcAft>
                <a:spcPts val="0"/>
              </a:spcAft>
              <a:defRPr/>
            </a:pPr>
            <a:endParaRPr lang="en-US" b="1" dirty="0">
              <a:solidFill>
                <a:schemeClr val="accent6"/>
              </a:solidFill>
            </a:endParaRPr>
          </a:p>
          <a:p>
            <a:pPr marL="171450" indent="-171450" eaLnBrk="1" fontAlgn="auto" hangingPunct="1">
              <a:spcBef>
                <a:spcPts val="1200"/>
              </a:spcBef>
              <a:spcAft>
                <a:spcPts val="0"/>
              </a:spcAft>
              <a:buFont typeface="Arial" panose="020B0604020202020204" pitchFamily="34" charset="0"/>
              <a:buChar char="•"/>
              <a:defRPr/>
            </a:pPr>
            <a:r>
              <a:rPr lang="en-US" dirty="0"/>
              <a:t>Most adults with type 1 </a:t>
            </a:r>
            <a:r>
              <a:rPr lang="en-US" b="1" dirty="0">
                <a:solidFill>
                  <a:srgbClr val="F79646"/>
                </a:solidFill>
              </a:rPr>
              <a:t>C</a:t>
            </a:r>
            <a:r>
              <a:rPr lang="en-US" dirty="0"/>
              <a:t> and type 2 </a:t>
            </a:r>
            <a:r>
              <a:rPr lang="en-US" b="1" dirty="0">
                <a:solidFill>
                  <a:srgbClr val="F79646"/>
                </a:solidFill>
              </a:rPr>
              <a:t>B</a:t>
            </a:r>
            <a:r>
              <a:rPr lang="en-US" dirty="0"/>
              <a:t> diabetes should engage in 150 min or more of moderate-to-vigorous intensity aerobic activity per week, spread over at least 3 days/week, with no more than 2 consecutive days without activity. Shorter durations (minimum 75 min/week) of vigorous-intensity or interval training may be sufficient for younger and more physically fit individuals.</a:t>
            </a:r>
            <a:endParaRPr lang="en-US" dirty="0">
              <a:solidFill>
                <a:schemeClr val="accent6"/>
              </a:solidFill>
            </a:endParaRPr>
          </a:p>
          <a:p>
            <a:pPr eaLnBrk="1" fontAlgn="auto" hangingPunct="1">
              <a:spcBef>
                <a:spcPts val="1200"/>
              </a:spcBef>
              <a:spcAft>
                <a:spcPts val="0"/>
              </a:spcAft>
              <a:defRPr/>
            </a:pPr>
            <a:endParaRPr lang="en-US" b="1" dirty="0">
              <a:solidFill>
                <a:schemeClr val="accent6"/>
              </a:solidFill>
            </a:endParaRPr>
          </a:p>
          <a:p>
            <a:pPr>
              <a:defRPr/>
            </a:pPr>
            <a:r>
              <a:rPr lang="en-US" b="1" dirty="0"/>
              <a:t>[SLIDE]</a:t>
            </a:r>
          </a:p>
        </p:txBody>
      </p:sp>
      <p:sp>
        <p:nvSpPr>
          <p:cNvPr id="60314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2400">
                <a:solidFill>
                  <a:schemeClr val="tx1"/>
                </a:solidFill>
                <a:latin typeface="Times New Roman" pitchFamily="18" charset="0"/>
                <a:cs typeface="Times New Roman" pitchFamily="18" charset="0"/>
              </a:defRPr>
            </a:lvl1pPr>
            <a:lvl2pPr marL="742950" indent="-285750">
              <a:defRPr sz="2400">
                <a:solidFill>
                  <a:schemeClr val="tx1"/>
                </a:solidFill>
                <a:latin typeface="Times New Roman" pitchFamily="18" charset="0"/>
                <a:cs typeface="Times New Roman" pitchFamily="18" charset="0"/>
              </a:defRPr>
            </a:lvl2pPr>
            <a:lvl3pPr marL="1143000" indent="-228600">
              <a:defRPr sz="2400">
                <a:solidFill>
                  <a:schemeClr val="tx1"/>
                </a:solidFill>
                <a:latin typeface="Times New Roman" pitchFamily="18" charset="0"/>
                <a:cs typeface="Times New Roman" pitchFamily="18" charset="0"/>
              </a:defRPr>
            </a:lvl3pPr>
            <a:lvl4pPr marL="1600200" indent="-228600">
              <a:defRPr sz="2400">
                <a:solidFill>
                  <a:schemeClr val="tx1"/>
                </a:solidFill>
                <a:latin typeface="Times New Roman" pitchFamily="18" charset="0"/>
                <a:cs typeface="Times New Roman" pitchFamily="18" charset="0"/>
              </a:defRPr>
            </a:lvl4pPr>
            <a:lvl5pPr marL="2057400" indent="-22860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r" eaLnBrk="0" fontAlgn="base" hangingPunct="0">
              <a:spcBef>
                <a:spcPct val="0"/>
              </a:spcBef>
              <a:spcAft>
                <a:spcPct val="0"/>
              </a:spcAft>
            </a:pPr>
            <a:fld id="{0E8DF441-7D67-44DA-B29C-76D270A02C42}" type="slidenum">
              <a:rPr lang="en-US" altLang="en-US" sz="900" smtClean="0">
                <a:solidFill>
                  <a:srgbClr val="000000"/>
                </a:solidFill>
                <a:latin typeface="Calibri" pitchFamily="34" charset="0"/>
              </a:rPr>
              <a:pPr algn="r" eaLnBrk="0" fontAlgn="base" hangingPunct="0">
                <a:spcBef>
                  <a:spcPct val="0"/>
                </a:spcBef>
                <a:spcAft>
                  <a:spcPct val="0"/>
                </a:spcAft>
              </a:pPr>
              <a:t>32</a:t>
            </a:fld>
            <a:endParaRPr lang="en-US" altLang="en-US" sz="900" smtClean="0">
              <a:solidFill>
                <a:srgbClr val="000000"/>
              </a:solidFill>
              <a:latin typeface="Calibri" pitchFamily="34" charset="0"/>
            </a:endParaRPr>
          </a:p>
        </p:txBody>
      </p:sp>
      <p:sp>
        <p:nvSpPr>
          <p:cNvPr id="603141" name="TextBox 4"/>
          <p:cNvSpPr txBox="1">
            <a:spLocks noChangeArrowheads="1"/>
          </p:cNvSpPr>
          <p:nvPr/>
        </p:nvSpPr>
        <p:spPr bwMode="auto">
          <a:xfrm>
            <a:off x="685800" y="7418388"/>
            <a:ext cx="5486400" cy="161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2400">
                <a:solidFill>
                  <a:schemeClr val="tx1"/>
                </a:solidFill>
                <a:latin typeface="Times New Roman" pitchFamily="18" charset="0"/>
                <a:cs typeface="Times New Roman" pitchFamily="18" charset="0"/>
              </a:defRPr>
            </a:lvl1pPr>
            <a:lvl2pPr marL="742950" indent="-285750">
              <a:defRPr sz="2400">
                <a:solidFill>
                  <a:schemeClr val="tx1"/>
                </a:solidFill>
                <a:latin typeface="Times New Roman" pitchFamily="18" charset="0"/>
                <a:cs typeface="Times New Roman" pitchFamily="18" charset="0"/>
              </a:defRPr>
            </a:lvl2pPr>
            <a:lvl3pPr marL="1143000" indent="-228600">
              <a:defRPr sz="2400">
                <a:solidFill>
                  <a:schemeClr val="tx1"/>
                </a:solidFill>
                <a:latin typeface="Times New Roman" pitchFamily="18" charset="0"/>
                <a:cs typeface="Times New Roman" pitchFamily="18" charset="0"/>
              </a:defRPr>
            </a:lvl3pPr>
            <a:lvl4pPr marL="1600200" indent="-228600">
              <a:defRPr sz="2400">
                <a:solidFill>
                  <a:schemeClr val="tx1"/>
                </a:solidFill>
                <a:latin typeface="Times New Roman" pitchFamily="18" charset="0"/>
                <a:cs typeface="Times New Roman" pitchFamily="18" charset="0"/>
              </a:defRPr>
            </a:lvl4pPr>
            <a:lvl5pPr marL="2057400" indent="-22860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0" fontAlgn="base" hangingPunct="0">
              <a:spcBef>
                <a:spcPts val="588"/>
              </a:spcBef>
              <a:spcAft>
                <a:spcPct val="0"/>
              </a:spcAft>
            </a:pPr>
            <a:r>
              <a:rPr lang="en-US" altLang="en-US" sz="900" b="1" smtClean="0">
                <a:solidFill>
                  <a:srgbClr val="000000"/>
                </a:solidFill>
                <a:latin typeface="Calibri" pitchFamily="34" charset="0"/>
              </a:rPr>
              <a:t>References</a:t>
            </a:r>
          </a:p>
          <a:p>
            <a:pPr eaLnBrk="0" fontAlgn="base" hangingPunct="0">
              <a:spcBef>
                <a:spcPct val="0"/>
              </a:spcBef>
              <a:spcAft>
                <a:spcPct val="0"/>
              </a:spcAft>
              <a:buFont typeface="Calibri" pitchFamily="34" charset="0"/>
              <a:buNone/>
            </a:pPr>
            <a:r>
              <a:rPr lang="en-US" altLang="en-US" sz="900" smtClean="0">
                <a:solidFill>
                  <a:srgbClr val="000000"/>
                </a:solidFill>
                <a:latin typeface="Calibri" pitchFamily="34" charset="0"/>
              </a:rPr>
              <a:t>American Diabetes Association. Standards of medical care in diabetes—2014. Diabetes Care 2014;37(suppl 1):S31 </a:t>
            </a:r>
          </a:p>
          <a:p>
            <a:pPr eaLnBrk="0" fontAlgn="base" hangingPunct="0">
              <a:spcBef>
                <a:spcPct val="0"/>
              </a:spcBef>
              <a:spcAft>
                <a:spcPct val="0"/>
              </a:spcAft>
              <a:buFont typeface="Calibri" pitchFamily="34" charset="0"/>
              <a:buNone/>
            </a:pPr>
            <a:r>
              <a:rPr lang="en-US" altLang="en-US" sz="900" smtClean="0">
                <a:solidFill>
                  <a:srgbClr val="000000"/>
                </a:solidFill>
                <a:latin typeface="Calibri" pitchFamily="34" charset="0"/>
              </a:rPr>
              <a:t>Knowler WC, Barrett-Connor E, Fowler SE, et al, for the Diabetes Prevention Program Research Group. Reduction in the incidence of type 2 diabetes with lifestyle intervention or metformin. N Engl J Med 2002;346:393–403</a:t>
            </a:r>
          </a:p>
          <a:p>
            <a:pPr eaLnBrk="0" fontAlgn="base" hangingPunct="0">
              <a:spcBef>
                <a:spcPct val="0"/>
              </a:spcBef>
              <a:spcAft>
                <a:spcPct val="0"/>
              </a:spcAft>
              <a:buFont typeface="Calibri" pitchFamily="34" charset="0"/>
              <a:buNone/>
            </a:pPr>
            <a:r>
              <a:rPr lang="en-US" altLang="en-US" sz="900" smtClean="0">
                <a:solidFill>
                  <a:srgbClr val="000000"/>
                </a:solidFill>
                <a:latin typeface="Calibri" pitchFamily="34" charset="0"/>
              </a:rPr>
              <a:t>Tuomilehto J, Lindström J, Eriksson JG, et al.; Finnish Diabetes Prevention Study Group. Prevention of type 2 diabetes mellitus by changes in lifestyle among subjects with impaired glucose tolerance. N Engl J Med 2001;344:1343–1350</a:t>
            </a:r>
          </a:p>
          <a:p>
            <a:pPr eaLnBrk="0" fontAlgn="base" hangingPunct="0">
              <a:spcBef>
                <a:spcPct val="0"/>
              </a:spcBef>
              <a:spcAft>
                <a:spcPct val="0"/>
              </a:spcAft>
              <a:buFont typeface="Calibri" pitchFamily="34" charset="0"/>
              <a:buNone/>
            </a:pPr>
            <a:r>
              <a:rPr lang="en-US" altLang="en-US" sz="900" smtClean="0">
                <a:solidFill>
                  <a:srgbClr val="000000"/>
                </a:solidFill>
                <a:latin typeface="Calibri" pitchFamily="34" charset="0"/>
              </a:rPr>
              <a:t>Pan XR, Li GW, Hu YH, et al. Effects of diet and exercise in preventing NIDDM in people with impaired glucose tolerance. The Da Qing IGT and Diabetes Study. Diabetes Care 1997;20:537–544</a:t>
            </a:r>
          </a:p>
          <a:p>
            <a:pPr eaLnBrk="0" fontAlgn="base" hangingPunct="0">
              <a:spcBef>
                <a:spcPct val="0"/>
              </a:spcBef>
              <a:spcAft>
                <a:spcPct val="0"/>
              </a:spcAft>
              <a:buFont typeface="Calibri" pitchFamily="34" charset="0"/>
              <a:buNone/>
            </a:pPr>
            <a:r>
              <a:rPr lang="en-US" altLang="en-US" sz="900" smtClean="0">
                <a:solidFill>
                  <a:srgbClr val="000000"/>
                </a:solidFill>
                <a:latin typeface="Calibri" pitchFamily="34" charset="0"/>
              </a:rPr>
              <a:t> Colberg SR, Sigal RJ, Fernhall B, et al. Exercise and type 2 diabetes. The American Collegoe of Sports Medicine and the American Diabetes Association: joint position statement. Diabetes Care 2010;33:2692–2696</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310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5C6F0235-A37B-4F09-BAFA-D6CD4896B18A}" type="slidenum">
              <a:rPr lang="en-US" altLang="en-US">
                <a:solidFill>
                  <a:srgbClr val="000000"/>
                </a:solidFill>
                <a:cs typeface="Arial" charset="0"/>
              </a:rPr>
              <a:pPr>
                <a:spcBef>
                  <a:spcPct val="0"/>
                </a:spcBef>
              </a:pPr>
              <a:t>61</a:t>
            </a:fld>
            <a:endParaRPr lang="en-US" altLang="en-US">
              <a:solidFill>
                <a:srgbClr val="000000"/>
              </a:solidFill>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Times New Roman" pitchFamily="18" charset="0"/>
              </a:defRPr>
            </a:lvl1pPr>
            <a:lvl2pPr marL="742950" indent="-285750">
              <a:defRPr sz="2400">
                <a:solidFill>
                  <a:schemeClr val="tx1"/>
                </a:solidFill>
                <a:latin typeface="Times New Roman" pitchFamily="18" charset="0"/>
                <a:cs typeface="Times New Roman" pitchFamily="18" charset="0"/>
              </a:defRPr>
            </a:lvl2pPr>
            <a:lvl3pPr marL="1143000" indent="-228600">
              <a:defRPr sz="2400">
                <a:solidFill>
                  <a:schemeClr val="tx1"/>
                </a:solidFill>
                <a:latin typeface="Times New Roman" pitchFamily="18" charset="0"/>
                <a:cs typeface="Times New Roman" pitchFamily="18" charset="0"/>
              </a:defRPr>
            </a:lvl3pPr>
            <a:lvl4pPr marL="1600200" indent="-228600">
              <a:defRPr sz="2400">
                <a:solidFill>
                  <a:schemeClr val="tx1"/>
                </a:solidFill>
                <a:latin typeface="Times New Roman" pitchFamily="18" charset="0"/>
                <a:cs typeface="Times New Roman" pitchFamily="18" charset="0"/>
              </a:defRPr>
            </a:lvl4pPr>
            <a:lvl5pPr marL="2057400" indent="-22860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fld id="{74FD86B8-9883-42D3-B00C-C9FA7CCC75E6}" type="slidenum">
              <a:rPr lang="en-US" altLang="en-US" sz="1200">
                <a:solidFill>
                  <a:prstClr val="black"/>
                </a:solidFill>
              </a:rPr>
              <a:pPr/>
              <a:t>7</a:t>
            </a:fld>
            <a:endParaRPr lang="en-US" altLang="en-US" sz="1200">
              <a:solidFill>
                <a:prstClr val="black"/>
              </a:solidFill>
            </a:endParaRPr>
          </a:p>
        </p:txBody>
      </p:sp>
      <p:sp>
        <p:nvSpPr>
          <p:cNvPr id="200707" name="Rectangle 2"/>
          <p:cNvSpPr>
            <a:spLocks noGrp="1" noRot="1" noChangeAspect="1" noChangeArrowheads="1" noTextEdit="1"/>
          </p:cNvSpPr>
          <p:nvPr>
            <p:ph type="sldImg"/>
          </p:nvPr>
        </p:nvSpPr>
        <p:spPr>
          <a:xfrm>
            <a:off x="1143000" y="685800"/>
            <a:ext cx="4572000" cy="3429000"/>
          </a:xfrm>
          <a:ln/>
        </p:spPr>
      </p:sp>
      <p:sp>
        <p:nvSpPr>
          <p:cNvPr id="200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a-IR" altLang="en-US" noProof="1"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Times New Roman" pitchFamily="18" charset="0"/>
              </a:defRPr>
            </a:lvl1pPr>
            <a:lvl2pPr marL="742950" indent="-285750">
              <a:defRPr sz="2400">
                <a:solidFill>
                  <a:schemeClr val="tx1"/>
                </a:solidFill>
                <a:latin typeface="Times New Roman" pitchFamily="18" charset="0"/>
                <a:cs typeface="Times New Roman" pitchFamily="18" charset="0"/>
              </a:defRPr>
            </a:lvl2pPr>
            <a:lvl3pPr marL="1143000" indent="-228600">
              <a:defRPr sz="2400">
                <a:solidFill>
                  <a:schemeClr val="tx1"/>
                </a:solidFill>
                <a:latin typeface="Times New Roman" pitchFamily="18" charset="0"/>
                <a:cs typeface="Times New Roman" pitchFamily="18" charset="0"/>
              </a:defRPr>
            </a:lvl3pPr>
            <a:lvl4pPr marL="1600200" indent="-228600">
              <a:defRPr sz="2400">
                <a:solidFill>
                  <a:schemeClr val="tx1"/>
                </a:solidFill>
                <a:latin typeface="Times New Roman" pitchFamily="18" charset="0"/>
                <a:cs typeface="Times New Roman" pitchFamily="18" charset="0"/>
              </a:defRPr>
            </a:lvl4pPr>
            <a:lvl5pPr marL="2057400" indent="-22860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fld id="{E5139BDC-BCCD-4437-8C77-D486407ABBA0}" type="slidenum">
              <a:rPr lang="en-US" altLang="en-US" sz="1200">
                <a:solidFill>
                  <a:prstClr val="black"/>
                </a:solidFill>
              </a:rPr>
              <a:pPr/>
              <a:t>8</a:t>
            </a:fld>
            <a:endParaRPr lang="en-US" altLang="en-US" sz="1200">
              <a:solidFill>
                <a:prstClr val="black"/>
              </a:solidFill>
            </a:endParaRPr>
          </a:p>
        </p:txBody>
      </p:sp>
      <p:sp>
        <p:nvSpPr>
          <p:cNvPr id="339971" name="Rectangle 21"/>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Times New Roman" pitchFamily="18" charset="0"/>
              </a:defRPr>
            </a:lvl1pPr>
            <a:lvl2pPr marL="742950" indent="-285750">
              <a:defRPr sz="2400">
                <a:solidFill>
                  <a:schemeClr val="tx1"/>
                </a:solidFill>
                <a:latin typeface="Times New Roman" pitchFamily="18" charset="0"/>
                <a:cs typeface="Times New Roman" pitchFamily="18" charset="0"/>
              </a:defRPr>
            </a:lvl2pPr>
            <a:lvl3pPr marL="1143000" indent="-228600">
              <a:defRPr sz="2400">
                <a:solidFill>
                  <a:schemeClr val="tx1"/>
                </a:solidFill>
                <a:latin typeface="Times New Roman" pitchFamily="18" charset="0"/>
                <a:cs typeface="Times New Roman" pitchFamily="18" charset="0"/>
              </a:defRPr>
            </a:lvl3pPr>
            <a:lvl4pPr marL="1600200" indent="-228600">
              <a:defRPr sz="2400">
                <a:solidFill>
                  <a:schemeClr val="tx1"/>
                </a:solidFill>
                <a:latin typeface="Times New Roman" pitchFamily="18" charset="0"/>
                <a:cs typeface="Times New Roman" pitchFamily="18" charset="0"/>
              </a:defRPr>
            </a:lvl4pPr>
            <a:lvl5pPr marL="2057400" indent="-22860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r>
              <a:rPr lang="en-US" altLang="en-US" sz="1200">
                <a:solidFill>
                  <a:prstClr val="black"/>
                </a:solidFill>
                <a:latin typeface="Futura"/>
              </a:rPr>
              <a:t>Title</a:t>
            </a:r>
            <a:endParaRPr lang="en-US" altLang="en-US" sz="1200" b="1">
              <a:solidFill>
                <a:prstClr val="black"/>
              </a:solidFill>
            </a:endParaRPr>
          </a:p>
          <a:p>
            <a:r>
              <a:rPr lang="en-US" altLang="en-US" sz="1200" b="1">
                <a:solidFill>
                  <a:prstClr val="black"/>
                </a:solidFill>
              </a:rPr>
              <a:t>Subtitle</a:t>
            </a:r>
            <a:endParaRPr lang="en-US" altLang="en-US" sz="3000">
              <a:solidFill>
                <a:prstClr val="black"/>
              </a:solidFill>
            </a:endParaRPr>
          </a:p>
        </p:txBody>
      </p:sp>
      <p:sp>
        <p:nvSpPr>
          <p:cNvPr id="339972" name="Rectangle 2"/>
          <p:cNvSpPr>
            <a:spLocks noGrp="1" noRot="1" noChangeAspect="1" noChangeArrowheads="1" noTextEdit="1"/>
          </p:cNvSpPr>
          <p:nvPr>
            <p:ph type="sldImg"/>
          </p:nvPr>
        </p:nvSpPr>
        <p:spPr>
          <a:xfrm>
            <a:off x="1195388" y="685800"/>
            <a:ext cx="4562475" cy="3422650"/>
          </a:xfr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Slide Image Placeholder 1"/>
          <p:cNvSpPr>
            <a:spLocks noGrp="1" noRot="1" noChangeAspect="1" noTextEdit="1"/>
          </p:cNvSpPr>
          <p:nvPr>
            <p:ph type="sldImg"/>
          </p:nvPr>
        </p:nvSpPr>
        <p:spPr>
          <a:xfrm>
            <a:off x="1143000" y="685800"/>
            <a:ext cx="4572000" cy="3429000"/>
          </a:xfrm>
          <a:ln/>
        </p:spPr>
      </p:sp>
      <p:sp>
        <p:nvSpPr>
          <p:cNvPr id="3553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Moving on to type 1 diabetes diagnosis and screening recommendations, these patients often present with acute symptoms of diabetes and markedly elevated blood glucose levels, and some cases are diagnosed with life-threatening ketoacidosis. </a:t>
            </a:r>
          </a:p>
          <a:p>
            <a:endParaRPr lang="en-US" altLang="en-US" dirty="0" smtClean="0"/>
          </a:p>
          <a:p>
            <a:r>
              <a:rPr lang="en-US" altLang="en-US" dirty="0" smtClean="0"/>
              <a:t>In these cases, knowing the blood glucose level is critical because, in addition to confirming that symptoms are due to diabetes mellitus, this will inform management decisions. Some providers may also want to know the A1C to determine how long a patient has had hyperglycemia.  Therefore the Association recommends that blood glucose rather than A1c should be used to diagnose acute onset type 1 diabetes in those with symptoms of hyperglycemia. </a:t>
            </a:r>
            <a:r>
              <a:rPr lang="en-US" altLang="en-US" b="1" dirty="0" smtClean="0"/>
              <a:t>[CLICK]</a:t>
            </a:r>
          </a:p>
          <a:p>
            <a:endParaRPr lang="en-US" altLang="en-US" dirty="0" smtClean="0"/>
          </a:p>
          <a:p>
            <a:pPr eaLnBrk="1" hangingPunct="1">
              <a:spcBef>
                <a:spcPct val="0"/>
              </a:spcBef>
            </a:pPr>
            <a:r>
              <a:rPr lang="en-US" altLang="en-US" dirty="0" smtClean="0"/>
              <a:t>While there is currently a lack of accepted screening programs, consider referring relatives of those with type 1 diabetes for antibody testing for risk assessment in the setting of a clinical research study, which can be identified at diabetestrialnet.org. </a:t>
            </a:r>
            <a:r>
              <a:rPr lang="en-US" altLang="en-US" b="1" dirty="0" smtClean="0"/>
              <a:t>[CLICK]</a:t>
            </a:r>
          </a:p>
          <a:p>
            <a:endParaRPr lang="en-US" altLang="en-US" dirty="0" smtClean="0"/>
          </a:p>
          <a:p>
            <a:r>
              <a:rPr lang="en-US" altLang="en-US" dirty="0" smtClean="0"/>
              <a:t>Persistence of two or more autoantibodies predicts clinical diabetes and may serve as an indication for intervention in the setting of a clinical trial. </a:t>
            </a:r>
          </a:p>
          <a:p>
            <a:endParaRPr lang="en-US" altLang="en-US" dirty="0" smtClean="0"/>
          </a:p>
          <a:p>
            <a:r>
              <a:rPr lang="en-US" altLang="en-US" b="1" dirty="0" smtClean="0"/>
              <a:t>[SLIDE]</a:t>
            </a:r>
          </a:p>
          <a:p>
            <a:endParaRPr lang="en-US" altLang="en-US" dirty="0" smtClean="0"/>
          </a:p>
          <a:p>
            <a:endParaRPr lang="en-US" altLang="en-US" dirty="0" smtClean="0"/>
          </a:p>
        </p:txBody>
      </p:sp>
      <p:sp>
        <p:nvSpPr>
          <p:cNvPr id="355332"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2400">
                <a:solidFill>
                  <a:schemeClr val="tx1"/>
                </a:solidFill>
                <a:latin typeface="Times New Roman" pitchFamily="18" charset="0"/>
                <a:cs typeface="Times New Roman" pitchFamily="18" charset="0"/>
              </a:defRPr>
            </a:lvl1pPr>
            <a:lvl2pPr marL="742950" indent="-285750">
              <a:defRPr sz="2400">
                <a:solidFill>
                  <a:schemeClr val="tx1"/>
                </a:solidFill>
                <a:latin typeface="Times New Roman" pitchFamily="18" charset="0"/>
                <a:cs typeface="Times New Roman" pitchFamily="18" charset="0"/>
              </a:defRPr>
            </a:lvl2pPr>
            <a:lvl3pPr marL="1143000" indent="-228600">
              <a:defRPr sz="2400">
                <a:solidFill>
                  <a:schemeClr val="tx1"/>
                </a:solidFill>
                <a:latin typeface="Times New Roman" pitchFamily="18" charset="0"/>
                <a:cs typeface="Times New Roman" pitchFamily="18" charset="0"/>
              </a:defRPr>
            </a:lvl3pPr>
            <a:lvl4pPr marL="1600200" indent="-228600">
              <a:defRPr sz="2400">
                <a:solidFill>
                  <a:schemeClr val="tx1"/>
                </a:solidFill>
                <a:latin typeface="Times New Roman" pitchFamily="18" charset="0"/>
                <a:cs typeface="Times New Roman" pitchFamily="18" charset="0"/>
              </a:defRPr>
            </a:lvl4pPr>
            <a:lvl5pPr marL="2057400" indent="-22860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r" eaLnBrk="0" fontAlgn="base" hangingPunct="0">
              <a:spcBef>
                <a:spcPct val="0"/>
              </a:spcBef>
              <a:spcAft>
                <a:spcPct val="0"/>
              </a:spcAft>
            </a:pPr>
            <a:fld id="{C2B2F94D-56A0-46FC-8891-DB0B7E10C776}" type="slidenum">
              <a:rPr lang="en-US" altLang="en-US" sz="900" smtClean="0">
                <a:solidFill>
                  <a:prstClr val="black"/>
                </a:solidFill>
                <a:latin typeface="Calibri" pitchFamily="34" charset="0"/>
              </a:rPr>
              <a:pPr algn="r" eaLnBrk="0" fontAlgn="base" hangingPunct="0">
                <a:spcBef>
                  <a:spcPct val="0"/>
                </a:spcBef>
                <a:spcAft>
                  <a:spcPct val="0"/>
                </a:spcAft>
              </a:pPr>
              <a:t>9</a:t>
            </a:fld>
            <a:endParaRPr lang="en-US" altLang="en-US" sz="900" smtClean="0">
              <a:solidFill>
                <a:prstClr val="black"/>
              </a:solidFill>
              <a:latin typeface="Calibri" pitchFamily="34" charset="0"/>
            </a:endParaRPr>
          </a:p>
        </p:txBody>
      </p:sp>
      <p:sp>
        <p:nvSpPr>
          <p:cNvPr id="355333" name="TextBox 4"/>
          <p:cNvSpPr txBox="1">
            <a:spLocks noChangeArrowheads="1"/>
          </p:cNvSpPr>
          <p:nvPr/>
        </p:nvSpPr>
        <p:spPr bwMode="auto">
          <a:xfrm>
            <a:off x="685800" y="7681913"/>
            <a:ext cx="5486400"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2400">
                <a:solidFill>
                  <a:schemeClr val="tx1"/>
                </a:solidFill>
                <a:latin typeface="Times New Roman" pitchFamily="18" charset="0"/>
                <a:cs typeface="Times New Roman" pitchFamily="18" charset="0"/>
              </a:defRPr>
            </a:lvl1pPr>
            <a:lvl2pPr marL="742950" indent="-285750">
              <a:defRPr sz="2400">
                <a:solidFill>
                  <a:schemeClr val="tx1"/>
                </a:solidFill>
                <a:latin typeface="Times New Roman" pitchFamily="18" charset="0"/>
                <a:cs typeface="Times New Roman" pitchFamily="18" charset="0"/>
              </a:defRPr>
            </a:lvl2pPr>
            <a:lvl3pPr marL="1143000" indent="-228600">
              <a:defRPr sz="2400">
                <a:solidFill>
                  <a:schemeClr val="tx1"/>
                </a:solidFill>
                <a:latin typeface="Times New Roman" pitchFamily="18" charset="0"/>
                <a:cs typeface="Times New Roman" pitchFamily="18" charset="0"/>
              </a:defRPr>
            </a:lvl3pPr>
            <a:lvl4pPr marL="1600200" indent="-228600">
              <a:defRPr sz="2400">
                <a:solidFill>
                  <a:schemeClr val="tx1"/>
                </a:solidFill>
                <a:latin typeface="Times New Roman" pitchFamily="18" charset="0"/>
                <a:cs typeface="Times New Roman" pitchFamily="18" charset="0"/>
              </a:defRPr>
            </a:lvl4pPr>
            <a:lvl5pPr marL="2057400" indent="-22860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0" fontAlgn="base" hangingPunct="0">
              <a:spcBef>
                <a:spcPts val="588"/>
              </a:spcBef>
              <a:spcAft>
                <a:spcPct val="0"/>
              </a:spcAft>
            </a:pPr>
            <a:r>
              <a:rPr lang="en-US" altLang="en-US" sz="900" b="1" smtClean="0">
                <a:solidFill>
                  <a:prstClr val="black"/>
                </a:solidFill>
                <a:latin typeface="Calibri" pitchFamily="34" charset="0"/>
              </a:rPr>
              <a:t>References</a:t>
            </a:r>
          </a:p>
          <a:p>
            <a:pPr eaLnBrk="0" fontAlgn="base" hangingPunct="0">
              <a:spcBef>
                <a:spcPct val="0"/>
              </a:spcBef>
              <a:spcAft>
                <a:spcPct val="0"/>
              </a:spcAft>
              <a:buFont typeface="Calibri" pitchFamily="34" charset="0"/>
              <a:buNone/>
            </a:pPr>
            <a:r>
              <a:rPr lang="en-US" altLang="en-US" sz="900" smtClean="0">
                <a:solidFill>
                  <a:prstClr val="black"/>
                </a:solidFill>
                <a:latin typeface="Calibri" pitchFamily="34" charset="0"/>
              </a:rPr>
              <a:t>American Diabetes Association. Standards of medical care in diabetes—2014. Diabetes Care 2014;37(suppl 1):S18</a:t>
            </a:r>
          </a:p>
          <a:p>
            <a:pPr eaLnBrk="0" fontAlgn="base" hangingPunct="0">
              <a:spcBef>
                <a:spcPct val="0"/>
              </a:spcBef>
              <a:spcAft>
                <a:spcPct val="0"/>
              </a:spcAft>
              <a:buFont typeface="Calibri" pitchFamily="34" charset="0"/>
              <a:buNone/>
            </a:pPr>
            <a:r>
              <a:rPr lang="en-US" altLang="en-US" sz="900" smtClean="0">
                <a:solidFill>
                  <a:prstClr val="black"/>
                </a:solidFill>
                <a:latin typeface="Calibri" pitchFamily="34" charset="0"/>
              </a:rPr>
              <a:t>Imperatore G, Boyle JP, Thompson TJ, et al.; SEARCH for Diabetes in Youth Study Group. Projections of type 1 and type 2 diabetes burden in the U.S. population aged &lt;20 years through 2050: dynamic modeling of incidence, mortality, and population growth. Diabetes Care 2012;35:2515–2520</a:t>
            </a:r>
          </a:p>
          <a:p>
            <a:pPr eaLnBrk="0" fontAlgn="base" hangingPunct="0">
              <a:spcBef>
                <a:spcPct val="0"/>
              </a:spcBef>
              <a:spcAft>
                <a:spcPct val="0"/>
              </a:spcAft>
              <a:buFont typeface="Calibri" pitchFamily="34" charset="0"/>
              <a:buNone/>
            </a:pPr>
            <a:r>
              <a:rPr lang="en-US" altLang="en-US" sz="900" smtClean="0">
                <a:solidFill>
                  <a:prstClr val="black"/>
                </a:solidFill>
                <a:latin typeface="Calibri" pitchFamily="34" charset="0"/>
              </a:rPr>
              <a:t>Lipman TH, Levitt Katz LE, Ratcliffe SJ, et al. Increasing incidence of type 1 diabetes in youth: twenty years of the Philadelphia Pediatric Diabetes Registry. Diabetes Care 2013;36:1597–1603</a:t>
            </a:r>
          </a:p>
          <a:p>
            <a:pPr eaLnBrk="0" fontAlgn="base" hangingPunct="0">
              <a:spcBef>
                <a:spcPct val="0"/>
              </a:spcBef>
              <a:spcAft>
                <a:spcPct val="0"/>
              </a:spcAft>
              <a:buFont typeface="Calibri" pitchFamily="34" charset="0"/>
              <a:buNone/>
            </a:pPr>
            <a:r>
              <a:rPr lang="en-US" altLang="en-US" sz="900" smtClean="0">
                <a:solidFill>
                  <a:prstClr val="black"/>
                </a:solidFill>
                <a:latin typeface="Calibri" pitchFamily="34" charset="0"/>
              </a:rPr>
              <a:t>Pettitt DJ, Talton J, Dabelea D, et al. Prevalence of diabetes mellitus in U.S. youth in 2009: the SEARCH for Diabetes in Youth Study. Diabetes Care. 16 September 2013 [Epub ahead of print]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Times New Roman" pitchFamily="18" charset="0"/>
              </a:defRPr>
            </a:lvl1pPr>
            <a:lvl2pPr marL="742950" indent="-285750">
              <a:defRPr sz="2400">
                <a:solidFill>
                  <a:schemeClr val="tx1"/>
                </a:solidFill>
                <a:latin typeface="Times New Roman" pitchFamily="18" charset="0"/>
                <a:cs typeface="Times New Roman" pitchFamily="18" charset="0"/>
              </a:defRPr>
            </a:lvl2pPr>
            <a:lvl3pPr marL="1143000" indent="-228600">
              <a:defRPr sz="2400">
                <a:solidFill>
                  <a:schemeClr val="tx1"/>
                </a:solidFill>
                <a:latin typeface="Times New Roman" pitchFamily="18" charset="0"/>
                <a:cs typeface="Times New Roman" pitchFamily="18" charset="0"/>
              </a:defRPr>
            </a:lvl3pPr>
            <a:lvl4pPr marL="1600200" indent="-228600">
              <a:defRPr sz="2400">
                <a:solidFill>
                  <a:schemeClr val="tx1"/>
                </a:solidFill>
                <a:latin typeface="Times New Roman" pitchFamily="18" charset="0"/>
                <a:cs typeface="Times New Roman" pitchFamily="18" charset="0"/>
              </a:defRPr>
            </a:lvl4pPr>
            <a:lvl5pPr marL="2057400" indent="-22860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fld id="{7B050760-F02D-43AC-918F-A485091D471E}" type="slidenum">
              <a:rPr lang="en-US" altLang="en-US" sz="1200">
                <a:solidFill>
                  <a:prstClr val="black"/>
                </a:solidFill>
              </a:rPr>
              <a:pPr/>
              <a:t>13</a:t>
            </a:fld>
            <a:endParaRPr lang="en-US" altLang="en-US" sz="1200">
              <a:solidFill>
                <a:prstClr val="black"/>
              </a:solidFill>
            </a:endParaRPr>
          </a:p>
        </p:txBody>
      </p:sp>
      <p:sp>
        <p:nvSpPr>
          <p:cNvPr id="397315" name="Rectangle 2"/>
          <p:cNvSpPr>
            <a:spLocks noGrp="1" noRot="1" noChangeAspect="1" noChangeArrowheads="1" noTextEdit="1"/>
          </p:cNvSpPr>
          <p:nvPr>
            <p:ph type="sldImg"/>
          </p:nvPr>
        </p:nvSpPr>
        <p:spPr>
          <a:xfrm>
            <a:off x="1150938" y="692150"/>
            <a:ext cx="4556125" cy="3416300"/>
          </a:xfrm>
          <a:ln w="12700" cap="flat"/>
        </p:spPr>
      </p:sp>
      <p:sp>
        <p:nvSpPr>
          <p:cNvPr id="397316" name="Rectangle 3"/>
          <p:cNvSpPr>
            <a:spLocks noGrp="1" noChangeArrowheads="1"/>
          </p:cNvSpPr>
          <p:nvPr>
            <p:ph type="body" idx="1"/>
          </p:nvPr>
        </p:nvSpPr>
        <p:spPr>
          <a:xfrm>
            <a:off x="914400" y="4313238"/>
            <a:ext cx="5029200" cy="41608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pPr eaLnBrk="1" hangingPunct="1"/>
            <a:endParaRPr lang="fa-IR"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Times New Roman" pitchFamily="18" charset="0"/>
              </a:defRPr>
            </a:lvl1pPr>
            <a:lvl2pPr marL="742950" indent="-285750">
              <a:defRPr sz="2400">
                <a:solidFill>
                  <a:schemeClr val="tx1"/>
                </a:solidFill>
                <a:latin typeface="Times New Roman" pitchFamily="18" charset="0"/>
                <a:cs typeface="Times New Roman" pitchFamily="18" charset="0"/>
              </a:defRPr>
            </a:lvl2pPr>
            <a:lvl3pPr marL="1143000" indent="-228600">
              <a:defRPr sz="2400">
                <a:solidFill>
                  <a:schemeClr val="tx1"/>
                </a:solidFill>
                <a:latin typeface="Times New Roman" pitchFamily="18" charset="0"/>
                <a:cs typeface="Times New Roman" pitchFamily="18" charset="0"/>
              </a:defRPr>
            </a:lvl3pPr>
            <a:lvl4pPr marL="1600200" indent="-228600">
              <a:defRPr sz="2400">
                <a:solidFill>
                  <a:schemeClr val="tx1"/>
                </a:solidFill>
                <a:latin typeface="Times New Roman" pitchFamily="18" charset="0"/>
                <a:cs typeface="Times New Roman" pitchFamily="18" charset="0"/>
              </a:defRPr>
            </a:lvl4pPr>
            <a:lvl5pPr marL="2057400" indent="-22860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fld id="{252778E5-109A-47C7-BF81-1A41D2EAF6C8}" type="slidenum">
              <a:rPr lang="en-US" altLang="en-US" sz="1200">
                <a:solidFill>
                  <a:prstClr val="black"/>
                </a:solidFill>
              </a:rPr>
              <a:pPr/>
              <a:t>19</a:t>
            </a:fld>
            <a:endParaRPr lang="en-US" altLang="en-US" sz="1200">
              <a:solidFill>
                <a:prstClr val="black"/>
              </a:solidFill>
            </a:endParaRPr>
          </a:p>
        </p:txBody>
      </p:sp>
      <p:sp>
        <p:nvSpPr>
          <p:cNvPr id="404483" name="Rectangle 1026"/>
          <p:cNvSpPr>
            <a:spLocks noGrp="1" noRot="1" noChangeAspect="1" noChangeArrowheads="1" noTextEdit="1"/>
          </p:cNvSpPr>
          <p:nvPr>
            <p:ph type="sldImg"/>
          </p:nvPr>
        </p:nvSpPr>
        <p:spPr>
          <a:xfrm>
            <a:off x="1143000" y="685800"/>
            <a:ext cx="4572000" cy="3429000"/>
          </a:xfrm>
          <a:ln/>
        </p:spPr>
      </p:sp>
      <p:sp>
        <p:nvSpPr>
          <p:cNvPr id="404484" name="Rectangle 1028"/>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a-IR" altLang="en-US" noProof="1"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Times New Roman" pitchFamily="18" charset="0"/>
              </a:defRPr>
            </a:lvl1pPr>
            <a:lvl2pPr marL="742950" indent="-285750">
              <a:defRPr sz="2400">
                <a:solidFill>
                  <a:schemeClr val="tx1"/>
                </a:solidFill>
                <a:latin typeface="Times New Roman" pitchFamily="18" charset="0"/>
                <a:cs typeface="Times New Roman" pitchFamily="18" charset="0"/>
              </a:defRPr>
            </a:lvl2pPr>
            <a:lvl3pPr marL="1143000" indent="-228600">
              <a:defRPr sz="2400">
                <a:solidFill>
                  <a:schemeClr val="tx1"/>
                </a:solidFill>
                <a:latin typeface="Times New Roman" pitchFamily="18" charset="0"/>
                <a:cs typeface="Times New Roman" pitchFamily="18" charset="0"/>
              </a:defRPr>
            </a:lvl3pPr>
            <a:lvl4pPr marL="1600200" indent="-228600">
              <a:defRPr sz="2400">
                <a:solidFill>
                  <a:schemeClr val="tx1"/>
                </a:solidFill>
                <a:latin typeface="Times New Roman" pitchFamily="18" charset="0"/>
                <a:cs typeface="Times New Roman" pitchFamily="18" charset="0"/>
              </a:defRPr>
            </a:lvl4pPr>
            <a:lvl5pPr marL="2057400" indent="-22860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fld id="{A3923317-DB46-40DB-9366-C8AFFB530059}" type="slidenum">
              <a:rPr lang="en-US" altLang="en-US" sz="1200">
                <a:solidFill>
                  <a:prstClr val="black"/>
                </a:solidFill>
              </a:rPr>
              <a:pPr/>
              <a:t>20</a:t>
            </a:fld>
            <a:endParaRPr lang="en-US" altLang="en-US" sz="1200">
              <a:solidFill>
                <a:prstClr val="black"/>
              </a:solidFill>
            </a:endParaRPr>
          </a:p>
        </p:txBody>
      </p:sp>
      <p:sp>
        <p:nvSpPr>
          <p:cNvPr id="406531" name="Rectangle 2"/>
          <p:cNvSpPr>
            <a:spLocks noGrp="1" noRot="1" noChangeAspect="1" noChangeArrowheads="1" noTextEdit="1"/>
          </p:cNvSpPr>
          <p:nvPr>
            <p:ph type="sldImg"/>
          </p:nvPr>
        </p:nvSpPr>
        <p:spPr>
          <a:xfrm>
            <a:off x="1144588" y="685800"/>
            <a:ext cx="4572000" cy="3429000"/>
          </a:xfrm>
          <a:ln/>
        </p:spPr>
      </p:sp>
      <p:sp>
        <p:nvSpPr>
          <p:cNvPr id="40653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14300" indent="-114300" eaLnBrk="1" hangingPunct="1">
              <a:lnSpc>
                <a:spcPct val="90000"/>
              </a:lnSpc>
            </a:pPr>
            <a:r>
              <a:rPr lang="en-US" altLang="en-US" b="1" smtClean="0"/>
              <a:t>Progression of Type 1 Diabetes</a:t>
            </a:r>
          </a:p>
          <a:p>
            <a:pPr marL="114300" indent="-114300" eaLnBrk="1" hangingPunct="1">
              <a:lnSpc>
                <a:spcPct val="90000"/>
              </a:lnSpc>
              <a:buFontTx/>
              <a:buChar char="•"/>
            </a:pPr>
            <a:r>
              <a:rPr lang="en-US" altLang="en-US" smtClean="0"/>
              <a:t>The current model of Type 1 diabetes is depicted in this figure.  Type 1 diabetes results from the autoimmune destruction of pancreatic beta cells.  The autoimmune component appears to be influenced by genetic predisposition.  The attack on the beta cells appears to be triggered by an environmental or biologic event, the nature of which is not yet fully understood.  Evidence has begun to suggest that immune dysregulation and environmental triggers or modifiers may impact many points along the continuum, rather than a single triggering event.  </a:t>
            </a:r>
          </a:p>
          <a:p>
            <a:pPr marL="114300" indent="-114300" eaLnBrk="1" hangingPunct="1">
              <a:lnSpc>
                <a:spcPct val="90000"/>
              </a:lnSpc>
              <a:buFontTx/>
              <a:buChar char="•"/>
            </a:pPr>
            <a:r>
              <a:rPr lang="en-US" altLang="en-US" smtClean="0"/>
              <a:t>There is a rapid loss of both prandial and basal insulin output once beta-cell populations have declined below a certain threshold.  The clinical onset of Type 1 diabetes is often acute, especially in younger adults and children, with many patients presenting with marked symptoms of polyuria, polydipsia, weight loss, and, often, ketoacidosis.  Patients with Type 1 diabetes have little or no insulin secretory capacity and are dependent on insulin replacement for survival.</a:t>
            </a:r>
          </a:p>
          <a:p>
            <a:pPr marL="114300" indent="-114300" eaLnBrk="1" hangingPunct="1">
              <a:lnSpc>
                <a:spcPct val="90000"/>
              </a:lnSpc>
            </a:pPr>
            <a:endParaRPr lang="en-US" altLang="en-US" smtClean="0"/>
          </a:p>
          <a:p>
            <a:pPr marL="114300" indent="-114300" eaLnBrk="1" hangingPunct="1">
              <a:lnSpc>
                <a:spcPct val="90000"/>
              </a:lnSpc>
            </a:pPr>
            <a:endParaRPr lang="en-US" altLang="en-US" smtClean="0"/>
          </a:p>
          <a:p>
            <a:pPr marL="114300" indent="-114300" eaLnBrk="1" hangingPunct="1">
              <a:lnSpc>
                <a:spcPct val="90000"/>
              </a:lnSpc>
              <a:buFontTx/>
              <a:buAutoNum type="arabicPeriod"/>
            </a:pPr>
            <a:r>
              <a:rPr lang="en-US" altLang="en-US" sz="900" smtClean="0"/>
              <a:t>Atkinson MA, Eisenbarth GS. Type 1 diabetes: new perspectives on disease pathogenesis and treatment. </a:t>
            </a:r>
            <a:r>
              <a:rPr lang="en-US" altLang="en-US" sz="900" i="1" smtClean="0"/>
              <a:t>Lancet</a:t>
            </a:r>
            <a:r>
              <a:rPr lang="en-US" altLang="en-US" sz="900" smtClean="0"/>
              <a:t>. 2001;358:221</a:t>
            </a:r>
            <a:r>
              <a:rPr lang="en-US" altLang="en-US" sz="900" smtClean="0">
                <a:cs typeface="Arial" pitchFamily="34" charset="0"/>
              </a:rPr>
              <a:t>−</a:t>
            </a:r>
            <a:r>
              <a:rPr lang="en-US" altLang="en-US" sz="900" smtClean="0"/>
              <a:t>229.</a:t>
            </a:r>
          </a:p>
          <a:p>
            <a:pPr marL="114300" indent="-114300" eaLnBrk="1" hangingPunct="1">
              <a:lnSpc>
                <a:spcPct val="90000"/>
              </a:lnSpc>
              <a:buFontTx/>
              <a:buAutoNum type="arabicPeriod"/>
            </a:pPr>
            <a:endParaRPr lang="en-US" altLang="en-US" sz="900" smtClean="0"/>
          </a:p>
          <a:p>
            <a:pPr marL="114300" indent="-114300" eaLnBrk="1" hangingPunct="1">
              <a:lnSpc>
                <a:spcPct val="90000"/>
              </a:lnSpc>
            </a:pPr>
            <a:endParaRPr lang="en-US" altLang="en-US" sz="1600" i="1"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sz="2400">
                <a:solidFill>
                  <a:schemeClr val="tx1"/>
                </a:solidFill>
                <a:latin typeface="Times New Roman" pitchFamily="18" charset="0"/>
                <a:cs typeface="Times New Roman" pitchFamily="18" charset="0"/>
              </a:defRPr>
            </a:lvl1pPr>
            <a:lvl2pPr marL="742950" indent="-285750" defTabSz="912813">
              <a:defRPr sz="2400">
                <a:solidFill>
                  <a:schemeClr val="tx1"/>
                </a:solidFill>
                <a:latin typeface="Times New Roman" pitchFamily="18" charset="0"/>
                <a:cs typeface="Times New Roman" pitchFamily="18" charset="0"/>
              </a:defRPr>
            </a:lvl2pPr>
            <a:lvl3pPr marL="1143000" indent="-228600" defTabSz="912813">
              <a:defRPr sz="2400">
                <a:solidFill>
                  <a:schemeClr val="tx1"/>
                </a:solidFill>
                <a:latin typeface="Times New Roman" pitchFamily="18" charset="0"/>
                <a:cs typeface="Times New Roman" pitchFamily="18" charset="0"/>
              </a:defRPr>
            </a:lvl3pPr>
            <a:lvl4pPr marL="1600200" indent="-228600" defTabSz="912813">
              <a:defRPr sz="2400">
                <a:solidFill>
                  <a:schemeClr val="tx1"/>
                </a:solidFill>
                <a:latin typeface="Times New Roman" pitchFamily="18" charset="0"/>
                <a:cs typeface="Times New Roman" pitchFamily="18" charset="0"/>
              </a:defRPr>
            </a:lvl4pPr>
            <a:lvl5pPr marL="2057400" indent="-228600" defTabSz="912813">
              <a:defRPr sz="2400">
                <a:solidFill>
                  <a:schemeClr val="tx1"/>
                </a:solidFill>
                <a:latin typeface="Times New Roman" pitchFamily="18" charset="0"/>
                <a:cs typeface="Times New Roman" pitchFamily="18" charset="0"/>
              </a:defRPr>
            </a:lvl5pPr>
            <a:lvl6pPr marL="2514600" indent="-228600" defTabSz="912813"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defTabSz="912813"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defTabSz="912813"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defTabSz="912813"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fld id="{2BD78830-1437-4EDA-A275-7CECF44A5218}" type="slidenum">
              <a:rPr lang="en-US" altLang="en-US" sz="900">
                <a:solidFill>
                  <a:srgbClr val="001965"/>
                </a:solidFill>
              </a:rPr>
              <a:pPr/>
              <a:t>25</a:t>
            </a:fld>
            <a:endParaRPr lang="en-US" altLang="en-US" sz="900">
              <a:solidFill>
                <a:srgbClr val="001965"/>
              </a:solidFill>
            </a:endParaRPr>
          </a:p>
        </p:txBody>
      </p:sp>
      <p:sp>
        <p:nvSpPr>
          <p:cNvPr id="366595" name="Rectangle 2"/>
          <p:cNvSpPr>
            <a:spLocks noGrp="1" noRot="1" noChangeAspect="1" noChangeArrowheads="1" noTextEdit="1"/>
          </p:cNvSpPr>
          <p:nvPr>
            <p:ph type="sldImg"/>
          </p:nvPr>
        </p:nvSpPr>
        <p:spPr>
          <a:xfrm>
            <a:off x="1143000" y="685800"/>
            <a:ext cx="4573588" cy="3429000"/>
          </a:xfrm>
          <a:ln/>
        </p:spPr>
      </p:sp>
      <p:sp>
        <p:nvSpPr>
          <p:cNvPr id="366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altLang="en-US" smtClean="0"/>
              <a:t>Ensure audience understands normal basal insulin secretion</a:t>
            </a:r>
            <a:endParaRPr lang="en-US" altLang="en-US" smtClean="0"/>
          </a:p>
          <a:p>
            <a:r>
              <a:rPr lang="en-US" altLang="en-US" b="1" u="sng" smtClean="0"/>
              <a:t>Discussion points</a:t>
            </a:r>
          </a:p>
          <a:p>
            <a:pPr>
              <a:buFontTx/>
              <a:buChar char="•"/>
            </a:pPr>
            <a:r>
              <a:rPr lang="en-US" altLang="en-US" smtClean="0"/>
              <a:t>The ideal insulin regimen should strive to match normal insulin secretion patterns.</a:t>
            </a:r>
          </a:p>
          <a:p>
            <a:pPr>
              <a:buFontTx/>
              <a:buChar char="•"/>
            </a:pPr>
            <a:r>
              <a:rPr lang="en-US" altLang="en-US" smtClean="0"/>
              <a:t>This includes;</a:t>
            </a:r>
          </a:p>
          <a:p>
            <a:pPr lvl="1">
              <a:buFontTx/>
              <a:buChar char="•"/>
            </a:pPr>
            <a:r>
              <a:rPr lang="en-US" altLang="en-US" smtClean="0"/>
              <a:t>A basal component that covers basal glucose levels throughout the day.</a:t>
            </a:r>
          </a:p>
          <a:p>
            <a:pPr lvl="1">
              <a:buFontTx/>
              <a:buChar char="•"/>
            </a:pPr>
            <a:r>
              <a:rPr lang="en-US" altLang="en-US" smtClean="0"/>
              <a:t>Bolus components that cover glucose excursions due to meals.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Times New Roman" pitchFamily="18" charset="0"/>
              </a:defRPr>
            </a:lvl1pPr>
            <a:lvl2pPr marL="742950" indent="-285750">
              <a:defRPr sz="2400">
                <a:solidFill>
                  <a:schemeClr val="tx1"/>
                </a:solidFill>
                <a:latin typeface="Times New Roman" pitchFamily="18" charset="0"/>
                <a:cs typeface="Times New Roman" pitchFamily="18" charset="0"/>
              </a:defRPr>
            </a:lvl2pPr>
            <a:lvl3pPr marL="1143000" indent="-228600">
              <a:defRPr sz="2400">
                <a:solidFill>
                  <a:schemeClr val="tx1"/>
                </a:solidFill>
                <a:latin typeface="Times New Roman" pitchFamily="18" charset="0"/>
                <a:cs typeface="Times New Roman" pitchFamily="18" charset="0"/>
              </a:defRPr>
            </a:lvl3pPr>
            <a:lvl4pPr marL="1600200" indent="-228600">
              <a:defRPr sz="2400">
                <a:solidFill>
                  <a:schemeClr val="tx1"/>
                </a:solidFill>
                <a:latin typeface="Times New Roman" pitchFamily="18" charset="0"/>
                <a:cs typeface="Times New Roman" pitchFamily="18" charset="0"/>
              </a:defRPr>
            </a:lvl4pPr>
            <a:lvl5pPr marL="2057400" indent="-22860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fld id="{78D8BE2D-A560-4DB3-B4E0-CFF58B93BEB0}" type="slidenum">
              <a:rPr lang="en-US" altLang="en-US" sz="1200">
                <a:solidFill>
                  <a:prstClr val="black"/>
                </a:solidFill>
              </a:rPr>
              <a:pPr/>
              <a:t>26</a:t>
            </a:fld>
            <a:endParaRPr lang="en-US" altLang="en-US" sz="1200">
              <a:solidFill>
                <a:prstClr val="black"/>
              </a:solidFill>
            </a:endParaRPr>
          </a:p>
        </p:txBody>
      </p:sp>
      <p:sp>
        <p:nvSpPr>
          <p:cNvPr id="657411" name="Rectangle 2"/>
          <p:cNvSpPr>
            <a:spLocks noGrp="1" noRot="1" noChangeAspect="1" noChangeArrowheads="1" noTextEdit="1"/>
          </p:cNvSpPr>
          <p:nvPr>
            <p:ph type="sldImg"/>
          </p:nvPr>
        </p:nvSpPr>
        <p:spPr>
          <a:xfrm>
            <a:off x="1143000" y="685800"/>
            <a:ext cx="4572000" cy="3429000"/>
          </a:xfrm>
          <a:ln/>
        </p:spPr>
      </p:sp>
      <p:sp>
        <p:nvSpPr>
          <p:cNvPr id="65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a-IR"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2.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2.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2.xml"/></Relationships>
</file>

<file path=ppt/slideLayouts/_rels/slideLayout26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2.xml"/></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2.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3.xml"/></Relationships>
</file>

<file path=ppt/slideLayouts/_rels/slideLayout28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3.xml"/></Relationships>
</file>

<file path=ppt/slideLayouts/_rels/slideLayout28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3.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3.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3.xml"/></Relationships>
</file>

<file path=ppt/slideLayouts/_rels/slideLayout28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3.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4.xml"/></Relationships>
</file>

<file path=ppt/slideLayouts/_rels/slideLayout30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4.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4.xml"/></Relationships>
</file>

<file path=ppt/slideLayouts/_rels/slideLayout30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4.xml"/></Relationships>
</file>

<file path=ppt/slideLayouts/_rels/slideLayout30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1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5.xml"/></Relationships>
</file>

<file path=ppt/slideLayouts/_rels/slideLayout33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15.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1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16.xml"/></Relationships>
</file>

<file path=ppt/slideLayouts/_rels/slideLayout35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Master" Target="../slideMasters/slideMaster16.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65.xml.rels><?xml version="1.0" encoding="UTF-8" standalone="yes"?>
<Relationships xmlns="http://schemas.openxmlformats.org/package/2006/relationships"><Relationship Id="rId3" Type="http://schemas.openxmlformats.org/officeDocument/2006/relationships/slideMaster" Target="../slideMasters/slideMaster23.xml"/><Relationship Id="rId7" Type="http://schemas.openxmlformats.org/officeDocument/2006/relationships/image" Target="../media/image16.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15.jpeg"/><Relationship Id="rId5" Type="http://schemas.openxmlformats.org/officeDocument/2006/relationships/image" Target="../media/image14.emf"/><Relationship Id="rId4" Type="http://schemas.openxmlformats.org/officeDocument/2006/relationships/oleObject" Target="../embeddings/oleObject1.bin"/></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1"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27B8CF8-DC28-4571-8B20-459C3DA8E835}" type="datetimeFigureOut">
              <a:rPr lang="en-US" smtClean="0"/>
              <a:pPr/>
              <a:t>8/6/2020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7B26A7-C5CA-4E3C-BFF8-CC2113BE10C6}" type="slidenum">
              <a:rPr lang="en-US" smtClean="0"/>
              <a:pPr/>
              <a:t>‹#›</a:t>
            </a:fld>
            <a:endParaRPr lang="en-US"/>
          </a:p>
        </p:txBody>
      </p:sp>
    </p:spTree>
    <p:extLst>
      <p:ext uri="{BB962C8B-B14F-4D97-AF65-F5344CB8AC3E}">
        <p14:creationId xmlns:p14="http://schemas.microsoft.com/office/powerpoint/2010/main" val="1569400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7B8CF8-DC28-4571-8B20-459C3DA8E835}" type="datetimeFigureOut">
              <a:rPr lang="en-US" smtClean="0"/>
              <a:pPr/>
              <a:t>8/6/2020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7B26A7-C5CA-4E3C-BFF8-CC2113BE10C6}" type="slidenum">
              <a:rPr lang="en-US" smtClean="0"/>
              <a:pPr/>
              <a:t>‹#›</a:t>
            </a:fld>
            <a:endParaRPr lang="en-US"/>
          </a:p>
        </p:txBody>
      </p:sp>
    </p:spTree>
    <p:extLst>
      <p:ext uri="{BB962C8B-B14F-4D97-AF65-F5344CB8AC3E}">
        <p14:creationId xmlns:p14="http://schemas.microsoft.com/office/powerpoint/2010/main" val="298747464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549685EF-33B4-4859-BA2F-F70FD18A1BCC}"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03777215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8"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9" name="Rectangle 37"/>
          <p:cNvSpPr>
            <a:spLocks noGrp="1" noChangeArrowheads="1"/>
          </p:cNvSpPr>
          <p:nvPr>
            <p:ph type="sldNum" sz="quarter" idx="12"/>
          </p:nvPr>
        </p:nvSpPr>
        <p:spPr>
          <a:ln/>
        </p:spPr>
        <p:txBody>
          <a:bodyPr/>
          <a:lstStyle>
            <a:lvl1pPr>
              <a:defRPr/>
            </a:lvl1pPr>
          </a:lstStyle>
          <a:p>
            <a:fld id="{FE0949F9-8A97-443C-B4C1-0125B50C472D}"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31766805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1243BE6E-EB64-4BD2-8130-7F0FFBA735A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09893132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3"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4" name="Rectangle 37"/>
          <p:cNvSpPr>
            <a:spLocks noGrp="1" noChangeArrowheads="1"/>
          </p:cNvSpPr>
          <p:nvPr>
            <p:ph type="sldNum" sz="quarter" idx="12"/>
          </p:nvPr>
        </p:nvSpPr>
        <p:spPr>
          <a:ln/>
        </p:spPr>
        <p:txBody>
          <a:bodyPr/>
          <a:lstStyle>
            <a:lvl1pPr>
              <a:defRPr/>
            </a:lvl1pPr>
          </a:lstStyle>
          <a:p>
            <a:fld id="{709C2998-AC7A-4045-9108-4FD775DD116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14788849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4C5A7F29-9B33-468A-B12D-5D98C8B50B3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2534050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43"/>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89B58D9A-52AF-489F-86A6-1EF472BA756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33072376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2312E19F-7E3B-4AAF-9ADC-0BAB5B3D31C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56667111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938" y="609601"/>
            <a:ext cx="1949450" cy="5451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609601"/>
            <a:ext cx="5697538" cy="5451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4C00ADF5-6E85-4821-8CCD-5DFA6644973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79065181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B1CB6451-2FF3-49DE-89B3-EE981EDDC179}"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25833647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AA61FF6B-0B53-4500-97E1-7E450BC34980}"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776322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7B8CF8-DC28-4571-8B20-459C3DA8E835}" type="datetimeFigureOut">
              <a:rPr lang="en-US" smtClean="0"/>
              <a:pPr/>
              <a:t>8/6/2020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7B26A7-C5CA-4E3C-BFF8-CC2113BE10C6}" type="slidenum">
              <a:rPr lang="en-US" smtClean="0"/>
              <a:pPr/>
              <a:t>‹#›</a:t>
            </a:fld>
            <a:endParaRPr lang="en-US"/>
          </a:p>
        </p:txBody>
      </p:sp>
    </p:spTree>
    <p:extLst>
      <p:ext uri="{BB962C8B-B14F-4D97-AF65-F5344CB8AC3E}">
        <p14:creationId xmlns:p14="http://schemas.microsoft.com/office/powerpoint/2010/main" val="417316293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32388" y="19462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32388" y="40798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7"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8" name="Rectangle 37"/>
          <p:cNvSpPr>
            <a:spLocks noGrp="1" noChangeArrowheads="1"/>
          </p:cNvSpPr>
          <p:nvPr>
            <p:ph type="sldNum" sz="quarter" idx="12"/>
          </p:nvPr>
        </p:nvSpPr>
        <p:spPr>
          <a:ln/>
        </p:spPr>
        <p:txBody>
          <a:bodyPr/>
          <a:lstStyle>
            <a:lvl1pPr>
              <a:defRPr/>
            </a:lvl1pPr>
          </a:lstStyle>
          <a:p>
            <a:fld id="{82293D1D-3AFA-4900-8ECD-C2EF72DDD91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42136047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0" y="609601"/>
            <a:ext cx="7799388" cy="54514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E7215FB2-87D2-4331-BB9E-7CC982A929A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73650899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A575BDCF-6996-42C0-B6E7-69781EE3E14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1122629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A7CA3B31-731C-4A3E-8320-9888E3A8AE6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408296826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34D8A60-675B-4EA2-8337-45C44E42A6BB}"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97489695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96EE7E7-48B3-416D-BA27-CF7782EA948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00403814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63794FC5-9543-4A62-980B-6EFAD2EBA28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62883817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ECD74CBA-1748-4270-B9BB-7D6F0DD2A4E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02573919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74840611-F228-4F9E-847D-DD3D5367A928}"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54168041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6"/>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005C4CE1-663E-4011-B20A-426B3FCA9E26}"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507240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6"/>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1"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Date Placeholder 3">
            <a:extLst>
              <a:ext uri="{FF2B5EF4-FFF2-40B4-BE49-F238E27FC236}"/>
            </a:extLst>
          </p:cNvPr>
          <p:cNvSpPr>
            <a:spLocks noGrp="1"/>
          </p:cNvSpPr>
          <p:nvPr>
            <p:ph type="dt" sz="half" idx="10"/>
          </p:nvPr>
        </p:nvSpPr>
        <p:spPr/>
        <p:txBody>
          <a:bodyPr/>
          <a:lstStyle>
            <a:lvl1pPr>
              <a:defRPr>
                <a:cs typeface="Arial" charset="0"/>
              </a:defRPr>
            </a:lvl1pPr>
          </a:lstStyle>
          <a:p>
            <a:pPr>
              <a:defRPr/>
            </a:pPr>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cs typeface="Arial" charset="0"/>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B75530BB-43EF-494A-829F-B84B0B3842CC}" type="slidenum">
              <a:rPr lang="en-US" altLang="en-US"/>
              <a:pPr>
                <a:defRPr/>
              </a:pPr>
              <a:t>‹#›</a:t>
            </a:fld>
            <a:endParaRPr lang="en-US" altLang="en-US"/>
          </a:p>
        </p:txBody>
      </p:sp>
    </p:spTree>
    <p:extLst>
      <p:ext uri="{BB962C8B-B14F-4D97-AF65-F5344CB8AC3E}">
        <p14:creationId xmlns:p14="http://schemas.microsoft.com/office/powerpoint/2010/main" val="3410699780"/>
      </p:ext>
    </p:extLst>
  </p:cSld>
  <p:clrMapOvr>
    <a:masterClrMapping/>
  </p:clrMapOvr>
  <p:transition>
    <p:wipe dir="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320676"/>
            <a:ext cx="7467600" cy="1431925"/>
          </a:xfrm>
        </p:spPr>
        <p:txBody>
          <a:bodyPr/>
          <a:lstStyle/>
          <a:p>
            <a:r>
              <a:rPr lang="en-US" smtClean="0"/>
              <a:t>Click to edit Master title style</a:t>
            </a:r>
            <a:endParaRPr lang="fa-IR"/>
          </a:p>
        </p:txBody>
      </p:sp>
      <p:sp>
        <p:nvSpPr>
          <p:cNvPr id="3" name="Text Placeholder 2"/>
          <p:cNvSpPr>
            <a:spLocks noGrp="1"/>
          </p:cNvSpPr>
          <p:nvPr>
            <p:ph type="body" sz="half" idx="1"/>
          </p:nvPr>
        </p:nvSpPr>
        <p:spPr>
          <a:xfrm>
            <a:off x="2286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quarter" idx="2"/>
          </p:nvPr>
        </p:nvSpPr>
        <p:spPr>
          <a:xfrm>
            <a:off x="4076700" y="19812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Content Placeholder 4"/>
          <p:cNvSpPr>
            <a:spLocks noGrp="1"/>
          </p:cNvSpPr>
          <p:nvPr>
            <p:ph sz="quarter" idx="3"/>
          </p:nvPr>
        </p:nvSpPr>
        <p:spPr>
          <a:xfrm>
            <a:off x="4076700" y="41148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Date Placeholder 5"/>
          <p:cNvSpPr>
            <a:spLocks noGrp="1"/>
          </p:cNvSpPr>
          <p:nvPr>
            <p:ph type="dt" sz="half" idx="10"/>
          </p:nvPr>
        </p:nvSpPr>
        <p:spPr>
          <a:xfrm>
            <a:off x="228600" y="6248400"/>
            <a:ext cx="1600200" cy="457200"/>
          </a:xfrm>
        </p:spPr>
        <p:txBody>
          <a:bodyPr/>
          <a:lstStyle>
            <a:lvl1pPr>
              <a:defRPr/>
            </a:lvl1pPr>
          </a:lstStyle>
          <a:p>
            <a:pPr>
              <a:defRPr/>
            </a:pPr>
            <a:endParaRPr lang="en-AU">
              <a:solidFill>
                <a:srgbClr val="FFFFFF"/>
              </a:solidFill>
            </a:endParaRPr>
          </a:p>
        </p:txBody>
      </p:sp>
      <p:sp>
        <p:nvSpPr>
          <p:cNvPr id="7" name="Footer Placeholder 6"/>
          <p:cNvSpPr>
            <a:spLocks noGrp="1"/>
          </p:cNvSpPr>
          <p:nvPr>
            <p:ph type="ftr" sz="quarter" idx="11"/>
          </p:nvPr>
        </p:nvSpPr>
        <p:spPr>
          <a:xfrm>
            <a:off x="2209800" y="6248400"/>
            <a:ext cx="3505200" cy="457200"/>
          </a:xfrm>
        </p:spPr>
        <p:txBody>
          <a:bodyPr/>
          <a:lstStyle>
            <a:lvl1pPr>
              <a:defRPr/>
            </a:lvl1pPr>
          </a:lstStyle>
          <a:p>
            <a:pPr>
              <a:defRPr/>
            </a:pPr>
            <a:endParaRPr lang="en-AU">
              <a:solidFill>
                <a:srgbClr val="FFFFFF"/>
              </a:solidFill>
            </a:endParaRPr>
          </a:p>
        </p:txBody>
      </p:sp>
      <p:sp>
        <p:nvSpPr>
          <p:cNvPr id="8" name="Slide Number Placeholder 7"/>
          <p:cNvSpPr>
            <a:spLocks noGrp="1"/>
          </p:cNvSpPr>
          <p:nvPr>
            <p:ph type="sldNum" sz="quarter" idx="12"/>
          </p:nvPr>
        </p:nvSpPr>
        <p:spPr>
          <a:xfrm>
            <a:off x="6248400" y="6248400"/>
            <a:ext cx="1524000" cy="457200"/>
          </a:xfrm>
        </p:spPr>
        <p:txBody>
          <a:bodyPr/>
          <a:lstStyle>
            <a:lvl1pPr>
              <a:defRPr/>
            </a:lvl1pPr>
          </a:lstStyle>
          <a:p>
            <a:fld id="{FC1A7F70-B90E-4FA9-964A-2CFF1337CB72}" type="slidenum">
              <a:rPr lang="en-AU" altLang="en-US">
                <a:solidFill>
                  <a:srgbClr val="FFFFFF"/>
                </a:solidFill>
              </a:rPr>
              <a:pPr/>
              <a:t>‹#›</a:t>
            </a:fld>
            <a:endParaRPr lang="en-AU" altLang="en-US">
              <a:solidFill>
                <a:srgbClr val="FFFFFF"/>
              </a:solidFill>
            </a:endParaRPr>
          </a:p>
        </p:txBody>
      </p:sp>
    </p:spTree>
    <p:extLst>
      <p:ext uri="{BB962C8B-B14F-4D97-AF65-F5344CB8AC3E}">
        <p14:creationId xmlns:p14="http://schemas.microsoft.com/office/powerpoint/2010/main" val="298057174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5"/>
            <a:ext cx="108585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8" name="Rectangle 6"/>
              <p:cNvSpPr>
                <a:spLocks noChangeArrowheads="1"/>
              </p:cNvSpPr>
              <p:nvPr/>
            </p:nvSpPr>
            <p:spPr bwMode="auto">
              <a:xfrm>
                <a:off x="48" y="1250"/>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9"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 name="Rectangle 8"/>
              <p:cNvSpPr>
                <a:spLocks noChangeArrowheads="1"/>
              </p:cNvSpPr>
              <p:nvPr/>
            </p:nvSpPr>
            <p:spPr bwMode="auto">
              <a:xfrm>
                <a:off x="48" y="153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1"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2" name="Rectangle 10"/>
              <p:cNvSpPr>
                <a:spLocks noChangeArrowheads="1"/>
              </p:cNvSpPr>
              <p:nvPr/>
            </p:nvSpPr>
            <p:spPr bwMode="auto">
              <a:xfrm>
                <a:off x="48" y="182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3"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4" name="Rectangle 12"/>
              <p:cNvSpPr>
                <a:spLocks noChangeArrowheads="1"/>
              </p:cNvSpPr>
              <p:nvPr/>
            </p:nvSpPr>
            <p:spPr bwMode="auto">
              <a:xfrm>
                <a:off x="48" y="2116"/>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5"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6" name="Rectangle 14"/>
              <p:cNvSpPr>
                <a:spLocks noChangeArrowheads="1"/>
              </p:cNvSpPr>
              <p:nvPr/>
            </p:nvSpPr>
            <p:spPr bwMode="auto">
              <a:xfrm>
                <a:off x="48" y="2404"/>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7" name="Rectangle 15"/>
              <p:cNvSpPr>
                <a:spLocks noChangeArrowheads="1"/>
              </p:cNvSpPr>
              <p:nvPr/>
            </p:nvSpPr>
            <p:spPr bwMode="auto">
              <a:xfrm>
                <a:off x="48" y="2549"/>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8" name="Rectangle 16"/>
              <p:cNvSpPr>
                <a:spLocks noChangeArrowheads="1"/>
              </p:cNvSpPr>
              <p:nvPr/>
            </p:nvSpPr>
            <p:spPr bwMode="auto">
              <a:xfrm>
                <a:off x="48" y="2691"/>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9"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0" name="Rectangle 18"/>
              <p:cNvSpPr>
                <a:spLocks noChangeArrowheads="1"/>
              </p:cNvSpPr>
              <p:nvPr/>
            </p:nvSpPr>
            <p:spPr bwMode="auto">
              <a:xfrm>
                <a:off x="48" y="2979"/>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1"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2"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3"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4" name="Rectangle 22"/>
              <p:cNvSpPr>
                <a:spLocks noChangeArrowheads="1"/>
              </p:cNvSpPr>
              <p:nvPr/>
            </p:nvSpPr>
            <p:spPr bwMode="auto">
              <a:xfrm>
                <a:off x="48" y="3557"/>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5"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6"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7"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8" name="Rectangle 26"/>
              <p:cNvSpPr>
                <a:spLocks noChangeArrowheads="1"/>
              </p:cNvSpPr>
              <p:nvPr/>
            </p:nvSpPr>
            <p:spPr bwMode="auto">
              <a:xfrm>
                <a:off x="48" y="4134"/>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9" name="Rectangle 27"/>
              <p:cNvSpPr>
                <a:spLocks noChangeArrowheads="1"/>
              </p:cNvSpPr>
              <p:nvPr/>
            </p:nvSpPr>
            <p:spPr bwMode="auto">
              <a:xfrm>
                <a:off x="48" y="103"/>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0"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1"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2"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3" name="Rectangle 31"/>
              <p:cNvSpPr>
                <a:spLocks noChangeArrowheads="1"/>
              </p:cNvSpPr>
              <p:nvPr/>
            </p:nvSpPr>
            <p:spPr bwMode="auto">
              <a:xfrm>
                <a:off x="48" y="67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4"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5"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62498" name="Rectangle 34"/>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r>
              <a:rPr lang="en-US" altLang="ar-SA"/>
              <a:t>Click to edit Master title style</a:t>
            </a:r>
          </a:p>
        </p:txBody>
      </p:sp>
      <p:sp>
        <p:nvSpPr>
          <p:cNvPr id="62499" name="Rectangle 35"/>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pitchFamily="2" charset="2"/>
              <a:buNone/>
              <a:defRPr>
                <a:solidFill>
                  <a:srgbClr val="FFFFFF"/>
                </a:solidFill>
              </a:defRPr>
            </a:lvl1pPr>
          </a:lstStyle>
          <a:p>
            <a:r>
              <a:rPr lang="en-US" altLang="ar-SA"/>
              <a:t>Click to edit Master subtitle style</a:t>
            </a:r>
          </a:p>
        </p:txBody>
      </p:sp>
      <p:sp>
        <p:nvSpPr>
          <p:cNvPr id="36" name="Rectangle 36"/>
          <p:cNvSpPr>
            <a:spLocks noGrp="1" noChangeArrowheads="1"/>
          </p:cNvSpPr>
          <p:nvPr>
            <p:ph type="dt" sz="quarter" idx="10"/>
          </p:nvPr>
        </p:nvSpPr>
        <p:spPr/>
        <p:txBody>
          <a:bodyPr/>
          <a:lstStyle>
            <a:lvl1pPr>
              <a:defRPr>
                <a:solidFill>
                  <a:srgbClr val="FFFFFF"/>
                </a:solidFill>
              </a:defRPr>
            </a:lvl1pPr>
          </a:lstStyle>
          <a:p>
            <a:pPr>
              <a:defRPr/>
            </a:pPr>
            <a:endParaRPr lang="en-US" altLang="en-US"/>
          </a:p>
        </p:txBody>
      </p:sp>
      <p:sp>
        <p:nvSpPr>
          <p:cNvPr id="37" name="Rectangle 37"/>
          <p:cNvSpPr>
            <a:spLocks noGrp="1" noChangeArrowheads="1"/>
          </p:cNvSpPr>
          <p:nvPr>
            <p:ph type="ftr" sz="quarter" idx="11"/>
          </p:nvPr>
        </p:nvSpPr>
        <p:spPr/>
        <p:txBody>
          <a:bodyPr/>
          <a:lstStyle>
            <a:lvl1pPr>
              <a:defRPr>
                <a:solidFill>
                  <a:srgbClr val="FFFFFF"/>
                </a:solidFill>
              </a:defRPr>
            </a:lvl1pPr>
          </a:lstStyle>
          <a:p>
            <a:pPr>
              <a:defRPr/>
            </a:pPr>
            <a:endParaRPr lang="en-US" altLang="en-US"/>
          </a:p>
        </p:txBody>
      </p:sp>
      <p:sp>
        <p:nvSpPr>
          <p:cNvPr id="38" name="Rectangle 38"/>
          <p:cNvSpPr>
            <a:spLocks noGrp="1" noChangeArrowheads="1"/>
          </p:cNvSpPr>
          <p:nvPr>
            <p:ph type="sldNum" sz="quarter" idx="12"/>
          </p:nvPr>
        </p:nvSpPr>
        <p:spPr/>
        <p:txBody>
          <a:bodyPr/>
          <a:lstStyle>
            <a:lvl1pPr>
              <a:defRPr>
                <a:solidFill>
                  <a:srgbClr val="FFFFFF"/>
                </a:solidFill>
              </a:defRPr>
            </a:lvl1pPr>
          </a:lstStyle>
          <a:p>
            <a:fld id="{88E2B153-A324-4FC7-85ED-8CC3444519B7}" type="slidenum">
              <a:rPr lang="en-US" altLang="en-US"/>
              <a:pPr/>
              <a:t>‹#›</a:t>
            </a:fld>
            <a:endParaRPr lang="en-US" altLang="en-US"/>
          </a:p>
        </p:txBody>
      </p:sp>
    </p:spTree>
    <p:extLst>
      <p:ext uri="{BB962C8B-B14F-4D97-AF65-F5344CB8AC3E}">
        <p14:creationId xmlns:p14="http://schemas.microsoft.com/office/powerpoint/2010/main" val="150197076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271A3ACD-B6C5-4495-AEDB-1DF8222D394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0527390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BCC05220-A1B5-40FC-96A9-2C1EEF2F2C8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045199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549685EF-33B4-4859-BA2F-F70FD18A1BCC}"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0101003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8"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9" name="Rectangle 37"/>
          <p:cNvSpPr>
            <a:spLocks noGrp="1" noChangeArrowheads="1"/>
          </p:cNvSpPr>
          <p:nvPr>
            <p:ph type="sldNum" sz="quarter" idx="12"/>
          </p:nvPr>
        </p:nvSpPr>
        <p:spPr>
          <a:ln/>
        </p:spPr>
        <p:txBody>
          <a:bodyPr/>
          <a:lstStyle>
            <a:lvl1pPr>
              <a:defRPr/>
            </a:lvl1pPr>
          </a:lstStyle>
          <a:p>
            <a:fld id="{FE0949F9-8A97-443C-B4C1-0125B50C472D}"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7963491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1243BE6E-EB64-4BD2-8130-7F0FFBA735A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61925565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3"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4" name="Rectangle 37"/>
          <p:cNvSpPr>
            <a:spLocks noGrp="1" noChangeArrowheads="1"/>
          </p:cNvSpPr>
          <p:nvPr>
            <p:ph type="sldNum" sz="quarter" idx="12"/>
          </p:nvPr>
        </p:nvSpPr>
        <p:spPr>
          <a:ln/>
        </p:spPr>
        <p:txBody>
          <a:bodyPr/>
          <a:lstStyle>
            <a:lvl1pPr>
              <a:defRPr/>
            </a:lvl1pPr>
          </a:lstStyle>
          <a:p>
            <a:fld id="{709C2998-AC7A-4045-9108-4FD775DD116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08967803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4C5A7F29-9B33-468A-B12D-5D98C8B50B3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98146731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43"/>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89B58D9A-52AF-489F-86A6-1EF472BA756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645882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extLst>
          </p:cNvPr>
          <p:cNvSpPr>
            <a:spLocks noGrp="1"/>
          </p:cNvSpPr>
          <p:nvPr>
            <p:ph type="dt" sz="half" idx="10"/>
          </p:nvPr>
        </p:nvSpPr>
        <p:spPr/>
        <p:txBody>
          <a:bodyPr/>
          <a:lstStyle>
            <a:lvl1pPr>
              <a:defRPr>
                <a:cs typeface="Arial" charset="0"/>
              </a:defRPr>
            </a:lvl1pPr>
          </a:lstStyle>
          <a:p>
            <a:pPr>
              <a:defRPr/>
            </a:pPr>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cs typeface="Arial" charset="0"/>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643F27B3-9AEF-450E-92A3-E838BEFE34B2}" type="slidenum">
              <a:rPr lang="en-US" altLang="en-US"/>
              <a:pPr>
                <a:defRPr/>
              </a:pPr>
              <a:t>‹#›</a:t>
            </a:fld>
            <a:endParaRPr lang="en-US" altLang="en-US"/>
          </a:p>
        </p:txBody>
      </p:sp>
    </p:spTree>
    <p:extLst>
      <p:ext uri="{BB962C8B-B14F-4D97-AF65-F5344CB8AC3E}">
        <p14:creationId xmlns:p14="http://schemas.microsoft.com/office/powerpoint/2010/main" val="1442719700"/>
      </p:ext>
    </p:extLst>
  </p:cSld>
  <p:clrMapOvr>
    <a:masterClrMapping/>
  </p:clrMapOvr>
  <p:transition>
    <p:wipe dir="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2312E19F-7E3B-4AAF-9ADC-0BAB5B3D31C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83047355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938" y="609601"/>
            <a:ext cx="1949450" cy="5451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609601"/>
            <a:ext cx="5697538" cy="5451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4C00ADF5-6E85-4821-8CCD-5DFA6644973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04956517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B1CB6451-2FF3-49DE-89B3-EE981EDDC179}"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56857850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AA61FF6B-0B53-4500-97E1-7E450BC34980}"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95004618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32388" y="19462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32388" y="40798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7"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8" name="Rectangle 37"/>
          <p:cNvSpPr>
            <a:spLocks noGrp="1" noChangeArrowheads="1"/>
          </p:cNvSpPr>
          <p:nvPr>
            <p:ph type="sldNum" sz="quarter" idx="12"/>
          </p:nvPr>
        </p:nvSpPr>
        <p:spPr>
          <a:ln/>
        </p:spPr>
        <p:txBody>
          <a:bodyPr/>
          <a:lstStyle>
            <a:lvl1pPr>
              <a:defRPr/>
            </a:lvl1pPr>
          </a:lstStyle>
          <a:p>
            <a:fld id="{82293D1D-3AFA-4900-8ECD-C2EF72DDD91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73745415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0" y="609601"/>
            <a:ext cx="7799388" cy="54514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E7215FB2-87D2-4331-BB9E-7CC982A929A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55195262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A575BDCF-6996-42C0-B6E7-69781EE3E14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82231365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A7CA3B31-731C-4A3E-8320-9888E3A8AE6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6564793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34D8A60-675B-4EA2-8337-45C44E42A6BB}"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58394220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96EE7E7-48B3-416D-BA27-CF7782EA948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288568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a:extLst>
              <a:ext uri="{FF2B5EF4-FFF2-40B4-BE49-F238E27FC236}"/>
            </a:extLst>
          </p:cNvPr>
          <p:cNvSpPr>
            <a:spLocks noGrp="1"/>
          </p:cNvSpPr>
          <p:nvPr>
            <p:ph type="dt" sz="half" idx="10"/>
          </p:nvPr>
        </p:nvSpPr>
        <p:spPr/>
        <p:txBody>
          <a:bodyPr/>
          <a:lstStyle>
            <a:lvl1pPr>
              <a:defRPr>
                <a:cs typeface="Arial" charset="0"/>
              </a:defRPr>
            </a:lvl1pPr>
          </a:lstStyle>
          <a:p>
            <a:pPr>
              <a:defRPr/>
            </a:pPr>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cs typeface="Arial" charset="0"/>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9C0759DD-D971-4610-B126-6877233DCF4D}" type="slidenum">
              <a:rPr lang="en-US" altLang="en-US"/>
              <a:pPr>
                <a:defRPr/>
              </a:pPr>
              <a:t>‹#›</a:t>
            </a:fld>
            <a:endParaRPr lang="en-US" altLang="en-US"/>
          </a:p>
        </p:txBody>
      </p:sp>
    </p:spTree>
    <p:extLst>
      <p:ext uri="{BB962C8B-B14F-4D97-AF65-F5344CB8AC3E}">
        <p14:creationId xmlns:p14="http://schemas.microsoft.com/office/powerpoint/2010/main" val="1916871367"/>
      </p:ext>
    </p:extLst>
  </p:cSld>
  <p:clrMapOvr>
    <a:masterClrMapping/>
  </p:clrMapOvr>
  <p:transition>
    <p:wipe dir="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63794FC5-9543-4A62-980B-6EFAD2EBA28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76708380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ECD74CBA-1748-4270-B9BB-7D6F0DD2A4E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68873687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74840611-F228-4F9E-847D-DD3D5367A928}"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406518016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6"/>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005C4CE1-663E-4011-B20A-426B3FCA9E26}"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83514142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320676"/>
            <a:ext cx="7467600" cy="1431925"/>
          </a:xfrm>
        </p:spPr>
        <p:txBody>
          <a:bodyPr/>
          <a:lstStyle/>
          <a:p>
            <a:r>
              <a:rPr lang="en-US" smtClean="0"/>
              <a:t>Click to edit Master title style</a:t>
            </a:r>
            <a:endParaRPr lang="fa-IR"/>
          </a:p>
        </p:txBody>
      </p:sp>
      <p:sp>
        <p:nvSpPr>
          <p:cNvPr id="3" name="Text Placeholder 2"/>
          <p:cNvSpPr>
            <a:spLocks noGrp="1"/>
          </p:cNvSpPr>
          <p:nvPr>
            <p:ph type="body" sz="half" idx="1"/>
          </p:nvPr>
        </p:nvSpPr>
        <p:spPr>
          <a:xfrm>
            <a:off x="2286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quarter" idx="2"/>
          </p:nvPr>
        </p:nvSpPr>
        <p:spPr>
          <a:xfrm>
            <a:off x="4076700" y="19812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Content Placeholder 4"/>
          <p:cNvSpPr>
            <a:spLocks noGrp="1"/>
          </p:cNvSpPr>
          <p:nvPr>
            <p:ph sz="quarter" idx="3"/>
          </p:nvPr>
        </p:nvSpPr>
        <p:spPr>
          <a:xfrm>
            <a:off x="4076700" y="41148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Date Placeholder 5"/>
          <p:cNvSpPr>
            <a:spLocks noGrp="1"/>
          </p:cNvSpPr>
          <p:nvPr>
            <p:ph type="dt" sz="half" idx="10"/>
          </p:nvPr>
        </p:nvSpPr>
        <p:spPr>
          <a:xfrm>
            <a:off x="228600" y="6248400"/>
            <a:ext cx="1600200" cy="457200"/>
          </a:xfrm>
        </p:spPr>
        <p:txBody>
          <a:bodyPr/>
          <a:lstStyle>
            <a:lvl1pPr>
              <a:defRPr/>
            </a:lvl1pPr>
          </a:lstStyle>
          <a:p>
            <a:pPr>
              <a:defRPr/>
            </a:pPr>
            <a:endParaRPr lang="en-AU">
              <a:solidFill>
                <a:srgbClr val="FFFFFF"/>
              </a:solidFill>
            </a:endParaRPr>
          </a:p>
        </p:txBody>
      </p:sp>
      <p:sp>
        <p:nvSpPr>
          <p:cNvPr id="7" name="Footer Placeholder 6"/>
          <p:cNvSpPr>
            <a:spLocks noGrp="1"/>
          </p:cNvSpPr>
          <p:nvPr>
            <p:ph type="ftr" sz="quarter" idx="11"/>
          </p:nvPr>
        </p:nvSpPr>
        <p:spPr>
          <a:xfrm>
            <a:off x="2209800" y="6248400"/>
            <a:ext cx="3505200" cy="457200"/>
          </a:xfrm>
        </p:spPr>
        <p:txBody>
          <a:bodyPr/>
          <a:lstStyle>
            <a:lvl1pPr>
              <a:defRPr/>
            </a:lvl1pPr>
          </a:lstStyle>
          <a:p>
            <a:pPr>
              <a:defRPr/>
            </a:pPr>
            <a:endParaRPr lang="en-AU">
              <a:solidFill>
                <a:srgbClr val="FFFFFF"/>
              </a:solidFill>
            </a:endParaRPr>
          </a:p>
        </p:txBody>
      </p:sp>
      <p:sp>
        <p:nvSpPr>
          <p:cNvPr id="8" name="Slide Number Placeholder 7"/>
          <p:cNvSpPr>
            <a:spLocks noGrp="1"/>
          </p:cNvSpPr>
          <p:nvPr>
            <p:ph type="sldNum" sz="quarter" idx="12"/>
          </p:nvPr>
        </p:nvSpPr>
        <p:spPr>
          <a:xfrm>
            <a:off x="6248400" y="6248400"/>
            <a:ext cx="1524000" cy="457200"/>
          </a:xfrm>
        </p:spPr>
        <p:txBody>
          <a:bodyPr/>
          <a:lstStyle>
            <a:lvl1pPr>
              <a:defRPr/>
            </a:lvl1pPr>
          </a:lstStyle>
          <a:p>
            <a:fld id="{FC1A7F70-B90E-4FA9-964A-2CFF1337CB72}" type="slidenum">
              <a:rPr lang="en-AU" altLang="en-US">
                <a:solidFill>
                  <a:srgbClr val="FFFFFF"/>
                </a:solidFill>
              </a:rPr>
              <a:pPr/>
              <a:t>‹#›</a:t>
            </a:fld>
            <a:endParaRPr lang="en-AU" altLang="en-US">
              <a:solidFill>
                <a:srgbClr val="FFFFFF"/>
              </a:solidFill>
            </a:endParaRPr>
          </a:p>
        </p:txBody>
      </p:sp>
    </p:spTree>
    <p:extLst>
      <p:ext uri="{BB962C8B-B14F-4D97-AF65-F5344CB8AC3E}">
        <p14:creationId xmlns:p14="http://schemas.microsoft.com/office/powerpoint/2010/main" val="90046325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5"/>
            <a:ext cx="108585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8" name="Rectangle 6"/>
              <p:cNvSpPr>
                <a:spLocks noChangeArrowheads="1"/>
              </p:cNvSpPr>
              <p:nvPr/>
            </p:nvSpPr>
            <p:spPr bwMode="auto">
              <a:xfrm>
                <a:off x="48" y="1250"/>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9"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 name="Rectangle 8"/>
              <p:cNvSpPr>
                <a:spLocks noChangeArrowheads="1"/>
              </p:cNvSpPr>
              <p:nvPr/>
            </p:nvSpPr>
            <p:spPr bwMode="auto">
              <a:xfrm>
                <a:off x="48" y="153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1"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2" name="Rectangle 10"/>
              <p:cNvSpPr>
                <a:spLocks noChangeArrowheads="1"/>
              </p:cNvSpPr>
              <p:nvPr/>
            </p:nvSpPr>
            <p:spPr bwMode="auto">
              <a:xfrm>
                <a:off x="48" y="182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3"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4" name="Rectangle 12"/>
              <p:cNvSpPr>
                <a:spLocks noChangeArrowheads="1"/>
              </p:cNvSpPr>
              <p:nvPr/>
            </p:nvSpPr>
            <p:spPr bwMode="auto">
              <a:xfrm>
                <a:off x="48" y="2116"/>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5"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6" name="Rectangle 14"/>
              <p:cNvSpPr>
                <a:spLocks noChangeArrowheads="1"/>
              </p:cNvSpPr>
              <p:nvPr/>
            </p:nvSpPr>
            <p:spPr bwMode="auto">
              <a:xfrm>
                <a:off x="48" y="2404"/>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7" name="Rectangle 15"/>
              <p:cNvSpPr>
                <a:spLocks noChangeArrowheads="1"/>
              </p:cNvSpPr>
              <p:nvPr/>
            </p:nvSpPr>
            <p:spPr bwMode="auto">
              <a:xfrm>
                <a:off x="48" y="2549"/>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8" name="Rectangle 16"/>
              <p:cNvSpPr>
                <a:spLocks noChangeArrowheads="1"/>
              </p:cNvSpPr>
              <p:nvPr/>
            </p:nvSpPr>
            <p:spPr bwMode="auto">
              <a:xfrm>
                <a:off x="48" y="2691"/>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9"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0" name="Rectangle 18"/>
              <p:cNvSpPr>
                <a:spLocks noChangeArrowheads="1"/>
              </p:cNvSpPr>
              <p:nvPr/>
            </p:nvSpPr>
            <p:spPr bwMode="auto">
              <a:xfrm>
                <a:off x="48" y="2979"/>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1"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2"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3"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4" name="Rectangle 22"/>
              <p:cNvSpPr>
                <a:spLocks noChangeArrowheads="1"/>
              </p:cNvSpPr>
              <p:nvPr/>
            </p:nvSpPr>
            <p:spPr bwMode="auto">
              <a:xfrm>
                <a:off x="48" y="3557"/>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5"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6"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7"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8" name="Rectangle 26"/>
              <p:cNvSpPr>
                <a:spLocks noChangeArrowheads="1"/>
              </p:cNvSpPr>
              <p:nvPr/>
            </p:nvSpPr>
            <p:spPr bwMode="auto">
              <a:xfrm>
                <a:off x="48" y="4134"/>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9" name="Rectangle 27"/>
              <p:cNvSpPr>
                <a:spLocks noChangeArrowheads="1"/>
              </p:cNvSpPr>
              <p:nvPr/>
            </p:nvSpPr>
            <p:spPr bwMode="auto">
              <a:xfrm>
                <a:off x="48" y="103"/>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0"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1"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2"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3" name="Rectangle 31"/>
              <p:cNvSpPr>
                <a:spLocks noChangeArrowheads="1"/>
              </p:cNvSpPr>
              <p:nvPr/>
            </p:nvSpPr>
            <p:spPr bwMode="auto">
              <a:xfrm>
                <a:off x="48" y="67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4"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5"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62498" name="Rectangle 34"/>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r>
              <a:rPr lang="en-US" altLang="ar-SA"/>
              <a:t>Click to edit Master title style</a:t>
            </a:r>
          </a:p>
        </p:txBody>
      </p:sp>
      <p:sp>
        <p:nvSpPr>
          <p:cNvPr id="62499" name="Rectangle 35"/>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pitchFamily="2" charset="2"/>
              <a:buNone/>
              <a:defRPr>
                <a:solidFill>
                  <a:srgbClr val="FFFFFF"/>
                </a:solidFill>
              </a:defRPr>
            </a:lvl1pPr>
          </a:lstStyle>
          <a:p>
            <a:r>
              <a:rPr lang="en-US" altLang="ar-SA"/>
              <a:t>Click to edit Master subtitle style</a:t>
            </a:r>
          </a:p>
        </p:txBody>
      </p:sp>
      <p:sp>
        <p:nvSpPr>
          <p:cNvPr id="36" name="Rectangle 36"/>
          <p:cNvSpPr>
            <a:spLocks noGrp="1" noChangeArrowheads="1"/>
          </p:cNvSpPr>
          <p:nvPr>
            <p:ph type="dt" sz="quarter" idx="10"/>
          </p:nvPr>
        </p:nvSpPr>
        <p:spPr/>
        <p:txBody>
          <a:bodyPr/>
          <a:lstStyle>
            <a:lvl1pPr>
              <a:defRPr>
                <a:solidFill>
                  <a:srgbClr val="FFFFFF"/>
                </a:solidFill>
              </a:defRPr>
            </a:lvl1pPr>
          </a:lstStyle>
          <a:p>
            <a:pPr>
              <a:defRPr/>
            </a:pPr>
            <a:endParaRPr lang="en-US" altLang="en-US"/>
          </a:p>
        </p:txBody>
      </p:sp>
      <p:sp>
        <p:nvSpPr>
          <p:cNvPr id="37" name="Rectangle 37"/>
          <p:cNvSpPr>
            <a:spLocks noGrp="1" noChangeArrowheads="1"/>
          </p:cNvSpPr>
          <p:nvPr>
            <p:ph type="ftr" sz="quarter" idx="11"/>
          </p:nvPr>
        </p:nvSpPr>
        <p:spPr/>
        <p:txBody>
          <a:bodyPr/>
          <a:lstStyle>
            <a:lvl1pPr>
              <a:defRPr>
                <a:solidFill>
                  <a:srgbClr val="FFFFFF"/>
                </a:solidFill>
              </a:defRPr>
            </a:lvl1pPr>
          </a:lstStyle>
          <a:p>
            <a:pPr>
              <a:defRPr/>
            </a:pPr>
            <a:endParaRPr lang="en-US" altLang="en-US"/>
          </a:p>
        </p:txBody>
      </p:sp>
      <p:sp>
        <p:nvSpPr>
          <p:cNvPr id="38" name="Rectangle 38"/>
          <p:cNvSpPr>
            <a:spLocks noGrp="1" noChangeArrowheads="1"/>
          </p:cNvSpPr>
          <p:nvPr>
            <p:ph type="sldNum" sz="quarter" idx="12"/>
          </p:nvPr>
        </p:nvSpPr>
        <p:spPr/>
        <p:txBody>
          <a:bodyPr/>
          <a:lstStyle>
            <a:lvl1pPr>
              <a:defRPr>
                <a:solidFill>
                  <a:srgbClr val="FFFFFF"/>
                </a:solidFill>
              </a:defRPr>
            </a:lvl1pPr>
          </a:lstStyle>
          <a:p>
            <a:fld id="{88E2B153-A324-4FC7-85ED-8CC3444519B7}" type="slidenum">
              <a:rPr lang="en-US" altLang="en-US"/>
              <a:pPr/>
              <a:t>‹#›</a:t>
            </a:fld>
            <a:endParaRPr lang="en-US" altLang="en-US"/>
          </a:p>
        </p:txBody>
      </p:sp>
    </p:spTree>
    <p:extLst>
      <p:ext uri="{BB962C8B-B14F-4D97-AF65-F5344CB8AC3E}">
        <p14:creationId xmlns:p14="http://schemas.microsoft.com/office/powerpoint/2010/main" val="371562559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271A3ACD-B6C5-4495-AEDB-1DF8222D394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07705209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BCC05220-A1B5-40FC-96A9-2C1EEF2F2C8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00493515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549685EF-33B4-4859-BA2F-F70FD18A1BCC}"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03687847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8"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9" name="Rectangle 37"/>
          <p:cNvSpPr>
            <a:spLocks noGrp="1" noChangeArrowheads="1"/>
          </p:cNvSpPr>
          <p:nvPr>
            <p:ph type="sldNum" sz="quarter" idx="12"/>
          </p:nvPr>
        </p:nvSpPr>
        <p:spPr>
          <a:ln/>
        </p:spPr>
        <p:txBody>
          <a:bodyPr/>
          <a:lstStyle>
            <a:lvl1pPr>
              <a:defRPr/>
            </a:lvl1pPr>
          </a:lstStyle>
          <a:p>
            <a:fld id="{FE0949F9-8A97-443C-B4C1-0125B50C472D}"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458234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1"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extLst>
          </p:cNvPr>
          <p:cNvSpPr>
            <a:spLocks noGrp="1"/>
          </p:cNvSpPr>
          <p:nvPr>
            <p:ph type="dt" sz="half" idx="10"/>
          </p:nvPr>
        </p:nvSpPr>
        <p:spPr/>
        <p:txBody>
          <a:bodyPr/>
          <a:lstStyle>
            <a:lvl1pPr>
              <a:defRPr>
                <a:cs typeface="Arial" charset="0"/>
              </a:defRPr>
            </a:lvl1pPr>
          </a:lstStyle>
          <a:p>
            <a:pPr>
              <a:defRPr/>
            </a:pPr>
            <a:endParaRPr lang="en-US"/>
          </a:p>
        </p:txBody>
      </p:sp>
      <p:sp>
        <p:nvSpPr>
          <p:cNvPr id="6" name="Footer Placeholder 5">
            <a:extLst>
              <a:ext uri="{FF2B5EF4-FFF2-40B4-BE49-F238E27FC236}"/>
            </a:extLst>
          </p:cNvPr>
          <p:cNvSpPr>
            <a:spLocks noGrp="1"/>
          </p:cNvSpPr>
          <p:nvPr>
            <p:ph type="ftr" sz="quarter" idx="11"/>
          </p:nvPr>
        </p:nvSpPr>
        <p:spPr/>
        <p:txBody>
          <a:bodyPr/>
          <a:lstStyle>
            <a:lvl1pPr>
              <a:defRPr>
                <a:cs typeface="Arial" charset="0"/>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pPr>
              <a:defRPr/>
            </a:pPr>
            <a:fld id="{5EFC2849-94DD-4271-A1BD-7F7781F8AA1F}" type="slidenum">
              <a:rPr lang="en-US" altLang="en-US"/>
              <a:pPr>
                <a:defRPr/>
              </a:pPr>
              <a:t>‹#›</a:t>
            </a:fld>
            <a:endParaRPr lang="en-US" altLang="en-US"/>
          </a:p>
        </p:txBody>
      </p:sp>
    </p:spTree>
    <p:extLst>
      <p:ext uri="{BB962C8B-B14F-4D97-AF65-F5344CB8AC3E}">
        <p14:creationId xmlns:p14="http://schemas.microsoft.com/office/powerpoint/2010/main" val="243693556"/>
      </p:ext>
    </p:extLst>
  </p:cSld>
  <p:clrMapOvr>
    <a:masterClrMapping/>
  </p:clrMapOvr>
  <p:transition>
    <p:wipe dir="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1243BE6E-EB64-4BD2-8130-7F0FFBA735A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83402524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3"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4" name="Rectangle 37"/>
          <p:cNvSpPr>
            <a:spLocks noGrp="1" noChangeArrowheads="1"/>
          </p:cNvSpPr>
          <p:nvPr>
            <p:ph type="sldNum" sz="quarter" idx="12"/>
          </p:nvPr>
        </p:nvSpPr>
        <p:spPr>
          <a:ln/>
        </p:spPr>
        <p:txBody>
          <a:bodyPr/>
          <a:lstStyle>
            <a:lvl1pPr>
              <a:defRPr/>
            </a:lvl1pPr>
          </a:lstStyle>
          <a:p>
            <a:fld id="{709C2998-AC7A-4045-9108-4FD775DD116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08014147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4C5A7F29-9B33-468A-B12D-5D98C8B50B3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51957010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43"/>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89B58D9A-52AF-489F-86A6-1EF472BA756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48898413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2312E19F-7E3B-4AAF-9ADC-0BAB5B3D31C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05222503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938" y="609601"/>
            <a:ext cx="1949450" cy="5451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609601"/>
            <a:ext cx="5697538" cy="5451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4C00ADF5-6E85-4821-8CCD-5DFA6644973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83430644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B1CB6451-2FF3-49DE-89B3-EE981EDDC179}"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44454226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AA61FF6B-0B53-4500-97E1-7E450BC34980}"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69400709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32388" y="19462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32388" y="40798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7"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8" name="Rectangle 37"/>
          <p:cNvSpPr>
            <a:spLocks noGrp="1" noChangeArrowheads="1"/>
          </p:cNvSpPr>
          <p:nvPr>
            <p:ph type="sldNum" sz="quarter" idx="12"/>
          </p:nvPr>
        </p:nvSpPr>
        <p:spPr>
          <a:ln/>
        </p:spPr>
        <p:txBody>
          <a:bodyPr/>
          <a:lstStyle>
            <a:lvl1pPr>
              <a:defRPr/>
            </a:lvl1pPr>
          </a:lstStyle>
          <a:p>
            <a:fld id="{82293D1D-3AFA-4900-8ECD-C2EF72DDD91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29948877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0" y="609601"/>
            <a:ext cx="7799388" cy="54514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E7215FB2-87D2-4331-BB9E-7CC982A929A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9588931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1" y="1535117"/>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33" y="1535117"/>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extLst>
          </p:cNvPr>
          <p:cNvSpPr>
            <a:spLocks noGrp="1"/>
          </p:cNvSpPr>
          <p:nvPr>
            <p:ph type="dt" sz="half" idx="10"/>
          </p:nvPr>
        </p:nvSpPr>
        <p:spPr/>
        <p:txBody>
          <a:bodyPr/>
          <a:lstStyle>
            <a:lvl1pPr>
              <a:defRPr>
                <a:cs typeface="Arial" charset="0"/>
              </a:defRPr>
            </a:lvl1pPr>
          </a:lstStyle>
          <a:p>
            <a:pPr>
              <a:defRPr/>
            </a:pPr>
            <a:endParaRPr lang="en-US"/>
          </a:p>
        </p:txBody>
      </p:sp>
      <p:sp>
        <p:nvSpPr>
          <p:cNvPr id="8" name="Footer Placeholder 7">
            <a:extLst>
              <a:ext uri="{FF2B5EF4-FFF2-40B4-BE49-F238E27FC236}"/>
            </a:extLst>
          </p:cNvPr>
          <p:cNvSpPr>
            <a:spLocks noGrp="1"/>
          </p:cNvSpPr>
          <p:nvPr>
            <p:ph type="ftr" sz="quarter" idx="11"/>
          </p:nvPr>
        </p:nvSpPr>
        <p:spPr/>
        <p:txBody>
          <a:bodyPr/>
          <a:lstStyle>
            <a:lvl1pPr>
              <a:defRPr>
                <a:cs typeface="Arial" charset="0"/>
              </a:defRPr>
            </a:lvl1pPr>
          </a:lstStyle>
          <a:p>
            <a:pPr>
              <a:defRPr/>
            </a:pPr>
            <a:endParaRPr lang="en-US"/>
          </a:p>
        </p:txBody>
      </p:sp>
      <p:sp>
        <p:nvSpPr>
          <p:cNvPr id="9" name="Slide Number Placeholder 8">
            <a:extLst>
              <a:ext uri="{FF2B5EF4-FFF2-40B4-BE49-F238E27FC236}"/>
            </a:extLst>
          </p:cNvPr>
          <p:cNvSpPr>
            <a:spLocks noGrp="1"/>
          </p:cNvSpPr>
          <p:nvPr>
            <p:ph type="sldNum" sz="quarter" idx="12"/>
          </p:nvPr>
        </p:nvSpPr>
        <p:spPr/>
        <p:txBody>
          <a:bodyPr/>
          <a:lstStyle>
            <a:lvl1pPr>
              <a:defRPr/>
            </a:lvl1pPr>
          </a:lstStyle>
          <a:p>
            <a:pPr>
              <a:defRPr/>
            </a:pPr>
            <a:fld id="{871545B5-25CE-45CB-807B-3883358FBA80}" type="slidenum">
              <a:rPr lang="en-US" altLang="en-US"/>
              <a:pPr>
                <a:defRPr/>
              </a:pPr>
              <a:t>‹#›</a:t>
            </a:fld>
            <a:endParaRPr lang="en-US" altLang="en-US"/>
          </a:p>
        </p:txBody>
      </p:sp>
    </p:spTree>
    <p:extLst>
      <p:ext uri="{BB962C8B-B14F-4D97-AF65-F5344CB8AC3E}">
        <p14:creationId xmlns:p14="http://schemas.microsoft.com/office/powerpoint/2010/main" val="574581480"/>
      </p:ext>
    </p:extLst>
  </p:cSld>
  <p:clrMapOvr>
    <a:masterClrMapping/>
  </p:clrMapOvr>
  <p:transition>
    <p:wipe dir="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A575BDCF-6996-42C0-B6E7-69781EE3E14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83588820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A7CA3B31-731C-4A3E-8320-9888E3A8AE6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06347698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34D8A60-675B-4EA2-8337-45C44E42A6BB}"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32929403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96EE7E7-48B3-416D-BA27-CF7782EA948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78129670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63794FC5-9543-4A62-980B-6EFAD2EBA28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26719415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ECD74CBA-1748-4270-B9BB-7D6F0DD2A4E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49960434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74840611-F228-4F9E-847D-DD3D5367A928}"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29690607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6"/>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005C4CE1-663E-4011-B20A-426B3FCA9E26}"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6301925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320676"/>
            <a:ext cx="7467600" cy="1431925"/>
          </a:xfrm>
        </p:spPr>
        <p:txBody>
          <a:bodyPr/>
          <a:lstStyle/>
          <a:p>
            <a:r>
              <a:rPr lang="en-US" smtClean="0"/>
              <a:t>Click to edit Master title style</a:t>
            </a:r>
            <a:endParaRPr lang="fa-IR"/>
          </a:p>
        </p:txBody>
      </p:sp>
      <p:sp>
        <p:nvSpPr>
          <p:cNvPr id="3" name="Text Placeholder 2"/>
          <p:cNvSpPr>
            <a:spLocks noGrp="1"/>
          </p:cNvSpPr>
          <p:nvPr>
            <p:ph type="body" sz="half" idx="1"/>
          </p:nvPr>
        </p:nvSpPr>
        <p:spPr>
          <a:xfrm>
            <a:off x="2286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quarter" idx="2"/>
          </p:nvPr>
        </p:nvSpPr>
        <p:spPr>
          <a:xfrm>
            <a:off x="4076700" y="19812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Content Placeholder 4"/>
          <p:cNvSpPr>
            <a:spLocks noGrp="1"/>
          </p:cNvSpPr>
          <p:nvPr>
            <p:ph sz="quarter" idx="3"/>
          </p:nvPr>
        </p:nvSpPr>
        <p:spPr>
          <a:xfrm>
            <a:off x="4076700" y="41148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Date Placeholder 5"/>
          <p:cNvSpPr>
            <a:spLocks noGrp="1"/>
          </p:cNvSpPr>
          <p:nvPr>
            <p:ph type="dt" sz="half" idx="10"/>
          </p:nvPr>
        </p:nvSpPr>
        <p:spPr>
          <a:xfrm>
            <a:off x="228600" y="6248400"/>
            <a:ext cx="1600200" cy="457200"/>
          </a:xfrm>
        </p:spPr>
        <p:txBody>
          <a:bodyPr/>
          <a:lstStyle>
            <a:lvl1pPr>
              <a:defRPr/>
            </a:lvl1pPr>
          </a:lstStyle>
          <a:p>
            <a:pPr>
              <a:defRPr/>
            </a:pPr>
            <a:endParaRPr lang="en-AU">
              <a:solidFill>
                <a:srgbClr val="FFFFFF"/>
              </a:solidFill>
            </a:endParaRPr>
          </a:p>
        </p:txBody>
      </p:sp>
      <p:sp>
        <p:nvSpPr>
          <p:cNvPr id="7" name="Footer Placeholder 6"/>
          <p:cNvSpPr>
            <a:spLocks noGrp="1"/>
          </p:cNvSpPr>
          <p:nvPr>
            <p:ph type="ftr" sz="quarter" idx="11"/>
          </p:nvPr>
        </p:nvSpPr>
        <p:spPr>
          <a:xfrm>
            <a:off x="2209800" y="6248400"/>
            <a:ext cx="3505200" cy="457200"/>
          </a:xfrm>
        </p:spPr>
        <p:txBody>
          <a:bodyPr/>
          <a:lstStyle>
            <a:lvl1pPr>
              <a:defRPr/>
            </a:lvl1pPr>
          </a:lstStyle>
          <a:p>
            <a:pPr>
              <a:defRPr/>
            </a:pPr>
            <a:endParaRPr lang="en-AU">
              <a:solidFill>
                <a:srgbClr val="FFFFFF"/>
              </a:solidFill>
            </a:endParaRPr>
          </a:p>
        </p:txBody>
      </p:sp>
      <p:sp>
        <p:nvSpPr>
          <p:cNvPr id="8" name="Slide Number Placeholder 7"/>
          <p:cNvSpPr>
            <a:spLocks noGrp="1"/>
          </p:cNvSpPr>
          <p:nvPr>
            <p:ph type="sldNum" sz="quarter" idx="12"/>
          </p:nvPr>
        </p:nvSpPr>
        <p:spPr>
          <a:xfrm>
            <a:off x="6248400" y="6248400"/>
            <a:ext cx="1524000" cy="457200"/>
          </a:xfrm>
        </p:spPr>
        <p:txBody>
          <a:bodyPr/>
          <a:lstStyle>
            <a:lvl1pPr>
              <a:defRPr/>
            </a:lvl1pPr>
          </a:lstStyle>
          <a:p>
            <a:fld id="{FC1A7F70-B90E-4FA9-964A-2CFF1337CB72}" type="slidenum">
              <a:rPr lang="en-AU" altLang="en-US">
                <a:solidFill>
                  <a:srgbClr val="FFFFFF"/>
                </a:solidFill>
              </a:rPr>
              <a:pPr/>
              <a:t>‹#›</a:t>
            </a:fld>
            <a:endParaRPr lang="en-AU" altLang="en-US">
              <a:solidFill>
                <a:srgbClr val="FFFFFF"/>
              </a:solidFill>
            </a:endParaRPr>
          </a:p>
        </p:txBody>
      </p:sp>
    </p:spTree>
    <p:extLst>
      <p:ext uri="{BB962C8B-B14F-4D97-AF65-F5344CB8AC3E}">
        <p14:creationId xmlns:p14="http://schemas.microsoft.com/office/powerpoint/2010/main" val="304652563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5"/>
            <a:ext cx="108585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8" name="Rectangle 6"/>
              <p:cNvSpPr>
                <a:spLocks noChangeArrowheads="1"/>
              </p:cNvSpPr>
              <p:nvPr/>
            </p:nvSpPr>
            <p:spPr bwMode="auto">
              <a:xfrm>
                <a:off x="48" y="1250"/>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9"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 name="Rectangle 8"/>
              <p:cNvSpPr>
                <a:spLocks noChangeArrowheads="1"/>
              </p:cNvSpPr>
              <p:nvPr/>
            </p:nvSpPr>
            <p:spPr bwMode="auto">
              <a:xfrm>
                <a:off x="48" y="153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1"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2" name="Rectangle 10"/>
              <p:cNvSpPr>
                <a:spLocks noChangeArrowheads="1"/>
              </p:cNvSpPr>
              <p:nvPr/>
            </p:nvSpPr>
            <p:spPr bwMode="auto">
              <a:xfrm>
                <a:off x="48" y="182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3"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4" name="Rectangle 12"/>
              <p:cNvSpPr>
                <a:spLocks noChangeArrowheads="1"/>
              </p:cNvSpPr>
              <p:nvPr/>
            </p:nvSpPr>
            <p:spPr bwMode="auto">
              <a:xfrm>
                <a:off x="48" y="2116"/>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5"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6" name="Rectangle 14"/>
              <p:cNvSpPr>
                <a:spLocks noChangeArrowheads="1"/>
              </p:cNvSpPr>
              <p:nvPr/>
            </p:nvSpPr>
            <p:spPr bwMode="auto">
              <a:xfrm>
                <a:off x="48" y="2404"/>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7" name="Rectangle 15"/>
              <p:cNvSpPr>
                <a:spLocks noChangeArrowheads="1"/>
              </p:cNvSpPr>
              <p:nvPr/>
            </p:nvSpPr>
            <p:spPr bwMode="auto">
              <a:xfrm>
                <a:off x="48" y="2549"/>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8" name="Rectangle 16"/>
              <p:cNvSpPr>
                <a:spLocks noChangeArrowheads="1"/>
              </p:cNvSpPr>
              <p:nvPr/>
            </p:nvSpPr>
            <p:spPr bwMode="auto">
              <a:xfrm>
                <a:off x="48" y="2691"/>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9"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0" name="Rectangle 18"/>
              <p:cNvSpPr>
                <a:spLocks noChangeArrowheads="1"/>
              </p:cNvSpPr>
              <p:nvPr/>
            </p:nvSpPr>
            <p:spPr bwMode="auto">
              <a:xfrm>
                <a:off x="48" y="2979"/>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1"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2"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3"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4" name="Rectangle 22"/>
              <p:cNvSpPr>
                <a:spLocks noChangeArrowheads="1"/>
              </p:cNvSpPr>
              <p:nvPr/>
            </p:nvSpPr>
            <p:spPr bwMode="auto">
              <a:xfrm>
                <a:off x="48" y="3557"/>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5"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6"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7"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8" name="Rectangle 26"/>
              <p:cNvSpPr>
                <a:spLocks noChangeArrowheads="1"/>
              </p:cNvSpPr>
              <p:nvPr/>
            </p:nvSpPr>
            <p:spPr bwMode="auto">
              <a:xfrm>
                <a:off x="48" y="4134"/>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9" name="Rectangle 27"/>
              <p:cNvSpPr>
                <a:spLocks noChangeArrowheads="1"/>
              </p:cNvSpPr>
              <p:nvPr/>
            </p:nvSpPr>
            <p:spPr bwMode="auto">
              <a:xfrm>
                <a:off x="48" y="103"/>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0"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1"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2"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3" name="Rectangle 31"/>
              <p:cNvSpPr>
                <a:spLocks noChangeArrowheads="1"/>
              </p:cNvSpPr>
              <p:nvPr/>
            </p:nvSpPr>
            <p:spPr bwMode="auto">
              <a:xfrm>
                <a:off x="48" y="67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4"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5"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62498" name="Rectangle 34"/>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r>
              <a:rPr lang="en-US" altLang="ar-SA"/>
              <a:t>Click to edit Master title style</a:t>
            </a:r>
          </a:p>
        </p:txBody>
      </p:sp>
      <p:sp>
        <p:nvSpPr>
          <p:cNvPr id="62499" name="Rectangle 35"/>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pitchFamily="2" charset="2"/>
              <a:buNone/>
              <a:defRPr>
                <a:solidFill>
                  <a:srgbClr val="FFFFFF"/>
                </a:solidFill>
              </a:defRPr>
            </a:lvl1pPr>
          </a:lstStyle>
          <a:p>
            <a:r>
              <a:rPr lang="en-US" altLang="ar-SA"/>
              <a:t>Click to edit Master subtitle style</a:t>
            </a:r>
          </a:p>
        </p:txBody>
      </p:sp>
      <p:sp>
        <p:nvSpPr>
          <p:cNvPr id="36" name="Rectangle 36"/>
          <p:cNvSpPr>
            <a:spLocks noGrp="1" noChangeArrowheads="1"/>
          </p:cNvSpPr>
          <p:nvPr>
            <p:ph type="dt" sz="quarter" idx="10"/>
          </p:nvPr>
        </p:nvSpPr>
        <p:spPr/>
        <p:txBody>
          <a:bodyPr/>
          <a:lstStyle>
            <a:lvl1pPr>
              <a:defRPr>
                <a:solidFill>
                  <a:srgbClr val="FFFFFF"/>
                </a:solidFill>
              </a:defRPr>
            </a:lvl1pPr>
          </a:lstStyle>
          <a:p>
            <a:pPr>
              <a:defRPr/>
            </a:pPr>
            <a:endParaRPr lang="en-US" altLang="en-US"/>
          </a:p>
        </p:txBody>
      </p:sp>
      <p:sp>
        <p:nvSpPr>
          <p:cNvPr id="37" name="Rectangle 37"/>
          <p:cNvSpPr>
            <a:spLocks noGrp="1" noChangeArrowheads="1"/>
          </p:cNvSpPr>
          <p:nvPr>
            <p:ph type="ftr" sz="quarter" idx="11"/>
          </p:nvPr>
        </p:nvSpPr>
        <p:spPr/>
        <p:txBody>
          <a:bodyPr/>
          <a:lstStyle>
            <a:lvl1pPr>
              <a:defRPr>
                <a:solidFill>
                  <a:srgbClr val="FFFFFF"/>
                </a:solidFill>
              </a:defRPr>
            </a:lvl1pPr>
          </a:lstStyle>
          <a:p>
            <a:pPr>
              <a:defRPr/>
            </a:pPr>
            <a:endParaRPr lang="en-US" altLang="en-US"/>
          </a:p>
        </p:txBody>
      </p:sp>
      <p:sp>
        <p:nvSpPr>
          <p:cNvPr id="38" name="Rectangle 38"/>
          <p:cNvSpPr>
            <a:spLocks noGrp="1" noChangeArrowheads="1"/>
          </p:cNvSpPr>
          <p:nvPr>
            <p:ph type="sldNum" sz="quarter" idx="12"/>
          </p:nvPr>
        </p:nvSpPr>
        <p:spPr/>
        <p:txBody>
          <a:bodyPr/>
          <a:lstStyle>
            <a:lvl1pPr>
              <a:defRPr>
                <a:solidFill>
                  <a:srgbClr val="FFFFFF"/>
                </a:solidFill>
              </a:defRPr>
            </a:lvl1pPr>
          </a:lstStyle>
          <a:p>
            <a:fld id="{88E2B153-A324-4FC7-85ED-8CC3444519B7}" type="slidenum">
              <a:rPr lang="en-US" altLang="en-US"/>
              <a:pPr/>
              <a:t>‹#›</a:t>
            </a:fld>
            <a:endParaRPr lang="en-US" altLang="en-US"/>
          </a:p>
        </p:txBody>
      </p:sp>
    </p:spTree>
    <p:extLst>
      <p:ext uri="{BB962C8B-B14F-4D97-AF65-F5344CB8AC3E}">
        <p14:creationId xmlns:p14="http://schemas.microsoft.com/office/powerpoint/2010/main" val="38156801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extLst>
          </p:cNvPr>
          <p:cNvSpPr>
            <a:spLocks noGrp="1"/>
          </p:cNvSpPr>
          <p:nvPr>
            <p:ph type="dt" sz="half" idx="10"/>
          </p:nvPr>
        </p:nvSpPr>
        <p:spPr/>
        <p:txBody>
          <a:bodyPr/>
          <a:lstStyle>
            <a:lvl1pPr>
              <a:defRPr>
                <a:cs typeface="Arial" charset="0"/>
              </a:defRPr>
            </a:lvl1pPr>
          </a:lstStyle>
          <a:p>
            <a:pPr>
              <a:defRPr/>
            </a:pPr>
            <a:endParaRPr lang="en-US"/>
          </a:p>
        </p:txBody>
      </p:sp>
      <p:sp>
        <p:nvSpPr>
          <p:cNvPr id="4" name="Footer Placeholder 3">
            <a:extLst>
              <a:ext uri="{FF2B5EF4-FFF2-40B4-BE49-F238E27FC236}"/>
            </a:extLst>
          </p:cNvPr>
          <p:cNvSpPr>
            <a:spLocks noGrp="1"/>
          </p:cNvSpPr>
          <p:nvPr>
            <p:ph type="ftr" sz="quarter" idx="11"/>
          </p:nvPr>
        </p:nvSpPr>
        <p:spPr/>
        <p:txBody>
          <a:bodyPr/>
          <a:lstStyle>
            <a:lvl1pPr>
              <a:defRPr>
                <a:cs typeface="Arial" charset="0"/>
              </a:defRPr>
            </a:lvl1pPr>
          </a:lstStyle>
          <a:p>
            <a:pPr>
              <a:defRPr/>
            </a:pPr>
            <a:endParaRPr lang="en-US"/>
          </a:p>
        </p:txBody>
      </p:sp>
      <p:sp>
        <p:nvSpPr>
          <p:cNvPr id="5" name="Slide Number Placeholder 4">
            <a:extLst>
              <a:ext uri="{FF2B5EF4-FFF2-40B4-BE49-F238E27FC236}"/>
            </a:extLst>
          </p:cNvPr>
          <p:cNvSpPr>
            <a:spLocks noGrp="1"/>
          </p:cNvSpPr>
          <p:nvPr>
            <p:ph type="sldNum" sz="quarter" idx="12"/>
          </p:nvPr>
        </p:nvSpPr>
        <p:spPr/>
        <p:txBody>
          <a:bodyPr/>
          <a:lstStyle>
            <a:lvl1pPr>
              <a:defRPr/>
            </a:lvl1pPr>
          </a:lstStyle>
          <a:p>
            <a:pPr>
              <a:defRPr/>
            </a:pPr>
            <a:fld id="{22708EE6-84AE-483A-9F20-43BD704EC2C4}" type="slidenum">
              <a:rPr lang="en-US" altLang="en-US"/>
              <a:pPr>
                <a:defRPr/>
              </a:pPr>
              <a:t>‹#›</a:t>
            </a:fld>
            <a:endParaRPr lang="en-US" altLang="en-US"/>
          </a:p>
        </p:txBody>
      </p:sp>
    </p:spTree>
    <p:extLst>
      <p:ext uri="{BB962C8B-B14F-4D97-AF65-F5344CB8AC3E}">
        <p14:creationId xmlns:p14="http://schemas.microsoft.com/office/powerpoint/2010/main" val="2207250946"/>
      </p:ext>
    </p:extLst>
  </p:cSld>
  <p:clrMapOvr>
    <a:masterClrMapping/>
  </p:clrMapOvr>
  <p:transition>
    <p:wipe dir="r"/>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271A3ACD-B6C5-4495-AEDB-1DF8222D394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89430765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BCC05220-A1B5-40FC-96A9-2C1EEF2F2C8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33672670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549685EF-33B4-4859-BA2F-F70FD18A1BCC}"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51712770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8"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9" name="Rectangle 37"/>
          <p:cNvSpPr>
            <a:spLocks noGrp="1" noChangeArrowheads="1"/>
          </p:cNvSpPr>
          <p:nvPr>
            <p:ph type="sldNum" sz="quarter" idx="12"/>
          </p:nvPr>
        </p:nvSpPr>
        <p:spPr>
          <a:ln/>
        </p:spPr>
        <p:txBody>
          <a:bodyPr/>
          <a:lstStyle>
            <a:lvl1pPr>
              <a:defRPr/>
            </a:lvl1pPr>
          </a:lstStyle>
          <a:p>
            <a:fld id="{FE0949F9-8A97-443C-B4C1-0125B50C472D}"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75833549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1243BE6E-EB64-4BD2-8130-7F0FFBA735A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01206623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3"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4" name="Rectangle 37"/>
          <p:cNvSpPr>
            <a:spLocks noGrp="1" noChangeArrowheads="1"/>
          </p:cNvSpPr>
          <p:nvPr>
            <p:ph type="sldNum" sz="quarter" idx="12"/>
          </p:nvPr>
        </p:nvSpPr>
        <p:spPr>
          <a:ln/>
        </p:spPr>
        <p:txBody>
          <a:bodyPr/>
          <a:lstStyle>
            <a:lvl1pPr>
              <a:defRPr/>
            </a:lvl1pPr>
          </a:lstStyle>
          <a:p>
            <a:fld id="{709C2998-AC7A-4045-9108-4FD775DD116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13616812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4C5A7F29-9B33-468A-B12D-5D98C8B50B3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208877673"/>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43"/>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89B58D9A-52AF-489F-86A6-1EF472BA756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89389719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2312E19F-7E3B-4AAF-9ADC-0BAB5B3D31C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76324940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938" y="609601"/>
            <a:ext cx="1949450" cy="5451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609601"/>
            <a:ext cx="5697538" cy="5451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4C00ADF5-6E85-4821-8CCD-5DFA6644973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1479673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extLst>
          </p:cNvPr>
          <p:cNvSpPr>
            <a:spLocks noGrp="1"/>
          </p:cNvSpPr>
          <p:nvPr>
            <p:ph type="dt" sz="half" idx="10"/>
          </p:nvPr>
        </p:nvSpPr>
        <p:spPr/>
        <p:txBody>
          <a:bodyPr/>
          <a:lstStyle>
            <a:lvl1pPr>
              <a:defRPr>
                <a:cs typeface="Arial" charset="0"/>
              </a:defRPr>
            </a:lvl1pPr>
          </a:lstStyle>
          <a:p>
            <a:pPr>
              <a:defRPr/>
            </a:pPr>
            <a:endParaRPr lang="en-US"/>
          </a:p>
        </p:txBody>
      </p:sp>
      <p:sp>
        <p:nvSpPr>
          <p:cNvPr id="3" name="Footer Placeholder 2">
            <a:extLst>
              <a:ext uri="{FF2B5EF4-FFF2-40B4-BE49-F238E27FC236}"/>
            </a:extLst>
          </p:cNvPr>
          <p:cNvSpPr>
            <a:spLocks noGrp="1"/>
          </p:cNvSpPr>
          <p:nvPr>
            <p:ph type="ftr" sz="quarter" idx="11"/>
          </p:nvPr>
        </p:nvSpPr>
        <p:spPr/>
        <p:txBody>
          <a:bodyPr/>
          <a:lstStyle>
            <a:lvl1pPr>
              <a:defRPr>
                <a:cs typeface="Arial" charset="0"/>
              </a:defRPr>
            </a:lvl1pPr>
          </a:lstStyle>
          <a:p>
            <a:pPr>
              <a:defRPr/>
            </a:pPr>
            <a:endParaRPr lang="en-US"/>
          </a:p>
        </p:txBody>
      </p:sp>
      <p:sp>
        <p:nvSpPr>
          <p:cNvPr id="4" name="Slide Number Placeholder 3">
            <a:extLst>
              <a:ext uri="{FF2B5EF4-FFF2-40B4-BE49-F238E27FC236}"/>
            </a:extLst>
          </p:cNvPr>
          <p:cNvSpPr>
            <a:spLocks noGrp="1"/>
          </p:cNvSpPr>
          <p:nvPr>
            <p:ph type="sldNum" sz="quarter" idx="12"/>
          </p:nvPr>
        </p:nvSpPr>
        <p:spPr/>
        <p:txBody>
          <a:bodyPr/>
          <a:lstStyle>
            <a:lvl1pPr>
              <a:defRPr/>
            </a:lvl1pPr>
          </a:lstStyle>
          <a:p>
            <a:pPr>
              <a:defRPr/>
            </a:pPr>
            <a:fld id="{300ECAF7-7AC2-4A66-A3FF-26354A177B09}" type="slidenum">
              <a:rPr lang="en-US" altLang="en-US"/>
              <a:pPr>
                <a:defRPr/>
              </a:pPr>
              <a:t>‹#›</a:t>
            </a:fld>
            <a:endParaRPr lang="en-US" altLang="en-US"/>
          </a:p>
        </p:txBody>
      </p:sp>
    </p:spTree>
    <p:extLst>
      <p:ext uri="{BB962C8B-B14F-4D97-AF65-F5344CB8AC3E}">
        <p14:creationId xmlns:p14="http://schemas.microsoft.com/office/powerpoint/2010/main" val="2054605795"/>
      </p:ext>
    </p:extLst>
  </p:cSld>
  <p:clrMapOvr>
    <a:masterClrMapping/>
  </p:clrMapOvr>
  <p:transition>
    <p:wipe dir="r"/>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B1CB6451-2FF3-49DE-89B3-EE981EDDC179}"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93492058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AA61FF6B-0B53-4500-97E1-7E450BC34980}"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36150454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32388" y="19462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32388" y="40798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7"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8" name="Rectangle 37"/>
          <p:cNvSpPr>
            <a:spLocks noGrp="1" noChangeArrowheads="1"/>
          </p:cNvSpPr>
          <p:nvPr>
            <p:ph type="sldNum" sz="quarter" idx="12"/>
          </p:nvPr>
        </p:nvSpPr>
        <p:spPr>
          <a:ln/>
        </p:spPr>
        <p:txBody>
          <a:bodyPr/>
          <a:lstStyle>
            <a:lvl1pPr>
              <a:defRPr/>
            </a:lvl1pPr>
          </a:lstStyle>
          <a:p>
            <a:fld id="{82293D1D-3AFA-4900-8ECD-C2EF72DDD91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52928035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0" y="609601"/>
            <a:ext cx="7799388" cy="54514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E7215FB2-87D2-4331-BB9E-7CC982A929A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40393686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A575BDCF-6996-42C0-B6E7-69781EE3E14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9419568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A7CA3B31-731C-4A3E-8320-9888E3A8AE6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75456893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34D8A60-675B-4EA2-8337-45C44E42A6BB}"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1169314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96EE7E7-48B3-416D-BA27-CF7782EA948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03960501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63794FC5-9543-4A62-980B-6EFAD2EBA28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93673319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ECD74CBA-1748-4270-B9BB-7D6F0DD2A4E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4951323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2" y="273053"/>
            <a:ext cx="3008313" cy="1162051"/>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6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12"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p:txBody>
          <a:bodyPr/>
          <a:lstStyle>
            <a:lvl1pPr>
              <a:defRPr>
                <a:cs typeface="Arial" charset="0"/>
              </a:defRPr>
            </a:lvl1pPr>
          </a:lstStyle>
          <a:p>
            <a:pPr>
              <a:defRPr/>
            </a:pPr>
            <a:endParaRPr lang="en-US"/>
          </a:p>
        </p:txBody>
      </p:sp>
      <p:sp>
        <p:nvSpPr>
          <p:cNvPr id="6" name="Footer Placeholder 5">
            <a:extLst>
              <a:ext uri="{FF2B5EF4-FFF2-40B4-BE49-F238E27FC236}"/>
            </a:extLst>
          </p:cNvPr>
          <p:cNvSpPr>
            <a:spLocks noGrp="1"/>
          </p:cNvSpPr>
          <p:nvPr>
            <p:ph type="ftr" sz="quarter" idx="11"/>
          </p:nvPr>
        </p:nvSpPr>
        <p:spPr/>
        <p:txBody>
          <a:bodyPr/>
          <a:lstStyle>
            <a:lvl1pPr>
              <a:defRPr>
                <a:cs typeface="Arial" charset="0"/>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pPr>
              <a:defRPr/>
            </a:pPr>
            <a:fld id="{59E1887C-5553-4568-B76C-646F819C566B}" type="slidenum">
              <a:rPr lang="en-US" altLang="en-US"/>
              <a:pPr>
                <a:defRPr/>
              </a:pPr>
              <a:t>‹#›</a:t>
            </a:fld>
            <a:endParaRPr lang="en-US" altLang="en-US"/>
          </a:p>
        </p:txBody>
      </p:sp>
    </p:spTree>
    <p:extLst>
      <p:ext uri="{BB962C8B-B14F-4D97-AF65-F5344CB8AC3E}">
        <p14:creationId xmlns:p14="http://schemas.microsoft.com/office/powerpoint/2010/main" val="2811225178"/>
      </p:ext>
    </p:extLst>
  </p:cSld>
  <p:clrMapOvr>
    <a:masterClrMapping/>
  </p:clrMapOvr>
  <p:transition>
    <p:wipe dir="r"/>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74840611-F228-4F9E-847D-DD3D5367A928}"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39385675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6"/>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005C4CE1-663E-4011-B20A-426B3FCA9E26}"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177215462"/>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320676"/>
            <a:ext cx="7467600" cy="1431925"/>
          </a:xfrm>
        </p:spPr>
        <p:txBody>
          <a:bodyPr/>
          <a:lstStyle/>
          <a:p>
            <a:r>
              <a:rPr lang="en-US" smtClean="0"/>
              <a:t>Click to edit Master title style</a:t>
            </a:r>
            <a:endParaRPr lang="fa-IR"/>
          </a:p>
        </p:txBody>
      </p:sp>
      <p:sp>
        <p:nvSpPr>
          <p:cNvPr id="3" name="Text Placeholder 2"/>
          <p:cNvSpPr>
            <a:spLocks noGrp="1"/>
          </p:cNvSpPr>
          <p:nvPr>
            <p:ph type="body" sz="half" idx="1"/>
          </p:nvPr>
        </p:nvSpPr>
        <p:spPr>
          <a:xfrm>
            <a:off x="2286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quarter" idx="2"/>
          </p:nvPr>
        </p:nvSpPr>
        <p:spPr>
          <a:xfrm>
            <a:off x="4076700" y="19812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Content Placeholder 4"/>
          <p:cNvSpPr>
            <a:spLocks noGrp="1"/>
          </p:cNvSpPr>
          <p:nvPr>
            <p:ph sz="quarter" idx="3"/>
          </p:nvPr>
        </p:nvSpPr>
        <p:spPr>
          <a:xfrm>
            <a:off x="4076700" y="41148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Date Placeholder 5"/>
          <p:cNvSpPr>
            <a:spLocks noGrp="1"/>
          </p:cNvSpPr>
          <p:nvPr>
            <p:ph type="dt" sz="half" idx="10"/>
          </p:nvPr>
        </p:nvSpPr>
        <p:spPr>
          <a:xfrm>
            <a:off x="228600" y="6248400"/>
            <a:ext cx="1600200" cy="457200"/>
          </a:xfrm>
        </p:spPr>
        <p:txBody>
          <a:bodyPr/>
          <a:lstStyle>
            <a:lvl1pPr>
              <a:defRPr/>
            </a:lvl1pPr>
          </a:lstStyle>
          <a:p>
            <a:pPr>
              <a:defRPr/>
            </a:pPr>
            <a:endParaRPr lang="en-AU">
              <a:solidFill>
                <a:srgbClr val="FFFFFF"/>
              </a:solidFill>
            </a:endParaRPr>
          </a:p>
        </p:txBody>
      </p:sp>
      <p:sp>
        <p:nvSpPr>
          <p:cNvPr id="7" name="Footer Placeholder 6"/>
          <p:cNvSpPr>
            <a:spLocks noGrp="1"/>
          </p:cNvSpPr>
          <p:nvPr>
            <p:ph type="ftr" sz="quarter" idx="11"/>
          </p:nvPr>
        </p:nvSpPr>
        <p:spPr>
          <a:xfrm>
            <a:off x="2209800" y="6248400"/>
            <a:ext cx="3505200" cy="457200"/>
          </a:xfrm>
        </p:spPr>
        <p:txBody>
          <a:bodyPr/>
          <a:lstStyle>
            <a:lvl1pPr>
              <a:defRPr/>
            </a:lvl1pPr>
          </a:lstStyle>
          <a:p>
            <a:pPr>
              <a:defRPr/>
            </a:pPr>
            <a:endParaRPr lang="en-AU">
              <a:solidFill>
                <a:srgbClr val="FFFFFF"/>
              </a:solidFill>
            </a:endParaRPr>
          </a:p>
        </p:txBody>
      </p:sp>
      <p:sp>
        <p:nvSpPr>
          <p:cNvPr id="8" name="Slide Number Placeholder 7"/>
          <p:cNvSpPr>
            <a:spLocks noGrp="1"/>
          </p:cNvSpPr>
          <p:nvPr>
            <p:ph type="sldNum" sz="quarter" idx="12"/>
          </p:nvPr>
        </p:nvSpPr>
        <p:spPr>
          <a:xfrm>
            <a:off x="6248400" y="6248400"/>
            <a:ext cx="1524000" cy="457200"/>
          </a:xfrm>
        </p:spPr>
        <p:txBody>
          <a:bodyPr/>
          <a:lstStyle>
            <a:lvl1pPr>
              <a:defRPr/>
            </a:lvl1pPr>
          </a:lstStyle>
          <a:p>
            <a:fld id="{FC1A7F70-B90E-4FA9-964A-2CFF1337CB72}" type="slidenum">
              <a:rPr lang="en-AU" altLang="en-US">
                <a:solidFill>
                  <a:srgbClr val="FFFFFF"/>
                </a:solidFill>
              </a:rPr>
              <a:pPr/>
              <a:t>‹#›</a:t>
            </a:fld>
            <a:endParaRPr lang="en-AU" altLang="en-US">
              <a:solidFill>
                <a:srgbClr val="FFFFFF"/>
              </a:solidFill>
            </a:endParaRPr>
          </a:p>
        </p:txBody>
      </p:sp>
    </p:spTree>
    <p:extLst>
      <p:ext uri="{BB962C8B-B14F-4D97-AF65-F5344CB8AC3E}">
        <p14:creationId xmlns:p14="http://schemas.microsoft.com/office/powerpoint/2010/main" val="249562004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5"/>
            <a:ext cx="108585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8" name="Rectangle 6"/>
              <p:cNvSpPr>
                <a:spLocks noChangeArrowheads="1"/>
              </p:cNvSpPr>
              <p:nvPr/>
            </p:nvSpPr>
            <p:spPr bwMode="auto">
              <a:xfrm>
                <a:off x="48" y="1250"/>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9"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 name="Rectangle 8"/>
              <p:cNvSpPr>
                <a:spLocks noChangeArrowheads="1"/>
              </p:cNvSpPr>
              <p:nvPr/>
            </p:nvSpPr>
            <p:spPr bwMode="auto">
              <a:xfrm>
                <a:off x="48" y="153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1"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2" name="Rectangle 10"/>
              <p:cNvSpPr>
                <a:spLocks noChangeArrowheads="1"/>
              </p:cNvSpPr>
              <p:nvPr/>
            </p:nvSpPr>
            <p:spPr bwMode="auto">
              <a:xfrm>
                <a:off x="48" y="182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3"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4" name="Rectangle 12"/>
              <p:cNvSpPr>
                <a:spLocks noChangeArrowheads="1"/>
              </p:cNvSpPr>
              <p:nvPr/>
            </p:nvSpPr>
            <p:spPr bwMode="auto">
              <a:xfrm>
                <a:off x="48" y="2116"/>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5"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6" name="Rectangle 14"/>
              <p:cNvSpPr>
                <a:spLocks noChangeArrowheads="1"/>
              </p:cNvSpPr>
              <p:nvPr/>
            </p:nvSpPr>
            <p:spPr bwMode="auto">
              <a:xfrm>
                <a:off x="48" y="2404"/>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7" name="Rectangle 15"/>
              <p:cNvSpPr>
                <a:spLocks noChangeArrowheads="1"/>
              </p:cNvSpPr>
              <p:nvPr/>
            </p:nvSpPr>
            <p:spPr bwMode="auto">
              <a:xfrm>
                <a:off x="48" y="2549"/>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8" name="Rectangle 16"/>
              <p:cNvSpPr>
                <a:spLocks noChangeArrowheads="1"/>
              </p:cNvSpPr>
              <p:nvPr/>
            </p:nvSpPr>
            <p:spPr bwMode="auto">
              <a:xfrm>
                <a:off x="48" y="2691"/>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9"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0" name="Rectangle 18"/>
              <p:cNvSpPr>
                <a:spLocks noChangeArrowheads="1"/>
              </p:cNvSpPr>
              <p:nvPr/>
            </p:nvSpPr>
            <p:spPr bwMode="auto">
              <a:xfrm>
                <a:off x="48" y="2979"/>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1"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2"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3"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4" name="Rectangle 22"/>
              <p:cNvSpPr>
                <a:spLocks noChangeArrowheads="1"/>
              </p:cNvSpPr>
              <p:nvPr/>
            </p:nvSpPr>
            <p:spPr bwMode="auto">
              <a:xfrm>
                <a:off x="48" y="3557"/>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5"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6"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7"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8" name="Rectangle 26"/>
              <p:cNvSpPr>
                <a:spLocks noChangeArrowheads="1"/>
              </p:cNvSpPr>
              <p:nvPr/>
            </p:nvSpPr>
            <p:spPr bwMode="auto">
              <a:xfrm>
                <a:off x="48" y="4134"/>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9" name="Rectangle 27"/>
              <p:cNvSpPr>
                <a:spLocks noChangeArrowheads="1"/>
              </p:cNvSpPr>
              <p:nvPr/>
            </p:nvSpPr>
            <p:spPr bwMode="auto">
              <a:xfrm>
                <a:off x="48" y="103"/>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0"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1"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2"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3" name="Rectangle 31"/>
              <p:cNvSpPr>
                <a:spLocks noChangeArrowheads="1"/>
              </p:cNvSpPr>
              <p:nvPr/>
            </p:nvSpPr>
            <p:spPr bwMode="auto">
              <a:xfrm>
                <a:off x="48" y="67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4"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5"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62498" name="Rectangle 34"/>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r>
              <a:rPr lang="en-US" altLang="ar-SA"/>
              <a:t>Click to edit Master title style</a:t>
            </a:r>
          </a:p>
        </p:txBody>
      </p:sp>
      <p:sp>
        <p:nvSpPr>
          <p:cNvPr id="62499" name="Rectangle 35"/>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pitchFamily="2" charset="2"/>
              <a:buNone/>
              <a:defRPr>
                <a:solidFill>
                  <a:srgbClr val="FFFFFF"/>
                </a:solidFill>
              </a:defRPr>
            </a:lvl1pPr>
          </a:lstStyle>
          <a:p>
            <a:r>
              <a:rPr lang="en-US" altLang="ar-SA"/>
              <a:t>Click to edit Master subtitle style</a:t>
            </a:r>
          </a:p>
        </p:txBody>
      </p:sp>
      <p:sp>
        <p:nvSpPr>
          <p:cNvPr id="36" name="Rectangle 36"/>
          <p:cNvSpPr>
            <a:spLocks noGrp="1" noChangeArrowheads="1"/>
          </p:cNvSpPr>
          <p:nvPr>
            <p:ph type="dt" sz="quarter" idx="10"/>
          </p:nvPr>
        </p:nvSpPr>
        <p:spPr/>
        <p:txBody>
          <a:bodyPr/>
          <a:lstStyle>
            <a:lvl1pPr>
              <a:defRPr>
                <a:solidFill>
                  <a:srgbClr val="FFFFFF"/>
                </a:solidFill>
              </a:defRPr>
            </a:lvl1pPr>
          </a:lstStyle>
          <a:p>
            <a:pPr>
              <a:defRPr/>
            </a:pPr>
            <a:endParaRPr lang="en-US" altLang="en-US"/>
          </a:p>
        </p:txBody>
      </p:sp>
      <p:sp>
        <p:nvSpPr>
          <p:cNvPr id="37" name="Rectangle 37"/>
          <p:cNvSpPr>
            <a:spLocks noGrp="1" noChangeArrowheads="1"/>
          </p:cNvSpPr>
          <p:nvPr>
            <p:ph type="ftr" sz="quarter" idx="11"/>
          </p:nvPr>
        </p:nvSpPr>
        <p:spPr/>
        <p:txBody>
          <a:bodyPr/>
          <a:lstStyle>
            <a:lvl1pPr>
              <a:defRPr>
                <a:solidFill>
                  <a:srgbClr val="FFFFFF"/>
                </a:solidFill>
              </a:defRPr>
            </a:lvl1pPr>
          </a:lstStyle>
          <a:p>
            <a:pPr>
              <a:defRPr/>
            </a:pPr>
            <a:endParaRPr lang="en-US" altLang="en-US"/>
          </a:p>
        </p:txBody>
      </p:sp>
      <p:sp>
        <p:nvSpPr>
          <p:cNvPr id="38" name="Rectangle 38"/>
          <p:cNvSpPr>
            <a:spLocks noGrp="1" noChangeArrowheads="1"/>
          </p:cNvSpPr>
          <p:nvPr>
            <p:ph type="sldNum" sz="quarter" idx="12"/>
          </p:nvPr>
        </p:nvSpPr>
        <p:spPr/>
        <p:txBody>
          <a:bodyPr/>
          <a:lstStyle>
            <a:lvl1pPr>
              <a:defRPr>
                <a:solidFill>
                  <a:srgbClr val="FFFFFF"/>
                </a:solidFill>
              </a:defRPr>
            </a:lvl1pPr>
          </a:lstStyle>
          <a:p>
            <a:fld id="{88E2B153-A324-4FC7-85ED-8CC3444519B7}" type="slidenum">
              <a:rPr lang="en-US" altLang="en-US"/>
              <a:pPr/>
              <a:t>‹#›</a:t>
            </a:fld>
            <a:endParaRPr lang="en-US" altLang="en-US"/>
          </a:p>
        </p:txBody>
      </p:sp>
    </p:spTree>
    <p:extLst>
      <p:ext uri="{BB962C8B-B14F-4D97-AF65-F5344CB8AC3E}">
        <p14:creationId xmlns:p14="http://schemas.microsoft.com/office/powerpoint/2010/main" val="239765265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271A3ACD-B6C5-4495-AEDB-1DF8222D394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92894555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BCC05220-A1B5-40FC-96A9-2C1EEF2F2C8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18398017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549685EF-33B4-4859-BA2F-F70FD18A1BCC}"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26790314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8"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9" name="Rectangle 37"/>
          <p:cNvSpPr>
            <a:spLocks noGrp="1" noChangeArrowheads="1"/>
          </p:cNvSpPr>
          <p:nvPr>
            <p:ph type="sldNum" sz="quarter" idx="12"/>
          </p:nvPr>
        </p:nvSpPr>
        <p:spPr>
          <a:ln/>
        </p:spPr>
        <p:txBody>
          <a:bodyPr/>
          <a:lstStyle>
            <a:lvl1pPr>
              <a:defRPr/>
            </a:lvl1pPr>
          </a:lstStyle>
          <a:p>
            <a:fld id="{FE0949F9-8A97-443C-B4C1-0125B50C472D}"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53068245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1243BE6E-EB64-4BD2-8130-7F0FFBA735A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851912412"/>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3"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4" name="Rectangle 37"/>
          <p:cNvSpPr>
            <a:spLocks noGrp="1" noChangeArrowheads="1"/>
          </p:cNvSpPr>
          <p:nvPr>
            <p:ph type="sldNum" sz="quarter" idx="12"/>
          </p:nvPr>
        </p:nvSpPr>
        <p:spPr>
          <a:ln/>
        </p:spPr>
        <p:txBody>
          <a:bodyPr/>
          <a:lstStyle>
            <a:lvl1pPr>
              <a:defRPr/>
            </a:lvl1pPr>
          </a:lstStyle>
          <a:p>
            <a:fld id="{709C2998-AC7A-4045-9108-4FD775DD116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379468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7B8CF8-DC28-4571-8B20-459C3DA8E835}" type="datetimeFigureOut">
              <a:rPr lang="en-US" smtClean="0"/>
              <a:pPr/>
              <a:t>8/6/2020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7B26A7-C5CA-4E3C-BFF8-CC2113BE10C6}" type="slidenum">
              <a:rPr lang="en-US" smtClean="0"/>
              <a:pPr/>
              <a:t>‹#›</a:t>
            </a:fld>
            <a:endParaRPr lang="en-US"/>
          </a:p>
        </p:txBody>
      </p:sp>
    </p:spTree>
    <p:extLst>
      <p:ext uri="{BB962C8B-B14F-4D97-AF65-F5344CB8AC3E}">
        <p14:creationId xmlns:p14="http://schemas.microsoft.com/office/powerpoint/2010/main" val="35710601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5"/>
            <a:ext cx="5486400" cy="566739"/>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4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p:txBody>
          <a:bodyPr/>
          <a:lstStyle>
            <a:lvl1pPr>
              <a:defRPr>
                <a:cs typeface="Arial" charset="0"/>
              </a:defRPr>
            </a:lvl1pPr>
          </a:lstStyle>
          <a:p>
            <a:pPr>
              <a:defRPr/>
            </a:pPr>
            <a:endParaRPr lang="en-US"/>
          </a:p>
        </p:txBody>
      </p:sp>
      <p:sp>
        <p:nvSpPr>
          <p:cNvPr id="6" name="Footer Placeholder 5">
            <a:extLst>
              <a:ext uri="{FF2B5EF4-FFF2-40B4-BE49-F238E27FC236}"/>
            </a:extLst>
          </p:cNvPr>
          <p:cNvSpPr>
            <a:spLocks noGrp="1"/>
          </p:cNvSpPr>
          <p:nvPr>
            <p:ph type="ftr" sz="quarter" idx="11"/>
          </p:nvPr>
        </p:nvSpPr>
        <p:spPr/>
        <p:txBody>
          <a:bodyPr/>
          <a:lstStyle>
            <a:lvl1pPr>
              <a:defRPr>
                <a:cs typeface="Arial" charset="0"/>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pPr>
              <a:defRPr/>
            </a:pPr>
            <a:fld id="{66BACD50-20B9-44D7-AFB8-3F29D285A44F}" type="slidenum">
              <a:rPr lang="en-US" altLang="en-US"/>
              <a:pPr>
                <a:defRPr/>
              </a:pPr>
              <a:t>‹#›</a:t>
            </a:fld>
            <a:endParaRPr lang="en-US" altLang="en-US"/>
          </a:p>
        </p:txBody>
      </p:sp>
    </p:spTree>
    <p:extLst>
      <p:ext uri="{BB962C8B-B14F-4D97-AF65-F5344CB8AC3E}">
        <p14:creationId xmlns:p14="http://schemas.microsoft.com/office/powerpoint/2010/main" val="360562175"/>
      </p:ext>
    </p:extLst>
  </p:cSld>
  <p:clrMapOvr>
    <a:masterClrMapping/>
  </p:clrMapOvr>
  <p:transition>
    <p:wipe dir="r"/>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4C5A7F29-9B33-468A-B12D-5D98C8B50B3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19492171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43"/>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89B58D9A-52AF-489F-86A6-1EF472BA756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8122533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2312E19F-7E3B-4AAF-9ADC-0BAB5B3D31C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934081091"/>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938" y="609601"/>
            <a:ext cx="1949450" cy="5451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609601"/>
            <a:ext cx="5697538" cy="5451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4C00ADF5-6E85-4821-8CCD-5DFA6644973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667540335"/>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B1CB6451-2FF3-49DE-89B3-EE981EDDC179}"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920956892"/>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AA61FF6B-0B53-4500-97E1-7E450BC34980}"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43685775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32388" y="19462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32388" y="40798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7"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8" name="Rectangle 37"/>
          <p:cNvSpPr>
            <a:spLocks noGrp="1" noChangeArrowheads="1"/>
          </p:cNvSpPr>
          <p:nvPr>
            <p:ph type="sldNum" sz="quarter" idx="12"/>
          </p:nvPr>
        </p:nvSpPr>
        <p:spPr>
          <a:ln/>
        </p:spPr>
        <p:txBody>
          <a:bodyPr/>
          <a:lstStyle>
            <a:lvl1pPr>
              <a:defRPr/>
            </a:lvl1pPr>
          </a:lstStyle>
          <a:p>
            <a:fld id="{82293D1D-3AFA-4900-8ECD-C2EF72DDD91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72956704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0" y="609601"/>
            <a:ext cx="7799388" cy="54514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E7215FB2-87D2-4331-BB9E-7CC982A929A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01899626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A575BDCF-6996-42C0-B6E7-69781EE3E14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41076641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A7CA3B31-731C-4A3E-8320-9888E3A8AE6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6418640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extLst>
          </p:cNvPr>
          <p:cNvSpPr>
            <a:spLocks noGrp="1"/>
          </p:cNvSpPr>
          <p:nvPr>
            <p:ph type="dt" sz="half" idx="10"/>
          </p:nvPr>
        </p:nvSpPr>
        <p:spPr/>
        <p:txBody>
          <a:bodyPr/>
          <a:lstStyle>
            <a:lvl1pPr>
              <a:defRPr>
                <a:cs typeface="Arial" charset="0"/>
              </a:defRPr>
            </a:lvl1pPr>
          </a:lstStyle>
          <a:p>
            <a:pPr>
              <a:defRPr/>
            </a:pPr>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cs typeface="Arial" charset="0"/>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667FB89A-F2B3-4AB9-AC19-FFE13805D0A6}" type="slidenum">
              <a:rPr lang="en-US" altLang="en-US"/>
              <a:pPr>
                <a:defRPr/>
              </a:pPr>
              <a:t>‹#›</a:t>
            </a:fld>
            <a:endParaRPr lang="en-US" altLang="en-US"/>
          </a:p>
        </p:txBody>
      </p:sp>
    </p:spTree>
    <p:extLst>
      <p:ext uri="{BB962C8B-B14F-4D97-AF65-F5344CB8AC3E}">
        <p14:creationId xmlns:p14="http://schemas.microsoft.com/office/powerpoint/2010/main" val="2915599767"/>
      </p:ext>
    </p:extLst>
  </p:cSld>
  <p:clrMapOvr>
    <a:masterClrMapping/>
  </p:clrMapOvr>
  <p:transition>
    <p:wipe dir="r"/>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34D8A60-675B-4EA2-8337-45C44E42A6BB}"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33323070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96EE7E7-48B3-416D-BA27-CF7782EA948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75123823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63794FC5-9543-4A62-980B-6EFAD2EBA28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539110057"/>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ECD74CBA-1748-4270-B9BB-7D6F0DD2A4E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33885750"/>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74840611-F228-4F9E-847D-DD3D5367A928}"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991374855"/>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6"/>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005C4CE1-663E-4011-B20A-426B3FCA9E26}"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593196971"/>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320676"/>
            <a:ext cx="7467600" cy="1431925"/>
          </a:xfrm>
        </p:spPr>
        <p:txBody>
          <a:bodyPr/>
          <a:lstStyle/>
          <a:p>
            <a:r>
              <a:rPr lang="en-US" smtClean="0"/>
              <a:t>Click to edit Master title style</a:t>
            </a:r>
            <a:endParaRPr lang="fa-IR"/>
          </a:p>
        </p:txBody>
      </p:sp>
      <p:sp>
        <p:nvSpPr>
          <p:cNvPr id="3" name="Text Placeholder 2"/>
          <p:cNvSpPr>
            <a:spLocks noGrp="1"/>
          </p:cNvSpPr>
          <p:nvPr>
            <p:ph type="body" sz="half" idx="1"/>
          </p:nvPr>
        </p:nvSpPr>
        <p:spPr>
          <a:xfrm>
            <a:off x="2286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quarter" idx="2"/>
          </p:nvPr>
        </p:nvSpPr>
        <p:spPr>
          <a:xfrm>
            <a:off x="4076700" y="19812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Content Placeholder 4"/>
          <p:cNvSpPr>
            <a:spLocks noGrp="1"/>
          </p:cNvSpPr>
          <p:nvPr>
            <p:ph sz="quarter" idx="3"/>
          </p:nvPr>
        </p:nvSpPr>
        <p:spPr>
          <a:xfrm>
            <a:off x="4076700" y="41148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Date Placeholder 5"/>
          <p:cNvSpPr>
            <a:spLocks noGrp="1"/>
          </p:cNvSpPr>
          <p:nvPr>
            <p:ph type="dt" sz="half" idx="10"/>
          </p:nvPr>
        </p:nvSpPr>
        <p:spPr>
          <a:xfrm>
            <a:off x="228600" y="6248400"/>
            <a:ext cx="1600200" cy="457200"/>
          </a:xfrm>
        </p:spPr>
        <p:txBody>
          <a:bodyPr/>
          <a:lstStyle>
            <a:lvl1pPr>
              <a:defRPr/>
            </a:lvl1pPr>
          </a:lstStyle>
          <a:p>
            <a:pPr>
              <a:defRPr/>
            </a:pPr>
            <a:endParaRPr lang="en-AU">
              <a:solidFill>
                <a:srgbClr val="FFFFFF"/>
              </a:solidFill>
            </a:endParaRPr>
          </a:p>
        </p:txBody>
      </p:sp>
      <p:sp>
        <p:nvSpPr>
          <p:cNvPr id="7" name="Footer Placeholder 6"/>
          <p:cNvSpPr>
            <a:spLocks noGrp="1"/>
          </p:cNvSpPr>
          <p:nvPr>
            <p:ph type="ftr" sz="quarter" idx="11"/>
          </p:nvPr>
        </p:nvSpPr>
        <p:spPr>
          <a:xfrm>
            <a:off x="2209800" y="6248400"/>
            <a:ext cx="3505200" cy="457200"/>
          </a:xfrm>
        </p:spPr>
        <p:txBody>
          <a:bodyPr/>
          <a:lstStyle>
            <a:lvl1pPr>
              <a:defRPr/>
            </a:lvl1pPr>
          </a:lstStyle>
          <a:p>
            <a:pPr>
              <a:defRPr/>
            </a:pPr>
            <a:endParaRPr lang="en-AU">
              <a:solidFill>
                <a:srgbClr val="FFFFFF"/>
              </a:solidFill>
            </a:endParaRPr>
          </a:p>
        </p:txBody>
      </p:sp>
      <p:sp>
        <p:nvSpPr>
          <p:cNvPr id="8" name="Slide Number Placeholder 7"/>
          <p:cNvSpPr>
            <a:spLocks noGrp="1"/>
          </p:cNvSpPr>
          <p:nvPr>
            <p:ph type="sldNum" sz="quarter" idx="12"/>
          </p:nvPr>
        </p:nvSpPr>
        <p:spPr>
          <a:xfrm>
            <a:off x="6248400" y="6248400"/>
            <a:ext cx="1524000" cy="457200"/>
          </a:xfrm>
        </p:spPr>
        <p:txBody>
          <a:bodyPr/>
          <a:lstStyle>
            <a:lvl1pPr>
              <a:defRPr/>
            </a:lvl1pPr>
          </a:lstStyle>
          <a:p>
            <a:fld id="{FC1A7F70-B90E-4FA9-964A-2CFF1337CB72}" type="slidenum">
              <a:rPr lang="en-AU" altLang="en-US">
                <a:solidFill>
                  <a:srgbClr val="FFFFFF"/>
                </a:solidFill>
              </a:rPr>
              <a:pPr/>
              <a:t>‹#›</a:t>
            </a:fld>
            <a:endParaRPr lang="en-AU" altLang="en-US">
              <a:solidFill>
                <a:srgbClr val="FFFFFF"/>
              </a:solidFill>
            </a:endParaRPr>
          </a:p>
        </p:txBody>
      </p:sp>
    </p:spTree>
    <p:extLst>
      <p:ext uri="{BB962C8B-B14F-4D97-AF65-F5344CB8AC3E}">
        <p14:creationId xmlns:p14="http://schemas.microsoft.com/office/powerpoint/2010/main" val="4063846470"/>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5"/>
            <a:ext cx="108585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8" name="Rectangle 6"/>
              <p:cNvSpPr>
                <a:spLocks noChangeArrowheads="1"/>
              </p:cNvSpPr>
              <p:nvPr/>
            </p:nvSpPr>
            <p:spPr bwMode="auto">
              <a:xfrm>
                <a:off x="48" y="1250"/>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9"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 name="Rectangle 8"/>
              <p:cNvSpPr>
                <a:spLocks noChangeArrowheads="1"/>
              </p:cNvSpPr>
              <p:nvPr/>
            </p:nvSpPr>
            <p:spPr bwMode="auto">
              <a:xfrm>
                <a:off x="48" y="153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1"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2" name="Rectangle 10"/>
              <p:cNvSpPr>
                <a:spLocks noChangeArrowheads="1"/>
              </p:cNvSpPr>
              <p:nvPr/>
            </p:nvSpPr>
            <p:spPr bwMode="auto">
              <a:xfrm>
                <a:off x="48" y="182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3"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4" name="Rectangle 12"/>
              <p:cNvSpPr>
                <a:spLocks noChangeArrowheads="1"/>
              </p:cNvSpPr>
              <p:nvPr/>
            </p:nvSpPr>
            <p:spPr bwMode="auto">
              <a:xfrm>
                <a:off x="48" y="2116"/>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5"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6" name="Rectangle 14"/>
              <p:cNvSpPr>
                <a:spLocks noChangeArrowheads="1"/>
              </p:cNvSpPr>
              <p:nvPr/>
            </p:nvSpPr>
            <p:spPr bwMode="auto">
              <a:xfrm>
                <a:off x="48" y="2404"/>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7" name="Rectangle 15"/>
              <p:cNvSpPr>
                <a:spLocks noChangeArrowheads="1"/>
              </p:cNvSpPr>
              <p:nvPr/>
            </p:nvSpPr>
            <p:spPr bwMode="auto">
              <a:xfrm>
                <a:off x="48" y="2549"/>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8" name="Rectangle 16"/>
              <p:cNvSpPr>
                <a:spLocks noChangeArrowheads="1"/>
              </p:cNvSpPr>
              <p:nvPr/>
            </p:nvSpPr>
            <p:spPr bwMode="auto">
              <a:xfrm>
                <a:off x="48" y="2691"/>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9"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0" name="Rectangle 18"/>
              <p:cNvSpPr>
                <a:spLocks noChangeArrowheads="1"/>
              </p:cNvSpPr>
              <p:nvPr/>
            </p:nvSpPr>
            <p:spPr bwMode="auto">
              <a:xfrm>
                <a:off x="48" y="2979"/>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1"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2"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3"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4" name="Rectangle 22"/>
              <p:cNvSpPr>
                <a:spLocks noChangeArrowheads="1"/>
              </p:cNvSpPr>
              <p:nvPr/>
            </p:nvSpPr>
            <p:spPr bwMode="auto">
              <a:xfrm>
                <a:off x="48" y="3557"/>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5"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6"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7"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8" name="Rectangle 26"/>
              <p:cNvSpPr>
                <a:spLocks noChangeArrowheads="1"/>
              </p:cNvSpPr>
              <p:nvPr/>
            </p:nvSpPr>
            <p:spPr bwMode="auto">
              <a:xfrm>
                <a:off x="48" y="4134"/>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9" name="Rectangle 27"/>
              <p:cNvSpPr>
                <a:spLocks noChangeArrowheads="1"/>
              </p:cNvSpPr>
              <p:nvPr/>
            </p:nvSpPr>
            <p:spPr bwMode="auto">
              <a:xfrm>
                <a:off x="48" y="103"/>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0"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1"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2"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3" name="Rectangle 31"/>
              <p:cNvSpPr>
                <a:spLocks noChangeArrowheads="1"/>
              </p:cNvSpPr>
              <p:nvPr/>
            </p:nvSpPr>
            <p:spPr bwMode="auto">
              <a:xfrm>
                <a:off x="48" y="67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4"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5"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62498" name="Rectangle 34"/>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r>
              <a:rPr lang="en-US" altLang="ar-SA"/>
              <a:t>Click to edit Master title style</a:t>
            </a:r>
          </a:p>
        </p:txBody>
      </p:sp>
      <p:sp>
        <p:nvSpPr>
          <p:cNvPr id="62499" name="Rectangle 35"/>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pitchFamily="2" charset="2"/>
              <a:buNone/>
              <a:defRPr>
                <a:solidFill>
                  <a:srgbClr val="FFFFFF"/>
                </a:solidFill>
              </a:defRPr>
            </a:lvl1pPr>
          </a:lstStyle>
          <a:p>
            <a:r>
              <a:rPr lang="en-US" altLang="ar-SA"/>
              <a:t>Click to edit Master subtitle style</a:t>
            </a:r>
          </a:p>
        </p:txBody>
      </p:sp>
      <p:sp>
        <p:nvSpPr>
          <p:cNvPr id="36" name="Rectangle 36"/>
          <p:cNvSpPr>
            <a:spLocks noGrp="1" noChangeArrowheads="1"/>
          </p:cNvSpPr>
          <p:nvPr>
            <p:ph type="dt" sz="quarter" idx="10"/>
          </p:nvPr>
        </p:nvSpPr>
        <p:spPr/>
        <p:txBody>
          <a:bodyPr/>
          <a:lstStyle>
            <a:lvl1pPr>
              <a:defRPr>
                <a:solidFill>
                  <a:srgbClr val="FFFFFF"/>
                </a:solidFill>
              </a:defRPr>
            </a:lvl1pPr>
          </a:lstStyle>
          <a:p>
            <a:pPr>
              <a:defRPr/>
            </a:pPr>
            <a:endParaRPr lang="en-US" altLang="en-US"/>
          </a:p>
        </p:txBody>
      </p:sp>
      <p:sp>
        <p:nvSpPr>
          <p:cNvPr id="37" name="Rectangle 37"/>
          <p:cNvSpPr>
            <a:spLocks noGrp="1" noChangeArrowheads="1"/>
          </p:cNvSpPr>
          <p:nvPr>
            <p:ph type="ftr" sz="quarter" idx="11"/>
          </p:nvPr>
        </p:nvSpPr>
        <p:spPr/>
        <p:txBody>
          <a:bodyPr/>
          <a:lstStyle>
            <a:lvl1pPr>
              <a:defRPr>
                <a:solidFill>
                  <a:srgbClr val="FFFFFF"/>
                </a:solidFill>
              </a:defRPr>
            </a:lvl1pPr>
          </a:lstStyle>
          <a:p>
            <a:pPr>
              <a:defRPr/>
            </a:pPr>
            <a:endParaRPr lang="en-US" altLang="en-US"/>
          </a:p>
        </p:txBody>
      </p:sp>
      <p:sp>
        <p:nvSpPr>
          <p:cNvPr id="38" name="Rectangle 38"/>
          <p:cNvSpPr>
            <a:spLocks noGrp="1" noChangeArrowheads="1"/>
          </p:cNvSpPr>
          <p:nvPr>
            <p:ph type="sldNum" sz="quarter" idx="12"/>
          </p:nvPr>
        </p:nvSpPr>
        <p:spPr/>
        <p:txBody>
          <a:bodyPr/>
          <a:lstStyle>
            <a:lvl1pPr>
              <a:defRPr>
                <a:solidFill>
                  <a:srgbClr val="FFFFFF"/>
                </a:solidFill>
              </a:defRPr>
            </a:lvl1pPr>
          </a:lstStyle>
          <a:p>
            <a:fld id="{88E2B153-A324-4FC7-85ED-8CC3444519B7}" type="slidenum">
              <a:rPr lang="en-US" altLang="en-US"/>
              <a:pPr/>
              <a:t>‹#›</a:t>
            </a:fld>
            <a:endParaRPr lang="en-US" altLang="en-US"/>
          </a:p>
        </p:txBody>
      </p:sp>
    </p:spTree>
    <p:extLst>
      <p:ext uri="{BB962C8B-B14F-4D97-AF65-F5344CB8AC3E}">
        <p14:creationId xmlns:p14="http://schemas.microsoft.com/office/powerpoint/2010/main" val="60012201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271A3ACD-B6C5-4495-AEDB-1DF8222D394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33435424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BCC05220-A1B5-40FC-96A9-2C1EEF2F2C8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551930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76200"/>
            <a:ext cx="1943100" cy="60198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5800" y="76200"/>
            <a:ext cx="5676900" cy="6019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extLst>
          </p:cNvPr>
          <p:cNvSpPr>
            <a:spLocks noGrp="1"/>
          </p:cNvSpPr>
          <p:nvPr>
            <p:ph type="dt" sz="half" idx="10"/>
          </p:nvPr>
        </p:nvSpPr>
        <p:spPr/>
        <p:txBody>
          <a:bodyPr/>
          <a:lstStyle>
            <a:lvl1pPr>
              <a:defRPr>
                <a:cs typeface="Arial" charset="0"/>
              </a:defRPr>
            </a:lvl1pPr>
          </a:lstStyle>
          <a:p>
            <a:pPr>
              <a:defRPr/>
            </a:pPr>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cs typeface="Arial" charset="0"/>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D6B4A925-6271-484B-853B-F3644CEF5C76}" type="slidenum">
              <a:rPr lang="en-US" altLang="en-US"/>
              <a:pPr>
                <a:defRPr/>
              </a:pPr>
              <a:t>‹#›</a:t>
            </a:fld>
            <a:endParaRPr lang="en-US" altLang="en-US"/>
          </a:p>
        </p:txBody>
      </p:sp>
    </p:spTree>
    <p:extLst>
      <p:ext uri="{BB962C8B-B14F-4D97-AF65-F5344CB8AC3E}">
        <p14:creationId xmlns:p14="http://schemas.microsoft.com/office/powerpoint/2010/main" val="2790751867"/>
      </p:ext>
    </p:extLst>
  </p:cSld>
  <p:clrMapOvr>
    <a:masterClrMapping/>
  </p:clrMapOvr>
  <p:transition>
    <p:wipe dir="r"/>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549685EF-33B4-4859-BA2F-F70FD18A1BCC}"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647199510"/>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8"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9" name="Rectangle 37"/>
          <p:cNvSpPr>
            <a:spLocks noGrp="1" noChangeArrowheads="1"/>
          </p:cNvSpPr>
          <p:nvPr>
            <p:ph type="sldNum" sz="quarter" idx="12"/>
          </p:nvPr>
        </p:nvSpPr>
        <p:spPr>
          <a:ln/>
        </p:spPr>
        <p:txBody>
          <a:bodyPr/>
          <a:lstStyle>
            <a:lvl1pPr>
              <a:defRPr/>
            </a:lvl1pPr>
          </a:lstStyle>
          <a:p>
            <a:fld id="{FE0949F9-8A97-443C-B4C1-0125B50C472D}"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802262318"/>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1243BE6E-EB64-4BD2-8130-7F0FFBA735A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491079517"/>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3"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4" name="Rectangle 37"/>
          <p:cNvSpPr>
            <a:spLocks noGrp="1" noChangeArrowheads="1"/>
          </p:cNvSpPr>
          <p:nvPr>
            <p:ph type="sldNum" sz="quarter" idx="12"/>
          </p:nvPr>
        </p:nvSpPr>
        <p:spPr>
          <a:ln/>
        </p:spPr>
        <p:txBody>
          <a:bodyPr/>
          <a:lstStyle>
            <a:lvl1pPr>
              <a:defRPr/>
            </a:lvl1pPr>
          </a:lstStyle>
          <a:p>
            <a:fld id="{709C2998-AC7A-4045-9108-4FD775DD116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33089677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4C5A7F29-9B33-468A-B12D-5D98C8B50B3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226721865"/>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43"/>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89B58D9A-52AF-489F-86A6-1EF472BA756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271136092"/>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2312E19F-7E3B-4AAF-9ADC-0BAB5B3D31C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899796298"/>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938" y="609601"/>
            <a:ext cx="1949450" cy="5451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609601"/>
            <a:ext cx="5697538" cy="5451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4C00ADF5-6E85-4821-8CCD-5DFA6644973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37715380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B1CB6451-2FF3-49DE-89B3-EE981EDDC179}"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615244514"/>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AA61FF6B-0B53-4500-97E1-7E450BC34980}"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0483067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76200"/>
            <a:ext cx="7772400" cy="1143000"/>
          </a:xfrm>
        </p:spPr>
        <p:txBody>
          <a:bodyPr/>
          <a:lstStyle/>
          <a:p>
            <a:r>
              <a:rPr lang="en-US"/>
              <a:t>Click to edit Master title style</a:t>
            </a:r>
            <a:endParaRPr lang="en-GB"/>
          </a:p>
        </p:txBody>
      </p:sp>
      <p:sp>
        <p:nvSpPr>
          <p:cNvPr id="3" name="Content Placeholder 2"/>
          <p:cNvSpPr>
            <a:spLocks noGrp="1"/>
          </p:cNvSpPr>
          <p:nvPr>
            <p:ph sz="quarter" idx="1"/>
          </p:nvPr>
        </p:nvSpPr>
        <p:spPr>
          <a:xfrm>
            <a:off x="685801"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685801"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extLst>
          </p:cNvPr>
          <p:cNvSpPr>
            <a:spLocks noGrp="1"/>
          </p:cNvSpPr>
          <p:nvPr>
            <p:ph type="dt" sz="half" idx="10"/>
          </p:nvPr>
        </p:nvSpPr>
        <p:spPr/>
        <p:txBody>
          <a:bodyPr/>
          <a:lstStyle>
            <a:lvl1pPr>
              <a:defRPr>
                <a:cs typeface="Arial" charset="0"/>
              </a:defRPr>
            </a:lvl1pPr>
          </a:lstStyle>
          <a:p>
            <a:pPr>
              <a:defRPr/>
            </a:pPr>
            <a:endParaRPr lang="en-US"/>
          </a:p>
        </p:txBody>
      </p:sp>
      <p:sp>
        <p:nvSpPr>
          <p:cNvPr id="8" name="Footer Placeholder 7">
            <a:extLst>
              <a:ext uri="{FF2B5EF4-FFF2-40B4-BE49-F238E27FC236}"/>
            </a:extLst>
          </p:cNvPr>
          <p:cNvSpPr>
            <a:spLocks noGrp="1"/>
          </p:cNvSpPr>
          <p:nvPr>
            <p:ph type="ftr" sz="quarter" idx="11"/>
          </p:nvPr>
        </p:nvSpPr>
        <p:spPr/>
        <p:txBody>
          <a:bodyPr/>
          <a:lstStyle>
            <a:lvl1pPr>
              <a:defRPr>
                <a:cs typeface="Arial" charset="0"/>
              </a:defRPr>
            </a:lvl1pPr>
          </a:lstStyle>
          <a:p>
            <a:pPr>
              <a:defRPr/>
            </a:pPr>
            <a:endParaRPr lang="en-US"/>
          </a:p>
        </p:txBody>
      </p:sp>
      <p:sp>
        <p:nvSpPr>
          <p:cNvPr id="9" name="Slide Number Placeholder 8">
            <a:extLst>
              <a:ext uri="{FF2B5EF4-FFF2-40B4-BE49-F238E27FC236}"/>
            </a:extLst>
          </p:cNvPr>
          <p:cNvSpPr>
            <a:spLocks noGrp="1"/>
          </p:cNvSpPr>
          <p:nvPr>
            <p:ph type="sldNum" sz="quarter" idx="12"/>
          </p:nvPr>
        </p:nvSpPr>
        <p:spPr/>
        <p:txBody>
          <a:bodyPr/>
          <a:lstStyle>
            <a:lvl1pPr>
              <a:defRPr/>
            </a:lvl1pPr>
          </a:lstStyle>
          <a:p>
            <a:pPr>
              <a:defRPr/>
            </a:pPr>
            <a:fld id="{62106D13-D65E-4324-8A9A-956CC9D07D50}" type="slidenum">
              <a:rPr lang="en-US" altLang="en-US"/>
              <a:pPr>
                <a:defRPr/>
              </a:pPr>
              <a:t>‹#›</a:t>
            </a:fld>
            <a:endParaRPr lang="en-US" altLang="en-US"/>
          </a:p>
        </p:txBody>
      </p:sp>
    </p:spTree>
    <p:extLst>
      <p:ext uri="{BB962C8B-B14F-4D97-AF65-F5344CB8AC3E}">
        <p14:creationId xmlns:p14="http://schemas.microsoft.com/office/powerpoint/2010/main" val="1234511241"/>
      </p:ext>
    </p:extLst>
  </p:cSld>
  <p:clrMapOvr>
    <a:masterClrMapping/>
  </p:clrMapOvr>
  <p:transition>
    <p:wipe dir="r"/>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32388" y="19462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32388" y="40798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7"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8" name="Rectangle 37"/>
          <p:cNvSpPr>
            <a:spLocks noGrp="1" noChangeArrowheads="1"/>
          </p:cNvSpPr>
          <p:nvPr>
            <p:ph type="sldNum" sz="quarter" idx="12"/>
          </p:nvPr>
        </p:nvSpPr>
        <p:spPr>
          <a:ln/>
        </p:spPr>
        <p:txBody>
          <a:bodyPr/>
          <a:lstStyle>
            <a:lvl1pPr>
              <a:defRPr/>
            </a:lvl1pPr>
          </a:lstStyle>
          <a:p>
            <a:fld id="{82293D1D-3AFA-4900-8ECD-C2EF72DDD91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05976604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0" y="609601"/>
            <a:ext cx="7799388" cy="54514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E7215FB2-87D2-4331-BB9E-7CC982A929A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661060287"/>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A575BDCF-6996-42C0-B6E7-69781EE3E14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72562859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A7CA3B31-731C-4A3E-8320-9888E3A8AE6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00428447"/>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34D8A60-675B-4EA2-8337-45C44E42A6BB}"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859762940"/>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96EE7E7-48B3-416D-BA27-CF7782EA948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410810718"/>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63794FC5-9543-4A62-980B-6EFAD2EBA28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515845786"/>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ECD74CBA-1748-4270-B9BB-7D6F0DD2A4E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55798141"/>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74840611-F228-4F9E-847D-DD3D5367A928}"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757014311"/>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6"/>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005C4CE1-663E-4011-B20A-426B3FCA9E26}"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060932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1143000"/>
          </a:xfrm>
        </p:spPr>
        <p:txBody>
          <a:bodyPr/>
          <a:lstStyle/>
          <a:p>
            <a:r>
              <a:rPr lang="en-US"/>
              <a:t>Click to edit Master title style</a:t>
            </a:r>
            <a:endParaRPr lang="en-GB"/>
          </a:p>
        </p:txBody>
      </p:sp>
      <p:sp>
        <p:nvSpPr>
          <p:cNvPr id="3" name="Content Placeholder 2"/>
          <p:cNvSpPr>
            <a:spLocks noGrp="1"/>
          </p:cNvSpPr>
          <p:nvPr>
            <p:ph sz="half" idx="1"/>
          </p:nvPr>
        </p:nvSpPr>
        <p:spPr>
          <a:xfrm>
            <a:off x="685801"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5">
            <a:extLst>
              <a:ext uri="{FF2B5EF4-FFF2-40B4-BE49-F238E27FC236}"/>
            </a:extLst>
          </p:cNvPr>
          <p:cNvSpPr>
            <a:spLocks noGrp="1"/>
          </p:cNvSpPr>
          <p:nvPr>
            <p:ph type="dt" sz="half" idx="10"/>
          </p:nvPr>
        </p:nvSpPr>
        <p:spPr/>
        <p:txBody>
          <a:bodyPr/>
          <a:lstStyle>
            <a:lvl1pPr>
              <a:defRPr>
                <a:cs typeface="Arial" charset="0"/>
              </a:defRPr>
            </a:lvl1pPr>
          </a:lstStyle>
          <a:p>
            <a:pPr>
              <a:defRPr/>
            </a:pPr>
            <a:endParaRPr lang="en-US"/>
          </a:p>
        </p:txBody>
      </p:sp>
      <p:sp>
        <p:nvSpPr>
          <p:cNvPr id="7" name="Footer Placeholder 6">
            <a:extLst>
              <a:ext uri="{FF2B5EF4-FFF2-40B4-BE49-F238E27FC236}"/>
            </a:extLst>
          </p:cNvPr>
          <p:cNvSpPr>
            <a:spLocks noGrp="1"/>
          </p:cNvSpPr>
          <p:nvPr>
            <p:ph type="ftr" sz="quarter" idx="11"/>
          </p:nvPr>
        </p:nvSpPr>
        <p:spPr/>
        <p:txBody>
          <a:bodyPr/>
          <a:lstStyle>
            <a:lvl1pPr>
              <a:defRPr>
                <a:cs typeface="Arial" charset="0"/>
              </a:defRPr>
            </a:lvl1pPr>
          </a:lstStyle>
          <a:p>
            <a:pPr>
              <a:defRPr/>
            </a:pPr>
            <a:endParaRPr lang="en-US"/>
          </a:p>
        </p:txBody>
      </p:sp>
      <p:sp>
        <p:nvSpPr>
          <p:cNvPr id="8" name="Slide Number Placeholder 7">
            <a:extLst>
              <a:ext uri="{FF2B5EF4-FFF2-40B4-BE49-F238E27FC236}"/>
            </a:extLst>
          </p:cNvPr>
          <p:cNvSpPr>
            <a:spLocks noGrp="1"/>
          </p:cNvSpPr>
          <p:nvPr>
            <p:ph type="sldNum" sz="quarter" idx="12"/>
          </p:nvPr>
        </p:nvSpPr>
        <p:spPr/>
        <p:txBody>
          <a:bodyPr/>
          <a:lstStyle>
            <a:lvl1pPr>
              <a:defRPr/>
            </a:lvl1pPr>
          </a:lstStyle>
          <a:p>
            <a:pPr>
              <a:defRPr/>
            </a:pPr>
            <a:fld id="{04B88A72-7F37-4646-B674-A3761F14AFDD}" type="slidenum">
              <a:rPr lang="en-US" altLang="en-US"/>
              <a:pPr>
                <a:defRPr/>
              </a:pPr>
              <a:t>‹#›</a:t>
            </a:fld>
            <a:endParaRPr lang="en-US" altLang="en-US"/>
          </a:p>
        </p:txBody>
      </p:sp>
    </p:spTree>
    <p:extLst>
      <p:ext uri="{BB962C8B-B14F-4D97-AF65-F5344CB8AC3E}">
        <p14:creationId xmlns:p14="http://schemas.microsoft.com/office/powerpoint/2010/main" val="1485029444"/>
      </p:ext>
    </p:extLst>
  </p:cSld>
  <p:clrMapOvr>
    <a:masterClrMapping/>
  </p:clrMapOvr>
  <p:transition>
    <p:wipe dir="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320676"/>
            <a:ext cx="7467600" cy="1431925"/>
          </a:xfrm>
        </p:spPr>
        <p:txBody>
          <a:bodyPr/>
          <a:lstStyle/>
          <a:p>
            <a:r>
              <a:rPr lang="en-US" smtClean="0"/>
              <a:t>Click to edit Master title style</a:t>
            </a:r>
            <a:endParaRPr lang="fa-IR"/>
          </a:p>
        </p:txBody>
      </p:sp>
      <p:sp>
        <p:nvSpPr>
          <p:cNvPr id="3" name="Text Placeholder 2"/>
          <p:cNvSpPr>
            <a:spLocks noGrp="1"/>
          </p:cNvSpPr>
          <p:nvPr>
            <p:ph type="body" sz="half" idx="1"/>
          </p:nvPr>
        </p:nvSpPr>
        <p:spPr>
          <a:xfrm>
            <a:off x="2286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quarter" idx="2"/>
          </p:nvPr>
        </p:nvSpPr>
        <p:spPr>
          <a:xfrm>
            <a:off x="4076700" y="19812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Content Placeholder 4"/>
          <p:cNvSpPr>
            <a:spLocks noGrp="1"/>
          </p:cNvSpPr>
          <p:nvPr>
            <p:ph sz="quarter" idx="3"/>
          </p:nvPr>
        </p:nvSpPr>
        <p:spPr>
          <a:xfrm>
            <a:off x="4076700" y="41148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Date Placeholder 5"/>
          <p:cNvSpPr>
            <a:spLocks noGrp="1"/>
          </p:cNvSpPr>
          <p:nvPr>
            <p:ph type="dt" sz="half" idx="10"/>
          </p:nvPr>
        </p:nvSpPr>
        <p:spPr>
          <a:xfrm>
            <a:off x="228600" y="6248400"/>
            <a:ext cx="1600200" cy="457200"/>
          </a:xfrm>
        </p:spPr>
        <p:txBody>
          <a:bodyPr/>
          <a:lstStyle>
            <a:lvl1pPr>
              <a:defRPr/>
            </a:lvl1pPr>
          </a:lstStyle>
          <a:p>
            <a:pPr>
              <a:defRPr/>
            </a:pPr>
            <a:endParaRPr lang="en-AU">
              <a:solidFill>
                <a:srgbClr val="FFFFFF"/>
              </a:solidFill>
            </a:endParaRPr>
          </a:p>
        </p:txBody>
      </p:sp>
      <p:sp>
        <p:nvSpPr>
          <p:cNvPr id="7" name="Footer Placeholder 6"/>
          <p:cNvSpPr>
            <a:spLocks noGrp="1"/>
          </p:cNvSpPr>
          <p:nvPr>
            <p:ph type="ftr" sz="quarter" idx="11"/>
          </p:nvPr>
        </p:nvSpPr>
        <p:spPr>
          <a:xfrm>
            <a:off x="2209800" y="6248400"/>
            <a:ext cx="3505200" cy="457200"/>
          </a:xfrm>
        </p:spPr>
        <p:txBody>
          <a:bodyPr/>
          <a:lstStyle>
            <a:lvl1pPr>
              <a:defRPr/>
            </a:lvl1pPr>
          </a:lstStyle>
          <a:p>
            <a:pPr>
              <a:defRPr/>
            </a:pPr>
            <a:endParaRPr lang="en-AU">
              <a:solidFill>
                <a:srgbClr val="FFFFFF"/>
              </a:solidFill>
            </a:endParaRPr>
          </a:p>
        </p:txBody>
      </p:sp>
      <p:sp>
        <p:nvSpPr>
          <p:cNvPr id="8" name="Slide Number Placeholder 7"/>
          <p:cNvSpPr>
            <a:spLocks noGrp="1"/>
          </p:cNvSpPr>
          <p:nvPr>
            <p:ph type="sldNum" sz="quarter" idx="12"/>
          </p:nvPr>
        </p:nvSpPr>
        <p:spPr>
          <a:xfrm>
            <a:off x="6248400" y="6248400"/>
            <a:ext cx="1524000" cy="457200"/>
          </a:xfrm>
        </p:spPr>
        <p:txBody>
          <a:bodyPr/>
          <a:lstStyle>
            <a:lvl1pPr>
              <a:defRPr/>
            </a:lvl1pPr>
          </a:lstStyle>
          <a:p>
            <a:fld id="{FC1A7F70-B90E-4FA9-964A-2CFF1337CB72}" type="slidenum">
              <a:rPr lang="en-AU" altLang="en-US">
                <a:solidFill>
                  <a:srgbClr val="FFFFFF"/>
                </a:solidFill>
              </a:rPr>
              <a:pPr/>
              <a:t>‹#›</a:t>
            </a:fld>
            <a:endParaRPr lang="en-AU" altLang="en-US">
              <a:solidFill>
                <a:srgbClr val="FFFFFF"/>
              </a:solidFill>
            </a:endParaRPr>
          </a:p>
        </p:txBody>
      </p:sp>
    </p:spTree>
    <p:extLst>
      <p:ext uri="{BB962C8B-B14F-4D97-AF65-F5344CB8AC3E}">
        <p14:creationId xmlns:p14="http://schemas.microsoft.com/office/powerpoint/2010/main" val="3905356267"/>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5"/>
            <a:ext cx="108585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8" name="Rectangle 6"/>
              <p:cNvSpPr>
                <a:spLocks noChangeArrowheads="1"/>
              </p:cNvSpPr>
              <p:nvPr/>
            </p:nvSpPr>
            <p:spPr bwMode="auto">
              <a:xfrm>
                <a:off x="48" y="1250"/>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9"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 name="Rectangle 8"/>
              <p:cNvSpPr>
                <a:spLocks noChangeArrowheads="1"/>
              </p:cNvSpPr>
              <p:nvPr/>
            </p:nvSpPr>
            <p:spPr bwMode="auto">
              <a:xfrm>
                <a:off x="48" y="153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1"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2" name="Rectangle 10"/>
              <p:cNvSpPr>
                <a:spLocks noChangeArrowheads="1"/>
              </p:cNvSpPr>
              <p:nvPr/>
            </p:nvSpPr>
            <p:spPr bwMode="auto">
              <a:xfrm>
                <a:off x="48" y="182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3"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4" name="Rectangle 12"/>
              <p:cNvSpPr>
                <a:spLocks noChangeArrowheads="1"/>
              </p:cNvSpPr>
              <p:nvPr/>
            </p:nvSpPr>
            <p:spPr bwMode="auto">
              <a:xfrm>
                <a:off x="48" y="2116"/>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5"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6" name="Rectangle 14"/>
              <p:cNvSpPr>
                <a:spLocks noChangeArrowheads="1"/>
              </p:cNvSpPr>
              <p:nvPr/>
            </p:nvSpPr>
            <p:spPr bwMode="auto">
              <a:xfrm>
                <a:off x="48" y="2404"/>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7" name="Rectangle 15"/>
              <p:cNvSpPr>
                <a:spLocks noChangeArrowheads="1"/>
              </p:cNvSpPr>
              <p:nvPr/>
            </p:nvSpPr>
            <p:spPr bwMode="auto">
              <a:xfrm>
                <a:off x="48" y="2549"/>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8" name="Rectangle 16"/>
              <p:cNvSpPr>
                <a:spLocks noChangeArrowheads="1"/>
              </p:cNvSpPr>
              <p:nvPr/>
            </p:nvSpPr>
            <p:spPr bwMode="auto">
              <a:xfrm>
                <a:off x="48" y="2691"/>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9"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0" name="Rectangle 18"/>
              <p:cNvSpPr>
                <a:spLocks noChangeArrowheads="1"/>
              </p:cNvSpPr>
              <p:nvPr/>
            </p:nvSpPr>
            <p:spPr bwMode="auto">
              <a:xfrm>
                <a:off x="48" y="2979"/>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1"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2"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3"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4" name="Rectangle 22"/>
              <p:cNvSpPr>
                <a:spLocks noChangeArrowheads="1"/>
              </p:cNvSpPr>
              <p:nvPr/>
            </p:nvSpPr>
            <p:spPr bwMode="auto">
              <a:xfrm>
                <a:off x="48" y="3557"/>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5"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6"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7"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8" name="Rectangle 26"/>
              <p:cNvSpPr>
                <a:spLocks noChangeArrowheads="1"/>
              </p:cNvSpPr>
              <p:nvPr/>
            </p:nvSpPr>
            <p:spPr bwMode="auto">
              <a:xfrm>
                <a:off x="48" y="4134"/>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9" name="Rectangle 27"/>
              <p:cNvSpPr>
                <a:spLocks noChangeArrowheads="1"/>
              </p:cNvSpPr>
              <p:nvPr/>
            </p:nvSpPr>
            <p:spPr bwMode="auto">
              <a:xfrm>
                <a:off x="48" y="103"/>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0"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1"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2"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3" name="Rectangle 31"/>
              <p:cNvSpPr>
                <a:spLocks noChangeArrowheads="1"/>
              </p:cNvSpPr>
              <p:nvPr/>
            </p:nvSpPr>
            <p:spPr bwMode="auto">
              <a:xfrm>
                <a:off x="48" y="67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4"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5"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62498" name="Rectangle 34"/>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r>
              <a:rPr lang="en-US" altLang="ar-SA"/>
              <a:t>Click to edit Master title style</a:t>
            </a:r>
          </a:p>
        </p:txBody>
      </p:sp>
      <p:sp>
        <p:nvSpPr>
          <p:cNvPr id="62499" name="Rectangle 35"/>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pitchFamily="2" charset="2"/>
              <a:buNone/>
              <a:defRPr>
                <a:solidFill>
                  <a:srgbClr val="FFFFFF"/>
                </a:solidFill>
              </a:defRPr>
            </a:lvl1pPr>
          </a:lstStyle>
          <a:p>
            <a:r>
              <a:rPr lang="en-US" altLang="ar-SA"/>
              <a:t>Click to edit Master subtitle style</a:t>
            </a:r>
          </a:p>
        </p:txBody>
      </p:sp>
      <p:sp>
        <p:nvSpPr>
          <p:cNvPr id="36" name="Rectangle 36"/>
          <p:cNvSpPr>
            <a:spLocks noGrp="1" noChangeArrowheads="1"/>
          </p:cNvSpPr>
          <p:nvPr>
            <p:ph type="dt" sz="quarter" idx="10"/>
          </p:nvPr>
        </p:nvSpPr>
        <p:spPr/>
        <p:txBody>
          <a:bodyPr/>
          <a:lstStyle>
            <a:lvl1pPr>
              <a:defRPr>
                <a:solidFill>
                  <a:srgbClr val="FFFFFF"/>
                </a:solidFill>
              </a:defRPr>
            </a:lvl1pPr>
          </a:lstStyle>
          <a:p>
            <a:pPr>
              <a:defRPr/>
            </a:pPr>
            <a:endParaRPr lang="en-US" altLang="en-US"/>
          </a:p>
        </p:txBody>
      </p:sp>
      <p:sp>
        <p:nvSpPr>
          <p:cNvPr id="37" name="Rectangle 37"/>
          <p:cNvSpPr>
            <a:spLocks noGrp="1" noChangeArrowheads="1"/>
          </p:cNvSpPr>
          <p:nvPr>
            <p:ph type="ftr" sz="quarter" idx="11"/>
          </p:nvPr>
        </p:nvSpPr>
        <p:spPr/>
        <p:txBody>
          <a:bodyPr/>
          <a:lstStyle>
            <a:lvl1pPr>
              <a:defRPr>
                <a:solidFill>
                  <a:srgbClr val="FFFFFF"/>
                </a:solidFill>
              </a:defRPr>
            </a:lvl1pPr>
          </a:lstStyle>
          <a:p>
            <a:pPr>
              <a:defRPr/>
            </a:pPr>
            <a:endParaRPr lang="en-US" altLang="en-US"/>
          </a:p>
        </p:txBody>
      </p:sp>
      <p:sp>
        <p:nvSpPr>
          <p:cNvPr id="38" name="Rectangle 38"/>
          <p:cNvSpPr>
            <a:spLocks noGrp="1" noChangeArrowheads="1"/>
          </p:cNvSpPr>
          <p:nvPr>
            <p:ph type="sldNum" sz="quarter" idx="12"/>
          </p:nvPr>
        </p:nvSpPr>
        <p:spPr/>
        <p:txBody>
          <a:bodyPr/>
          <a:lstStyle>
            <a:lvl1pPr>
              <a:defRPr>
                <a:solidFill>
                  <a:srgbClr val="FFFFFF"/>
                </a:solidFill>
              </a:defRPr>
            </a:lvl1pPr>
          </a:lstStyle>
          <a:p>
            <a:fld id="{88E2B153-A324-4FC7-85ED-8CC3444519B7}" type="slidenum">
              <a:rPr lang="en-US" altLang="en-US"/>
              <a:pPr/>
              <a:t>‹#›</a:t>
            </a:fld>
            <a:endParaRPr lang="en-US" altLang="en-US"/>
          </a:p>
        </p:txBody>
      </p:sp>
    </p:spTree>
    <p:extLst>
      <p:ext uri="{BB962C8B-B14F-4D97-AF65-F5344CB8AC3E}">
        <p14:creationId xmlns:p14="http://schemas.microsoft.com/office/powerpoint/2010/main" val="3038124471"/>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271A3ACD-B6C5-4495-AEDB-1DF8222D394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017440186"/>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BCC05220-A1B5-40FC-96A9-2C1EEF2F2C8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750072045"/>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549685EF-33B4-4859-BA2F-F70FD18A1BCC}"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282299364"/>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8"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9" name="Rectangle 37"/>
          <p:cNvSpPr>
            <a:spLocks noGrp="1" noChangeArrowheads="1"/>
          </p:cNvSpPr>
          <p:nvPr>
            <p:ph type="sldNum" sz="quarter" idx="12"/>
          </p:nvPr>
        </p:nvSpPr>
        <p:spPr>
          <a:ln/>
        </p:spPr>
        <p:txBody>
          <a:bodyPr/>
          <a:lstStyle>
            <a:lvl1pPr>
              <a:defRPr/>
            </a:lvl1pPr>
          </a:lstStyle>
          <a:p>
            <a:fld id="{FE0949F9-8A97-443C-B4C1-0125B50C472D}"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111009804"/>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1243BE6E-EB64-4BD2-8130-7F0FFBA735A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57008203"/>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3"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4" name="Rectangle 37"/>
          <p:cNvSpPr>
            <a:spLocks noGrp="1" noChangeArrowheads="1"/>
          </p:cNvSpPr>
          <p:nvPr>
            <p:ph type="sldNum" sz="quarter" idx="12"/>
          </p:nvPr>
        </p:nvSpPr>
        <p:spPr>
          <a:ln/>
        </p:spPr>
        <p:txBody>
          <a:bodyPr/>
          <a:lstStyle>
            <a:lvl1pPr>
              <a:defRPr/>
            </a:lvl1pPr>
          </a:lstStyle>
          <a:p>
            <a:fld id="{709C2998-AC7A-4045-9108-4FD775DD116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858510694"/>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4C5A7F29-9B33-468A-B12D-5D98C8B50B3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05603669"/>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43"/>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89B58D9A-52AF-489F-86A6-1EF472BA756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70511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5"/>
            <a:ext cx="108585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8" name="Rectangle 6"/>
              <p:cNvSpPr>
                <a:spLocks noChangeArrowheads="1"/>
              </p:cNvSpPr>
              <p:nvPr/>
            </p:nvSpPr>
            <p:spPr bwMode="auto">
              <a:xfrm>
                <a:off x="48" y="1250"/>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9"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 name="Rectangle 8"/>
              <p:cNvSpPr>
                <a:spLocks noChangeArrowheads="1"/>
              </p:cNvSpPr>
              <p:nvPr/>
            </p:nvSpPr>
            <p:spPr bwMode="auto">
              <a:xfrm>
                <a:off x="48" y="153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1"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2" name="Rectangle 10"/>
              <p:cNvSpPr>
                <a:spLocks noChangeArrowheads="1"/>
              </p:cNvSpPr>
              <p:nvPr/>
            </p:nvSpPr>
            <p:spPr bwMode="auto">
              <a:xfrm>
                <a:off x="48" y="182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3"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4" name="Rectangle 12"/>
              <p:cNvSpPr>
                <a:spLocks noChangeArrowheads="1"/>
              </p:cNvSpPr>
              <p:nvPr/>
            </p:nvSpPr>
            <p:spPr bwMode="auto">
              <a:xfrm>
                <a:off x="48" y="2116"/>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5"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6" name="Rectangle 14"/>
              <p:cNvSpPr>
                <a:spLocks noChangeArrowheads="1"/>
              </p:cNvSpPr>
              <p:nvPr/>
            </p:nvSpPr>
            <p:spPr bwMode="auto">
              <a:xfrm>
                <a:off x="48" y="2404"/>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7" name="Rectangle 15"/>
              <p:cNvSpPr>
                <a:spLocks noChangeArrowheads="1"/>
              </p:cNvSpPr>
              <p:nvPr/>
            </p:nvSpPr>
            <p:spPr bwMode="auto">
              <a:xfrm>
                <a:off x="48" y="2549"/>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8" name="Rectangle 16"/>
              <p:cNvSpPr>
                <a:spLocks noChangeArrowheads="1"/>
              </p:cNvSpPr>
              <p:nvPr/>
            </p:nvSpPr>
            <p:spPr bwMode="auto">
              <a:xfrm>
                <a:off x="48" y="2691"/>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9"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0" name="Rectangle 18"/>
              <p:cNvSpPr>
                <a:spLocks noChangeArrowheads="1"/>
              </p:cNvSpPr>
              <p:nvPr/>
            </p:nvSpPr>
            <p:spPr bwMode="auto">
              <a:xfrm>
                <a:off x="48" y="2979"/>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1"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2"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3"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4" name="Rectangle 22"/>
              <p:cNvSpPr>
                <a:spLocks noChangeArrowheads="1"/>
              </p:cNvSpPr>
              <p:nvPr/>
            </p:nvSpPr>
            <p:spPr bwMode="auto">
              <a:xfrm>
                <a:off x="48" y="3557"/>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5"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6"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7"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8" name="Rectangle 26"/>
              <p:cNvSpPr>
                <a:spLocks noChangeArrowheads="1"/>
              </p:cNvSpPr>
              <p:nvPr/>
            </p:nvSpPr>
            <p:spPr bwMode="auto">
              <a:xfrm>
                <a:off x="48" y="4134"/>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9" name="Rectangle 27"/>
              <p:cNvSpPr>
                <a:spLocks noChangeArrowheads="1"/>
              </p:cNvSpPr>
              <p:nvPr/>
            </p:nvSpPr>
            <p:spPr bwMode="auto">
              <a:xfrm>
                <a:off x="48" y="103"/>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0"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1"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2"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3" name="Rectangle 31"/>
              <p:cNvSpPr>
                <a:spLocks noChangeArrowheads="1"/>
              </p:cNvSpPr>
              <p:nvPr/>
            </p:nvSpPr>
            <p:spPr bwMode="auto">
              <a:xfrm>
                <a:off x="48" y="67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4"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5"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62498" name="Rectangle 34"/>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r>
              <a:rPr lang="en-US" altLang="ar-SA"/>
              <a:t>Click to edit Master title style</a:t>
            </a:r>
          </a:p>
        </p:txBody>
      </p:sp>
      <p:sp>
        <p:nvSpPr>
          <p:cNvPr id="62499" name="Rectangle 35"/>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pitchFamily="2" charset="2"/>
              <a:buNone/>
              <a:defRPr>
                <a:solidFill>
                  <a:srgbClr val="FFFFFF"/>
                </a:solidFill>
              </a:defRPr>
            </a:lvl1pPr>
          </a:lstStyle>
          <a:p>
            <a:r>
              <a:rPr lang="en-US" altLang="ar-SA"/>
              <a:t>Click to edit Master subtitle style</a:t>
            </a:r>
          </a:p>
        </p:txBody>
      </p:sp>
      <p:sp>
        <p:nvSpPr>
          <p:cNvPr id="36" name="Rectangle 36"/>
          <p:cNvSpPr>
            <a:spLocks noGrp="1" noChangeArrowheads="1"/>
          </p:cNvSpPr>
          <p:nvPr>
            <p:ph type="dt" sz="quarter" idx="10"/>
          </p:nvPr>
        </p:nvSpPr>
        <p:spPr/>
        <p:txBody>
          <a:bodyPr/>
          <a:lstStyle>
            <a:lvl1pPr>
              <a:defRPr>
                <a:solidFill>
                  <a:srgbClr val="FFFFFF"/>
                </a:solidFill>
              </a:defRPr>
            </a:lvl1pPr>
          </a:lstStyle>
          <a:p>
            <a:pPr>
              <a:defRPr/>
            </a:pPr>
            <a:endParaRPr lang="en-US" altLang="en-US"/>
          </a:p>
        </p:txBody>
      </p:sp>
      <p:sp>
        <p:nvSpPr>
          <p:cNvPr id="37" name="Rectangle 37"/>
          <p:cNvSpPr>
            <a:spLocks noGrp="1" noChangeArrowheads="1"/>
          </p:cNvSpPr>
          <p:nvPr>
            <p:ph type="ftr" sz="quarter" idx="11"/>
          </p:nvPr>
        </p:nvSpPr>
        <p:spPr/>
        <p:txBody>
          <a:bodyPr/>
          <a:lstStyle>
            <a:lvl1pPr>
              <a:defRPr>
                <a:solidFill>
                  <a:srgbClr val="FFFFFF"/>
                </a:solidFill>
              </a:defRPr>
            </a:lvl1pPr>
          </a:lstStyle>
          <a:p>
            <a:pPr>
              <a:defRPr/>
            </a:pPr>
            <a:endParaRPr lang="en-US" altLang="en-US"/>
          </a:p>
        </p:txBody>
      </p:sp>
      <p:sp>
        <p:nvSpPr>
          <p:cNvPr id="38" name="Rectangle 38"/>
          <p:cNvSpPr>
            <a:spLocks noGrp="1" noChangeArrowheads="1"/>
          </p:cNvSpPr>
          <p:nvPr>
            <p:ph type="sldNum" sz="quarter" idx="12"/>
          </p:nvPr>
        </p:nvSpPr>
        <p:spPr/>
        <p:txBody>
          <a:bodyPr/>
          <a:lstStyle>
            <a:lvl1pPr>
              <a:defRPr>
                <a:solidFill>
                  <a:srgbClr val="FFFFFF"/>
                </a:solidFill>
              </a:defRPr>
            </a:lvl1pPr>
          </a:lstStyle>
          <a:p>
            <a:fld id="{9B99522C-2B57-48BE-9C37-25D1EC28BF04}" type="slidenum">
              <a:rPr lang="en-US" altLang="en-US"/>
              <a:pPr/>
              <a:t>‹#›</a:t>
            </a:fld>
            <a:endParaRPr lang="en-US" altLang="en-US"/>
          </a:p>
        </p:txBody>
      </p:sp>
    </p:spTree>
    <p:extLst>
      <p:ext uri="{BB962C8B-B14F-4D97-AF65-F5344CB8AC3E}">
        <p14:creationId xmlns:p14="http://schemas.microsoft.com/office/powerpoint/2010/main" val="3463867727"/>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2312E19F-7E3B-4AAF-9ADC-0BAB5B3D31C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222265103"/>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938" y="609601"/>
            <a:ext cx="1949450" cy="5451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609601"/>
            <a:ext cx="5697538" cy="5451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4C00ADF5-6E85-4821-8CCD-5DFA6644973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673456275"/>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B1CB6451-2FF3-49DE-89B3-EE981EDDC179}"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66584540"/>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AA61FF6B-0B53-4500-97E1-7E450BC34980}"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391780870"/>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32388" y="19462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32388" y="40798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7"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8" name="Rectangle 37"/>
          <p:cNvSpPr>
            <a:spLocks noGrp="1" noChangeArrowheads="1"/>
          </p:cNvSpPr>
          <p:nvPr>
            <p:ph type="sldNum" sz="quarter" idx="12"/>
          </p:nvPr>
        </p:nvSpPr>
        <p:spPr>
          <a:ln/>
        </p:spPr>
        <p:txBody>
          <a:bodyPr/>
          <a:lstStyle>
            <a:lvl1pPr>
              <a:defRPr/>
            </a:lvl1pPr>
          </a:lstStyle>
          <a:p>
            <a:fld id="{82293D1D-3AFA-4900-8ECD-C2EF72DDD91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429799735"/>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0" y="609601"/>
            <a:ext cx="7799388" cy="54514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E7215FB2-87D2-4331-BB9E-7CC982A929A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860504654"/>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A575BDCF-6996-42C0-B6E7-69781EE3E14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553518139"/>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A7CA3B31-731C-4A3E-8320-9888E3A8AE6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4100029835"/>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34D8A60-675B-4EA2-8337-45C44E42A6BB}"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922074962"/>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96EE7E7-48B3-416D-BA27-CF7782EA948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6203191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5DB4208F-A852-4B88-BE1E-5200B904765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688077543"/>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63794FC5-9543-4A62-980B-6EFAD2EBA28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965951869"/>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ECD74CBA-1748-4270-B9BB-7D6F0DD2A4E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996227242"/>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74840611-F228-4F9E-847D-DD3D5367A928}"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874277171"/>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6"/>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005C4CE1-663E-4011-B20A-426B3FCA9E26}"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722097784"/>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320676"/>
            <a:ext cx="7467600" cy="1431925"/>
          </a:xfrm>
        </p:spPr>
        <p:txBody>
          <a:bodyPr/>
          <a:lstStyle/>
          <a:p>
            <a:r>
              <a:rPr lang="en-US" smtClean="0"/>
              <a:t>Click to edit Master title style</a:t>
            </a:r>
            <a:endParaRPr lang="fa-IR"/>
          </a:p>
        </p:txBody>
      </p:sp>
      <p:sp>
        <p:nvSpPr>
          <p:cNvPr id="3" name="Text Placeholder 2"/>
          <p:cNvSpPr>
            <a:spLocks noGrp="1"/>
          </p:cNvSpPr>
          <p:nvPr>
            <p:ph type="body" sz="half" idx="1"/>
          </p:nvPr>
        </p:nvSpPr>
        <p:spPr>
          <a:xfrm>
            <a:off x="2286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quarter" idx="2"/>
          </p:nvPr>
        </p:nvSpPr>
        <p:spPr>
          <a:xfrm>
            <a:off x="4076700" y="19812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Content Placeholder 4"/>
          <p:cNvSpPr>
            <a:spLocks noGrp="1"/>
          </p:cNvSpPr>
          <p:nvPr>
            <p:ph sz="quarter" idx="3"/>
          </p:nvPr>
        </p:nvSpPr>
        <p:spPr>
          <a:xfrm>
            <a:off x="4076700" y="41148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Date Placeholder 5"/>
          <p:cNvSpPr>
            <a:spLocks noGrp="1"/>
          </p:cNvSpPr>
          <p:nvPr>
            <p:ph type="dt" sz="half" idx="10"/>
          </p:nvPr>
        </p:nvSpPr>
        <p:spPr>
          <a:xfrm>
            <a:off x="228600" y="6248400"/>
            <a:ext cx="1600200" cy="457200"/>
          </a:xfrm>
        </p:spPr>
        <p:txBody>
          <a:bodyPr/>
          <a:lstStyle>
            <a:lvl1pPr>
              <a:defRPr/>
            </a:lvl1pPr>
          </a:lstStyle>
          <a:p>
            <a:pPr>
              <a:defRPr/>
            </a:pPr>
            <a:endParaRPr lang="en-AU">
              <a:solidFill>
                <a:srgbClr val="FFFFFF"/>
              </a:solidFill>
            </a:endParaRPr>
          </a:p>
        </p:txBody>
      </p:sp>
      <p:sp>
        <p:nvSpPr>
          <p:cNvPr id="7" name="Footer Placeholder 6"/>
          <p:cNvSpPr>
            <a:spLocks noGrp="1"/>
          </p:cNvSpPr>
          <p:nvPr>
            <p:ph type="ftr" sz="quarter" idx="11"/>
          </p:nvPr>
        </p:nvSpPr>
        <p:spPr>
          <a:xfrm>
            <a:off x="2209800" y="6248400"/>
            <a:ext cx="3505200" cy="457200"/>
          </a:xfrm>
        </p:spPr>
        <p:txBody>
          <a:bodyPr/>
          <a:lstStyle>
            <a:lvl1pPr>
              <a:defRPr/>
            </a:lvl1pPr>
          </a:lstStyle>
          <a:p>
            <a:pPr>
              <a:defRPr/>
            </a:pPr>
            <a:endParaRPr lang="en-AU">
              <a:solidFill>
                <a:srgbClr val="FFFFFF"/>
              </a:solidFill>
            </a:endParaRPr>
          </a:p>
        </p:txBody>
      </p:sp>
      <p:sp>
        <p:nvSpPr>
          <p:cNvPr id="8" name="Slide Number Placeholder 7"/>
          <p:cNvSpPr>
            <a:spLocks noGrp="1"/>
          </p:cNvSpPr>
          <p:nvPr>
            <p:ph type="sldNum" sz="quarter" idx="12"/>
          </p:nvPr>
        </p:nvSpPr>
        <p:spPr>
          <a:xfrm>
            <a:off x="6248400" y="6248400"/>
            <a:ext cx="1524000" cy="457200"/>
          </a:xfrm>
        </p:spPr>
        <p:txBody>
          <a:bodyPr/>
          <a:lstStyle>
            <a:lvl1pPr>
              <a:defRPr/>
            </a:lvl1pPr>
          </a:lstStyle>
          <a:p>
            <a:fld id="{FC1A7F70-B90E-4FA9-964A-2CFF1337CB72}" type="slidenum">
              <a:rPr lang="en-AU" altLang="en-US">
                <a:solidFill>
                  <a:srgbClr val="FFFFFF"/>
                </a:solidFill>
              </a:rPr>
              <a:pPr/>
              <a:t>‹#›</a:t>
            </a:fld>
            <a:endParaRPr lang="en-AU" altLang="en-US">
              <a:solidFill>
                <a:srgbClr val="FFFFFF"/>
              </a:solidFill>
            </a:endParaRPr>
          </a:p>
        </p:txBody>
      </p:sp>
    </p:spTree>
    <p:extLst>
      <p:ext uri="{BB962C8B-B14F-4D97-AF65-F5344CB8AC3E}">
        <p14:creationId xmlns:p14="http://schemas.microsoft.com/office/powerpoint/2010/main" val="2894284623"/>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5"/>
            <a:ext cx="108585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8" name="Rectangle 6"/>
              <p:cNvSpPr>
                <a:spLocks noChangeArrowheads="1"/>
              </p:cNvSpPr>
              <p:nvPr/>
            </p:nvSpPr>
            <p:spPr bwMode="auto">
              <a:xfrm>
                <a:off x="48" y="1250"/>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9"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 name="Rectangle 8"/>
              <p:cNvSpPr>
                <a:spLocks noChangeArrowheads="1"/>
              </p:cNvSpPr>
              <p:nvPr/>
            </p:nvSpPr>
            <p:spPr bwMode="auto">
              <a:xfrm>
                <a:off x="48" y="153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1"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2" name="Rectangle 10"/>
              <p:cNvSpPr>
                <a:spLocks noChangeArrowheads="1"/>
              </p:cNvSpPr>
              <p:nvPr/>
            </p:nvSpPr>
            <p:spPr bwMode="auto">
              <a:xfrm>
                <a:off x="48" y="182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3"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4" name="Rectangle 12"/>
              <p:cNvSpPr>
                <a:spLocks noChangeArrowheads="1"/>
              </p:cNvSpPr>
              <p:nvPr/>
            </p:nvSpPr>
            <p:spPr bwMode="auto">
              <a:xfrm>
                <a:off x="48" y="2116"/>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5"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6" name="Rectangle 14"/>
              <p:cNvSpPr>
                <a:spLocks noChangeArrowheads="1"/>
              </p:cNvSpPr>
              <p:nvPr/>
            </p:nvSpPr>
            <p:spPr bwMode="auto">
              <a:xfrm>
                <a:off x="48" y="2404"/>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7" name="Rectangle 15"/>
              <p:cNvSpPr>
                <a:spLocks noChangeArrowheads="1"/>
              </p:cNvSpPr>
              <p:nvPr/>
            </p:nvSpPr>
            <p:spPr bwMode="auto">
              <a:xfrm>
                <a:off x="48" y="2549"/>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8" name="Rectangle 16"/>
              <p:cNvSpPr>
                <a:spLocks noChangeArrowheads="1"/>
              </p:cNvSpPr>
              <p:nvPr/>
            </p:nvSpPr>
            <p:spPr bwMode="auto">
              <a:xfrm>
                <a:off x="48" y="2691"/>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9"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0" name="Rectangle 18"/>
              <p:cNvSpPr>
                <a:spLocks noChangeArrowheads="1"/>
              </p:cNvSpPr>
              <p:nvPr/>
            </p:nvSpPr>
            <p:spPr bwMode="auto">
              <a:xfrm>
                <a:off x="48" y="2979"/>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1"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2"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3"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4" name="Rectangle 22"/>
              <p:cNvSpPr>
                <a:spLocks noChangeArrowheads="1"/>
              </p:cNvSpPr>
              <p:nvPr/>
            </p:nvSpPr>
            <p:spPr bwMode="auto">
              <a:xfrm>
                <a:off x="48" y="3557"/>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5"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6"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7"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8" name="Rectangle 26"/>
              <p:cNvSpPr>
                <a:spLocks noChangeArrowheads="1"/>
              </p:cNvSpPr>
              <p:nvPr/>
            </p:nvSpPr>
            <p:spPr bwMode="auto">
              <a:xfrm>
                <a:off x="48" y="4134"/>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9" name="Rectangle 27"/>
              <p:cNvSpPr>
                <a:spLocks noChangeArrowheads="1"/>
              </p:cNvSpPr>
              <p:nvPr/>
            </p:nvSpPr>
            <p:spPr bwMode="auto">
              <a:xfrm>
                <a:off x="48" y="103"/>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0"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1"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2"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3" name="Rectangle 31"/>
              <p:cNvSpPr>
                <a:spLocks noChangeArrowheads="1"/>
              </p:cNvSpPr>
              <p:nvPr/>
            </p:nvSpPr>
            <p:spPr bwMode="auto">
              <a:xfrm>
                <a:off x="48" y="67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4"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5"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62498" name="Rectangle 34"/>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r>
              <a:rPr lang="en-US" altLang="ar-SA"/>
              <a:t>Click to edit Master title style</a:t>
            </a:r>
          </a:p>
        </p:txBody>
      </p:sp>
      <p:sp>
        <p:nvSpPr>
          <p:cNvPr id="62499" name="Rectangle 35"/>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pitchFamily="2" charset="2"/>
              <a:buNone/>
              <a:defRPr>
                <a:solidFill>
                  <a:srgbClr val="FFFFFF"/>
                </a:solidFill>
              </a:defRPr>
            </a:lvl1pPr>
          </a:lstStyle>
          <a:p>
            <a:r>
              <a:rPr lang="en-US" altLang="ar-SA"/>
              <a:t>Click to edit Master subtitle style</a:t>
            </a:r>
          </a:p>
        </p:txBody>
      </p:sp>
      <p:sp>
        <p:nvSpPr>
          <p:cNvPr id="36" name="Rectangle 36"/>
          <p:cNvSpPr>
            <a:spLocks noGrp="1" noChangeArrowheads="1"/>
          </p:cNvSpPr>
          <p:nvPr>
            <p:ph type="dt" sz="quarter" idx="10"/>
          </p:nvPr>
        </p:nvSpPr>
        <p:spPr/>
        <p:txBody>
          <a:bodyPr/>
          <a:lstStyle>
            <a:lvl1pPr>
              <a:defRPr>
                <a:solidFill>
                  <a:srgbClr val="FFFFFF"/>
                </a:solidFill>
              </a:defRPr>
            </a:lvl1pPr>
          </a:lstStyle>
          <a:p>
            <a:pPr>
              <a:defRPr/>
            </a:pPr>
            <a:endParaRPr lang="en-US" altLang="en-US"/>
          </a:p>
        </p:txBody>
      </p:sp>
      <p:sp>
        <p:nvSpPr>
          <p:cNvPr id="37" name="Rectangle 37"/>
          <p:cNvSpPr>
            <a:spLocks noGrp="1" noChangeArrowheads="1"/>
          </p:cNvSpPr>
          <p:nvPr>
            <p:ph type="ftr" sz="quarter" idx="11"/>
          </p:nvPr>
        </p:nvSpPr>
        <p:spPr/>
        <p:txBody>
          <a:bodyPr/>
          <a:lstStyle>
            <a:lvl1pPr>
              <a:defRPr>
                <a:solidFill>
                  <a:srgbClr val="FFFFFF"/>
                </a:solidFill>
              </a:defRPr>
            </a:lvl1pPr>
          </a:lstStyle>
          <a:p>
            <a:pPr>
              <a:defRPr/>
            </a:pPr>
            <a:endParaRPr lang="en-US" altLang="en-US"/>
          </a:p>
        </p:txBody>
      </p:sp>
      <p:sp>
        <p:nvSpPr>
          <p:cNvPr id="38" name="Rectangle 38"/>
          <p:cNvSpPr>
            <a:spLocks noGrp="1" noChangeArrowheads="1"/>
          </p:cNvSpPr>
          <p:nvPr>
            <p:ph type="sldNum" sz="quarter" idx="12"/>
          </p:nvPr>
        </p:nvSpPr>
        <p:spPr/>
        <p:txBody>
          <a:bodyPr/>
          <a:lstStyle>
            <a:lvl1pPr>
              <a:defRPr>
                <a:solidFill>
                  <a:srgbClr val="FFFFFF"/>
                </a:solidFill>
              </a:defRPr>
            </a:lvl1pPr>
          </a:lstStyle>
          <a:p>
            <a:fld id="{88E2B153-A324-4FC7-85ED-8CC3444519B7}" type="slidenum">
              <a:rPr lang="en-US" altLang="en-US"/>
              <a:pPr/>
              <a:t>‹#›</a:t>
            </a:fld>
            <a:endParaRPr lang="en-US" altLang="en-US"/>
          </a:p>
        </p:txBody>
      </p:sp>
    </p:spTree>
    <p:extLst>
      <p:ext uri="{BB962C8B-B14F-4D97-AF65-F5344CB8AC3E}">
        <p14:creationId xmlns:p14="http://schemas.microsoft.com/office/powerpoint/2010/main" val="3835432613"/>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271A3ACD-B6C5-4495-AEDB-1DF8222D394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312464248"/>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BCC05220-A1B5-40FC-96A9-2C1EEF2F2C8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232055374"/>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549685EF-33B4-4859-BA2F-F70FD18A1BCC}"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063381203"/>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8"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9" name="Rectangle 37"/>
          <p:cNvSpPr>
            <a:spLocks noGrp="1" noChangeArrowheads="1"/>
          </p:cNvSpPr>
          <p:nvPr>
            <p:ph type="sldNum" sz="quarter" idx="12"/>
          </p:nvPr>
        </p:nvSpPr>
        <p:spPr>
          <a:ln/>
        </p:spPr>
        <p:txBody>
          <a:bodyPr/>
          <a:lstStyle>
            <a:lvl1pPr>
              <a:defRPr/>
            </a:lvl1pPr>
          </a:lstStyle>
          <a:p>
            <a:fld id="{FE0949F9-8A97-443C-B4C1-0125B50C472D}"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1905034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D5451AE3-3DD2-4A24-A07A-DBC6C601865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36808061"/>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1243BE6E-EB64-4BD2-8130-7F0FFBA735A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71685680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3"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4" name="Rectangle 37"/>
          <p:cNvSpPr>
            <a:spLocks noGrp="1" noChangeArrowheads="1"/>
          </p:cNvSpPr>
          <p:nvPr>
            <p:ph type="sldNum" sz="quarter" idx="12"/>
          </p:nvPr>
        </p:nvSpPr>
        <p:spPr>
          <a:ln/>
        </p:spPr>
        <p:txBody>
          <a:bodyPr/>
          <a:lstStyle>
            <a:lvl1pPr>
              <a:defRPr/>
            </a:lvl1pPr>
          </a:lstStyle>
          <a:p>
            <a:fld id="{709C2998-AC7A-4045-9108-4FD775DD116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48718319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4C5A7F29-9B33-468A-B12D-5D98C8B50B3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285003674"/>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43"/>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89B58D9A-52AF-489F-86A6-1EF472BA756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120499965"/>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2312E19F-7E3B-4AAF-9ADC-0BAB5B3D31C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132872391"/>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938" y="609601"/>
            <a:ext cx="1949450" cy="5451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609601"/>
            <a:ext cx="5697538" cy="5451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4C00ADF5-6E85-4821-8CCD-5DFA6644973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704226637"/>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B1CB6451-2FF3-49DE-89B3-EE981EDDC179}"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813132384"/>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AA61FF6B-0B53-4500-97E1-7E450BC34980}"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815014004"/>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32388" y="19462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32388" y="40798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7"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8" name="Rectangle 37"/>
          <p:cNvSpPr>
            <a:spLocks noGrp="1" noChangeArrowheads="1"/>
          </p:cNvSpPr>
          <p:nvPr>
            <p:ph type="sldNum" sz="quarter" idx="12"/>
          </p:nvPr>
        </p:nvSpPr>
        <p:spPr>
          <a:ln/>
        </p:spPr>
        <p:txBody>
          <a:bodyPr/>
          <a:lstStyle>
            <a:lvl1pPr>
              <a:defRPr/>
            </a:lvl1pPr>
          </a:lstStyle>
          <a:p>
            <a:fld id="{82293D1D-3AFA-4900-8ECD-C2EF72DDD91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011285825"/>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0" y="609601"/>
            <a:ext cx="7799388" cy="54514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E7215FB2-87D2-4331-BB9E-7CC982A929A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3035815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304ABBD1-F367-4D18-85A3-FBDBE03A890A}"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278090741"/>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A575BDCF-6996-42C0-B6E7-69781EE3E14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822520387"/>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A7CA3B31-731C-4A3E-8320-9888E3A8AE6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21587174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34D8A60-675B-4EA2-8337-45C44E42A6BB}"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192950098"/>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96EE7E7-48B3-416D-BA27-CF7782EA948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87171592"/>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63794FC5-9543-4A62-980B-6EFAD2EBA28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505145008"/>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ECD74CBA-1748-4270-B9BB-7D6F0DD2A4E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687344984"/>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74840611-F228-4F9E-847D-DD3D5367A928}"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20350253"/>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6"/>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005C4CE1-663E-4011-B20A-426B3FCA9E26}"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408310749"/>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320676"/>
            <a:ext cx="7467600" cy="1431925"/>
          </a:xfrm>
        </p:spPr>
        <p:txBody>
          <a:bodyPr/>
          <a:lstStyle/>
          <a:p>
            <a:r>
              <a:rPr lang="en-US" smtClean="0"/>
              <a:t>Click to edit Master title style</a:t>
            </a:r>
            <a:endParaRPr lang="fa-IR"/>
          </a:p>
        </p:txBody>
      </p:sp>
      <p:sp>
        <p:nvSpPr>
          <p:cNvPr id="3" name="Text Placeholder 2"/>
          <p:cNvSpPr>
            <a:spLocks noGrp="1"/>
          </p:cNvSpPr>
          <p:nvPr>
            <p:ph type="body" sz="half" idx="1"/>
          </p:nvPr>
        </p:nvSpPr>
        <p:spPr>
          <a:xfrm>
            <a:off x="2286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quarter" idx="2"/>
          </p:nvPr>
        </p:nvSpPr>
        <p:spPr>
          <a:xfrm>
            <a:off x="4076700" y="19812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Content Placeholder 4"/>
          <p:cNvSpPr>
            <a:spLocks noGrp="1"/>
          </p:cNvSpPr>
          <p:nvPr>
            <p:ph sz="quarter" idx="3"/>
          </p:nvPr>
        </p:nvSpPr>
        <p:spPr>
          <a:xfrm>
            <a:off x="4076700" y="41148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Date Placeholder 5"/>
          <p:cNvSpPr>
            <a:spLocks noGrp="1"/>
          </p:cNvSpPr>
          <p:nvPr>
            <p:ph type="dt" sz="half" idx="10"/>
          </p:nvPr>
        </p:nvSpPr>
        <p:spPr>
          <a:xfrm>
            <a:off x="228600" y="6248400"/>
            <a:ext cx="1600200" cy="457200"/>
          </a:xfrm>
        </p:spPr>
        <p:txBody>
          <a:bodyPr/>
          <a:lstStyle>
            <a:lvl1pPr>
              <a:defRPr/>
            </a:lvl1pPr>
          </a:lstStyle>
          <a:p>
            <a:pPr>
              <a:defRPr/>
            </a:pPr>
            <a:endParaRPr lang="en-AU">
              <a:solidFill>
                <a:srgbClr val="FFFFFF"/>
              </a:solidFill>
            </a:endParaRPr>
          </a:p>
        </p:txBody>
      </p:sp>
      <p:sp>
        <p:nvSpPr>
          <p:cNvPr id="7" name="Footer Placeholder 6"/>
          <p:cNvSpPr>
            <a:spLocks noGrp="1"/>
          </p:cNvSpPr>
          <p:nvPr>
            <p:ph type="ftr" sz="quarter" idx="11"/>
          </p:nvPr>
        </p:nvSpPr>
        <p:spPr>
          <a:xfrm>
            <a:off x="2209800" y="6248400"/>
            <a:ext cx="3505200" cy="457200"/>
          </a:xfrm>
        </p:spPr>
        <p:txBody>
          <a:bodyPr/>
          <a:lstStyle>
            <a:lvl1pPr>
              <a:defRPr/>
            </a:lvl1pPr>
          </a:lstStyle>
          <a:p>
            <a:pPr>
              <a:defRPr/>
            </a:pPr>
            <a:endParaRPr lang="en-AU">
              <a:solidFill>
                <a:srgbClr val="FFFFFF"/>
              </a:solidFill>
            </a:endParaRPr>
          </a:p>
        </p:txBody>
      </p:sp>
      <p:sp>
        <p:nvSpPr>
          <p:cNvPr id="8" name="Slide Number Placeholder 7"/>
          <p:cNvSpPr>
            <a:spLocks noGrp="1"/>
          </p:cNvSpPr>
          <p:nvPr>
            <p:ph type="sldNum" sz="quarter" idx="12"/>
          </p:nvPr>
        </p:nvSpPr>
        <p:spPr>
          <a:xfrm>
            <a:off x="6248400" y="6248400"/>
            <a:ext cx="1524000" cy="457200"/>
          </a:xfrm>
        </p:spPr>
        <p:txBody>
          <a:bodyPr/>
          <a:lstStyle>
            <a:lvl1pPr>
              <a:defRPr/>
            </a:lvl1pPr>
          </a:lstStyle>
          <a:p>
            <a:fld id="{FC1A7F70-B90E-4FA9-964A-2CFF1337CB72}" type="slidenum">
              <a:rPr lang="en-AU" altLang="en-US">
                <a:solidFill>
                  <a:srgbClr val="FFFFFF"/>
                </a:solidFill>
              </a:rPr>
              <a:pPr/>
              <a:t>‹#›</a:t>
            </a:fld>
            <a:endParaRPr lang="en-AU" altLang="en-US">
              <a:solidFill>
                <a:srgbClr val="FFFFFF"/>
              </a:solidFill>
            </a:endParaRPr>
          </a:p>
        </p:txBody>
      </p:sp>
    </p:spTree>
    <p:extLst>
      <p:ext uri="{BB962C8B-B14F-4D97-AF65-F5344CB8AC3E}">
        <p14:creationId xmlns:p14="http://schemas.microsoft.com/office/powerpoint/2010/main" val="4203162719"/>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5"/>
            <a:ext cx="108585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8" name="Rectangle 6"/>
              <p:cNvSpPr>
                <a:spLocks noChangeArrowheads="1"/>
              </p:cNvSpPr>
              <p:nvPr/>
            </p:nvSpPr>
            <p:spPr bwMode="auto">
              <a:xfrm>
                <a:off x="48" y="1250"/>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9"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 name="Rectangle 8"/>
              <p:cNvSpPr>
                <a:spLocks noChangeArrowheads="1"/>
              </p:cNvSpPr>
              <p:nvPr/>
            </p:nvSpPr>
            <p:spPr bwMode="auto">
              <a:xfrm>
                <a:off x="48" y="153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1"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2" name="Rectangle 10"/>
              <p:cNvSpPr>
                <a:spLocks noChangeArrowheads="1"/>
              </p:cNvSpPr>
              <p:nvPr/>
            </p:nvSpPr>
            <p:spPr bwMode="auto">
              <a:xfrm>
                <a:off x="48" y="182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3"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4" name="Rectangle 12"/>
              <p:cNvSpPr>
                <a:spLocks noChangeArrowheads="1"/>
              </p:cNvSpPr>
              <p:nvPr/>
            </p:nvSpPr>
            <p:spPr bwMode="auto">
              <a:xfrm>
                <a:off x="48" y="2116"/>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5"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6" name="Rectangle 14"/>
              <p:cNvSpPr>
                <a:spLocks noChangeArrowheads="1"/>
              </p:cNvSpPr>
              <p:nvPr/>
            </p:nvSpPr>
            <p:spPr bwMode="auto">
              <a:xfrm>
                <a:off x="48" y="2404"/>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7" name="Rectangle 15"/>
              <p:cNvSpPr>
                <a:spLocks noChangeArrowheads="1"/>
              </p:cNvSpPr>
              <p:nvPr/>
            </p:nvSpPr>
            <p:spPr bwMode="auto">
              <a:xfrm>
                <a:off x="48" y="2549"/>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8" name="Rectangle 16"/>
              <p:cNvSpPr>
                <a:spLocks noChangeArrowheads="1"/>
              </p:cNvSpPr>
              <p:nvPr/>
            </p:nvSpPr>
            <p:spPr bwMode="auto">
              <a:xfrm>
                <a:off x="48" y="2691"/>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9"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0" name="Rectangle 18"/>
              <p:cNvSpPr>
                <a:spLocks noChangeArrowheads="1"/>
              </p:cNvSpPr>
              <p:nvPr/>
            </p:nvSpPr>
            <p:spPr bwMode="auto">
              <a:xfrm>
                <a:off x="48" y="2979"/>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1"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2"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3"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4" name="Rectangle 22"/>
              <p:cNvSpPr>
                <a:spLocks noChangeArrowheads="1"/>
              </p:cNvSpPr>
              <p:nvPr/>
            </p:nvSpPr>
            <p:spPr bwMode="auto">
              <a:xfrm>
                <a:off x="48" y="3557"/>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5"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6"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7"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8" name="Rectangle 26"/>
              <p:cNvSpPr>
                <a:spLocks noChangeArrowheads="1"/>
              </p:cNvSpPr>
              <p:nvPr/>
            </p:nvSpPr>
            <p:spPr bwMode="auto">
              <a:xfrm>
                <a:off x="48" y="4134"/>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9" name="Rectangle 27"/>
              <p:cNvSpPr>
                <a:spLocks noChangeArrowheads="1"/>
              </p:cNvSpPr>
              <p:nvPr/>
            </p:nvSpPr>
            <p:spPr bwMode="auto">
              <a:xfrm>
                <a:off x="48" y="103"/>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0"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1"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2"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3" name="Rectangle 31"/>
              <p:cNvSpPr>
                <a:spLocks noChangeArrowheads="1"/>
              </p:cNvSpPr>
              <p:nvPr/>
            </p:nvSpPr>
            <p:spPr bwMode="auto">
              <a:xfrm>
                <a:off x="48" y="67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4"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5"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62498" name="Rectangle 34"/>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r>
              <a:rPr lang="en-US" altLang="ar-SA"/>
              <a:t>Click to edit Master title style</a:t>
            </a:r>
          </a:p>
        </p:txBody>
      </p:sp>
      <p:sp>
        <p:nvSpPr>
          <p:cNvPr id="62499" name="Rectangle 35"/>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pitchFamily="2" charset="2"/>
              <a:buNone/>
              <a:defRPr>
                <a:solidFill>
                  <a:srgbClr val="FFFFFF"/>
                </a:solidFill>
              </a:defRPr>
            </a:lvl1pPr>
          </a:lstStyle>
          <a:p>
            <a:r>
              <a:rPr lang="en-US" altLang="ar-SA"/>
              <a:t>Click to edit Master subtitle style</a:t>
            </a:r>
          </a:p>
        </p:txBody>
      </p:sp>
      <p:sp>
        <p:nvSpPr>
          <p:cNvPr id="36" name="Rectangle 36"/>
          <p:cNvSpPr>
            <a:spLocks noGrp="1" noChangeArrowheads="1"/>
          </p:cNvSpPr>
          <p:nvPr>
            <p:ph type="dt" sz="quarter" idx="10"/>
          </p:nvPr>
        </p:nvSpPr>
        <p:spPr/>
        <p:txBody>
          <a:bodyPr/>
          <a:lstStyle>
            <a:lvl1pPr>
              <a:defRPr>
                <a:solidFill>
                  <a:srgbClr val="FFFFFF"/>
                </a:solidFill>
              </a:defRPr>
            </a:lvl1pPr>
          </a:lstStyle>
          <a:p>
            <a:pPr>
              <a:defRPr/>
            </a:pPr>
            <a:endParaRPr lang="en-US" altLang="en-US"/>
          </a:p>
        </p:txBody>
      </p:sp>
      <p:sp>
        <p:nvSpPr>
          <p:cNvPr id="37" name="Rectangle 37"/>
          <p:cNvSpPr>
            <a:spLocks noGrp="1" noChangeArrowheads="1"/>
          </p:cNvSpPr>
          <p:nvPr>
            <p:ph type="ftr" sz="quarter" idx="11"/>
          </p:nvPr>
        </p:nvSpPr>
        <p:spPr/>
        <p:txBody>
          <a:bodyPr/>
          <a:lstStyle>
            <a:lvl1pPr>
              <a:defRPr>
                <a:solidFill>
                  <a:srgbClr val="FFFFFF"/>
                </a:solidFill>
              </a:defRPr>
            </a:lvl1pPr>
          </a:lstStyle>
          <a:p>
            <a:pPr>
              <a:defRPr/>
            </a:pPr>
            <a:endParaRPr lang="en-US" altLang="en-US"/>
          </a:p>
        </p:txBody>
      </p:sp>
      <p:sp>
        <p:nvSpPr>
          <p:cNvPr id="38" name="Rectangle 38"/>
          <p:cNvSpPr>
            <a:spLocks noGrp="1" noChangeArrowheads="1"/>
          </p:cNvSpPr>
          <p:nvPr>
            <p:ph type="sldNum" sz="quarter" idx="12"/>
          </p:nvPr>
        </p:nvSpPr>
        <p:spPr/>
        <p:txBody>
          <a:bodyPr/>
          <a:lstStyle>
            <a:lvl1pPr>
              <a:defRPr>
                <a:solidFill>
                  <a:srgbClr val="FFFFFF"/>
                </a:solidFill>
              </a:defRPr>
            </a:lvl1pPr>
          </a:lstStyle>
          <a:p>
            <a:fld id="{88E2B153-A324-4FC7-85ED-8CC3444519B7}" type="slidenum">
              <a:rPr lang="en-US" altLang="en-US"/>
              <a:pPr/>
              <a:t>‹#›</a:t>
            </a:fld>
            <a:endParaRPr lang="en-US" altLang="en-US"/>
          </a:p>
        </p:txBody>
      </p:sp>
    </p:spTree>
    <p:extLst>
      <p:ext uri="{BB962C8B-B14F-4D97-AF65-F5344CB8AC3E}">
        <p14:creationId xmlns:p14="http://schemas.microsoft.com/office/powerpoint/2010/main" val="13961730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8"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9" name="Rectangle 37"/>
          <p:cNvSpPr>
            <a:spLocks noGrp="1" noChangeArrowheads="1"/>
          </p:cNvSpPr>
          <p:nvPr>
            <p:ph type="sldNum" sz="quarter" idx="12"/>
          </p:nvPr>
        </p:nvSpPr>
        <p:spPr>
          <a:ln/>
        </p:spPr>
        <p:txBody>
          <a:bodyPr/>
          <a:lstStyle>
            <a:lvl1pPr>
              <a:defRPr/>
            </a:lvl1pPr>
          </a:lstStyle>
          <a:p>
            <a:fld id="{B4A3F613-D48D-4AA8-94EF-E461223241A5}"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6752342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271A3ACD-B6C5-4495-AEDB-1DF8222D394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09852745"/>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BCC05220-A1B5-40FC-96A9-2C1EEF2F2C8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12409836"/>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549685EF-33B4-4859-BA2F-F70FD18A1BCC}"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59413183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8"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9" name="Rectangle 37"/>
          <p:cNvSpPr>
            <a:spLocks noGrp="1" noChangeArrowheads="1"/>
          </p:cNvSpPr>
          <p:nvPr>
            <p:ph type="sldNum" sz="quarter" idx="12"/>
          </p:nvPr>
        </p:nvSpPr>
        <p:spPr>
          <a:ln/>
        </p:spPr>
        <p:txBody>
          <a:bodyPr/>
          <a:lstStyle>
            <a:lvl1pPr>
              <a:defRPr/>
            </a:lvl1pPr>
          </a:lstStyle>
          <a:p>
            <a:fld id="{FE0949F9-8A97-443C-B4C1-0125B50C472D}"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975756436"/>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1243BE6E-EB64-4BD2-8130-7F0FFBA735A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651799030"/>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3"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4" name="Rectangle 37"/>
          <p:cNvSpPr>
            <a:spLocks noGrp="1" noChangeArrowheads="1"/>
          </p:cNvSpPr>
          <p:nvPr>
            <p:ph type="sldNum" sz="quarter" idx="12"/>
          </p:nvPr>
        </p:nvSpPr>
        <p:spPr>
          <a:ln/>
        </p:spPr>
        <p:txBody>
          <a:bodyPr/>
          <a:lstStyle>
            <a:lvl1pPr>
              <a:defRPr/>
            </a:lvl1pPr>
          </a:lstStyle>
          <a:p>
            <a:fld id="{709C2998-AC7A-4045-9108-4FD775DD116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048871958"/>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4C5A7F29-9B33-468A-B12D-5D98C8B50B3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86722749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43"/>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89B58D9A-52AF-489F-86A6-1EF472BA756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658387035"/>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2312E19F-7E3B-4AAF-9ADC-0BAB5B3D31C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206552581"/>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938" y="609601"/>
            <a:ext cx="1949450" cy="5451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609601"/>
            <a:ext cx="5697538" cy="5451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4C00ADF5-6E85-4821-8CCD-5DFA6644973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035138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7B8CF8-DC28-4571-8B20-459C3DA8E835}" type="datetimeFigureOut">
              <a:rPr lang="en-US" smtClean="0"/>
              <a:pPr/>
              <a:t>8/6/2020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7B26A7-C5CA-4E3C-BFF8-CC2113BE10C6}" type="slidenum">
              <a:rPr lang="en-US" smtClean="0"/>
              <a:pPr/>
              <a:t>‹#›</a:t>
            </a:fld>
            <a:endParaRPr lang="en-US"/>
          </a:p>
        </p:txBody>
      </p:sp>
    </p:spTree>
    <p:extLst>
      <p:ext uri="{BB962C8B-B14F-4D97-AF65-F5344CB8AC3E}">
        <p14:creationId xmlns:p14="http://schemas.microsoft.com/office/powerpoint/2010/main" val="40777821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896072F3-5F2F-4C5E-9C1F-FD32F1B5832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030878899"/>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B1CB6451-2FF3-49DE-89B3-EE981EDDC179}"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943989139"/>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AA61FF6B-0B53-4500-97E1-7E450BC34980}"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55457175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32388" y="19462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32388" y="40798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7"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8" name="Rectangle 37"/>
          <p:cNvSpPr>
            <a:spLocks noGrp="1" noChangeArrowheads="1"/>
          </p:cNvSpPr>
          <p:nvPr>
            <p:ph type="sldNum" sz="quarter" idx="12"/>
          </p:nvPr>
        </p:nvSpPr>
        <p:spPr>
          <a:ln/>
        </p:spPr>
        <p:txBody>
          <a:bodyPr/>
          <a:lstStyle>
            <a:lvl1pPr>
              <a:defRPr/>
            </a:lvl1pPr>
          </a:lstStyle>
          <a:p>
            <a:fld id="{82293D1D-3AFA-4900-8ECD-C2EF72DDD91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560533215"/>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0" y="609601"/>
            <a:ext cx="7799388" cy="54514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E7215FB2-87D2-4331-BB9E-7CC982A929A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626544460"/>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A575BDCF-6996-42C0-B6E7-69781EE3E14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32303741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A7CA3B31-731C-4A3E-8320-9888E3A8AE6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99922259"/>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34D8A60-675B-4EA2-8337-45C44E42A6BB}"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4085696621"/>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96EE7E7-48B3-416D-BA27-CF7782EA948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135070468"/>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63794FC5-9543-4A62-980B-6EFAD2EBA28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525130334"/>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ECD74CBA-1748-4270-B9BB-7D6F0DD2A4E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4141534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3"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4" name="Rectangle 37"/>
          <p:cNvSpPr>
            <a:spLocks noGrp="1" noChangeArrowheads="1"/>
          </p:cNvSpPr>
          <p:nvPr>
            <p:ph type="sldNum" sz="quarter" idx="12"/>
          </p:nvPr>
        </p:nvSpPr>
        <p:spPr>
          <a:ln/>
        </p:spPr>
        <p:txBody>
          <a:bodyPr/>
          <a:lstStyle>
            <a:lvl1pPr>
              <a:defRPr/>
            </a:lvl1pPr>
          </a:lstStyle>
          <a:p>
            <a:fld id="{4735E130-5927-4759-BFD7-10EF0EBA4429}"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038549407"/>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74840611-F228-4F9E-847D-DD3D5367A928}"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283465572"/>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6"/>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005C4CE1-663E-4011-B20A-426B3FCA9E26}"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627435213"/>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320676"/>
            <a:ext cx="7467600" cy="1431925"/>
          </a:xfrm>
        </p:spPr>
        <p:txBody>
          <a:bodyPr/>
          <a:lstStyle/>
          <a:p>
            <a:r>
              <a:rPr lang="en-US" smtClean="0"/>
              <a:t>Click to edit Master title style</a:t>
            </a:r>
            <a:endParaRPr lang="fa-IR"/>
          </a:p>
        </p:txBody>
      </p:sp>
      <p:sp>
        <p:nvSpPr>
          <p:cNvPr id="3" name="Text Placeholder 2"/>
          <p:cNvSpPr>
            <a:spLocks noGrp="1"/>
          </p:cNvSpPr>
          <p:nvPr>
            <p:ph type="body" sz="half" idx="1"/>
          </p:nvPr>
        </p:nvSpPr>
        <p:spPr>
          <a:xfrm>
            <a:off x="2286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quarter" idx="2"/>
          </p:nvPr>
        </p:nvSpPr>
        <p:spPr>
          <a:xfrm>
            <a:off x="4076700" y="19812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Content Placeholder 4"/>
          <p:cNvSpPr>
            <a:spLocks noGrp="1"/>
          </p:cNvSpPr>
          <p:nvPr>
            <p:ph sz="quarter" idx="3"/>
          </p:nvPr>
        </p:nvSpPr>
        <p:spPr>
          <a:xfrm>
            <a:off x="4076700" y="41148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Date Placeholder 5"/>
          <p:cNvSpPr>
            <a:spLocks noGrp="1"/>
          </p:cNvSpPr>
          <p:nvPr>
            <p:ph type="dt" sz="half" idx="10"/>
          </p:nvPr>
        </p:nvSpPr>
        <p:spPr>
          <a:xfrm>
            <a:off x="228600" y="6248400"/>
            <a:ext cx="1600200" cy="457200"/>
          </a:xfrm>
        </p:spPr>
        <p:txBody>
          <a:bodyPr/>
          <a:lstStyle>
            <a:lvl1pPr>
              <a:defRPr/>
            </a:lvl1pPr>
          </a:lstStyle>
          <a:p>
            <a:pPr>
              <a:defRPr/>
            </a:pPr>
            <a:endParaRPr lang="en-AU">
              <a:solidFill>
                <a:srgbClr val="FFFFFF"/>
              </a:solidFill>
            </a:endParaRPr>
          </a:p>
        </p:txBody>
      </p:sp>
      <p:sp>
        <p:nvSpPr>
          <p:cNvPr id="7" name="Footer Placeholder 6"/>
          <p:cNvSpPr>
            <a:spLocks noGrp="1"/>
          </p:cNvSpPr>
          <p:nvPr>
            <p:ph type="ftr" sz="quarter" idx="11"/>
          </p:nvPr>
        </p:nvSpPr>
        <p:spPr>
          <a:xfrm>
            <a:off x="2209800" y="6248400"/>
            <a:ext cx="3505200" cy="457200"/>
          </a:xfrm>
        </p:spPr>
        <p:txBody>
          <a:bodyPr/>
          <a:lstStyle>
            <a:lvl1pPr>
              <a:defRPr/>
            </a:lvl1pPr>
          </a:lstStyle>
          <a:p>
            <a:pPr>
              <a:defRPr/>
            </a:pPr>
            <a:endParaRPr lang="en-AU">
              <a:solidFill>
                <a:srgbClr val="FFFFFF"/>
              </a:solidFill>
            </a:endParaRPr>
          </a:p>
        </p:txBody>
      </p:sp>
      <p:sp>
        <p:nvSpPr>
          <p:cNvPr id="8" name="Slide Number Placeholder 7"/>
          <p:cNvSpPr>
            <a:spLocks noGrp="1"/>
          </p:cNvSpPr>
          <p:nvPr>
            <p:ph type="sldNum" sz="quarter" idx="12"/>
          </p:nvPr>
        </p:nvSpPr>
        <p:spPr>
          <a:xfrm>
            <a:off x="6248400" y="6248400"/>
            <a:ext cx="1524000" cy="457200"/>
          </a:xfrm>
        </p:spPr>
        <p:txBody>
          <a:bodyPr/>
          <a:lstStyle>
            <a:lvl1pPr>
              <a:defRPr/>
            </a:lvl1pPr>
          </a:lstStyle>
          <a:p>
            <a:fld id="{FC1A7F70-B90E-4FA9-964A-2CFF1337CB72}" type="slidenum">
              <a:rPr lang="en-AU" altLang="en-US">
                <a:solidFill>
                  <a:srgbClr val="FFFFFF"/>
                </a:solidFill>
              </a:rPr>
              <a:pPr/>
              <a:t>‹#›</a:t>
            </a:fld>
            <a:endParaRPr lang="en-AU" altLang="en-US">
              <a:solidFill>
                <a:srgbClr val="FFFFFF"/>
              </a:solidFill>
            </a:endParaRPr>
          </a:p>
        </p:txBody>
      </p:sp>
    </p:spTree>
    <p:extLst>
      <p:ext uri="{BB962C8B-B14F-4D97-AF65-F5344CB8AC3E}">
        <p14:creationId xmlns:p14="http://schemas.microsoft.com/office/powerpoint/2010/main" val="1434366357"/>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2D708701-383F-486F-874F-307DE4460D2E}"/>
              </a:ext>
            </a:extLst>
          </p:cNvPr>
          <p:cNvSpPr/>
          <p:nvPr userDrawn="1"/>
        </p:nvSpPr>
        <p:spPr>
          <a:xfrm>
            <a:off x="1209042" y="2258461"/>
            <a:ext cx="1185204" cy="10308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AA182C"/>
              </a:solidFill>
            </a:endParaRPr>
          </a:p>
        </p:txBody>
      </p:sp>
      <p:sp>
        <p:nvSpPr>
          <p:cNvPr id="6" name="Title Placeholder 12">
            <a:extLst>
              <a:ext uri="{FF2B5EF4-FFF2-40B4-BE49-F238E27FC236}">
                <a16:creationId xmlns="" xmlns:a16="http://schemas.microsoft.com/office/drawing/2014/main" id="{9EA1BE43-2435-4E2E-AA48-BBAFCEEE31BC}"/>
              </a:ext>
            </a:extLst>
          </p:cNvPr>
          <p:cNvSpPr>
            <a:spLocks noGrp="1"/>
          </p:cNvSpPr>
          <p:nvPr>
            <p:ph type="title" hasCustomPrompt="1"/>
          </p:nvPr>
        </p:nvSpPr>
        <p:spPr>
          <a:xfrm>
            <a:off x="1209041" y="2544845"/>
            <a:ext cx="6725918" cy="886397"/>
          </a:xfrm>
          <a:prstGeom prst="rect">
            <a:avLst/>
          </a:prstGeom>
        </p:spPr>
        <p:txBody>
          <a:bodyPr vert="horz" wrap="square" lIns="0" tIns="0" rIns="0" bIns="0" rtlCol="0" anchor="t" anchorCtr="0">
            <a:spAutoFit/>
          </a:bodyPr>
          <a:lstStyle>
            <a:lvl1pPr>
              <a:defRPr sz="3200" b="1">
                <a:solidFill>
                  <a:schemeClr val="tx1"/>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adipisicing</a:t>
            </a:r>
            <a:endParaRPr lang="en-US" dirty="0"/>
          </a:p>
        </p:txBody>
      </p:sp>
      <p:sp>
        <p:nvSpPr>
          <p:cNvPr id="7" name="Text Placeholder 7">
            <a:extLst>
              <a:ext uri="{FF2B5EF4-FFF2-40B4-BE49-F238E27FC236}">
                <a16:creationId xmlns="" xmlns:a16="http://schemas.microsoft.com/office/drawing/2014/main" id="{F377AB72-C902-FD44-8FD0-36E49F6EB1C9}"/>
              </a:ext>
            </a:extLst>
          </p:cNvPr>
          <p:cNvSpPr>
            <a:spLocks noGrp="1"/>
          </p:cNvSpPr>
          <p:nvPr>
            <p:ph type="body" sz="quarter" idx="24" hasCustomPrompt="1"/>
          </p:nvPr>
        </p:nvSpPr>
        <p:spPr>
          <a:xfrm>
            <a:off x="136779" y="215577"/>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1207650169"/>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4" name="Rechteck 38">
            <a:extLst>
              <a:ext uri="{FF2B5EF4-FFF2-40B4-BE49-F238E27FC236}">
                <a16:creationId xmlns="" xmlns:a16="http://schemas.microsoft.com/office/drawing/2014/main" id="{EAE18E4C-BFC0-7949-97D8-DC177349A1DA}"/>
              </a:ext>
            </a:extLst>
          </p:cNvPr>
          <p:cNvSpPr/>
          <p:nvPr userDrawn="1"/>
        </p:nvSpPr>
        <p:spPr>
          <a:xfrm>
            <a:off x="2094395" y="2644571"/>
            <a:ext cx="4955213" cy="1568860"/>
          </a:xfrm>
          <a:prstGeom prst="rect">
            <a:avLst/>
          </a:prstGeom>
          <a:no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de-DE" dirty="0">
              <a:solidFill>
                <a:srgbClr val="FFFFFF"/>
              </a:solidFill>
            </a:endParaRPr>
          </a:p>
        </p:txBody>
      </p:sp>
      <p:sp>
        <p:nvSpPr>
          <p:cNvPr id="5" name="Text Placeholder 7">
            <a:extLst>
              <a:ext uri="{FF2B5EF4-FFF2-40B4-BE49-F238E27FC236}">
                <a16:creationId xmlns="" xmlns:a16="http://schemas.microsoft.com/office/drawing/2014/main" id="{80E9DA35-E004-664C-858D-089BD8AD88D4}"/>
              </a:ext>
            </a:extLst>
          </p:cNvPr>
          <p:cNvSpPr>
            <a:spLocks noGrp="1"/>
          </p:cNvSpPr>
          <p:nvPr>
            <p:ph type="body" sz="quarter" idx="10" hasCustomPrompt="1"/>
          </p:nvPr>
        </p:nvSpPr>
        <p:spPr>
          <a:xfrm>
            <a:off x="1935368" y="3161739"/>
            <a:ext cx="5273267" cy="534524"/>
          </a:xfrm>
          <a:prstGeom prst="rect">
            <a:avLst/>
          </a:prstGeom>
        </p:spPr>
        <p:txBody>
          <a:bodyPr lIns="0" tIns="0" rIns="0" bIns="0"/>
          <a:lstStyle>
            <a:lvl1pPr marL="0" indent="0" algn="ctr">
              <a:buNone/>
              <a:defRPr sz="2800" b="1" i="0">
                <a:solidFill>
                  <a:schemeClr val="tx1"/>
                </a:solidFill>
                <a:latin typeface="Arial" panose="020B0604020202020204" pitchFamily="34" charset="0"/>
                <a:cs typeface="Arial" panose="020B0604020202020204" pitchFamily="34" charset="0"/>
              </a:defRPr>
            </a:lvl1pPr>
            <a:lvl2pPr marL="457200" indent="0">
              <a:buNone/>
              <a:defRPr sz="6000" b="1"/>
            </a:lvl2pPr>
            <a:lvl3pPr marL="914400" indent="0">
              <a:buNone/>
              <a:defRPr sz="6000" b="1"/>
            </a:lvl3pPr>
            <a:lvl4pPr marL="1371600" indent="0">
              <a:buNone/>
              <a:defRPr sz="6000" b="1"/>
            </a:lvl4pPr>
            <a:lvl5pPr marL="1828800" indent="0">
              <a:buNone/>
              <a:defRPr sz="6000" b="1"/>
            </a:lvl5pPr>
          </a:lstStyle>
          <a:p>
            <a:pPr lvl="0"/>
            <a:r>
              <a:rPr lang="en-US" dirty="0"/>
              <a:t>#01 SECTION TITLE</a:t>
            </a:r>
          </a:p>
        </p:txBody>
      </p:sp>
      <p:sp>
        <p:nvSpPr>
          <p:cNvPr id="6" name="Text Placeholder 7">
            <a:extLst>
              <a:ext uri="{FF2B5EF4-FFF2-40B4-BE49-F238E27FC236}">
                <a16:creationId xmlns="" xmlns:a16="http://schemas.microsoft.com/office/drawing/2014/main" id="{8EC6E158-335B-3E4B-9468-7007D3C58DE6}"/>
              </a:ext>
            </a:extLst>
          </p:cNvPr>
          <p:cNvSpPr>
            <a:spLocks noGrp="1"/>
          </p:cNvSpPr>
          <p:nvPr>
            <p:ph type="body" sz="quarter" idx="24" hasCustomPrompt="1"/>
          </p:nvPr>
        </p:nvSpPr>
        <p:spPr>
          <a:xfrm>
            <a:off x="136779" y="215577"/>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4167736666"/>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E4D5046A-9167-1A47-9CF6-67E07814D8B7}"/>
              </a:ext>
            </a:extLst>
          </p:cNvPr>
          <p:cNvSpPr/>
          <p:nvPr userDrawn="1"/>
        </p:nvSpPr>
        <p:spPr>
          <a:xfrm>
            <a:off x="5122021" y="1050582"/>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7" name="Text Placeholder 2">
            <a:extLst>
              <a:ext uri="{FF2B5EF4-FFF2-40B4-BE49-F238E27FC236}">
                <a16:creationId xmlns="" xmlns:a16="http://schemas.microsoft.com/office/drawing/2014/main" id="{2279DBB6-17E5-FE4E-9A68-C662DD068E50}"/>
              </a:ext>
            </a:extLst>
          </p:cNvPr>
          <p:cNvSpPr>
            <a:spLocks noGrp="1"/>
          </p:cNvSpPr>
          <p:nvPr>
            <p:ph type="body" sz="quarter" idx="10" hasCustomPrompt="1"/>
          </p:nvPr>
        </p:nvSpPr>
        <p:spPr>
          <a:xfrm>
            <a:off x="5018892" y="1307203"/>
            <a:ext cx="3795101" cy="164701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Lorem Ipsum Dolor Sit </a:t>
            </a: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Amet</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t>
            </a: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Consectetur</a:t>
            </a:r>
            <a:endPar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8" name="Text Placeholder 2">
            <a:extLst>
              <a:ext uri="{FF2B5EF4-FFF2-40B4-BE49-F238E27FC236}">
                <a16:creationId xmlns="" xmlns:a16="http://schemas.microsoft.com/office/drawing/2014/main" id="{E43ECC0F-F7E1-8C4E-9F7F-B06C17281E55}"/>
              </a:ext>
            </a:extLst>
          </p:cNvPr>
          <p:cNvSpPr>
            <a:spLocks noGrp="1"/>
          </p:cNvSpPr>
          <p:nvPr>
            <p:ph type="body" sz="quarter" idx="22" hasCustomPrompt="1"/>
          </p:nvPr>
        </p:nvSpPr>
        <p:spPr>
          <a:xfrm>
            <a:off x="5122020" y="3119220"/>
            <a:ext cx="3162447" cy="215444"/>
          </a:xfrm>
          <a:prstGeom prst="rect">
            <a:avLst/>
          </a:prstGeom>
        </p:spPr>
        <p:txBody>
          <a:bodyPr wrap="square" lIns="0" tIns="0" rIns="0" bIns="0">
            <a:spAutoFit/>
          </a:bodyPr>
          <a:lstStyle>
            <a:lvl1pPr marL="0" indent="0">
              <a:lnSpc>
                <a:spcPct val="100000"/>
              </a:lnSpc>
              <a:spcBef>
                <a:spcPts val="100"/>
              </a:spcBef>
              <a:buNone/>
              <a:defRPr sz="1400">
                <a:latin typeface="Arial" panose="020B0604020202020204" pitchFamily="34" charset="0"/>
                <a:cs typeface="Arial" panose="020B0604020202020204" pitchFamily="34" charset="0"/>
              </a:defRPr>
            </a:lvl1pPr>
            <a:lvl2pPr marL="457200" indent="0">
              <a:buNone/>
              <a:defRPr sz="3500"/>
            </a:lvl2pPr>
            <a:lvl3pPr marL="914400" indent="0">
              <a:buNone/>
              <a:defRPr sz="3500"/>
            </a:lvl3pPr>
            <a:lvl4pPr marL="1371600" indent="0">
              <a:buNone/>
              <a:defRPr sz="3500"/>
            </a:lvl4pPr>
            <a:lvl5pPr marL="1828800" indent="0">
              <a:buNone/>
              <a:defRPr sz="3500"/>
            </a:lvl5pPr>
          </a:lstStyle>
          <a:p>
            <a:pPr lvl="0"/>
            <a:r>
              <a:rPr lang="en-US" dirty="0"/>
              <a:t>Lorem Ipsum Dolor</a:t>
            </a:r>
          </a:p>
        </p:txBody>
      </p:sp>
      <p:sp>
        <p:nvSpPr>
          <p:cNvPr id="9" name="Text Placeholder 7">
            <a:extLst>
              <a:ext uri="{FF2B5EF4-FFF2-40B4-BE49-F238E27FC236}">
                <a16:creationId xmlns="" xmlns:a16="http://schemas.microsoft.com/office/drawing/2014/main" id="{2321476E-22A0-DD49-8A1F-384093DFF442}"/>
              </a:ext>
            </a:extLst>
          </p:cNvPr>
          <p:cNvSpPr>
            <a:spLocks noGrp="1"/>
          </p:cNvSpPr>
          <p:nvPr>
            <p:ph type="body" sz="quarter" idx="24" hasCustomPrompt="1"/>
          </p:nvPr>
        </p:nvSpPr>
        <p:spPr>
          <a:xfrm>
            <a:off x="136779" y="215577"/>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1475468906"/>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6" name="Text Placeholder 18">
            <a:extLst>
              <a:ext uri="{FF2B5EF4-FFF2-40B4-BE49-F238E27FC236}">
                <a16:creationId xmlns="" xmlns:a16="http://schemas.microsoft.com/office/drawing/2014/main" id="{1C0A8FCB-4814-4316-9464-8FA00C75FABB}"/>
              </a:ext>
            </a:extLst>
          </p:cNvPr>
          <p:cNvSpPr>
            <a:spLocks noGrp="1"/>
          </p:cNvSpPr>
          <p:nvPr>
            <p:ph type="body" sz="quarter" idx="12" hasCustomPrompt="1"/>
          </p:nvPr>
        </p:nvSpPr>
        <p:spPr>
          <a:xfrm>
            <a:off x="3368235" y="3429002"/>
            <a:ext cx="4852885" cy="1615827"/>
          </a:xfrm>
          <a:prstGeom prst="rect">
            <a:avLst/>
          </a:prstGeom>
        </p:spPr>
        <p:txBody>
          <a:bodyPr wrap="square" lIns="0" tIns="0" rIns="0" bIns="0" anchor="t" anchorCtr="0">
            <a:spAutoFit/>
          </a:bodyPr>
          <a:lstStyle>
            <a:lvl1pPr marL="0" indent="0">
              <a:lnSpc>
                <a:spcPct val="150000"/>
              </a:lnSpc>
              <a:spcBef>
                <a:spcPts val="0"/>
              </a:spcBef>
              <a:buNone/>
              <a:defRPr sz="1400">
                <a:latin typeface="Arial" panose="020B0604020202020204" pitchFamily="34" charset="0"/>
                <a:cs typeface="Arial" panose="020B0604020202020204" pitchFamily="34" charset="0"/>
              </a:defRPr>
            </a:lvl1pPr>
            <a:lvl2pPr>
              <a:defRPr sz="3500"/>
            </a:lvl2pPr>
            <a:lvl3pPr>
              <a:defRPr sz="3500"/>
            </a:lvl3pPr>
            <a:lvl4pPr>
              <a:defRPr sz="3500"/>
            </a:lvl4pPr>
            <a:lvl5pPr>
              <a:defRPr sz="3500"/>
            </a:lvl5pPr>
          </a:lstStyle>
          <a:p>
            <a:pPr lvl="0"/>
            <a:r>
              <a:rPr lang="en-US" dirty="0"/>
              <a:t>A brief bit of copy would go here to introduce the next section or punctuate a point made in a previous section. Copy is designed to fill this space, however, the synopsis is optional. Use it to give people a key word to remember from this section. </a:t>
            </a:r>
          </a:p>
        </p:txBody>
      </p:sp>
      <p:sp>
        <p:nvSpPr>
          <p:cNvPr id="7" name="Text Placeholder 10">
            <a:extLst>
              <a:ext uri="{FF2B5EF4-FFF2-40B4-BE49-F238E27FC236}">
                <a16:creationId xmlns="" xmlns:a16="http://schemas.microsoft.com/office/drawing/2014/main" id="{48C29581-D59C-4A72-AFA0-3DF1AE159C47}"/>
              </a:ext>
            </a:extLst>
          </p:cNvPr>
          <p:cNvSpPr>
            <a:spLocks noGrp="1"/>
          </p:cNvSpPr>
          <p:nvPr>
            <p:ph type="body" sz="quarter" idx="10" hasCustomPrompt="1"/>
          </p:nvPr>
        </p:nvSpPr>
        <p:spPr>
          <a:xfrm>
            <a:off x="922881" y="3429001"/>
            <a:ext cx="2156598" cy="2093963"/>
          </a:xfrm>
          <a:prstGeom prst="rect">
            <a:avLst/>
          </a:prstGeom>
        </p:spPr>
        <p:txBody>
          <a:bodyPr lIns="0" tIns="0" rIns="0" bIns="0"/>
          <a:lstStyle>
            <a:lvl1pPr marL="0" indent="0">
              <a:buNone/>
              <a:defRPr sz="2400" b="1">
                <a:latin typeface="Arial" panose="020B0604020202020204" pitchFamily="34" charset="0"/>
                <a:cs typeface="Arial" panose="020B0604020202020204" pitchFamily="34" charset="0"/>
              </a:defRPr>
            </a:lvl1pPr>
            <a:lvl2pPr marL="457200" indent="0">
              <a:buNone/>
              <a:defRPr sz="5000" b="1"/>
            </a:lvl2pPr>
            <a:lvl3pPr marL="914400" indent="0">
              <a:buNone/>
              <a:defRPr sz="5000" b="1"/>
            </a:lvl3pPr>
            <a:lvl4pPr marL="1371600" indent="0">
              <a:buNone/>
              <a:defRPr sz="5000" b="1"/>
            </a:lvl4pPr>
            <a:lvl5pPr marL="1828800" indent="0">
              <a:buNone/>
              <a:defRPr sz="5000" b="1"/>
            </a:lvl5pPr>
          </a:lstStyle>
          <a:p>
            <a:pPr lvl="0"/>
            <a:r>
              <a:rPr lang="en-US" dirty="0"/>
              <a:t>Synopsis</a:t>
            </a:r>
            <a:br>
              <a:rPr lang="en-US" dirty="0"/>
            </a:br>
            <a:r>
              <a:rPr lang="en-US" dirty="0"/>
              <a:t>Here</a:t>
            </a:r>
          </a:p>
        </p:txBody>
      </p:sp>
      <p:sp>
        <p:nvSpPr>
          <p:cNvPr id="8" name="Title 14">
            <a:extLst>
              <a:ext uri="{FF2B5EF4-FFF2-40B4-BE49-F238E27FC236}">
                <a16:creationId xmlns="" xmlns:a16="http://schemas.microsoft.com/office/drawing/2014/main" id="{47099867-B82F-491E-B04A-8691E74B8933}"/>
              </a:ext>
            </a:extLst>
          </p:cNvPr>
          <p:cNvSpPr>
            <a:spLocks noGrp="1"/>
          </p:cNvSpPr>
          <p:nvPr>
            <p:ph type="title" hasCustomPrompt="1"/>
          </p:nvPr>
        </p:nvSpPr>
        <p:spPr>
          <a:xfrm>
            <a:off x="922883" y="1977519"/>
            <a:ext cx="7298237" cy="619909"/>
          </a:xfrm>
          <a:prstGeom prst="rect">
            <a:avLst/>
          </a:prstGeom>
        </p:spPr>
        <p:txBody>
          <a:bodyPr/>
          <a:lstStyle>
            <a:lvl1pPr marL="0" marR="0" indent="0" algn="ctr" defTabSz="914400" rtl="0" eaLnBrk="1" fontAlgn="auto" latinLnBrk="0" hangingPunct="1">
              <a:lnSpc>
                <a:spcPct val="90000"/>
              </a:lnSpc>
              <a:spcBef>
                <a:spcPct val="0"/>
              </a:spcBef>
              <a:spcAft>
                <a:spcPts val="0"/>
              </a:spcAft>
              <a:buClrTx/>
              <a:buSzTx/>
              <a:buFontTx/>
              <a:buNone/>
              <a:tabLst/>
              <a:defRPr lang="de-DE" sz="3200" b="1" dirty="0">
                <a:solidFill>
                  <a:srgbClr val="C00000"/>
                </a:solidFill>
                <a:latin typeface="Arial" panose="020B0604020202020204" pitchFamily="34" charset="0"/>
                <a:cs typeface="Arial" panose="020B0604020202020204" pitchFamily="34" charset="0"/>
              </a:defRPr>
            </a:lvl1pPr>
          </a:lstStyle>
          <a:p>
            <a:r>
              <a:rPr lang="en-US" dirty="0"/>
              <a:t>ALTERNATE SECTION DIVIDER</a:t>
            </a:r>
          </a:p>
        </p:txBody>
      </p:sp>
      <p:sp>
        <p:nvSpPr>
          <p:cNvPr id="10" name="Text Placeholder 7">
            <a:extLst>
              <a:ext uri="{FF2B5EF4-FFF2-40B4-BE49-F238E27FC236}">
                <a16:creationId xmlns="" xmlns:a16="http://schemas.microsoft.com/office/drawing/2014/main" id="{C5DCAF1B-A44E-8A4C-A175-A31889C6BE77}"/>
              </a:ext>
            </a:extLst>
          </p:cNvPr>
          <p:cNvSpPr>
            <a:spLocks noGrp="1"/>
          </p:cNvSpPr>
          <p:nvPr>
            <p:ph type="body" sz="quarter" idx="24" hasCustomPrompt="1"/>
          </p:nvPr>
        </p:nvSpPr>
        <p:spPr>
          <a:xfrm>
            <a:off x="136779" y="215577"/>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204098325"/>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6A792AC7-3501-470C-9145-8EDDCB809A40}"/>
              </a:ext>
            </a:extLst>
          </p:cNvPr>
          <p:cNvSpPr>
            <a:spLocks noGrp="1"/>
          </p:cNvSpPr>
          <p:nvPr>
            <p:ph type="body" sz="quarter" idx="11" hasCustomPrompt="1"/>
          </p:nvPr>
        </p:nvSpPr>
        <p:spPr>
          <a:xfrm>
            <a:off x="788362" y="3241266"/>
            <a:ext cx="2156545" cy="646331"/>
          </a:xfrm>
          <a:prstGeom prst="rect">
            <a:avLst/>
          </a:prstGeom>
        </p:spPr>
        <p:txBody>
          <a:bodyPr wrap="square" lIns="0" tIns="0" rIns="0" bIns="0">
            <a:spAutoFit/>
          </a:bodyPr>
          <a:lstStyle>
            <a:lvl1pPr marL="0" indent="0" algn="ctr">
              <a:lnSpc>
                <a:spcPct val="100000"/>
              </a:lnSpc>
              <a:buNone/>
              <a:defRPr lang="de-DE" sz="1400" dirty="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5" name="Text Placeholder 22">
            <a:extLst>
              <a:ext uri="{FF2B5EF4-FFF2-40B4-BE49-F238E27FC236}">
                <a16:creationId xmlns="" xmlns:a16="http://schemas.microsoft.com/office/drawing/2014/main" id="{5B7CFD2D-F6B0-4614-979E-0563A16D017B}"/>
              </a:ext>
            </a:extLst>
          </p:cNvPr>
          <p:cNvSpPr>
            <a:spLocks noGrp="1"/>
          </p:cNvSpPr>
          <p:nvPr>
            <p:ph type="body" sz="quarter" idx="12" hasCustomPrompt="1"/>
          </p:nvPr>
        </p:nvSpPr>
        <p:spPr>
          <a:xfrm>
            <a:off x="788362" y="1881025"/>
            <a:ext cx="2156545" cy="249299"/>
          </a:xfrm>
          <a:prstGeom prst="rect">
            <a:avLst/>
          </a:prstGeom>
        </p:spPr>
        <p:txBody>
          <a:bodyPr wrap="square" lIns="0" tIns="0" rIns="0" bIns="0">
            <a:spAutoFit/>
          </a:bodyPr>
          <a:lstStyle>
            <a:lvl1pPr marL="0" indent="0" algn="ctr">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6" name="Text Placeholder 2">
            <a:extLst>
              <a:ext uri="{FF2B5EF4-FFF2-40B4-BE49-F238E27FC236}">
                <a16:creationId xmlns="" xmlns:a16="http://schemas.microsoft.com/office/drawing/2014/main" id="{C7225CCF-EACA-4232-B219-764BD8285FBA}"/>
              </a:ext>
            </a:extLst>
          </p:cNvPr>
          <p:cNvSpPr>
            <a:spLocks noGrp="1"/>
          </p:cNvSpPr>
          <p:nvPr>
            <p:ph type="body" sz="quarter" idx="13" hasCustomPrompt="1"/>
          </p:nvPr>
        </p:nvSpPr>
        <p:spPr>
          <a:xfrm>
            <a:off x="788362" y="4685101"/>
            <a:ext cx="2156545" cy="280077"/>
          </a:xfrm>
          <a:prstGeom prst="rect">
            <a:avLst/>
          </a:prstGeom>
        </p:spPr>
        <p:txBody>
          <a:bodyPr wrap="square" lIns="0" tIns="0" rIns="0" bIns="0">
            <a:spAutoFit/>
          </a:bodyPr>
          <a:lstStyle>
            <a:lvl1pPr marL="0" indent="0" algn="ctr">
              <a:lnSpc>
                <a:spcPct val="130000"/>
              </a:lnSpc>
              <a:buSzPct val="25000"/>
              <a:buNone/>
              <a:defRPr lang="de-DE" sz="1400" b="0" dirty="0">
                <a:latin typeface="Arial" panose="020B0604020202020204" pitchFamily="34" charset="0"/>
                <a:ea typeface="Arial" panose="020B0604020202020204" pitchFamily="34" charset="0"/>
                <a:cs typeface="Arial" panose="020B0604020202020204" pitchFamily="34" charset="0"/>
                <a:sym typeface="Roboto"/>
              </a:defRPr>
            </a:lvl1pPr>
          </a:lstStyle>
          <a:p>
            <a:pPr lvl="0"/>
            <a:r>
              <a:rPr lang="en-US" dirty="0"/>
              <a:t>$3,483 | 27%</a:t>
            </a:r>
          </a:p>
        </p:txBody>
      </p:sp>
      <p:sp>
        <p:nvSpPr>
          <p:cNvPr id="7" name="Text Placeholder 22">
            <a:extLst>
              <a:ext uri="{FF2B5EF4-FFF2-40B4-BE49-F238E27FC236}">
                <a16:creationId xmlns="" xmlns:a16="http://schemas.microsoft.com/office/drawing/2014/main" id="{473B1E44-2B74-4E2D-B345-5225A852DE61}"/>
              </a:ext>
            </a:extLst>
          </p:cNvPr>
          <p:cNvSpPr>
            <a:spLocks noGrp="1"/>
          </p:cNvSpPr>
          <p:nvPr>
            <p:ph type="body" sz="quarter" idx="23" hasCustomPrompt="1"/>
          </p:nvPr>
        </p:nvSpPr>
        <p:spPr>
          <a:xfrm>
            <a:off x="3493731" y="1881025"/>
            <a:ext cx="2156545" cy="249299"/>
          </a:xfrm>
          <a:prstGeom prst="rect">
            <a:avLst/>
          </a:prstGeom>
        </p:spPr>
        <p:txBody>
          <a:bodyPr wrap="square" lIns="0" tIns="0" rIns="0" bIns="0">
            <a:spAutoFit/>
          </a:bodyPr>
          <a:lstStyle>
            <a:lvl1pPr marL="0" indent="0" algn="ctr">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8" name="Text Placeholder 22">
            <a:extLst>
              <a:ext uri="{FF2B5EF4-FFF2-40B4-BE49-F238E27FC236}">
                <a16:creationId xmlns="" xmlns:a16="http://schemas.microsoft.com/office/drawing/2014/main" id="{C26E950C-C0D3-4F5C-B7C0-B16D5D96A925}"/>
              </a:ext>
            </a:extLst>
          </p:cNvPr>
          <p:cNvSpPr>
            <a:spLocks noGrp="1"/>
          </p:cNvSpPr>
          <p:nvPr>
            <p:ph type="body" sz="quarter" idx="24" hasCustomPrompt="1"/>
          </p:nvPr>
        </p:nvSpPr>
        <p:spPr>
          <a:xfrm>
            <a:off x="6227006" y="1881025"/>
            <a:ext cx="2156545" cy="249299"/>
          </a:xfrm>
          <a:prstGeom prst="rect">
            <a:avLst/>
          </a:prstGeom>
        </p:spPr>
        <p:txBody>
          <a:bodyPr wrap="square" lIns="0" tIns="0" rIns="0" bIns="0">
            <a:spAutoFit/>
          </a:bodyPr>
          <a:lstStyle>
            <a:lvl1pPr marL="0" indent="0" algn="ctr">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9" name="Text Placeholder 2">
            <a:extLst>
              <a:ext uri="{FF2B5EF4-FFF2-40B4-BE49-F238E27FC236}">
                <a16:creationId xmlns="" xmlns:a16="http://schemas.microsoft.com/office/drawing/2014/main" id="{5D53A1A8-BB2E-4BA2-9406-0B90A1A11F07}"/>
              </a:ext>
            </a:extLst>
          </p:cNvPr>
          <p:cNvSpPr>
            <a:spLocks noGrp="1"/>
          </p:cNvSpPr>
          <p:nvPr>
            <p:ph type="body" sz="quarter" idx="25" hasCustomPrompt="1"/>
          </p:nvPr>
        </p:nvSpPr>
        <p:spPr>
          <a:xfrm>
            <a:off x="3493731" y="3241266"/>
            <a:ext cx="2156545" cy="646331"/>
          </a:xfrm>
          <a:prstGeom prst="rect">
            <a:avLst/>
          </a:prstGeom>
        </p:spPr>
        <p:txBody>
          <a:bodyPr wrap="square" lIns="0" tIns="0" rIns="0" bIns="0">
            <a:spAutoFit/>
          </a:bodyPr>
          <a:lstStyle>
            <a:lvl1pPr marL="0" indent="0" algn="ctr">
              <a:lnSpc>
                <a:spcPct val="100000"/>
              </a:lnSpc>
              <a:buNone/>
              <a:defRPr lang="de-DE" sz="1400" dirty="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0" name="Text Placeholder 2">
            <a:extLst>
              <a:ext uri="{FF2B5EF4-FFF2-40B4-BE49-F238E27FC236}">
                <a16:creationId xmlns="" xmlns:a16="http://schemas.microsoft.com/office/drawing/2014/main" id="{375D0C56-310F-4043-B754-B658F892B528}"/>
              </a:ext>
            </a:extLst>
          </p:cNvPr>
          <p:cNvSpPr>
            <a:spLocks noGrp="1"/>
          </p:cNvSpPr>
          <p:nvPr>
            <p:ph type="body" sz="quarter" idx="26" hasCustomPrompt="1"/>
          </p:nvPr>
        </p:nvSpPr>
        <p:spPr>
          <a:xfrm>
            <a:off x="6199096" y="3241266"/>
            <a:ext cx="2156545" cy="646331"/>
          </a:xfrm>
          <a:prstGeom prst="rect">
            <a:avLst/>
          </a:prstGeom>
        </p:spPr>
        <p:txBody>
          <a:bodyPr wrap="square" lIns="0" tIns="0" rIns="0" bIns="0">
            <a:spAutoFit/>
          </a:bodyPr>
          <a:lstStyle>
            <a:lvl1pPr marL="0" indent="0" algn="ctr">
              <a:lnSpc>
                <a:spcPct val="100000"/>
              </a:lnSpc>
              <a:buNone/>
              <a:defRPr lang="de-DE" sz="1400" dirty="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1" name="Text Placeholder 2">
            <a:extLst>
              <a:ext uri="{FF2B5EF4-FFF2-40B4-BE49-F238E27FC236}">
                <a16:creationId xmlns="" xmlns:a16="http://schemas.microsoft.com/office/drawing/2014/main" id="{402890B2-940F-4EEB-9952-3C0B9813F61F}"/>
              </a:ext>
            </a:extLst>
          </p:cNvPr>
          <p:cNvSpPr>
            <a:spLocks noGrp="1"/>
          </p:cNvSpPr>
          <p:nvPr>
            <p:ph type="body" sz="quarter" idx="27" hasCustomPrompt="1"/>
          </p:nvPr>
        </p:nvSpPr>
        <p:spPr>
          <a:xfrm>
            <a:off x="3493731" y="4685101"/>
            <a:ext cx="2156545" cy="280077"/>
          </a:xfrm>
          <a:prstGeom prst="rect">
            <a:avLst/>
          </a:prstGeom>
        </p:spPr>
        <p:txBody>
          <a:bodyPr wrap="square" lIns="0" tIns="0" rIns="0" bIns="0">
            <a:spAutoFit/>
          </a:bodyPr>
          <a:lstStyle>
            <a:lvl1pPr marL="0" indent="0" algn="ctr">
              <a:lnSpc>
                <a:spcPct val="130000"/>
              </a:lnSpc>
              <a:buSzPct val="25000"/>
              <a:buNone/>
              <a:defRPr lang="de-DE" sz="1400" b="0" dirty="0">
                <a:latin typeface="Arial" panose="020B0604020202020204" pitchFamily="34" charset="0"/>
                <a:ea typeface="Arial" panose="020B0604020202020204" pitchFamily="34" charset="0"/>
                <a:cs typeface="Arial" panose="020B0604020202020204" pitchFamily="34" charset="0"/>
                <a:sym typeface="Roboto"/>
              </a:defRPr>
            </a:lvl1pPr>
          </a:lstStyle>
          <a:p>
            <a:pPr lvl="0"/>
            <a:r>
              <a:rPr lang="en-US" dirty="0"/>
              <a:t>$3,483 | 27%</a:t>
            </a:r>
          </a:p>
        </p:txBody>
      </p:sp>
      <p:sp>
        <p:nvSpPr>
          <p:cNvPr id="12" name="Text Placeholder 2">
            <a:extLst>
              <a:ext uri="{FF2B5EF4-FFF2-40B4-BE49-F238E27FC236}">
                <a16:creationId xmlns="" xmlns:a16="http://schemas.microsoft.com/office/drawing/2014/main" id="{2C7D53B6-8B7A-4B65-ADC3-C5D0A606DC21}"/>
              </a:ext>
            </a:extLst>
          </p:cNvPr>
          <p:cNvSpPr>
            <a:spLocks noGrp="1"/>
          </p:cNvSpPr>
          <p:nvPr>
            <p:ph type="body" sz="quarter" idx="28" hasCustomPrompt="1"/>
          </p:nvPr>
        </p:nvSpPr>
        <p:spPr>
          <a:xfrm>
            <a:off x="6199096" y="4685101"/>
            <a:ext cx="2156545" cy="280077"/>
          </a:xfrm>
          <a:prstGeom prst="rect">
            <a:avLst/>
          </a:prstGeom>
        </p:spPr>
        <p:txBody>
          <a:bodyPr wrap="square" lIns="0" tIns="0" rIns="0" bIns="0">
            <a:spAutoFit/>
          </a:bodyPr>
          <a:lstStyle>
            <a:lvl1pPr marL="0" indent="0" algn="ctr">
              <a:lnSpc>
                <a:spcPct val="130000"/>
              </a:lnSpc>
              <a:buSzPct val="25000"/>
              <a:buNone/>
              <a:defRPr lang="de-DE" sz="1400" b="0" dirty="0">
                <a:latin typeface="Arial" panose="020B0604020202020204" pitchFamily="34" charset="0"/>
                <a:ea typeface="Arial" panose="020B0604020202020204" pitchFamily="34" charset="0"/>
                <a:cs typeface="Arial" panose="020B0604020202020204" pitchFamily="34" charset="0"/>
                <a:sym typeface="Roboto"/>
              </a:defRPr>
            </a:lvl1pPr>
          </a:lstStyle>
          <a:p>
            <a:pPr lvl="0"/>
            <a:r>
              <a:rPr lang="en-US" dirty="0"/>
              <a:t>$3,483 | 27%</a:t>
            </a:r>
          </a:p>
        </p:txBody>
      </p:sp>
      <p:sp>
        <p:nvSpPr>
          <p:cNvPr id="13" name="Text Placeholder 7">
            <a:extLst>
              <a:ext uri="{FF2B5EF4-FFF2-40B4-BE49-F238E27FC236}">
                <a16:creationId xmlns="" xmlns:a16="http://schemas.microsoft.com/office/drawing/2014/main" id="{77172984-6A06-D349-AB06-489EED7D44A4}"/>
              </a:ext>
            </a:extLst>
          </p:cNvPr>
          <p:cNvSpPr>
            <a:spLocks noGrp="1"/>
          </p:cNvSpPr>
          <p:nvPr>
            <p:ph type="body" sz="quarter" idx="29" hasCustomPrompt="1"/>
          </p:nvPr>
        </p:nvSpPr>
        <p:spPr>
          <a:xfrm>
            <a:off x="136779" y="215577"/>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298345330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684187" y="2516915"/>
            <a:ext cx="2156546" cy="3258591"/>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srgbClr val="FFFFFF"/>
              </a:solidFill>
            </a:endParaRPr>
          </a:p>
        </p:txBody>
      </p:sp>
      <p:sp>
        <p:nvSpPr>
          <p:cNvPr id="17" name="Rectangle 16">
            <a:extLst>
              <a:ext uri="{FF2B5EF4-FFF2-40B4-BE49-F238E27FC236}">
                <a16:creationId xmlns="" xmlns:a16="http://schemas.microsoft.com/office/drawing/2014/main" id="{FAE3B889-045F-4C5A-BC67-CADAAB336806}"/>
              </a:ext>
            </a:extLst>
          </p:cNvPr>
          <p:cNvSpPr/>
          <p:nvPr userDrawn="1"/>
        </p:nvSpPr>
        <p:spPr>
          <a:xfrm>
            <a:off x="3493469" y="2516915"/>
            <a:ext cx="2156546" cy="3258591"/>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srgbClr val="FFFFFF"/>
              </a:solidFill>
            </a:endParaRPr>
          </a:p>
        </p:txBody>
      </p:sp>
      <p:sp>
        <p:nvSpPr>
          <p:cNvPr id="18" name="Rectangle 17">
            <a:extLst>
              <a:ext uri="{FF2B5EF4-FFF2-40B4-BE49-F238E27FC236}">
                <a16:creationId xmlns="" xmlns:a16="http://schemas.microsoft.com/office/drawing/2014/main" id="{33191BF1-0DAB-4751-838F-31C818CACBC0}"/>
              </a:ext>
            </a:extLst>
          </p:cNvPr>
          <p:cNvSpPr/>
          <p:nvPr userDrawn="1"/>
        </p:nvSpPr>
        <p:spPr>
          <a:xfrm>
            <a:off x="6302751" y="2516915"/>
            <a:ext cx="2156546" cy="3258591"/>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srgbClr val="FFFFFF"/>
              </a:solidFill>
            </a:endParaRPr>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850440" y="2859278"/>
            <a:ext cx="18240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850440" y="4146211"/>
            <a:ext cx="1824038"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4">
            <a:extLst>
              <a:ext uri="{FF2B5EF4-FFF2-40B4-BE49-F238E27FC236}">
                <a16:creationId xmlns="" xmlns:a16="http://schemas.microsoft.com/office/drawing/2014/main" id="{EB8E5D2D-D1A6-430F-AF0C-2A2492A75DBE}"/>
              </a:ext>
            </a:extLst>
          </p:cNvPr>
          <p:cNvSpPr>
            <a:spLocks noGrp="1"/>
          </p:cNvSpPr>
          <p:nvPr>
            <p:ph type="body" sz="quarter" idx="28" hasCustomPrompt="1"/>
          </p:nvPr>
        </p:nvSpPr>
        <p:spPr>
          <a:xfrm>
            <a:off x="3654600" y="2859278"/>
            <a:ext cx="18240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2" name="Text Placeholder 4">
            <a:extLst>
              <a:ext uri="{FF2B5EF4-FFF2-40B4-BE49-F238E27FC236}">
                <a16:creationId xmlns="" xmlns:a16="http://schemas.microsoft.com/office/drawing/2014/main" id="{9DF8938F-2F74-4282-B3AE-1FC2A85108A8}"/>
              </a:ext>
            </a:extLst>
          </p:cNvPr>
          <p:cNvSpPr>
            <a:spLocks noGrp="1"/>
          </p:cNvSpPr>
          <p:nvPr>
            <p:ph type="body" sz="quarter" idx="29" hasCustomPrompt="1"/>
          </p:nvPr>
        </p:nvSpPr>
        <p:spPr>
          <a:xfrm>
            <a:off x="3654600" y="4146211"/>
            <a:ext cx="1824038"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4">
            <a:extLst>
              <a:ext uri="{FF2B5EF4-FFF2-40B4-BE49-F238E27FC236}">
                <a16:creationId xmlns="" xmlns:a16="http://schemas.microsoft.com/office/drawing/2014/main" id="{02DFBFD1-4085-4EF0-A9B1-57F77FD5C5D4}"/>
              </a:ext>
            </a:extLst>
          </p:cNvPr>
          <p:cNvSpPr>
            <a:spLocks noGrp="1"/>
          </p:cNvSpPr>
          <p:nvPr>
            <p:ph type="body" sz="quarter" idx="30" hasCustomPrompt="1"/>
          </p:nvPr>
        </p:nvSpPr>
        <p:spPr>
          <a:xfrm>
            <a:off x="6468920" y="2859278"/>
            <a:ext cx="18240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4" name="Text Placeholder 4">
            <a:extLst>
              <a:ext uri="{FF2B5EF4-FFF2-40B4-BE49-F238E27FC236}">
                <a16:creationId xmlns="" xmlns:a16="http://schemas.microsoft.com/office/drawing/2014/main" id="{62DC5B25-12AF-4F44-A3DE-8FDE93430BCC}"/>
              </a:ext>
            </a:extLst>
          </p:cNvPr>
          <p:cNvSpPr>
            <a:spLocks noGrp="1"/>
          </p:cNvSpPr>
          <p:nvPr>
            <p:ph type="body" sz="quarter" idx="31" hasCustomPrompt="1"/>
          </p:nvPr>
        </p:nvSpPr>
        <p:spPr>
          <a:xfrm>
            <a:off x="6468920" y="4146211"/>
            <a:ext cx="1824038"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684191" y="767486"/>
            <a:ext cx="844325"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000000"/>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684187" y="1053868"/>
            <a:ext cx="7775110" cy="775597"/>
          </a:xfrm>
          <a:prstGeom prst="rect">
            <a:avLst/>
          </a:prstGeom>
        </p:spPr>
        <p:txBody>
          <a:bodyPr vert="horz" wrap="square" lIns="0" tIns="0" rIns="0" bIns="0" rtlCol="0" anchor="t" anchorCtr="0">
            <a:spAutoFit/>
          </a:bodyPr>
          <a:lstStyle>
            <a:lvl1pPr>
              <a:defRPr sz="2800"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36779" y="215577"/>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731305855"/>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684187" y="2516915"/>
            <a:ext cx="2156546" cy="32585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srgbClr val="FFFFFF"/>
              </a:solidFill>
            </a:endParaRPr>
          </a:p>
        </p:txBody>
      </p:sp>
      <p:sp>
        <p:nvSpPr>
          <p:cNvPr id="17" name="Rectangle 16">
            <a:extLst>
              <a:ext uri="{FF2B5EF4-FFF2-40B4-BE49-F238E27FC236}">
                <a16:creationId xmlns="" xmlns:a16="http://schemas.microsoft.com/office/drawing/2014/main" id="{FAE3B889-045F-4C5A-BC67-CADAAB336806}"/>
              </a:ext>
            </a:extLst>
          </p:cNvPr>
          <p:cNvSpPr/>
          <p:nvPr userDrawn="1"/>
        </p:nvSpPr>
        <p:spPr>
          <a:xfrm>
            <a:off x="3493469" y="2516915"/>
            <a:ext cx="2156546" cy="32585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srgbClr val="FFFFFF"/>
              </a:solidFill>
            </a:endParaRPr>
          </a:p>
        </p:txBody>
      </p:sp>
      <p:sp>
        <p:nvSpPr>
          <p:cNvPr id="18" name="Rectangle 17">
            <a:extLst>
              <a:ext uri="{FF2B5EF4-FFF2-40B4-BE49-F238E27FC236}">
                <a16:creationId xmlns="" xmlns:a16="http://schemas.microsoft.com/office/drawing/2014/main" id="{33191BF1-0DAB-4751-838F-31C818CACBC0}"/>
              </a:ext>
            </a:extLst>
          </p:cNvPr>
          <p:cNvSpPr/>
          <p:nvPr userDrawn="1"/>
        </p:nvSpPr>
        <p:spPr>
          <a:xfrm>
            <a:off x="6302751" y="2516915"/>
            <a:ext cx="2156546" cy="32585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srgbClr val="FFFFFF"/>
              </a:solidFill>
            </a:endParaRPr>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850440" y="2859278"/>
            <a:ext cx="18240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850440" y="4146211"/>
            <a:ext cx="1824038"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4">
            <a:extLst>
              <a:ext uri="{FF2B5EF4-FFF2-40B4-BE49-F238E27FC236}">
                <a16:creationId xmlns="" xmlns:a16="http://schemas.microsoft.com/office/drawing/2014/main" id="{EB8E5D2D-D1A6-430F-AF0C-2A2492A75DBE}"/>
              </a:ext>
            </a:extLst>
          </p:cNvPr>
          <p:cNvSpPr>
            <a:spLocks noGrp="1"/>
          </p:cNvSpPr>
          <p:nvPr>
            <p:ph type="body" sz="quarter" idx="28" hasCustomPrompt="1"/>
          </p:nvPr>
        </p:nvSpPr>
        <p:spPr>
          <a:xfrm>
            <a:off x="3654600" y="2859278"/>
            <a:ext cx="18240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2" name="Text Placeholder 4">
            <a:extLst>
              <a:ext uri="{FF2B5EF4-FFF2-40B4-BE49-F238E27FC236}">
                <a16:creationId xmlns="" xmlns:a16="http://schemas.microsoft.com/office/drawing/2014/main" id="{9DF8938F-2F74-4282-B3AE-1FC2A85108A8}"/>
              </a:ext>
            </a:extLst>
          </p:cNvPr>
          <p:cNvSpPr>
            <a:spLocks noGrp="1"/>
          </p:cNvSpPr>
          <p:nvPr>
            <p:ph type="body" sz="quarter" idx="29" hasCustomPrompt="1"/>
          </p:nvPr>
        </p:nvSpPr>
        <p:spPr>
          <a:xfrm>
            <a:off x="3654600" y="4146211"/>
            <a:ext cx="1824038"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4">
            <a:extLst>
              <a:ext uri="{FF2B5EF4-FFF2-40B4-BE49-F238E27FC236}">
                <a16:creationId xmlns="" xmlns:a16="http://schemas.microsoft.com/office/drawing/2014/main" id="{02DFBFD1-4085-4EF0-A9B1-57F77FD5C5D4}"/>
              </a:ext>
            </a:extLst>
          </p:cNvPr>
          <p:cNvSpPr>
            <a:spLocks noGrp="1"/>
          </p:cNvSpPr>
          <p:nvPr>
            <p:ph type="body" sz="quarter" idx="30" hasCustomPrompt="1"/>
          </p:nvPr>
        </p:nvSpPr>
        <p:spPr>
          <a:xfrm>
            <a:off x="6468920" y="2859278"/>
            <a:ext cx="18240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4" name="Text Placeholder 4">
            <a:extLst>
              <a:ext uri="{FF2B5EF4-FFF2-40B4-BE49-F238E27FC236}">
                <a16:creationId xmlns="" xmlns:a16="http://schemas.microsoft.com/office/drawing/2014/main" id="{62DC5B25-12AF-4F44-A3DE-8FDE93430BCC}"/>
              </a:ext>
            </a:extLst>
          </p:cNvPr>
          <p:cNvSpPr>
            <a:spLocks noGrp="1"/>
          </p:cNvSpPr>
          <p:nvPr>
            <p:ph type="body" sz="quarter" idx="31" hasCustomPrompt="1"/>
          </p:nvPr>
        </p:nvSpPr>
        <p:spPr>
          <a:xfrm>
            <a:off x="6468920" y="4146211"/>
            <a:ext cx="1824038"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684191" y="767486"/>
            <a:ext cx="844325"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000000"/>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684187" y="1053868"/>
            <a:ext cx="7775110" cy="775597"/>
          </a:xfrm>
          <a:prstGeom prst="rect">
            <a:avLst/>
          </a:prstGeom>
        </p:spPr>
        <p:txBody>
          <a:bodyPr vert="horz" wrap="square" lIns="0" tIns="0" rIns="0" bIns="0" rtlCol="0" anchor="t" anchorCtr="0">
            <a:spAutoFit/>
          </a:bodyPr>
          <a:lstStyle>
            <a:lvl1pPr>
              <a:defRPr sz="2800"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36779" y="215577"/>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16696860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15378A35-4005-482D-B03D-AF6F969D3B3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700489451"/>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684186" y="2376240"/>
            <a:ext cx="2577487" cy="3532193"/>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srgbClr val="FFFFFF"/>
              </a:solidFill>
            </a:endParaRPr>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850439" y="2778074"/>
            <a:ext cx="21661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850441" y="4005535"/>
            <a:ext cx="2166137"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684191" y="767486"/>
            <a:ext cx="844325"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000000"/>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684187" y="1053868"/>
            <a:ext cx="7775110" cy="775597"/>
          </a:xfrm>
          <a:prstGeom prst="rect">
            <a:avLst/>
          </a:prstGeom>
        </p:spPr>
        <p:txBody>
          <a:bodyPr vert="horz" wrap="square" lIns="0" tIns="0" rIns="0" bIns="0" rtlCol="0" anchor="t" anchorCtr="0">
            <a:spAutoFit/>
          </a:bodyPr>
          <a:lstStyle>
            <a:lvl1pPr>
              <a:defRPr sz="2800"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36779" y="215577"/>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
        <p:nvSpPr>
          <p:cNvPr id="14" name="Rectangle 13">
            <a:extLst>
              <a:ext uri="{FF2B5EF4-FFF2-40B4-BE49-F238E27FC236}">
                <a16:creationId xmlns="" xmlns:a16="http://schemas.microsoft.com/office/drawing/2014/main" id="{EBFED695-E14E-3543-B8E3-ED58599F463B}"/>
              </a:ext>
            </a:extLst>
          </p:cNvPr>
          <p:cNvSpPr/>
          <p:nvPr userDrawn="1"/>
        </p:nvSpPr>
        <p:spPr>
          <a:xfrm>
            <a:off x="850440" y="2586850"/>
            <a:ext cx="844325" cy="91617"/>
          </a:xfrm>
          <a:prstGeom prst="rect">
            <a:avLst/>
          </a:prstGeom>
          <a:solidFill>
            <a:schemeClr val="bg1"/>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37" name="Rectangle 36">
            <a:extLst>
              <a:ext uri="{FF2B5EF4-FFF2-40B4-BE49-F238E27FC236}">
                <a16:creationId xmlns="" xmlns:a16="http://schemas.microsoft.com/office/drawing/2014/main" id="{58D1DAD5-69F7-2648-B222-C2D7F36CE77F}"/>
              </a:ext>
            </a:extLst>
          </p:cNvPr>
          <p:cNvSpPr/>
          <p:nvPr userDrawn="1"/>
        </p:nvSpPr>
        <p:spPr>
          <a:xfrm>
            <a:off x="3427388" y="2376240"/>
            <a:ext cx="2577487" cy="3532193"/>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srgbClr val="FFFFFF"/>
              </a:solidFill>
            </a:endParaRPr>
          </a:p>
        </p:txBody>
      </p:sp>
      <p:sp>
        <p:nvSpPr>
          <p:cNvPr id="38" name="Rectangle 37">
            <a:extLst>
              <a:ext uri="{FF2B5EF4-FFF2-40B4-BE49-F238E27FC236}">
                <a16:creationId xmlns="" xmlns:a16="http://schemas.microsoft.com/office/drawing/2014/main" id="{2F497746-9332-FC42-B692-1B6AF8AE4ED7}"/>
              </a:ext>
            </a:extLst>
          </p:cNvPr>
          <p:cNvSpPr/>
          <p:nvPr userDrawn="1"/>
        </p:nvSpPr>
        <p:spPr>
          <a:xfrm>
            <a:off x="6170589" y="2376240"/>
            <a:ext cx="2577487" cy="3532193"/>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srgbClr val="FFFFFF"/>
              </a:solidFill>
            </a:endParaRPr>
          </a:p>
        </p:txBody>
      </p:sp>
      <p:sp>
        <p:nvSpPr>
          <p:cNvPr id="39" name="Text Placeholder 4">
            <a:extLst>
              <a:ext uri="{FF2B5EF4-FFF2-40B4-BE49-F238E27FC236}">
                <a16:creationId xmlns="" xmlns:a16="http://schemas.microsoft.com/office/drawing/2014/main" id="{BD643B76-28CA-FE40-891C-95FF7EAD35A1}"/>
              </a:ext>
            </a:extLst>
          </p:cNvPr>
          <p:cNvSpPr>
            <a:spLocks noGrp="1"/>
          </p:cNvSpPr>
          <p:nvPr>
            <p:ph type="body" sz="quarter" idx="28" hasCustomPrompt="1"/>
          </p:nvPr>
        </p:nvSpPr>
        <p:spPr>
          <a:xfrm>
            <a:off x="3621920" y="2778074"/>
            <a:ext cx="21661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0" name="Text Placeholder 4">
            <a:extLst>
              <a:ext uri="{FF2B5EF4-FFF2-40B4-BE49-F238E27FC236}">
                <a16:creationId xmlns="" xmlns:a16="http://schemas.microsoft.com/office/drawing/2014/main" id="{92B20E4A-CDD9-FB42-BB7A-4A01AD1FF055}"/>
              </a:ext>
            </a:extLst>
          </p:cNvPr>
          <p:cNvSpPr>
            <a:spLocks noGrp="1"/>
          </p:cNvSpPr>
          <p:nvPr>
            <p:ph type="body" sz="quarter" idx="29" hasCustomPrompt="1"/>
          </p:nvPr>
        </p:nvSpPr>
        <p:spPr>
          <a:xfrm>
            <a:off x="3621920" y="4005535"/>
            <a:ext cx="2166137"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1" name="Rectangle 40">
            <a:extLst>
              <a:ext uri="{FF2B5EF4-FFF2-40B4-BE49-F238E27FC236}">
                <a16:creationId xmlns="" xmlns:a16="http://schemas.microsoft.com/office/drawing/2014/main" id="{CC0A044D-DC9B-B34C-9EB8-2062C290FFAF}"/>
              </a:ext>
            </a:extLst>
          </p:cNvPr>
          <p:cNvSpPr/>
          <p:nvPr userDrawn="1"/>
        </p:nvSpPr>
        <p:spPr>
          <a:xfrm>
            <a:off x="3621924" y="2586850"/>
            <a:ext cx="844325" cy="91617"/>
          </a:xfrm>
          <a:prstGeom prst="rect">
            <a:avLst/>
          </a:prstGeom>
          <a:solidFill>
            <a:schemeClr val="bg1"/>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42" name="Text Placeholder 4">
            <a:extLst>
              <a:ext uri="{FF2B5EF4-FFF2-40B4-BE49-F238E27FC236}">
                <a16:creationId xmlns="" xmlns:a16="http://schemas.microsoft.com/office/drawing/2014/main" id="{58C2763F-5CD5-A848-BE93-42A6729EDA90}"/>
              </a:ext>
            </a:extLst>
          </p:cNvPr>
          <p:cNvSpPr>
            <a:spLocks noGrp="1"/>
          </p:cNvSpPr>
          <p:nvPr>
            <p:ph type="body" sz="quarter" idx="30" hasCustomPrompt="1"/>
          </p:nvPr>
        </p:nvSpPr>
        <p:spPr>
          <a:xfrm>
            <a:off x="6336840" y="2778074"/>
            <a:ext cx="21661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3" name="Text Placeholder 4">
            <a:extLst>
              <a:ext uri="{FF2B5EF4-FFF2-40B4-BE49-F238E27FC236}">
                <a16:creationId xmlns="" xmlns:a16="http://schemas.microsoft.com/office/drawing/2014/main" id="{48039A62-AA9A-E448-AC35-604DB69FF6ED}"/>
              </a:ext>
            </a:extLst>
          </p:cNvPr>
          <p:cNvSpPr>
            <a:spLocks noGrp="1"/>
          </p:cNvSpPr>
          <p:nvPr>
            <p:ph type="body" sz="quarter" idx="31" hasCustomPrompt="1"/>
          </p:nvPr>
        </p:nvSpPr>
        <p:spPr>
          <a:xfrm>
            <a:off x="6336843" y="4005535"/>
            <a:ext cx="2166137"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4" name="Rectangle 43">
            <a:extLst>
              <a:ext uri="{FF2B5EF4-FFF2-40B4-BE49-F238E27FC236}">
                <a16:creationId xmlns="" xmlns:a16="http://schemas.microsoft.com/office/drawing/2014/main" id="{2A51A495-A5D3-4F4D-A5E2-3EF4020BC610}"/>
              </a:ext>
            </a:extLst>
          </p:cNvPr>
          <p:cNvSpPr/>
          <p:nvPr userDrawn="1"/>
        </p:nvSpPr>
        <p:spPr>
          <a:xfrm>
            <a:off x="6336844" y="2586850"/>
            <a:ext cx="844325" cy="91617"/>
          </a:xfrm>
          <a:prstGeom prst="rect">
            <a:avLst/>
          </a:prstGeom>
          <a:solidFill>
            <a:schemeClr val="bg1"/>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Tree>
    <p:extLst>
      <p:ext uri="{BB962C8B-B14F-4D97-AF65-F5344CB8AC3E}">
        <p14:creationId xmlns:p14="http://schemas.microsoft.com/office/powerpoint/2010/main" val="1914881435"/>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684186" y="2376240"/>
            <a:ext cx="2577487" cy="35321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srgbClr val="FFFFFF"/>
              </a:solidFill>
            </a:endParaRPr>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850439" y="2778074"/>
            <a:ext cx="21661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850441" y="4005535"/>
            <a:ext cx="2166137"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684191" y="767486"/>
            <a:ext cx="844325"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000000"/>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684187" y="1053868"/>
            <a:ext cx="7775110" cy="775597"/>
          </a:xfrm>
          <a:prstGeom prst="rect">
            <a:avLst/>
          </a:prstGeom>
        </p:spPr>
        <p:txBody>
          <a:bodyPr vert="horz" wrap="square" lIns="0" tIns="0" rIns="0" bIns="0" rtlCol="0" anchor="t" anchorCtr="0">
            <a:spAutoFit/>
          </a:bodyPr>
          <a:lstStyle>
            <a:lvl1pPr>
              <a:defRPr sz="2800"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36779" y="215577"/>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
        <p:nvSpPr>
          <p:cNvPr id="14" name="Rectangle 13">
            <a:extLst>
              <a:ext uri="{FF2B5EF4-FFF2-40B4-BE49-F238E27FC236}">
                <a16:creationId xmlns="" xmlns:a16="http://schemas.microsoft.com/office/drawing/2014/main" id="{EBFED695-E14E-3543-B8E3-ED58599F463B}"/>
              </a:ext>
            </a:extLst>
          </p:cNvPr>
          <p:cNvSpPr/>
          <p:nvPr userDrawn="1"/>
        </p:nvSpPr>
        <p:spPr>
          <a:xfrm>
            <a:off x="850440" y="2586850"/>
            <a:ext cx="844325" cy="91617"/>
          </a:xfrm>
          <a:prstGeom prst="rect">
            <a:avLst/>
          </a:prstGeom>
          <a:solidFill>
            <a:schemeClr val="bg1"/>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37" name="Rectangle 36">
            <a:extLst>
              <a:ext uri="{FF2B5EF4-FFF2-40B4-BE49-F238E27FC236}">
                <a16:creationId xmlns="" xmlns:a16="http://schemas.microsoft.com/office/drawing/2014/main" id="{58D1DAD5-69F7-2648-B222-C2D7F36CE77F}"/>
              </a:ext>
            </a:extLst>
          </p:cNvPr>
          <p:cNvSpPr/>
          <p:nvPr userDrawn="1"/>
        </p:nvSpPr>
        <p:spPr>
          <a:xfrm>
            <a:off x="3427388" y="2376240"/>
            <a:ext cx="2577487" cy="35321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srgbClr val="FFFFFF"/>
              </a:solidFill>
            </a:endParaRPr>
          </a:p>
        </p:txBody>
      </p:sp>
      <p:sp>
        <p:nvSpPr>
          <p:cNvPr id="38" name="Rectangle 37">
            <a:extLst>
              <a:ext uri="{FF2B5EF4-FFF2-40B4-BE49-F238E27FC236}">
                <a16:creationId xmlns="" xmlns:a16="http://schemas.microsoft.com/office/drawing/2014/main" id="{2F497746-9332-FC42-B692-1B6AF8AE4ED7}"/>
              </a:ext>
            </a:extLst>
          </p:cNvPr>
          <p:cNvSpPr/>
          <p:nvPr userDrawn="1"/>
        </p:nvSpPr>
        <p:spPr>
          <a:xfrm>
            <a:off x="6170589" y="2376240"/>
            <a:ext cx="2577487" cy="35321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srgbClr val="FFFFFF"/>
              </a:solidFill>
            </a:endParaRPr>
          </a:p>
        </p:txBody>
      </p:sp>
      <p:sp>
        <p:nvSpPr>
          <p:cNvPr id="39" name="Text Placeholder 4">
            <a:extLst>
              <a:ext uri="{FF2B5EF4-FFF2-40B4-BE49-F238E27FC236}">
                <a16:creationId xmlns="" xmlns:a16="http://schemas.microsoft.com/office/drawing/2014/main" id="{BD643B76-28CA-FE40-891C-95FF7EAD35A1}"/>
              </a:ext>
            </a:extLst>
          </p:cNvPr>
          <p:cNvSpPr>
            <a:spLocks noGrp="1"/>
          </p:cNvSpPr>
          <p:nvPr>
            <p:ph type="body" sz="quarter" idx="28" hasCustomPrompt="1"/>
          </p:nvPr>
        </p:nvSpPr>
        <p:spPr>
          <a:xfrm>
            <a:off x="3621920" y="2778074"/>
            <a:ext cx="21661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0" name="Text Placeholder 4">
            <a:extLst>
              <a:ext uri="{FF2B5EF4-FFF2-40B4-BE49-F238E27FC236}">
                <a16:creationId xmlns="" xmlns:a16="http://schemas.microsoft.com/office/drawing/2014/main" id="{92B20E4A-CDD9-FB42-BB7A-4A01AD1FF055}"/>
              </a:ext>
            </a:extLst>
          </p:cNvPr>
          <p:cNvSpPr>
            <a:spLocks noGrp="1"/>
          </p:cNvSpPr>
          <p:nvPr>
            <p:ph type="body" sz="quarter" idx="29" hasCustomPrompt="1"/>
          </p:nvPr>
        </p:nvSpPr>
        <p:spPr>
          <a:xfrm>
            <a:off x="3621920" y="4005535"/>
            <a:ext cx="2166137"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1" name="Rectangle 40">
            <a:extLst>
              <a:ext uri="{FF2B5EF4-FFF2-40B4-BE49-F238E27FC236}">
                <a16:creationId xmlns="" xmlns:a16="http://schemas.microsoft.com/office/drawing/2014/main" id="{CC0A044D-DC9B-B34C-9EB8-2062C290FFAF}"/>
              </a:ext>
            </a:extLst>
          </p:cNvPr>
          <p:cNvSpPr/>
          <p:nvPr userDrawn="1"/>
        </p:nvSpPr>
        <p:spPr>
          <a:xfrm>
            <a:off x="3621924" y="2586850"/>
            <a:ext cx="844325" cy="91617"/>
          </a:xfrm>
          <a:prstGeom prst="rect">
            <a:avLst/>
          </a:prstGeom>
          <a:solidFill>
            <a:schemeClr val="bg1"/>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42" name="Text Placeholder 4">
            <a:extLst>
              <a:ext uri="{FF2B5EF4-FFF2-40B4-BE49-F238E27FC236}">
                <a16:creationId xmlns="" xmlns:a16="http://schemas.microsoft.com/office/drawing/2014/main" id="{58C2763F-5CD5-A848-BE93-42A6729EDA90}"/>
              </a:ext>
            </a:extLst>
          </p:cNvPr>
          <p:cNvSpPr>
            <a:spLocks noGrp="1"/>
          </p:cNvSpPr>
          <p:nvPr>
            <p:ph type="body" sz="quarter" idx="30" hasCustomPrompt="1"/>
          </p:nvPr>
        </p:nvSpPr>
        <p:spPr>
          <a:xfrm>
            <a:off x="6336840" y="2778074"/>
            <a:ext cx="21661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3" name="Text Placeholder 4">
            <a:extLst>
              <a:ext uri="{FF2B5EF4-FFF2-40B4-BE49-F238E27FC236}">
                <a16:creationId xmlns="" xmlns:a16="http://schemas.microsoft.com/office/drawing/2014/main" id="{48039A62-AA9A-E448-AC35-604DB69FF6ED}"/>
              </a:ext>
            </a:extLst>
          </p:cNvPr>
          <p:cNvSpPr>
            <a:spLocks noGrp="1"/>
          </p:cNvSpPr>
          <p:nvPr>
            <p:ph type="body" sz="quarter" idx="31" hasCustomPrompt="1"/>
          </p:nvPr>
        </p:nvSpPr>
        <p:spPr>
          <a:xfrm>
            <a:off x="6336843" y="4005535"/>
            <a:ext cx="2166137"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4" name="Rectangle 43">
            <a:extLst>
              <a:ext uri="{FF2B5EF4-FFF2-40B4-BE49-F238E27FC236}">
                <a16:creationId xmlns="" xmlns:a16="http://schemas.microsoft.com/office/drawing/2014/main" id="{2A51A495-A5D3-4F4D-A5E2-3EF4020BC610}"/>
              </a:ext>
            </a:extLst>
          </p:cNvPr>
          <p:cNvSpPr/>
          <p:nvPr userDrawn="1"/>
        </p:nvSpPr>
        <p:spPr>
          <a:xfrm>
            <a:off x="6336844" y="2586850"/>
            <a:ext cx="844325" cy="91617"/>
          </a:xfrm>
          <a:prstGeom prst="rect">
            <a:avLst/>
          </a:prstGeom>
          <a:solidFill>
            <a:schemeClr val="bg1"/>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Tree>
    <p:extLst>
      <p:ext uri="{BB962C8B-B14F-4D97-AF65-F5344CB8AC3E}">
        <p14:creationId xmlns:p14="http://schemas.microsoft.com/office/powerpoint/2010/main" val="3492393129"/>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684187" y="2516915"/>
            <a:ext cx="2156546" cy="3258591"/>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srgbClr val="FFFFFF"/>
              </a:solidFill>
            </a:endParaRPr>
          </a:p>
        </p:txBody>
      </p:sp>
      <p:sp>
        <p:nvSpPr>
          <p:cNvPr id="17" name="Rectangle 16">
            <a:extLst>
              <a:ext uri="{FF2B5EF4-FFF2-40B4-BE49-F238E27FC236}">
                <a16:creationId xmlns="" xmlns:a16="http://schemas.microsoft.com/office/drawing/2014/main" id="{FAE3B889-045F-4C5A-BC67-CADAAB336806}"/>
              </a:ext>
            </a:extLst>
          </p:cNvPr>
          <p:cNvSpPr/>
          <p:nvPr userDrawn="1"/>
        </p:nvSpPr>
        <p:spPr>
          <a:xfrm>
            <a:off x="3493469" y="2516915"/>
            <a:ext cx="2156546" cy="3258591"/>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srgbClr val="FFFFFF"/>
              </a:solidFill>
            </a:endParaRPr>
          </a:p>
        </p:txBody>
      </p:sp>
      <p:sp>
        <p:nvSpPr>
          <p:cNvPr id="18" name="Rectangle 17">
            <a:extLst>
              <a:ext uri="{FF2B5EF4-FFF2-40B4-BE49-F238E27FC236}">
                <a16:creationId xmlns="" xmlns:a16="http://schemas.microsoft.com/office/drawing/2014/main" id="{33191BF1-0DAB-4751-838F-31C818CACBC0}"/>
              </a:ext>
            </a:extLst>
          </p:cNvPr>
          <p:cNvSpPr/>
          <p:nvPr userDrawn="1"/>
        </p:nvSpPr>
        <p:spPr>
          <a:xfrm>
            <a:off x="6302751" y="2516915"/>
            <a:ext cx="2156546" cy="3258591"/>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srgbClr val="FFFFFF"/>
              </a:solidFill>
            </a:endParaRPr>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850440" y="2859278"/>
            <a:ext cx="1824038" cy="840316"/>
          </a:xfrm>
          <a:prstGeom prst="rect">
            <a:avLst/>
          </a:prstGeom>
        </p:spPr>
        <p:txBody>
          <a:bodyPr/>
          <a:lstStyle>
            <a:lvl1pPr marL="0" indent="0">
              <a:buNone/>
              <a:defRPr sz="2000" b="1" i="0">
                <a:solidFill>
                  <a:schemeClr val="tx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850440" y="4146211"/>
            <a:ext cx="1824038" cy="840316"/>
          </a:xfrm>
          <a:prstGeom prst="rect">
            <a:avLst/>
          </a:prstGeom>
        </p:spPr>
        <p:txBody>
          <a:bodyPr/>
          <a:lstStyle>
            <a:lvl1pPr marL="0" indent="0">
              <a:buNone/>
              <a:defRPr sz="1600" b="0" i="0">
                <a:solidFill>
                  <a:schemeClr val="tx1"/>
                </a:solidFill>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4">
            <a:extLst>
              <a:ext uri="{FF2B5EF4-FFF2-40B4-BE49-F238E27FC236}">
                <a16:creationId xmlns="" xmlns:a16="http://schemas.microsoft.com/office/drawing/2014/main" id="{EB8E5D2D-D1A6-430F-AF0C-2A2492A75DBE}"/>
              </a:ext>
            </a:extLst>
          </p:cNvPr>
          <p:cNvSpPr>
            <a:spLocks noGrp="1"/>
          </p:cNvSpPr>
          <p:nvPr>
            <p:ph type="body" sz="quarter" idx="28" hasCustomPrompt="1"/>
          </p:nvPr>
        </p:nvSpPr>
        <p:spPr>
          <a:xfrm>
            <a:off x="3654600" y="2859278"/>
            <a:ext cx="1824038" cy="840316"/>
          </a:xfrm>
          <a:prstGeom prst="rect">
            <a:avLst/>
          </a:prstGeom>
        </p:spPr>
        <p:txBody>
          <a:bodyPr/>
          <a:lstStyle>
            <a:lvl1pPr marL="0" indent="0">
              <a:buNone/>
              <a:defRPr sz="2000" b="1" i="0">
                <a:solidFill>
                  <a:schemeClr val="tx1"/>
                </a:solidFill>
                <a:latin typeface="Arial" panose="020B0604020202020204" pitchFamily="34" charset="0"/>
                <a:cs typeface="Arial" panose="020B0604020202020204" pitchFamily="34" charset="0"/>
              </a:defRPr>
            </a:lvl1pPr>
          </a:lstStyle>
          <a:p>
            <a:pPr lvl="0"/>
            <a:r>
              <a:rPr lang="en-US" dirty="0"/>
              <a:t>CURRENT FRAME</a:t>
            </a:r>
          </a:p>
        </p:txBody>
      </p:sp>
      <p:sp>
        <p:nvSpPr>
          <p:cNvPr id="22" name="Text Placeholder 4">
            <a:extLst>
              <a:ext uri="{FF2B5EF4-FFF2-40B4-BE49-F238E27FC236}">
                <a16:creationId xmlns="" xmlns:a16="http://schemas.microsoft.com/office/drawing/2014/main" id="{9DF8938F-2F74-4282-B3AE-1FC2A85108A8}"/>
              </a:ext>
            </a:extLst>
          </p:cNvPr>
          <p:cNvSpPr>
            <a:spLocks noGrp="1"/>
          </p:cNvSpPr>
          <p:nvPr>
            <p:ph type="body" sz="quarter" idx="29" hasCustomPrompt="1"/>
          </p:nvPr>
        </p:nvSpPr>
        <p:spPr>
          <a:xfrm>
            <a:off x="3654600" y="4146211"/>
            <a:ext cx="1824038" cy="840316"/>
          </a:xfrm>
          <a:prstGeom prst="rect">
            <a:avLst/>
          </a:prstGeom>
        </p:spPr>
        <p:txBody>
          <a:bodyPr/>
          <a:lstStyle>
            <a:lvl1pPr marL="0" indent="0">
              <a:buNone/>
              <a:defRPr sz="1600" b="0" i="0">
                <a:solidFill>
                  <a:schemeClr val="tx1"/>
                </a:solidFill>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4">
            <a:extLst>
              <a:ext uri="{FF2B5EF4-FFF2-40B4-BE49-F238E27FC236}">
                <a16:creationId xmlns="" xmlns:a16="http://schemas.microsoft.com/office/drawing/2014/main" id="{02DFBFD1-4085-4EF0-A9B1-57F77FD5C5D4}"/>
              </a:ext>
            </a:extLst>
          </p:cNvPr>
          <p:cNvSpPr>
            <a:spLocks noGrp="1"/>
          </p:cNvSpPr>
          <p:nvPr>
            <p:ph type="body" sz="quarter" idx="30" hasCustomPrompt="1"/>
          </p:nvPr>
        </p:nvSpPr>
        <p:spPr>
          <a:xfrm>
            <a:off x="6468920" y="2859278"/>
            <a:ext cx="1824038" cy="840316"/>
          </a:xfrm>
          <a:prstGeom prst="rect">
            <a:avLst/>
          </a:prstGeom>
        </p:spPr>
        <p:txBody>
          <a:bodyPr/>
          <a:lstStyle>
            <a:lvl1pPr marL="0" indent="0">
              <a:buNone/>
              <a:defRPr sz="2000" b="1" i="0">
                <a:solidFill>
                  <a:schemeClr val="tx1"/>
                </a:solidFill>
                <a:latin typeface="Arial" panose="020B0604020202020204" pitchFamily="34" charset="0"/>
                <a:cs typeface="Arial" panose="020B0604020202020204" pitchFamily="34" charset="0"/>
              </a:defRPr>
            </a:lvl1pPr>
          </a:lstStyle>
          <a:p>
            <a:pPr lvl="0"/>
            <a:r>
              <a:rPr lang="en-US" dirty="0"/>
              <a:t>CURRENT FRAME</a:t>
            </a:r>
          </a:p>
        </p:txBody>
      </p:sp>
      <p:sp>
        <p:nvSpPr>
          <p:cNvPr id="24" name="Text Placeholder 4">
            <a:extLst>
              <a:ext uri="{FF2B5EF4-FFF2-40B4-BE49-F238E27FC236}">
                <a16:creationId xmlns="" xmlns:a16="http://schemas.microsoft.com/office/drawing/2014/main" id="{62DC5B25-12AF-4F44-A3DE-8FDE93430BCC}"/>
              </a:ext>
            </a:extLst>
          </p:cNvPr>
          <p:cNvSpPr>
            <a:spLocks noGrp="1"/>
          </p:cNvSpPr>
          <p:nvPr>
            <p:ph type="body" sz="quarter" idx="31" hasCustomPrompt="1"/>
          </p:nvPr>
        </p:nvSpPr>
        <p:spPr>
          <a:xfrm>
            <a:off x="6468920" y="4146211"/>
            <a:ext cx="1824038" cy="840316"/>
          </a:xfrm>
          <a:prstGeom prst="rect">
            <a:avLst/>
          </a:prstGeom>
        </p:spPr>
        <p:txBody>
          <a:bodyPr/>
          <a:lstStyle>
            <a:lvl1pPr marL="0" indent="0">
              <a:buNone/>
              <a:defRPr sz="1600" b="0" i="0">
                <a:solidFill>
                  <a:schemeClr val="tx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684191" y="767486"/>
            <a:ext cx="844325"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000000"/>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684187" y="1053868"/>
            <a:ext cx="7775110" cy="775597"/>
          </a:xfrm>
          <a:prstGeom prst="rect">
            <a:avLst/>
          </a:prstGeom>
        </p:spPr>
        <p:txBody>
          <a:bodyPr vert="horz" wrap="square" lIns="0" tIns="0" rIns="0" bIns="0" rtlCol="0" anchor="t" anchorCtr="0">
            <a:spAutoFit/>
          </a:bodyPr>
          <a:lstStyle>
            <a:lvl1pPr>
              <a:defRPr sz="2800"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36779" y="215577"/>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35801738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1489552" y="2819909"/>
            <a:ext cx="6577488" cy="2621230"/>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Wingdings" pitchFamily="2" charset="2"/>
              <a:buChar char="§"/>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285750" marR="0" lvl="0" indent="-285750" algn="l" defTabSz="914400" rtl="0" eaLnBrk="1" fontAlgn="auto" latinLnBrk="0" hangingPunct="1">
              <a:lnSpc>
                <a:spcPct val="100000"/>
              </a:lnSpc>
              <a:spcBef>
                <a:spcPts val="1000"/>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285750" marR="0" lvl="0" indent="-285750" algn="l" defTabSz="914400" rtl="0" eaLnBrk="1" fontAlgn="auto" latinLnBrk="0" hangingPunct="1">
              <a:lnSpc>
                <a:spcPct val="100000"/>
              </a:lnSpc>
              <a:spcBef>
                <a:spcPts val="1000"/>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285750" marR="0" lvl="0" indent="-285750" algn="l" defTabSz="914400" rtl="0" eaLnBrk="1" fontAlgn="auto" latinLnBrk="0" hangingPunct="1">
              <a:lnSpc>
                <a:spcPct val="100000"/>
              </a:lnSpc>
              <a:spcBef>
                <a:spcPts val="1000"/>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285750" marR="0" lvl="0" indent="-285750" algn="l" defTabSz="914400" rtl="0" eaLnBrk="1" fontAlgn="auto" latinLnBrk="0" hangingPunct="1">
              <a:lnSpc>
                <a:spcPct val="100000"/>
              </a:lnSpc>
              <a:spcBef>
                <a:spcPts val="1000"/>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285750" marR="0" lvl="0" indent="-285750" algn="l" defTabSz="914400" rtl="0" eaLnBrk="1" fontAlgn="auto" latinLnBrk="0" hangingPunct="1">
              <a:lnSpc>
                <a:spcPct val="100000"/>
              </a:lnSpc>
              <a:spcBef>
                <a:spcPts val="1000"/>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285750" marR="0" lvl="0" indent="-285750" algn="l" defTabSz="914400" rtl="0" eaLnBrk="1" fontAlgn="auto" latinLnBrk="0" hangingPunct="1">
              <a:lnSpc>
                <a:spcPct val="100000"/>
              </a:lnSpc>
              <a:spcBef>
                <a:spcPts val="1000"/>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lvl="0"/>
            <a:endParaRPr lang="en-US" dirty="0"/>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605711" y="996396"/>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502579" y="1253016"/>
            <a:ext cx="7564461" cy="118859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Slide title goes here and can be two lines, but not three</a:t>
            </a:r>
          </a:p>
        </p:txBody>
      </p:sp>
      <p:sp>
        <p:nvSpPr>
          <p:cNvPr id="9" name="Text Placeholder 7">
            <a:extLst>
              <a:ext uri="{FF2B5EF4-FFF2-40B4-BE49-F238E27FC236}">
                <a16:creationId xmlns="" xmlns:a16="http://schemas.microsoft.com/office/drawing/2014/main" id="{291ABD86-7985-D749-A3D2-5F78F0E4CDA2}"/>
              </a:ext>
            </a:extLst>
          </p:cNvPr>
          <p:cNvSpPr>
            <a:spLocks noGrp="1"/>
          </p:cNvSpPr>
          <p:nvPr>
            <p:ph type="body" sz="quarter" idx="24" hasCustomPrompt="1"/>
          </p:nvPr>
        </p:nvSpPr>
        <p:spPr>
          <a:xfrm>
            <a:off x="136779" y="215577"/>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3769242435"/>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1489555" y="3141743"/>
            <a:ext cx="2156545"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605711" y="996396"/>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502579" y="1253016"/>
            <a:ext cx="7564461" cy="118859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Slide title goes here and can be two lines, but not three</a:t>
            </a: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1489555" y="2723377"/>
            <a:ext cx="2156545"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9" name="Text Placeholder 2">
            <a:extLst>
              <a:ext uri="{FF2B5EF4-FFF2-40B4-BE49-F238E27FC236}">
                <a16:creationId xmlns="" xmlns:a16="http://schemas.microsoft.com/office/drawing/2014/main" id="{9BF151B2-D739-E14B-B8E9-4C4106807930}"/>
              </a:ext>
            </a:extLst>
          </p:cNvPr>
          <p:cNvSpPr>
            <a:spLocks noGrp="1"/>
          </p:cNvSpPr>
          <p:nvPr>
            <p:ph type="body" sz="quarter" idx="13" hasCustomPrompt="1"/>
          </p:nvPr>
        </p:nvSpPr>
        <p:spPr>
          <a:xfrm>
            <a:off x="1489555" y="5011183"/>
            <a:ext cx="2156545"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0" name="Text Placeholder 22">
            <a:extLst>
              <a:ext uri="{FF2B5EF4-FFF2-40B4-BE49-F238E27FC236}">
                <a16:creationId xmlns="" xmlns:a16="http://schemas.microsoft.com/office/drawing/2014/main" id="{38FB52AC-F984-1546-929F-62CC69C8F7EE}"/>
              </a:ext>
            </a:extLst>
          </p:cNvPr>
          <p:cNvSpPr>
            <a:spLocks noGrp="1"/>
          </p:cNvSpPr>
          <p:nvPr>
            <p:ph type="body" sz="quarter" idx="14" hasCustomPrompt="1"/>
          </p:nvPr>
        </p:nvSpPr>
        <p:spPr>
          <a:xfrm>
            <a:off x="1489555" y="4592817"/>
            <a:ext cx="2156545"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11" name="Text Placeholder 2">
            <a:extLst>
              <a:ext uri="{FF2B5EF4-FFF2-40B4-BE49-F238E27FC236}">
                <a16:creationId xmlns="" xmlns:a16="http://schemas.microsoft.com/office/drawing/2014/main" id="{83F6BCA7-0315-5844-B4F1-405FA698F335}"/>
              </a:ext>
            </a:extLst>
          </p:cNvPr>
          <p:cNvSpPr>
            <a:spLocks noGrp="1"/>
          </p:cNvSpPr>
          <p:nvPr>
            <p:ph type="body" sz="quarter" idx="15" hasCustomPrompt="1"/>
          </p:nvPr>
        </p:nvSpPr>
        <p:spPr>
          <a:xfrm>
            <a:off x="5309715" y="3141743"/>
            <a:ext cx="2156545"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2" name="Text Placeholder 22">
            <a:extLst>
              <a:ext uri="{FF2B5EF4-FFF2-40B4-BE49-F238E27FC236}">
                <a16:creationId xmlns="" xmlns:a16="http://schemas.microsoft.com/office/drawing/2014/main" id="{3914B4A2-1F9F-654C-B68D-CE647132A633}"/>
              </a:ext>
            </a:extLst>
          </p:cNvPr>
          <p:cNvSpPr>
            <a:spLocks noGrp="1"/>
          </p:cNvSpPr>
          <p:nvPr>
            <p:ph type="body" sz="quarter" idx="16" hasCustomPrompt="1"/>
          </p:nvPr>
        </p:nvSpPr>
        <p:spPr>
          <a:xfrm>
            <a:off x="5309715" y="2723377"/>
            <a:ext cx="2156545"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13" name="Text Placeholder 2">
            <a:extLst>
              <a:ext uri="{FF2B5EF4-FFF2-40B4-BE49-F238E27FC236}">
                <a16:creationId xmlns="" xmlns:a16="http://schemas.microsoft.com/office/drawing/2014/main" id="{887EF468-DA4C-2B4F-B78B-1726B7A61223}"/>
              </a:ext>
            </a:extLst>
          </p:cNvPr>
          <p:cNvSpPr>
            <a:spLocks noGrp="1"/>
          </p:cNvSpPr>
          <p:nvPr>
            <p:ph type="body" sz="quarter" idx="17" hasCustomPrompt="1"/>
          </p:nvPr>
        </p:nvSpPr>
        <p:spPr>
          <a:xfrm>
            <a:off x="5309715" y="5011183"/>
            <a:ext cx="2156545"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4" name="Text Placeholder 22">
            <a:extLst>
              <a:ext uri="{FF2B5EF4-FFF2-40B4-BE49-F238E27FC236}">
                <a16:creationId xmlns="" xmlns:a16="http://schemas.microsoft.com/office/drawing/2014/main" id="{0925B92E-4A85-E847-9D2E-1A170D069315}"/>
              </a:ext>
            </a:extLst>
          </p:cNvPr>
          <p:cNvSpPr>
            <a:spLocks noGrp="1"/>
          </p:cNvSpPr>
          <p:nvPr>
            <p:ph type="body" sz="quarter" idx="18" hasCustomPrompt="1"/>
          </p:nvPr>
        </p:nvSpPr>
        <p:spPr>
          <a:xfrm>
            <a:off x="5309715" y="4592817"/>
            <a:ext cx="2156545"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pic>
        <p:nvPicPr>
          <p:cNvPr id="15" name="Picture 2">
            <a:extLst>
              <a:ext uri="{FF2B5EF4-FFF2-40B4-BE49-F238E27FC236}">
                <a16:creationId xmlns="" xmlns:a16="http://schemas.microsoft.com/office/drawing/2014/main" id="{DF5C18C9-7C8B-C248-A1B9-0840763CE5DF}"/>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605711" y="2723377"/>
            <a:ext cx="55073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3">
            <a:extLst>
              <a:ext uri="{FF2B5EF4-FFF2-40B4-BE49-F238E27FC236}">
                <a16:creationId xmlns="" xmlns:a16="http://schemas.microsoft.com/office/drawing/2014/main" id="{BA22E2F9-EC4E-084D-93E3-E2A337D45BBE}"/>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605711" y="4592817"/>
            <a:ext cx="55073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a:extLst>
              <a:ext uri="{FF2B5EF4-FFF2-40B4-BE49-F238E27FC236}">
                <a16:creationId xmlns="" xmlns:a16="http://schemas.microsoft.com/office/drawing/2014/main" id="{99531FE3-FC04-8E4D-ABB7-B20A40092961}"/>
              </a:ext>
            </a:extLst>
          </p:cNvPr>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4442531" y="2723377"/>
            <a:ext cx="55073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5">
            <a:extLst>
              <a:ext uri="{FF2B5EF4-FFF2-40B4-BE49-F238E27FC236}">
                <a16:creationId xmlns="" xmlns:a16="http://schemas.microsoft.com/office/drawing/2014/main" id="{094629F9-7738-8B4E-BDE4-0797018B6C84}"/>
              </a:ext>
            </a:extLst>
          </p:cNvPr>
          <p:cNvPicPr>
            <a:picLocks noChangeAspect="1" noChangeArrowheads="1"/>
          </p:cNvPicPr>
          <p:nvPr userDrawn="1"/>
        </p:nvPicPr>
        <p:blipFill>
          <a:blip r:embed="rId5">
            <a:extLst>
              <a:ext uri="{28A0092B-C50C-407E-A947-70E740481C1C}">
                <a14:useLocalDpi xmlns:a14="http://schemas.microsoft.com/office/drawing/2010/main"/>
              </a:ext>
            </a:extLst>
          </a:blip>
          <a:srcRect/>
          <a:stretch>
            <a:fillRect/>
          </a:stretch>
        </p:blipFill>
        <p:spPr bwMode="auto">
          <a:xfrm>
            <a:off x="4442531" y="4592815"/>
            <a:ext cx="55073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 Placeholder 7">
            <a:extLst>
              <a:ext uri="{FF2B5EF4-FFF2-40B4-BE49-F238E27FC236}">
                <a16:creationId xmlns="" xmlns:a16="http://schemas.microsoft.com/office/drawing/2014/main" id="{F0A2594E-E893-2442-B3D5-2979CD6817CB}"/>
              </a:ext>
            </a:extLst>
          </p:cNvPr>
          <p:cNvSpPr>
            <a:spLocks noGrp="1"/>
          </p:cNvSpPr>
          <p:nvPr>
            <p:ph type="body" sz="quarter" idx="24" hasCustomPrompt="1"/>
          </p:nvPr>
        </p:nvSpPr>
        <p:spPr>
          <a:xfrm>
            <a:off x="136779" y="215577"/>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3431551276"/>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1489555" y="3141743"/>
            <a:ext cx="2156545"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605711" y="996396"/>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502579" y="1253016"/>
            <a:ext cx="7564461" cy="118859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Slide title goes here and can be two lines, but not three</a:t>
            </a: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1489555" y="2723377"/>
            <a:ext cx="2156545"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9" name="Text Placeholder 2">
            <a:extLst>
              <a:ext uri="{FF2B5EF4-FFF2-40B4-BE49-F238E27FC236}">
                <a16:creationId xmlns="" xmlns:a16="http://schemas.microsoft.com/office/drawing/2014/main" id="{9BF151B2-D739-E14B-B8E9-4C4106807930}"/>
              </a:ext>
            </a:extLst>
          </p:cNvPr>
          <p:cNvSpPr>
            <a:spLocks noGrp="1"/>
          </p:cNvSpPr>
          <p:nvPr>
            <p:ph type="body" sz="quarter" idx="13" hasCustomPrompt="1"/>
          </p:nvPr>
        </p:nvSpPr>
        <p:spPr>
          <a:xfrm>
            <a:off x="1489555" y="5011183"/>
            <a:ext cx="2156545"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0" name="Text Placeholder 22">
            <a:extLst>
              <a:ext uri="{FF2B5EF4-FFF2-40B4-BE49-F238E27FC236}">
                <a16:creationId xmlns="" xmlns:a16="http://schemas.microsoft.com/office/drawing/2014/main" id="{38FB52AC-F984-1546-929F-62CC69C8F7EE}"/>
              </a:ext>
            </a:extLst>
          </p:cNvPr>
          <p:cNvSpPr>
            <a:spLocks noGrp="1"/>
          </p:cNvSpPr>
          <p:nvPr>
            <p:ph type="body" sz="quarter" idx="14" hasCustomPrompt="1"/>
          </p:nvPr>
        </p:nvSpPr>
        <p:spPr>
          <a:xfrm>
            <a:off x="1489555" y="4592817"/>
            <a:ext cx="2156545"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11" name="Text Placeholder 2">
            <a:extLst>
              <a:ext uri="{FF2B5EF4-FFF2-40B4-BE49-F238E27FC236}">
                <a16:creationId xmlns="" xmlns:a16="http://schemas.microsoft.com/office/drawing/2014/main" id="{83F6BCA7-0315-5844-B4F1-405FA698F335}"/>
              </a:ext>
            </a:extLst>
          </p:cNvPr>
          <p:cNvSpPr>
            <a:spLocks noGrp="1"/>
          </p:cNvSpPr>
          <p:nvPr>
            <p:ph type="body" sz="quarter" idx="15" hasCustomPrompt="1"/>
          </p:nvPr>
        </p:nvSpPr>
        <p:spPr>
          <a:xfrm>
            <a:off x="5309715" y="3141743"/>
            <a:ext cx="2156545"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2" name="Text Placeholder 22">
            <a:extLst>
              <a:ext uri="{FF2B5EF4-FFF2-40B4-BE49-F238E27FC236}">
                <a16:creationId xmlns="" xmlns:a16="http://schemas.microsoft.com/office/drawing/2014/main" id="{3914B4A2-1F9F-654C-B68D-CE647132A633}"/>
              </a:ext>
            </a:extLst>
          </p:cNvPr>
          <p:cNvSpPr>
            <a:spLocks noGrp="1"/>
          </p:cNvSpPr>
          <p:nvPr>
            <p:ph type="body" sz="quarter" idx="16" hasCustomPrompt="1"/>
          </p:nvPr>
        </p:nvSpPr>
        <p:spPr>
          <a:xfrm>
            <a:off x="5309715" y="2723377"/>
            <a:ext cx="2156545"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13" name="Text Placeholder 2">
            <a:extLst>
              <a:ext uri="{FF2B5EF4-FFF2-40B4-BE49-F238E27FC236}">
                <a16:creationId xmlns="" xmlns:a16="http://schemas.microsoft.com/office/drawing/2014/main" id="{887EF468-DA4C-2B4F-B78B-1726B7A61223}"/>
              </a:ext>
            </a:extLst>
          </p:cNvPr>
          <p:cNvSpPr>
            <a:spLocks noGrp="1"/>
          </p:cNvSpPr>
          <p:nvPr>
            <p:ph type="body" sz="quarter" idx="17" hasCustomPrompt="1"/>
          </p:nvPr>
        </p:nvSpPr>
        <p:spPr>
          <a:xfrm>
            <a:off x="5309715" y="5011183"/>
            <a:ext cx="2156545"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4" name="Text Placeholder 22">
            <a:extLst>
              <a:ext uri="{FF2B5EF4-FFF2-40B4-BE49-F238E27FC236}">
                <a16:creationId xmlns="" xmlns:a16="http://schemas.microsoft.com/office/drawing/2014/main" id="{0925B92E-4A85-E847-9D2E-1A170D069315}"/>
              </a:ext>
            </a:extLst>
          </p:cNvPr>
          <p:cNvSpPr>
            <a:spLocks noGrp="1"/>
          </p:cNvSpPr>
          <p:nvPr>
            <p:ph type="body" sz="quarter" idx="18" hasCustomPrompt="1"/>
          </p:nvPr>
        </p:nvSpPr>
        <p:spPr>
          <a:xfrm>
            <a:off x="5309715" y="4592817"/>
            <a:ext cx="2156545"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19" name="Text Placeholder 7">
            <a:extLst>
              <a:ext uri="{FF2B5EF4-FFF2-40B4-BE49-F238E27FC236}">
                <a16:creationId xmlns="" xmlns:a16="http://schemas.microsoft.com/office/drawing/2014/main" id="{4C7A10A9-557D-0748-8F81-C3DE4B2F9470}"/>
              </a:ext>
            </a:extLst>
          </p:cNvPr>
          <p:cNvSpPr>
            <a:spLocks noGrp="1"/>
          </p:cNvSpPr>
          <p:nvPr>
            <p:ph type="body" sz="quarter" idx="24" hasCustomPrompt="1"/>
          </p:nvPr>
        </p:nvSpPr>
        <p:spPr>
          <a:xfrm>
            <a:off x="136779" y="215577"/>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2814369886"/>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3872752" y="1338986"/>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514651" y="1458554"/>
            <a:ext cx="777484"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411522" y="1715174"/>
            <a:ext cx="2224103" cy="118859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24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Points here</a:t>
            </a:r>
            <a:endPar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3872752" y="920619"/>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19" name="Text Placeholder 2">
            <a:extLst>
              <a:ext uri="{FF2B5EF4-FFF2-40B4-BE49-F238E27FC236}">
                <a16:creationId xmlns="" xmlns:a16="http://schemas.microsoft.com/office/drawing/2014/main" id="{86CFC235-2445-B945-80C2-EDF5231202FF}"/>
              </a:ext>
            </a:extLst>
          </p:cNvPr>
          <p:cNvSpPr>
            <a:spLocks noGrp="1"/>
          </p:cNvSpPr>
          <p:nvPr>
            <p:ph type="body" sz="quarter" idx="15" hasCustomPrompt="1"/>
          </p:nvPr>
        </p:nvSpPr>
        <p:spPr>
          <a:xfrm>
            <a:off x="6508376" y="1338986"/>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0" name="Text Placeholder 22">
            <a:extLst>
              <a:ext uri="{FF2B5EF4-FFF2-40B4-BE49-F238E27FC236}">
                <a16:creationId xmlns="" xmlns:a16="http://schemas.microsoft.com/office/drawing/2014/main" id="{21CB281B-16EF-1444-AB73-E6046573EDC5}"/>
              </a:ext>
            </a:extLst>
          </p:cNvPr>
          <p:cNvSpPr>
            <a:spLocks noGrp="1"/>
          </p:cNvSpPr>
          <p:nvPr>
            <p:ph type="body" sz="quarter" idx="16" hasCustomPrompt="1"/>
          </p:nvPr>
        </p:nvSpPr>
        <p:spPr>
          <a:xfrm>
            <a:off x="6508376" y="920619"/>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2">
            <a:extLst>
              <a:ext uri="{FF2B5EF4-FFF2-40B4-BE49-F238E27FC236}">
                <a16:creationId xmlns="" xmlns:a16="http://schemas.microsoft.com/office/drawing/2014/main" id="{64F3F84C-C8D7-B54D-B960-233D66EF5C4C}"/>
              </a:ext>
            </a:extLst>
          </p:cNvPr>
          <p:cNvSpPr>
            <a:spLocks noGrp="1"/>
          </p:cNvSpPr>
          <p:nvPr>
            <p:ph type="body" sz="quarter" idx="17" hasCustomPrompt="1"/>
          </p:nvPr>
        </p:nvSpPr>
        <p:spPr>
          <a:xfrm>
            <a:off x="3872752" y="3149857"/>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2" name="Text Placeholder 22">
            <a:extLst>
              <a:ext uri="{FF2B5EF4-FFF2-40B4-BE49-F238E27FC236}">
                <a16:creationId xmlns="" xmlns:a16="http://schemas.microsoft.com/office/drawing/2014/main" id="{F64B5FE6-983E-1047-8420-8AB82B885BE6}"/>
              </a:ext>
            </a:extLst>
          </p:cNvPr>
          <p:cNvSpPr>
            <a:spLocks noGrp="1"/>
          </p:cNvSpPr>
          <p:nvPr>
            <p:ph type="body" sz="quarter" idx="18" hasCustomPrompt="1"/>
          </p:nvPr>
        </p:nvSpPr>
        <p:spPr>
          <a:xfrm>
            <a:off x="3872752" y="2731490"/>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2">
            <a:extLst>
              <a:ext uri="{FF2B5EF4-FFF2-40B4-BE49-F238E27FC236}">
                <a16:creationId xmlns="" xmlns:a16="http://schemas.microsoft.com/office/drawing/2014/main" id="{CBF28626-6A23-9B47-AE95-73D67ACF4DCF}"/>
              </a:ext>
            </a:extLst>
          </p:cNvPr>
          <p:cNvSpPr>
            <a:spLocks noGrp="1"/>
          </p:cNvSpPr>
          <p:nvPr>
            <p:ph type="body" sz="quarter" idx="19" hasCustomPrompt="1"/>
          </p:nvPr>
        </p:nvSpPr>
        <p:spPr>
          <a:xfrm>
            <a:off x="3872752" y="4960727"/>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4" name="Text Placeholder 22">
            <a:extLst>
              <a:ext uri="{FF2B5EF4-FFF2-40B4-BE49-F238E27FC236}">
                <a16:creationId xmlns="" xmlns:a16="http://schemas.microsoft.com/office/drawing/2014/main" id="{A19624D4-DCEF-A342-88C6-42DE83459FD1}"/>
              </a:ext>
            </a:extLst>
          </p:cNvPr>
          <p:cNvSpPr>
            <a:spLocks noGrp="1"/>
          </p:cNvSpPr>
          <p:nvPr>
            <p:ph type="body" sz="quarter" idx="20" hasCustomPrompt="1"/>
          </p:nvPr>
        </p:nvSpPr>
        <p:spPr>
          <a:xfrm>
            <a:off x="3872752" y="4542361"/>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25" name="Text Placeholder 2">
            <a:extLst>
              <a:ext uri="{FF2B5EF4-FFF2-40B4-BE49-F238E27FC236}">
                <a16:creationId xmlns="" xmlns:a16="http://schemas.microsoft.com/office/drawing/2014/main" id="{D6B579F7-4404-B443-A683-CC5DC541D53F}"/>
              </a:ext>
            </a:extLst>
          </p:cNvPr>
          <p:cNvSpPr>
            <a:spLocks noGrp="1"/>
          </p:cNvSpPr>
          <p:nvPr>
            <p:ph type="body" sz="quarter" idx="21" hasCustomPrompt="1"/>
          </p:nvPr>
        </p:nvSpPr>
        <p:spPr>
          <a:xfrm>
            <a:off x="6494929" y="3149857"/>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6" name="Text Placeholder 22">
            <a:extLst>
              <a:ext uri="{FF2B5EF4-FFF2-40B4-BE49-F238E27FC236}">
                <a16:creationId xmlns="" xmlns:a16="http://schemas.microsoft.com/office/drawing/2014/main" id="{96EEA7B3-F518-B34B-A586-0A11AD85AF21}"/>
              </a:ext>
            </a:extLst>
          </p:cNvPr>
          <p:cNvSpPr>
            <a:spLocks noGrp="1"/>
          </p:cNvSpPr>
          <p:nvPr>
            <p:ph type="body" sz="quarter" idx="22" hasCustomPrompt="1"/>
          </p:nvPr>
        </p:nvSpPr>
        <p:spPr>
          <a:xfrm>
            <a:off x="6494929" y="2731490"/>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27" name="Text Placeholder 2">
            <a:extLst>
              <a:ext uri="{FF2B5EF4-FFF2-40B4-BE49-F238E27FC236}">
                <a16:creationId xmlns="" xmlns:a16="http://schemas.microsoft.com/office/drawing/2014/main" id="{EBF6D427-3144-704C-A8DC-60358F022A2E}"/>
              </a:ext>
            </a:extLst>
          </p:cNvPr>
          <p:cNvSpPr>
            <a:spLocks noGrp="1"/>
          </p:cNvSpPr>
          <p:nvPr>
            <p:ph type="body" sz="quarter" idx="23" hasCustomPrompt="1"/>
          </p:nvPr>
        </p:nvSpPr>
        <p:spPr>
          <a:xfrm>
            <a:off x="6494929" y="4960727"/>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8" name="Text Placeholder 22">
            <a:extLst>
              <a:ext uri="{FF2B5EF4-FFF2-40B4-BE49-F238E27FC236}">
                <a16:creationId xmlns="" xmlns:a16="http://schemas.microsoft.com/office/drawing/2014/main" id="{D2DD1DB7-CE18-EE4E-A271-DBC62452E806}"/>
              </a:ext>
            </a:extLst>
          </p:cNvPr>
          <p:cNvSpPr>
            <a:spLocks noGrp="1"/>
          </p:cNvSpPr>
          <p:nvPr>
            <p:ph type="body" sz="quarter" idx="24" hasCustomPrompt="1"/>
          </p:nvPr>
        </p:nvSpPr>
        <p:spPr>
          <a:xfrm>
            <a:off x="6494929" y="4542361"/>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pic>
        <p:nvPicPr>
          <p:cNvPr id="29" name="Picture 2">
            <a:extLst>
              <a:ext uri="{FF2B5EF4-FFF2-40B4-BE49-F238E27FC236}">
                <a16:creationId xmlns="" xmlns:a16="http://schemas.microsoft.com/office/drawing/2014/main" id="{B27A7935-86A5-804A-9BB7-DD2C96B53B57}"/>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3359541" y="920617"/>
            <a:ext cx="395894"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3">
            <a:extLst>
              <a:ext uri="{FF2B5EF4-FFF2-40B4-BE49-F238E27FC236}">
                <a16:creationId xmlns="" xmlns:a16="http://schemas.microsoft.com/office/drawing/2014/main" id="{3206B3BE-CD42-3F4B-ADFA-44FF93E009E6}"/>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359541" y="2731488"/>
            <a:ext cx="395894"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4">
            <a:extLst>
              <a:ext uri="{FF2B5EF4-FFF2-40B4-BE49-F238E27FC236}">
                <a16:creationId xmlns="" xmlns:a16="http://schemas.microsoft.com/office/drawing/2014/main" id="{1121C4AE-FECF-DE44-9854-210222B62CDB}"/>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3359541" y="4542360"/>
            <a:ext cx="395894"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5">
            <a:extLst>
              <a:ext uri="{FF2B5EF4-FFF2-40B4-BE49-F238E27FC236}">
                <a16:creationId xmlns="" xmlns:a16="http://schemas.microsoft.com/office/drawing/2014/main" id="{5A96B55D-5AAD-4A4F-987D-BE1355194614}"/>
              </a:ext>
            </a:extLst>
          </p:cNvPr>
          <p:cNvPicPr>
            <a:picLocks noChangeAspect="1" noChangeArrowheads="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6009475" y="920617"/>
            <a:ext cx="395894"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6">
            <a:extLst>
              <a:ext uri="{FF2B5EF4-FFF2-40B4-BE49-F238E27FC236}">
                <a16:creationId xmlns="" xmlns:a16="http://schemas.microsoft.com/office/drawing/2014/main" id="{38C656FA-40D0-0745-970E-04FF09B5D58B}"/>
              </a:ext>
            </a:extLst>
          </p:cNvPr>
          <p:cNvPicPr>
            <a:picLocks noChangeAspect="1" noChangeArrowheads="1"/>
          </p:cNvPicPr>
          <p:nvPr userDrawn="1"/>
        </p:nvPicPr>
        <p:blipFill>
          <a:blip r:embed="rId6" cstate="print">
            <a:extLst>
              <a:ext uri="{28A0092B-C50C-407E-A947-70E740481C1C}">
                <a14:useLocalDpi xmlns:a14="http://schemas.microsoft.com/office/drawing/2010/main"/>
              </a:ext>
            </a:extLst>
          </a:blip>
          <a:srcRect/>
          <a:stretch>
            <a:fillRect/>
          </a:stretch>
        </p:blipFill>
        <p:spPr bwMode="auto">
          <a:xfrm>
            <a:off x="6009475" y="2731488"/>
            <a:ext cx="395894"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7">
            <a:extLst>
              <a:ext uri="{FF2B5EF4-FFF2-40B4-BE49-F238E27FC236}">
                <a16:creationId xmlns="" xmlns:a16="http://schemas.microsoft.com/office/drawing/2014/main" id="{0A82F045-CE11-404F-B3B4-90B2B912B48F}"/>
              </a:ext>
            </a:extLst>
          </p:cNvPr>
          <p:cNvPicPr>
            <a:picLocks noChangeAspect="1" noChangeArrowheads="1"/>
          </p:cNvPicPr>
          <p:nvPr userDrawn="1"/>
        </p:nvPicPr>
        <p:blipFill>
          <a:blip r:embed="rId7" cstate="print">
            <a:extLst>
              <a:ext uri="{28A0092B-C50C-407E-A947-70E740481C1C}">
                <a14:useLocalDpi xmlns:a14="http://schemas.microsoft.com/office/drawing/2010/main"/>
              </a:ext>
            </a:extLst>
          </a:blip>
          <a:srcRect/>
          <a:stretch>
            <a:fillRect/>
          </a:stretch>
        </p:blipFill>
        <p:spPr bwMode="auto">
          <a:xfrm>
            <a:off x="6009475" y="4542360"/>
            <a:ext cx="395894"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 Placeholder 7">
            <a:extLst>
              <a:ext uri="{FF2B5EF4-FFF2-40B4-BE49-F238E27FC236}">
                <a16:creationId xmlns="" xmlns:a16="http://schemas.microsoft.com/office/drawing/2014/main" id="{882F6FFA-2A16-BF4D-BD00-AAF288459ADF}"/>
              </a:ext>
            </a:extLst>
          </p:cNvPr>
          <p:cNvSpPr>
            <a:spLocks noGrp="1"/>
          </p:cNvSpPr>
          <p:nvPr>
            <p:ph type="body" sz="quarter" idx="25" hasCustomPrompt="1"/>
          </p:nvPr>
        </p:nvSpPr>
        <p:spPr>
          <a:xfrm>
            <a:off x="136779" y="215577"/>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2787687112"/>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3872752" y="1338986"/>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514651" y="1458554"/>
            <a:ext cx="777484"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411522" y="1715174"/>
            <a:ext cx="2224103" cy="118859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24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Points here</a:t>
            </a:r>
            <a:endPar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3872752" y="920619"/>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19" name="Text Placeholder 2">
            <a:extLst>
              <a:ext uri="{FF2B5EF4-FFF2-40B4-BE49-F238E27FC236}">
                <a16:creationId xmlns="" xmlns:a16="http://schemas.microsoft.com/office/drawing/2014/main" id="{86CFC235-2445-B945-80C2-EDF5231202FF}"/>
              </a:ext>
            </a:extLst>
          </p:cNvPr>
          <p:cNvSpPr>
            <a:spLocks noGrp="1"/>
          </p:cNvSpPr>
          <p:nvPr>
            <p:ph type="body" sz="quarter" idx="15" hasCustomPrompt="1"/>
          </p:nvPr>
        </p:nvSpPr>
        <p:spPr>
          <a:xfrm>
            <a:off x="6508376" y="1338986"/>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0" name="Text Placeholder 22">
            <a:extLst>
              <a:ext uri="{FF2B5EF4-FFF2-40B4-BE49-F238E27FC236}">
                <a16:creationId xmlns="" xmlns:a16="http://schemas.microsoft.com/office/drawing/2014/main" id="{21CB281B-16EF-1444-AB73-E6046573EDC5}"/>
              </a:ext>
            </a:extLst>
          </p:cNvPr>
          <p:cNvSpPr>
            <a:spLocks noGrp="1"/>
          </p:cNvSpPr>
          <p:nvPr>
            <p:ph type="body" sz="quarter" idx="16" hasCustomPrompt="1"/>
          </p:nvPr>
        </p:nvSpPr>
        <p:spPr>
          <a:xfrm>
            <a:off x="6508376" y="920619"/>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2">
            <a:extLst>
              <a:ext uri="{FF2B5EF4-FFF2-40B4-BE49-F238E27FC236}">
                <a16:creationId xmlns="" xmlns:a16="http://schemas.microsoft.com/office/drawing/2014/main" id="{64F3F84C-C8D7-B54D-B960-233D66EF5C4C}"/>
              </a:ext>
            </a:extLst>
          </p:cNvPr>
          <p:cNvSpPr>
            <a:spLocks noGrp="1"/>
          </p:cNvSpPr>
          <p:nvPr>
            <p:ph type="body" sz="quarter" idx="17" hasCustomPrompt="1"/>
          </p:nvPr>
        </p:nvSpPr>
        <p:spPr>
          <a:xfrm>
            <a:off x="3872752" y="3149857"/>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2" name="Text Placeholder 22">
            <a:extLst>
              <a:ext uri="{FF2B5EF4-FFF2-40B4-BE49-F238E27FC236}">
                <a16:creationId xmlns="" xmlns:a16="http://schemas.microsoft.com/office/drawing/2014/main" id="{F64B5FE6-983E-1047-8420-8AB82B885BE6}"/>
              </a:ext>
            </a:extLst>
          </p:cNvPr>
          <p:cNvSpPr>
            <a:spLocks noGrp="1"/>
          </p:cNvSpPr>
          <p:nvPr>
            <p:ph type="body" sz="quarter" idx="18" hasCustomPrompt="1"/>
          </p:nvPr>
        </p:nvSpPr>
        <p:spPr>
          <a:xfrm>
            <a:off x="3872752" y="2731490"/>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2">
            <a:extLst>
              <a:ext uri="{FF2B5EF4-FFF2-40B4-BE49-F238E27FC236}">
                <a16:creationId xmlns="" xmlns:a16="http://schemas.microsoft.com/office/drawing/2014/main" id="{CBF28626-6A23-9B47-AE95-73D67ACF4DCF}"/>
              </a:ext>
            </a:extLst>
          </p:cNvPr>
          <p:cNvSpPr>
            <a:spLocks noGrp="1"/>
          </p:cNvSpPr>
          <p:nvPr>
            <p:ph type="body" sz="quarter" idx="19" hasCustomPrompt="1"/>
          </p:nvPr>
        </p:nvSpPr>
        <p:spPr>
          <a:xfrm>
            <a:off x="3872752" y="4960727"/>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4" name="Text Placeholder 22">
            <a:extLst>
              <a:ext uri="{FF2B5EF4-FFF2-40B4-BE49-F238E27FC236}">
                <a16:creationId xmlns="" xmlns:a16="http://schemas.microsoft.com/office/drawing/2014/main" id="{A19624D4-DCEF-A342-88C6-42DE83459FD1}"/>
              </a:ext>
            </a:extLst>
          </p:cNvPr>
          <p:cNvSpPr>
            <a:spLocks noGrp="1"/>
          </p:cNvSpPr>
          <p:nvPr>
            <p:ph type="body" sz="quarter" idx="20" hasCustomPrompt="1"/>
          </p:nvPr>
        </p:nvSpPr>
        <p:spPr>
          <a:xfrm>
            <a:off x="3872752" y="4542361"/>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25" name="Text Placeholder 2">
            <a:extLst>
              <a:ext uri="{FF2B5EF4-FFF2-40B4-BE49-F238E27FC236}">
                <a16:creationId xmlns="" xmlns:a16="http://schemas.microsoft.com/office/drawing/2014/main" id="{D6B579F7-4404-B443-A683-CC5DC541D53F}"/>
              </a:ext>
            </a:extLst>
          </p:cNvPr>
          <p:cNvSpPr>
            <a:spLocks noGrp="1"/>
          </p:cNvSpPr>
          <p:nvPr>
            <p:ph type="body" sz="quarter" idx="21" hasCustomPrompt="1"/>
          </p:nvPr>
        </p:nvSpPr>
        <p:spPr>
          <a:xfrm>
            <a:off x="6494929" y="3149857"/>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6" name="Text Placeholder 22">
            <a:extLst>
              <a:ext uri="{FF2B5EF4-FFF2-40B4-BE49-F238E27FC236}">
                <a16:creationId xmlns="" xmlns:a16="http://schemas.microsoft.com/office/drawing/2014/main" id="{96EEA7B3-F518-B34B-A586-0A11AD85AF21}"/>
              </a:ext>
            </a:extLst>
          </p:cNvPr>
          <p:cNvSpPr>
            <a:spLocks noGrp="1"/>
          </p:cNvSpPr>
          <p:nvPr>
            <p:ph type="body" sz="quarter" idx="22" hasCustomPrompt="1"/>
          </p:nvPr>
        </p:nvSpPr>
        <p:spPr>
          <a:xfrm>
            <a:off x="6494929" y="2731490"/>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27" name="Text Placeholder 2">
            <a:extLst>
              <a:ext uri="{FF2B5EF4-FFF2-40B4-BE49-F238E27FC236}">
                <a16:creationId xmlns="" xmlns:a16="http://schemas.microsoft.com/office/drawing/2014/main" id="{EBF6D427-3144-704C-A8DC-60358F022A2E}"/>
              </a:ext>
            </a:extLst>
          </p:cNvPr>
          <p:cNvSpPr>
            <a:spLocks noGrp="1"/>
          </p:cNvSpPr>
          <p:nvPr>
            <p:ph type="body" sz="quarter" idx="23" hasCustomPrompt="1"/>
          </p:nvPr>
        </p:nvSpPr>
        <p:spPr>
          <a:xfrm>
            <a:off x="6494929" y="4960727"/>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8" name="Text Placeholder 22">
            <a:extLst>
              <a:ext uri="{FF2B5EF4-FFF2-40B4-BE49-F238E27FC236}">
                <a16:creationId xmlns="" xmlns:a16="http://schemas.microsoft.com/office/drawing/2014/main" id="{D2DD1DB7-CE18-EE4E-A271-DBC62452E806}"/>
              </a:ext>
            </a:extLst>
          </p:cNvPr>
          <p:cNvSpPr>
            <a:spLocks noGrp="1"/>
          </p:cNvSpPr>
          <p:nvPr>
            <p:ph type="body" sz="quarter" idx="24" hasCustomPrompt="1"/>
          </p:nvPr>
        </p:nvSpPr>
        <p:spPr>
          <a:xfrm>
            <a:off x="6494929" y="4542361"/>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35" name="Text Placeholder 7">
            <a:extLst>
              <a:ext uri="{FF2B5EF4-FFF2-40B4-BE49-F238E27FC236}">
                <a16:creationId xmlns="" xmlns:a16="http://schemas.microsoft.com/office/drawing/2014/main" id="{882F6FFA-2A16-BF4D-BD00-AAF288459ADF}"/>
              </a:ext>
            </a:extLst>
          </p:cNvPr>
          <p:cNvSpPr>
            <a:spLocks noGrp="1"/>
          </p:cNvSpPr>
          <p:nvPr>
            <p:ph type="body" sz="quarter" idx="25" hasCustomPrompt="1"/>
          </p:nvPr>
        </p:nvSpPr>
        <p:spPr>
          <a:xfrm>
            <a:off x="136779" y="215577"/>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3278513534"/>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25" name="Rectangle 24">
            <a:extLst>
              <a:ext uri="{FF2B5EF4-FFF2-40B4-BE49-F238E27FC236}">
                <a16:creationId xmlns="" xmlns:a16="http://schemas.microsoft.com/office/drawing/2014/main" id="{0228781C-DCCD-4A68-8247-CF08DD07CD90}"/>
              </a:ext>
            </a:extLst>
          </p:cNvPr>
          <p:cNvSpPr/>
          <p:nvPr userDrawn="1"/>
        </p:nvSpPr>
        <p:spPr>
          <a:xfrm>
            <a:off x="684191" y="767486"/>
            <a:ext cx="844325"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000000"/>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684187" y="1053868"/>
            <a:ext cx="7775110" cy="775597"/>
          </a:xfrm>
          <a:prstGeom prst="rect">
            <a:avLst/>
          </a:prstGeom>
        </p:spPr>
        <p:txBody>
          <a:bodyPr vert="horz" wrap="square" lIns="0" tIns="0" rIns="0" bIns="0" rtlCol="0" anchor="t" anchorCtr="0">
            <a:spAutoFit/>
          </a:bodyPr>
          <a:lstStyle>
            <a:lvl1pPr>
              <a:defRPr sz="2800"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36779" y="215577"/>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
        <p:nvSpPr>
          <p:cNvPr id="36" name="Text Placeholder 2">
            <a:extLst>
              <a:ext uri="{FF2B5EF4-FFF2-40B4-BE49-F238E27FC236}">
                <a16:creationId xmlns="" xmlns:a16="http://schemas.microsoft.com/office/drawing/2014/main" id="{0B521D4B-2740-0743-8A03-0930A43A725A}"/>
              </a:ext>
            </a:extLst>
          </p:cNvPr>
          <p:cNvSpPr>
            <a:spLocks noGrp="1"/>
          </p:cNvSpPr>
          <p:nvPr>
            <p:ph type="body" sz="quarter" idx="11" hasCustomPrompt="1"/>
          </p:nvPr>
        </p:nvSpPr>
        <p:spPr>
          <a:xfrm>
            <a:off x="684187" y="3167699"/>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37" name="Text Placeholder 22">
            <a:extLst>
              <a:ext uri="{FF2B5EF4-FFF2-40B4-BE49-F238E27FC236}">
                <a16:creationId xmlns="" xmlns:a16="http://schemas.microsoft.com/office/drawing/2014/main" id="{2F9AAD15-DC15-5743-B2CB-81DAB5BE9354}"/>
              </a:ext>
            </a:extLst>
          </p:cNvPr>
          <p:cNvSpPr>
            <a:spLocks noGrp="1"/>
          </p:cNvSpPr>
          <p:nvPr>
            <p:ph type="body" sz="quarter" idx="12" hasCustomPrompt="1"/>
          </p:nvPr>
        </p:nvSpPr>
        <p:spPr>
          <a:xfrm>
            <a:off x="684187" y="2749334"/>
            <a:ext cx="1858766" cy="221599"/>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dirty="0"/>
              <a:t>Lorem ipsum</a:t>
            </a:r>
          </a:p>
        </p:txBody>
      </p:sp>
      <p:sp>
        <p:nvSpPr>
          <p:cNvPr id="40" name="Text Placeholder 2">
            <a:extLst>
              <a:ext uri="{FF2B5EF4-FFF2-40B4-BE49-F238E27FC236}">
                <a16:creationId xmlns="" xmlns:a16="http://schemas.microsoft.com/office/drawing/2014/main" id="{E765D23B-1314-E242-BE32-44AB85C7E63F}"/>
              </a:ext>
            </a:extLst>
          </p:cNvPr>
          <p:cNvSpPr>
            <a:spLocks noGrp="1"/>
          </p:cNvSpPr>
          <p:nvPr>
            <p:ph type="body" sz="quarter" idx="25" hasCustomPrompt="1"/>
          </p:nvPr>
        </p:nvSpPr>
        <p:spPr>
          <a:xfrm>
            <a:off x="684187" y="5188372"/>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1" name="Text Placeholder 22">
            <a:extLst>
              <a:ext uri="{FF2B5EF4-FFF2-40B4-BE49-F238E27FC236}">
                <a16:creationId xmlns="" xmlns:a16="http://schemas.microsoft.com/office/drawing/2014/main" id="{417AE95B-53EC-024C-B901-A98431615EB9}"/>
              </a:ext>
            </a:extLst>
          </p:cNvPr>
          <p:cNvSpPr>
            <a:spLocks noGrp="1"/>
          </p:cNvSpPr>
          <p:nvPr>
            <p:ph type="body" sz="quarter" idx="26" hasCustomPrompt="1"/>
          </p:nvPr>
        </p:nvSpPr>
        <p:spPr>
          <a:xfrm>
            <a:off x="684187" y="4770010"/>
            <a:ext cx="1858766" cy="221599"/>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dirty="0"/>
              <a:t>Lorem ipsum</a:t>
            </a:r>
          </a:p>
        </p:txBody>
      </p:sp>
      <p:sp>
        <p:nvSpPr>
          <p:cNvPr id="42" name="Text Placeholder 2">
            <a:extLst>
              <a:ext uri="{FF2B5EF4-FFF2-40B4-BE49-F238E27FC236}">
                <a16:creationId xmlns="" xmlns:a16="http://schemas.microsoft.com/office/drawing/2014/main" id="{E67B2801-3608-674D-ADD4-1E44ED198498}"/>
              </a:ext>
            </a:extLst>
          </p:cNvPr>
          <p:cNvSpPr>
            <a:spLocks noGrp="1"/>
          </p:cNvSpPr>
          <p:nvPr>
            <p:ph type="body" sz="quarter" idx="27" hasCustomPrompt="1"/>
          </p:nvPr>
        </p:nvSpPr>
        <p:spPr>
          <a:xfrm>
            <a:off x="2708059" y="5188372"/>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3" name="Text Placeholder 22">
            <a:extLst>
              <a:ext uri="{FF2B5EF4-FFF2-40B4-BE49-F238E27FC236}">
                <a16:creationId xmlns="" xmlns:a16="http://schemas.microsoft.com/office/drawing/2014/main" id="{E215B41E-F15D-C841-82FA-4379FC3557EE}"/>
              </a:ext>
            </a:extLst>
          </p:cNvPr>
          <p:cNvSpPr>
            <a:spLocks noGrp="1"/>
          </p:cNvSpPr>
          <p:nvPr>
            <p:ph type="body" sz="quarter" idx="28" hasCustomPrompt="1"/>
          </p:nvPr>
        </p:nvSpPr>
        <p:spPr>
          <a:xfrm>
            <a:off x="2708059" y="4770010"/>
            <a:ext cx="1858766" cy="221599"/>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dirty="0"/>
              <a:t>Lorem ipsum</a:t>
            </a:r>
          </a:p>
        </p:txBody>
      </p:sp>
      <p:sp>
        <p:nvSpPr>
          <p:cNvPr id="44" name="Text Placeholder 2">
            <a:extLst>
              <a:ext uri="{FF2B5EF4-FFF2-40B4-BE49-F238E27FC236}">
                <a16:creationId xmlns="" xmlns:a16="http://schemas.microsoft.com/office/drawing/2014/main" id="{CD10A8B8-91CF-9E48-9318-8BA1ADF3299D}"/>
              </a:ext>
            </a:extLst>
          </p:cNvPr>
          <p:cNvSpPr>
            <a:spLocks noGrp="1"/>
          </p:cNvSpPr>
          <p:nvPr>
            <p:ph type="body" sz="quarter" idx="29" hasCustomPrompt="1"/>
          </p:nvPr>
        </p:nvSpPr>
        <p:spPr>
          <a:xfrm>
            <a:off x="4731931" y="5188372"/>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5" name="Text Placeholder 22">
            <a:extLst>
              <a:ext uri="{FF2B5EF4-FFF2-40B4-BE49-F238E27FC236}">
                <a16:creationId xmlns="" xmlns:a16="http://schemas.microsoft.com/office/drawing/2014/main" id="{75E94E2D-3D0F-6141-8986-3392B8CAD229}"/>
              </a:ext>
            </a:extLst>
          </p:cNvPr>
          <p:cNvSpPr>
            <a:spLocks noGrp="1"/>
          </p:cNvSpPr>
          <p:nvPr>
            <p:ph type="body" sz="quarter" idx="30" hasCustomPrompt="1"/>
          </p:nvPr>
        </p:nvSpPr>
        <p:spPr>
          <a:xfrm>
            <a:off x="4731931" y="4770010"/>
            <a:ext cx="1858766" cy="221599"/>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dirty="0"/>
              <a:t>Lorem ipsum</a:t>
            </a:r>
          </a:p>
        </p:txBody>
      </p:sp>
      <p:sp>
        <p:nvSpPr>
          <p:cNvPr id="46" name="Text Placeholder 2">
            <a:extLst>
              <a:ext uri="{FF2B5EF4-FFF2-40B4-BE49-F238E27FC236}">
                <a16:creationId xmlns="" xmlns:a16="http://schemas.microsoft.com/office/drawing/2014/main" id="{285B87F7-2B16-A041-958A-AA664AA1B105}"/>
              </a:ext>
            </a:extLst>
          </p:cNvPr>
          <p:cNvSpPr>
            <a:spLocks noGrp="1"/>
          </p:cNvSpPr>
          <p:nvPr>
            <p:ph type="body" sz="quarter" idx="31" hasCustomPrompt="1"/>
          </p:nvPr>
        </p:nvSpPr>
        <p:spPr>
          <a:xfrm>
            <a:off x="2708059" y="3167699"/>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7" name="Text Placeholder 22">
            <a:extLst>
              <a:ext uri="{FF2B5EF4-FFF2-40B4-BE49-F238E27FC236}">
                <a16:creationId xmlns="" xmlns:a16="http://schemas.microsoft.com/office/drawing/2014/main" id="{DBAD1EAA-1FD1-164B-A280-33E00754CEC2}"/>
              </a:ext>
            </a:extLst>
          </p:cNvPr>
          <p:cNvSpPr>
            <a:spLocks noGrp="1"/>
          </p:cNvSpPr>
          <p:nvPr>
            <p:ph type="body" sz="quarter" idx="32" hasCustomPrompt="1"/>
          </p:nvPr>
        </p:nvSpPr>
        <p:spPr>
          <a:xfrm>
            <a:off x="2708059" y="2749334"/>
            <a:ext cx="1858766" cy="221599"/>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dirty="0"/>
              <a:t>Lorem ipsum</a:t>
            </a:r>
          </a:p>
        </p:txBody>
      </p:sp>
      <p:sp>
        <p:nvSpPr>
          <p:cNvPr id="48" name="Text Placeholder 2">
            <a:extLst>
              <a:ext uri="{FF2B5EF4-FFF2-40B4-BE49-F238E27FC236}">
                <a16:creationId xmlns="" xmlns:a16="http://schemas.microsoft.com/office/drawing/2014/main" id="{705D251B-C902-2446-B74C-F68CD37D3BD8}"/>
              </a:ext>
            </a:extLst>
          </p:cNvPr>
          <p:cNvSpPr>
            <a:spLocks noGrp="1"/>
          </p:cNvSpPr>
          <p:nvPr>
            <p:ph type="body" sz="quarter" idx="33" hasCustomPrompt="1"/>
          </p:nvPr>
        </p:nvSpPr>
        <p:spPr>
          <a:xfrm>
            <a:off x="4731931" y="3167699"/>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9" name="Text Placeholder 22">
            <a:extLst>
              <a:ext uri="{FF2B5EF4-FFF2-40B4-BE49-F238E27FC236}">
                <a16:creationId xmlns="" xmlns:a16="http://schemas.microsoft.com/office/drawing/2014/main" id="{8B1D5655-0B6A-A347-9552-204BE998CE27}"/>
              </a:ext>
            </a:extLst>
          </p:cNvPr>
          <p:cNvSpPr>
            <a:spLocks noGrp="1"/>
          </p:cNvSpPr>
          <p:nvPr>
            <p:ph type="body" sz="quarter" idx="34" hasCustomPrompt="1"/>
          </p:nvPr>
        </p:nvSpPr>
        <p:spPr>
          <a:xfrm>
            <a:off x="4731931" y="2749334"/>
            <a:ext cx="1858766" cy="221599"/>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dirty="0"/>
              <a:t>Lorem ipsum</a:t>
            </a:r>
          </a:p>
        </p:txBody>
      </p:sp>
      <p:sp>
        <p:nvSpPr>
          <p:cNvPr id="50" name="Text Placeholder 2">
            <a:extLst>
              <a:ext uri="{FF2B5EF4-FFF2-40B4-BE49-F238E27FC236}">
                <a16:creationId xmlns="" xmlns:a16="http://schemas.microsoft.com/office/drawing/2014/main" id="{5614195E-C2C5-3C49-9146-74EC89312BF4}"/>
              </a:ext>
            </a:extLst>
          </p:cNvPr>
          <p:cNvSpPr>
            <a:spLocks noGrp="1"/>
          </p:cNvSpPr>
          <p:nvPr>
            <p:ph type="body" sz="quarter" idx="35" hasCustomPrompt="1"/>
          </p:nvPr>
        </p:nvSpPr>
        <p:spPr>
          <a:xfrm>
            <a:off x="6755803" y="3167699"/>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51" name="Text Placeholder 22">
            <a:extLst>
              <a:ext uri="{FF2B5EF4-FFF2-40B4-BE49-F238E27FC236}">
                <a16:creationId xmlns="" xmlns:a16="http://schemas.microsoft.com/office/drawing/2014/main" id="{ECAC70C6-1136-1B4C-80EB-F6D07E8EFB8E}"/>
              </a:ext>
            </a:extLst>
          </p:cNvPr>
          <p:cNvSpPr>
            <a:spLocks noGrp="1"/>
          </p:cNvSpPr>
          <p:nvPr>
            <p:ph type="body" sz="quarter" idx="36" hasCustomPrompt="1"/>
          </p:nvPr>
        </p:nvSpPr>
        <p:spPr>
          <a:xfrm>
            <a:off x="6755803" y="2749334"/>
            <a:ext cx="1858766" cy="221599"/>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dirty="0"/>
              <a:t>Lorem ipsum</a:t>
            </a:r>
          </a:p>
        </p:txBody>
      </p:sp>
      <p:sp>
        <p:nvSpPr>
          <p:cNvPr id="58" name="Text Placeholder 2">
            <a:extLst>
              <a:ext uri="{FF2B5EF4-FFF2-40B4-BE49-F238E27FC236}">
                <a16:creationId xmlns="" xmlns:a16="http://schemas.microsoft.com/office/drawing/2014/main" id="{F247382D-4DAC-6644-A8A9-8FBEF8331412}"/>
              </a:ext>
            </a:extLst>
          </p:cNvPr>
          <p:cNvSpPr>
            <a:spLocks noGrp="1"/>
          </p:cNvSpPr>
          <p:nvPr>
            <p:ph type="body" sz="quarter" idx="37" hasCustomPrompt="1"/>
          </p:nvPr>
        </p:nvSpPr>
        <p:spPr>
          <a:xfrm>
            <a:off x="6755803" y="5188372"/>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59" name="Text Placeholder 22">
            <a:extLst>
              <a:ext uri="{FF2B5EF4-FFF2-40B4-BE49-F238E27FC236}">
                <a16:creationId xmlns="" xmlns:a16="http://schemas.microsoft.com/office/drawing/2014/main" id="{1B4B640B-2C4E-0343-9F1E-1232FE2AB5E2}"/>
              </a:ext>
            </a:extLst>
          </p:cNvPr>
          <p:cNvSpPr>
            <a:spLocks noGrp="1"/>
          </p:cNvSpPr>
          <p:nvPr>
            <p:ph type="body" sz="quarter" idx="38" hasCustomPrompt="1"/>
          </p:nvPr>
        </p:nvSpPr>
        <p:spPr>
          <a:xfrm>
            <a:off x="6755803" y="4770010"/>
            <a:ext cx="1858766" cy="221599"/>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dirty="0"/>
              <a:t>Lorem ipsum</a:t>
            </a:r>
          </a:p>
        </p:txBody>
      </p:sp>
    </p:spTree>
    <p:extLst>
      <p:ext uri="{BB962C8B-B14F-4D97-AF65-F5344CB8AC3E}">
        <p14:creationId xmlns:p14="http://schemas.microsoft.com/office/powerpoint/2010/main" val="2829698687"/>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B5A8422B-B96F-1B4C-880B-6F219A673213}"/>
              </a:ext>
            </a:extLst>
          </p:cNvPr>
          <p:cNvSpPr>
            <a:spLocks noGrp="1"/>
          </p:cNvSpPr>
          <p:nvPr>
            <p:ph type="body" sz="quarter" idx="11" hasCustomPrompt="1"/>
          </p:nvPr>
        </p:nvSpPr>
        <p:spPr>
          <a:xfrm>
            <a:off x="787059" y="3285371"/>
            <a:ext cx="7777820" cy="215444"/>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Tree>
    <p:extLst>
      <p:ext uri="{BB962C8B-B14F-4D97-AF65-F5344CB8AC3E}">
        <p14:creationId xmlns:p14="http://schemas.microsoft.com/office/powerpoint/2010/main" val="14383167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43"/>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2D082102-9C16-4F02-AA17-BF507BC6195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189543756"/>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F73EC980-7A2A-5949-A3B6-7FA10A244F83}"/>
              </a:ext>
            </a:extLst>
          </p:cNvPr>
          <p:cNvSpPr>
            <a:spLocks noGrp="1"/>
          </p:cNvSpPr>
          <p:nvPr>
            <p:ph type="body" sz="quarter" idx="10" hasCustomPrompt="1"/>
          </p:nvPr>
        </p:nvSpPr>
        <p:spPr>
          <a:xfrm>
            <a:off x="678714" y="945123"/>
            <a:ext cx="2006941"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Bar Chart</a:t>
            </a:r>
          </a:p>
        </p:txBody>
      </p:sp>
      <p:sp>
        <p:nvSpPr>
          <p:cNvPr id="5" name="Rectangle 4">
            <a:extLst>
              <a:ext uri="{FF2B5EF4-FFF2-40B4-BE49-F238E27FC236}">
                <a16:creationId xmlns="" xmlns:a16="http://schemas.microsoft.com/office/drawing/2014/main" id="{EDB7D2D1-F044-7B43-AEC6-E3723D8AC43E}"/>
              </a:ext>
            </a:extLst>
          </p:cNvPr>
          <p:cNvSpPr/>
          <p:nvPr userDrawn="1"/>
        </p:nvSpPr>
        <p:spPr>
          <a:xfrm>
            <a:off x="787061" y="682138"/>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6" name="Text Placeholder 2">
            <a:extLst>
              <a:ext uri="{FF2B5EF4-FFF2-40B4-BE49-F238E27FC236}">
                <a16:creationId xmlns="" xmlns:a16="http://schemas.microsoft.com/office/drawing/2014/main" id="{38115545-9D3C-E94C-A0E2-D6BE9A18FDD6}"/>
              </a:ext>
            </a:extLst>
          </p:cNvPr>
          <p:cNvSpPr>
            <a:spLocks noGrp="1"/>
          </p:cNvSpPr>
          <p:nvPr>
            <p:ph type="body" sz="quarter" idx="11" hasCustomPrompt="1"/>
          </p:nvPr>
        </p:nvSpPr>
        <p:spPr>
          <a:xfrm>
            <a:off x="787061" y="2005601"/>
            <a:ext cx="1722461"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graphicFrame>
        <p:nvGraphicFramePr>
          <p:cNvPr id="7" name="Chart 6">
            <a:extLst>
              <a:ext uri="{FF2B5EF4-FFF2-40B4-BE49-F238E27FC236}">
                <a16:creationId xmlns="" xmlns:a16="http://schemas.microsoft.com/office/drawing/2014/main" id="{D0027CF0-E8FF-B642-ADEA-7B2D19AD28B4}"/>
              </a:ext>
            </a:extLst>
          </p:cNvPr>
          <p:cNvGraphicFramePr/>
          <p:nvPr userDrawn="1">
            <p:extLst>
              <p:ext uri="{D42A27DB-BD31-4B8C-83A1-F6EECF244321}">
                <p14:modId xmlns:p14="http://schemas.microsoft.com/office/powerpoint/2010/main" val="3456608044"/>
              </p:ext>
            </p:extLst>
          </p:nvPr>
        </p:nvGraphicFramePr>
        <p:xfrm>
          <a:off x="3200400" y="957348"/>
          <a:ext cx="5561220" cy="494330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7">
            <a:extLst>
              <a:ext uri="{FF2B5EF4-FFF2-40B4-BE49-F238E27FC236}">
                <a16:creationId xmlns="" xmlns:a16="http://schemas.microsoft.com/office/drawing/2014/main" id="{B51435AC-BED8-7249-969D-7DBE41FA1BC4}"/>
              </a:ext>
            </a:extLst>
          </p:cNvPr>
          <p:cNvSpPr>
            <a:spLocks noGrp="1"/>
          </p:cNvSpPr>
          <p:nvPr>
            <p:ph type="body" sz="quarter" idx="24" hasCustomPrompt="1"/>
          </p:nvPr>
        </p:nvSpPr>
        <p:spPr>
          <a:xfrm>
            <a:off x="136779" y="215577"/>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1912895026"/>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9" name="Text Placeholder 2">
            <a:extLst>
              <a:ext uri="{FF2B5EF4-FFF2-40B4-BE49-F238E27FC236}">
                <a16:creationId xmlns="" xmlns:a16="http://schemas.microsoft.com/office/drawing/2014/main" id="{9A075E37-1AF8-9B4B-9DC2-0ED6348DF004}"/>
              </a:ext>
            </a:extLst>
          </p:cNvPr>
          <p:cNvSpPr txBox="1">
            <a:spLocks/>
          </p:cNvSpPr>
          <p:nvPr userDrawn="1"/>
        </p:nvSpPr>
        <p:spPr>
          <a:xfrm>
            <a:off x="678714" y="945123"/>
            <a:ext cx="2006941"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2800">
                <a:ea typeface="+mj-ea"/>
              </a:rPr>
              <a:t>Bar Chart</a:t>
            </a:r>
            <a:endParaRPr sz="2800" dirty="0">
              <a:ea typeface="+mj-ea"/>
            </a:endParaRPr>
          </a:p>
        </p:txBody>
      </p:sp>
      <p:sp>
        <p:nvSpPr>
          <p:cNvPr id="10" name="Rectangle 9">
            <a:extLst>
              <a:ext uri="{FF2B5EF4-FFF2-40B4-BE49-F238E27FC236}">
                <a16:creationId xmlns="" xmlns:a16="http://schemas.microsoft.com/office/drawing/2014/main" id="{6A45A059-EFED-5441-82EE-66CFE87CEF04}"/>
              </a:ext>
            </a:extLst>
          </p:cNvPr>
          <p:cNvSpPr/>
          <p:nvPr userDrawn="1"/>
        </p:nvSpPr>
        <p:spPr>
          <a:xfrm>
            <a:off x="787061" y="682138"/>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graphicFrame>
        <p:nvGraphicFramePr>
          <p:cNvPr id="11" name="Chart 10">
            <a:extLst>
              <a:ext uri="{FF2B5EF4-FFF2-40B4-BE49-F238E27FC236}">
                <a16:creationId xmlns="" xmlns:a16="http://schemas.microsoft.com/office/drawing/2014/main" id="{91BD5CD8-B91E-4349-876E-05DDC6670C8B}"/>
              </a:ext>
            </a:extLst>
          </p:cNvPr>
          <p:cNvGraphicFramePr/>
          <p:nvPr userDrawn="1">
            <p:extLst>
              <p:ext uri="{D42A27DB-BD31-4B8C-83A1-F6EECF244321}">
                <p14:modId xmlns:p14="http://schemas.microsoft.com/office/powerpoint/2010/main" val="1971920513"/>
              </p:ext>
            </p:extLst>
          </p:nvPr>
        </p:nvGraphicFramePr>
        <p:xfrm>
          <a:off x="787059" y="1663768"/>
          <a:ext cx="7804357" cy="3530467"/>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 Placeholder 7">
            <a:extLst>
              <a:ext uri="{FF2B5EF4-FFF2-40B4-BE49-F238E27FC236}">
                <a16:creationId xmlns="" xmlns:a16="http://schemas.microsoft.com/office/drawing/2014/main" id="{AA7B4522-C2EC-1E41-ACDF-B6D855A44C40}"/>
              </a:ext>
            </a:extLst>
          </p:cNvPr>
          <p:cNvSpPr txBox="1">
            <a:spLocks/>
          </p:cNvSpPr>
          <p:nvPr userDrawn="1"/>
        </p:nvSpPr>
        <p:spPr>
          <a:xfrm>
            <a:off x="136779" y="215577"/>
            <a:ext cx="7540625" cy="25823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400" b="1" i="0" kern="1200" cap="all" baseline="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FFFFFF">
                    <a:lumMod val="50000"/>
                  </a:srgbClr>
                </a:solidFill>
              </a:rPr>
              <a:t>Kicker text HERE</a:t>
            </a:r>
            <a:endParaRPr lang="en-US" dirty="0">
              <a:solidFill>
                <a:srgbClr val="FFFFFF">
                  <a:lumMod val="50000"/>
                </a:srgbClr>
              </a:solidFill>
            </a:endParaRPr>
          </a:p>
        </p:txBody>
      </p:sp>
      <p:sp>
        <p:nvSpPr>
          <p:cNvPr id="13" name="Text Placeholder 22">
            <a:extLst>
              <a:ext uri="{FF2B5EF4-FFF2-40B4-BE49-F238E27FC236}">
                <a16:creationId xmlns="" xmlns:a16="http://schemas.microsoft.com/office/drawing/2014/main" id="{59203146-734C-474E-BB7A-CFFFB58F6717}"/>
              </a:ext>
            </a:extLst>
          </p:cNvPr>
          <p:cNvSpPr txBox="1">
            <a:spLocks/>
          </p:cNvSpPr>
          <p:nvPr userDrawn="1"/>
        </p:nvSpPr>
        <p:spPr>
          <a:xfrm>
            <a:off x="787060" y="5481326"/>
            <a:ext cx="2156545" cy="249299"/>
          </a:xfrm>
          <a:prstGeom prst="rect">
            <a:avLst/>
          </a:prstGeom>
        </p:spPr>
        <p:txBody>
          <a:bodyPr wrap="square" lIns="0" tIns="0" rIns="0" bIns="0">
            <a:spAutoFit/>
          </a:bodyPr>
          <a:lstStyle>
            <a:lvl1pPr marL="0" indent="0" algn="l" defTabSz="914400" rtl="0" eaLnBrk="1" latinLnBrk="0" hangingPunct="1">
              <a:lnSpc>
                <a:spcPct val="90000"/>
              </a:lnSpc>
              <a:spcBef>
                <a:spcPts val="10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000000"/>
                </a:solidFill>
              </a:rPr>
              <a:t>LOREM IPSUM</a:t>
            </a:r>
          </a:p>
        </p:txBody>
      </p:sp>
      <p:sp>
        <p:nvSpPr>
          <p:cNvPr id="14" name="Text Placeholder 2">
            <a:extLst>
              <a:ext uri="{FF2B5EF4-FFF2-40B4-BE49-F238E27FC236}">
                <a16:creationId xmlns="" xmlns:a16="http://schemas.microsoft.com/office/drawing/2014/main" id="{FE72479C-B44B-F846-B4B6-6BFA5CCA1A8F}"/>
              </a:ext>
            </a:extLst>
          </p:cNvPr>
          <p:cNvSpPr txBox="1">
            <a:spLocks/>
          </p:cNvSpPr>
          <p:nvPr userDrawn="1"/>
        </p:nvSpPr>
        <p:spPr>
          <a:xfrm>
            <a:off x="787062" y="5813725"/>
            <a:ext cx="2535261" cy="430887"/>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000000"/>
                </a:solidFill>
              </a:rPr>
              <a:t>Lorem ipsum dolor sit amet, consetetur sadipscing.</a:t>
            </a:r>
            <a:endParaRPr lang="en-US" dirty="0">
              <a:solidFill>
                <a:srgbClr val="000000"/>
              </a:solidFill>
            </a:endParaRPr>
          </a:p>
        </p:txBody>
      </p:sp>
    </p:spTree>
    <p:extLst>
      <p:ext uri="{BB962C8B-B14F-4D97-AF65-F5344CB8AC3E}">
        <p14:creationId xmlns:p14="http://schemas.microsoft.com/office/powerpoint/2010/main" val="2733864250"/>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59792AE6-EF57-294C-9CC7-9ECAD30A28F3}"/>
              </a:ext>
            </a:extLst>
          </p:cNvPr>
          <p:cNvSpPr>
            <a:spLocks noGrp="1"/>
          </p:cNvSpPr>
          <p:nvPr>
            <p:ph type="body" sz="quarter" idx="11" hasCustomPrompt="1"/>
          </p:nvPr>
        </p:nvSpPr>
        <p:spPr>
          <a:xfrm>
            <a:off x="787062" y="5813725"/>
            <a:ext cx="2535261" cy="430887"/>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Brief commentary (if needed to explain an anomaly).</a:t>
            </a:r>
          </a:p>
        </p:txBody>
      </p:sp>
      <p:graphicFrame>
        <p:nvGraphicFramePr>
          <p:cNvPr id="5" name="Table 4">
            <a:extLst>
              <a:ext uri="{FF2B5EF4-FFF2-40B4-BE49-F238E27FC236}">
                <a16:creationId xmlns="" xmlns:a16="http://schemas.microsoft.com/office/drawing/2014/main" id="{049A787D-6591-6843-ABE5-68AD4D26D75B}"/>
              </a:ext>
            </a:extLst>
          </p:cNvPr>
          <p:cNvGraphicFramePr>
            <a:graphicFrameLocks noGrp="1"/>
          </p:cNvGraphicFramePr>
          <p:nvPr userDrawn="1">
            <p:extLst>
              <p:ext uri="{D42A27DB-BD31-4B8C-83A1-F6EECF244321}">
                <p14:modId xmlns:p14="http://schemas.microsoft.com/office/powerpoint/2010/main" val="2733467395"/>
              </p:ext>
            </p:extLst>
          </p:nvPr>
        </p:nvGraphicFramePr>
        <p:xfrm>
          <a:off x="787059" y="2037124"/>
          <a:ext cx="8021272" cy="2406933"/>
        </p:xfrm>
        <a:graphic>
          <a:graphicData uri="http://schemas.openxmlformats.org/drawingml/2006/table">
            <a:tbl>
              <a:tblPr firstRow="1" bandRow="1"/>
              <a:tblGrid>
                <a:gridCol w="868122">
                  <a:extLst>
                    <a:ext uri="{9D8B030D-6E8A-4147-A177-3AD203B41FA5}">
                      <a16:colId xmlns="" xmlns:a16="http://schemas.microsoft.com/office/drawing/2014/main" val="3783739888"/>
                    </a:ext>
                  </a:extLst>
                </a:gridCol>
                <a:gridCol w="1430630">
                  <a:extLst>
                    <a:ext uri="{9D8B030D-6E8A-4147-A177-3AD203B41FA5}">
                      <a16:colId xmlns="" xmlns:a16="http://schemas.microsoft.com/office/drawing/2014/main" val="2802813869"/>
                    </a:ext>
                  </a:extLst>
                </a:gridCol>
                <a:gridCol w="1430630">
                  <a:extLst>
                    <a:ext uri="{9D8B030D-6E8A-4147-A177-3AD203B41FA5}">
                      <a16:colId xmlns="" xmlns:a16="http://schemas.microsoft.com/office/drawing/2014/main" val="936675683"/>
                    </a:ext>
                  </a:extLst>
                </a:gridCol>
                <a:gridCol w="1430630">
                  <a:extLst>
                    <a:ext uri="{9D8B030D-6E8A-4147-A177-3AD203B41FA5}">
                      <a16:colId xmlns="" xmlns:a16="http://schemas.microsoft.com/office/drawing/2014/main" val="2568296159"/>
                    </a:ext>
                  </a:extLst>
                </a:gridCol>
                <a:gridCol w="1430630">
                  <a:extLst>
                    <a:ext uri="{9D8B030D-6E8A-4147-A177-3AD203B41FA5}">
                      <a16:colId xmlns="" xmlns:a16="http://schemas.microsoft.com/office/drawing/2014/main" val="577102865"/>
                    </a:ext>
                  </a:extLst>
                </a:gridCol>
                <a:gridCol w="1430630">
                  <a:extLst>
                    <a:ext uri="{9D8B030D-6E8A-4147-A177-3AD203B41FA5}">
                      <a16:colId xmlns="" xmlns:a16="http://schemas.microsoft.com/office/drawing/2014/main" val="1272076906"/>
                    </a:ext>
                  </a:extLst>
                </a:gridCol>
              </a:tblGrid>
              <a:tr h="701040">
                <a:tc>
                  <a:txBody>
                    <a:bodyPr/>
                    <a:lstStyle/>
                    <a:p>
                      <a:pPr algn="l"/>
                      <a:endParaRPr lang="en-US" sz="1900" b="1"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Actuals</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Budget</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Variance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Active Pipeline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Adjusted Variance</a:t>
                      </a:r>
                    </a:p>
                  </a:txBody>
                  <a:tcPr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853440">
                <a:tc>
                  <a:txBody>
                    <a:bodyPr/>
                    <a:lstStyle/>
                    <a:p>
                      <a:r>
                        <a:rPr lang="en-US" sz="1600" b="0" i="0" dirty="0">
                          <a:solidFill>
                            <a:schemeClr val="tx1"/>
                          </a:solidFill>
                          <a:highlight>
                            <a:srgbClr val="00FF00"/>
                          </a:highlight>
                          <a:latin typeface="Arial" panose="020B0604020202020204" pitchFamily="34" charset="0"/>
                          <a:cs typeface="Arial" panose="020B0604020202020204" pitchFamily="34" charset="0"/>
                        </a:rPr>
                        <a:t>Current Month</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(MTD)</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(Full Month)</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(Budget—Actuals)</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(Variance—Active Pipeline)</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8534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Previous Months</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p>
                      <a:endParaRPr lang="en-US" sz="1600" b="0"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30849336"/>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Total</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bl>
          </a:graphicData>
        </a:graphic>
      </p:graphicFrame>
      <p:sp>
        <p:nvSpPr>
          <p:cNvPr id="6" name="Text Placeholder 2">
            <a:extLst>
              <a:ext uri="{FF2B5EF4-FFF2-40B4-BE49-F238E27FC236}">
                <a16:creationId xmlns="" xmlns:a16="http://schemas.microsoft.com/office/drawing/2014/main" id="{76AA6F93-1688-D746-BE24-41F2E15EB27F}"/>
              </a:ext>
            </a:extLst>
          </p:cNvPr>
          <p:cNvSpPr txBox="1">
            <a:spLocks/>
          </p:cNvSpPr>
          <p:nvPr userDrawn="1"/>
        </p:nvSpPr>
        <p:spPr>
          <a:xfrm>
            <a:off x="678716" y="945123"/>
            <a:ext cx="7365691"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2800" dirty="0">
                <a:ea typeface="+mj-ea"/>
              </a:rPr>
              <a:t>Financial Snapshot—Full Division</a:t>
            </a:r>
          </a:p>
        </p:txBody>
      </p:sp>
      <p:sp>
        <p:nvSpPr>
          <p:cNvPr id="7" name="Rectangle 6">
            <a:extLst>
              <a:ext uri="{FF2B5EF4-FFF2-40B4-BE49-F238E27FC236}">
                <a16:creationId xmlns="" xmlns:a16="http://schemas.microsoft.com/office/drawing/2014/main" id="{D4DE42B4-48E4-B746-9674-1A4860D460E3}"/>
              </a:ext>
            </a:extLst>
          </p:cNvPr>
          <p:cNvSpPr/>
          <p:nvPr userDrawn="1"/>
        </p:nvSpPr>
        <p:spPr>
          <a:xfrm>
            <a:off x="787061" y="682138"/>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Tree>
    <p:extLst>
      <p:ext uri="{BB962C8B-B14F-4D97-AF65-F5344CB8AC3E}">
        <p14:creationId xmlns:p14="http://schemas.microsoft.com/office/powerpoint/2010/main" val="3045803500"/>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8" name="Text Placeholder 2">
            <a:extLst>
              <a:ext uri="{FF2B5EF4-FFF2-40B4-BE49-F238E27FC236}">
                <a16:creationId xmlns="" xmlns:a16="http://schemas.microsoft.com/office/drawing/2014/main" id="{36BB6D83-C399-2946-A299-E9DC0D8F95C7}"/>
              </a:ext>
            </a:extLst>
          </p:cNvPr>
          <p:cNvSpPr>
            <a:spLocks noGrp="1"/>
          </p:cNvSpPr>
          <p:nvPr>
            <p:ph type="body" sz="quarter" idx="11" hasCustomPrompt="1"/>
          </p:nvPr>
        </p:nvSpPr>
        <p:spPr>
          <a:xfrm>
            <a:off x="787062" y="5813725"/>
            <a:ext cx="2535261" cy="430887"/>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Brief commentary (if needed to explain an anomaly).</a:t>
            </a:r>
          </a:p>
        </p:txBody>
      </p:sp>
      <p:graphicFrame>
        <p:nvGraphicFramePr>
          <p:cNvPr id="9" name="Table 8">
            <a:extLst>
              <a:ext uri="{FF2B5EF4-FFF2-40B4-BE49-F238E27FC236}">
                <a16:creationId xmlns="" xmlns:a16="http://schemas.microsoft.com/office/drawing/2014/main" id="{B6C5FE1F-47A0-9F4C-9796-03C34E3490BC}"/>
              </a:ext>
            </a:extLst>
          </p:cNvPr>
          <p:cNvGraphicFramePr>
            <a:graphicFrameLocks noGrp="1"/>
          </p:cNvGraphicFramePr>
          <p:nvPr userDrawn="1">
            <p:extLst>
              <p:ext uri="{D42A27DB-BD31-4B8C-83A1-F6EECF244321}">
                <p14:modId xmlns:p14="http://schemas.microsoft.com/office/powerpoint/2010/main" val="2020577453"/>
              </p:ext>
            </p:extLst>
          </p:nvPr>
        </p:nvGraphicFramePr>
        <p:xfrm>
          <a:off x="787059" y="1669919"/>
          <a:ext cx="8021272" cy="3870496"/>
        </p:xfrm>
        <a:graphic>
          <a:graphicData uri="http://schemas.openxmlformats.org/drawingml/2006/table">
            <a:tbl>
              <a:tblPr firstRow="1" bandRow="1"/>
              <a:tblGrid>
                <a:gridCol w="1435280">
                  <a:extLst>
                    <a:ext uri="{9D8B030D-6E8A-4147-A177-3AD203B41FA5}">
                      <a16:colId xmlns="" xmlns:a16="http://schemas.microsoft.com/office/drawing/2014/main" val="3783739888"/>
                    </a:ext>
                  </a:extLst>
                </a:gridCol>
                <a:gridCol w="1400537">
                  <a:extLst>
                    <a:ext uri="{9D8B030D-6E8A-4147-A177-3AD203B41FA5}">
                      <a16:colId xmlns="" xmlns:a16="http://schemas.microsoft.com/office/drawing/2014/main" val="2802813869"/>
                    </a:ext>
                  </a:extLst>
                </a:gridCol>
                <a:gridCol w="1875099">
                  <a:extLst>
                    <a:ext uri="{9D8B030D-6E8A-4147-A177-3AD203B41FA5}">
                      <a16:colId xmlns="" xmlns:a16="http://schemas.microsoft.com/office/drawing/2014/main" val="936675683"/>
                    </a:ext>
                  </a:extLst>
                </a:gridCol>
                <a:gridCol w="949124">
                  <a:extLst>
                    <a:ext uri="{9D8B030D-6E8A-4147-A177-3AD203B41FA5}">
                      <a16:colId xmlns="" xmlns:a16="http://schemas.microsoft.com/office/drawing/2014/main" val="2568296159"/>
                    </a:ext>
                  </a:extLst>
                </a:gridCol>
                <a:gridCol w="995423">
                  <a:extLst>
                    <a:ext uri="{9D8B030D-6E8A-4147-A177-3AD203B41FA5}">
                      <a16:colId xmlns="" xmlns:a16="http://schemas.microsoft.com/office/drawing/2014/main" val="577102865"/>
                    </a:ext>
                  </a:extLst>
                </a:gridCol>
                <a:gridCol w="1365809">
                  <a:extLst>
                    <a:ext uri="{9D8B030D-6E8A-4147-A177-3AD203B41FA5}">
                      <a16:colId xmlns="" xmlns:a16="http://schemas.microsoft.com/office/drawing/2014/main" val="1272076906"/>
                    </a:ext>
                  </a:extLst>
                </a:gridCol>
              </a:tblGrid>
              <a:tr h="990600">
                <a:tc>
                  <a:txBody>
                    <a:bodyPr/>
                    <a:lstStyle/>
                    <a:p>
                      <a:pPr algn="l"/>
                      <a:endParaRPr lang="en-US" sz="1900" b="1"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Actuals </a:t>
                      </a:r>
                      <a:br>
                        <a:rPr lang="en-US" sz="1900" b="1" i="0" dirty="0">
                          <a:solidFill>
                            <a:schemeClr val="bg1"/>
                          </a:solidFill>
                          <a:latin typeface="Arial" panose="020B0604020202020204" pitchFamily="34" charset="0"/>
                          <a:cs typeface="Arial" panose="020B0604020202020204" pitchFamily="34" charset="0"/>
                        </a:rPr>
                      </a:br>
                      <a:r>
                        <a:rPr lang="en-US" sz="1900" b="1" i="0" dirty="0">
                          <a:solidFill>
                            <a:schemeClr val="bg1"/>
                          </a:solidFill>
                          <a:latin typeface="Arial" panose="020B0604020202020204" pitchFamily="34" charset="0"/>
                          <a:cs typeface="Arial" panose="020B0604020202020204" pitchFamily="34" charset="0"/>
                        </a:rPr>
                        <a:t>(MTD)</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Budget </a:t>
                      </a:r>
                      <a:br>
                        <a:rPr lang="en-US" sz="1900" b="1" i="0" dirty="0">
                          <a:solidFill>
                            <a:schemeClr val="bg1"/>
                          </a:solidFill>
                          <a:latin typeface="Arial" panose="020B0604020202020204" pitchFamily="34" charset="0"/>
                          <a:cs typeface="Arial" panose="020B0604020202020204" pitchFamily="34" charset="0"/>
                        </a:rPr>
                      </a:br>
                      <a:r>
                        <a:rPr lang="en-US" sz="1900" b="1" i="0" dirty="0">
                          <a:solidFill>
                            <a:schemeClr val="bg1"/>
                          </a:solidFill>
                          <a:latin typeface="Arial" panose="020B0604020202020204" pitchFamily="34" charset="0"/>
                          <a:cs typeface="Arial" panose="020B0604020202020204" pitchFamily="34" charset="0"/>
                        </a:rPr>
                        <a:t>(Full Month)</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Variance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Active Pipeline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Adjusted Variance</a:t>
                      </a:r>
                    </a:p>
                  </a:txBody>
                  <a:tcPr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609600">
                <a:tc>
                  <a:txBody>
                    <a:bodyPr/>
                    <a:lstStyle/>
                    <a:p>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#1</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609600">
                <a:tc>
                  <a:txBody>
                    <a:bodyPr/>
                    <a:lstStyle/>
                    <a:p>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#2</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30849336"/>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#3</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058900574"/>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#4</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150601612"/>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#5</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816508920"/>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#6</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931220937"/>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#7</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981855684"/>
                  </a:ext>
                </a:extLst>
              </a:tr>
              <a:tr h="6192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Total</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bl>
          </a:graphicData>
        </a:graphic>
      </p:graphicFrame>
      <p:sp>
        <p:nvSpPr>
          <p:cNvPr id="10" name="Text Placeholder 2">
            <a:extLst>
              <a:ext uri="{FF2B5EF4-FFF2-40B4-BE49-F238E27FC236}">
                <a16:creationId xmlns="" xmlns:a16="http://schemas.microsoft.com/office/drawing/2014/main" id="{7D43A5E4-6B70-334D-AEF3-2F889D55161B}"/>
              </a:ext>
            </a:extLst>
          </p:cNvPr>
          <p:cNvSpPr txBox="1">
            <a:spLocks/>
          </p:cNvSpPr>
          <p:nvPr userDrawn="1"/>
        </p:nvSpPr>
        <p:spPr>
          <a:xfrm>
            <a:off x="678716" y="945123"/>
            <a:ext cx="7365691"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2800" dirty="0">
                <a:highlight>
                  <a:srgbClr val="00FF00"/>
                </a:highlight>
                <a:ea typeface="+mj-ea"/>
              </a:rPr>
              <a:t>Month</a:t>
            </a:r>
            <a:r>
              <a:rPr sz="2800" dirty="0">
                <a:ea typeface="+mj-ea"/>
              </a:rPr>
              <a:t> Financial Details</a:t>
            </a:r>
          </a:p>
        </p:txBody>
      </p:sp>
      <p:sp>
        <p:nvSpPr>
          <p:cNvPr id="11" name="Rectangle 10">
            <a:extLst>
              <a:ext uri="{FF2B5EF4-FFF2-40B4-BE49-F238E27FC236}">
                <a16:creationId xmlns="" xmlns:a16="http://schemas.microsoft.com/office/drawing/2014/main" id="{68B88EE4-22F6-454A-AFE3-5539148F7C13}"/>
              </a:ext>
            </a:extLst>
          </p:cNvPr>
          <p:cNvSpPr/>
          <p:nvPr userDrawn="1"/>
        </p:nvSpPr>
        <p:spPr>
          <a:xfrm>
            <a:off x="787061" y="682138"/>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Tree>
    <p:extLst>
      <p:ext uri="{BB962C8B-B14F-4D97-AF65-F5344CB8AC3E}">
        <p14:creationId xmlns:p14="http://schemas.microsoft.com/office/powerpoint/2010/main" val="3404769939"/>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6" name="Text Placeholder 2">
            <a:extLst>
              <a:ext uri="{FF2B5EF4-FFF2-40B4-BE49-F238E27FC236}">
                <a16:creationId xmlns="" xmlns:a16="http://schemas.microsoft.com/office/drawing/2014/main" id="{F8484FC2-6870-664E-9865-44D7531F84F1}"/>
              </a:ext>
            </a:extLst>
          </p:cNvPr>
          <p:cNvSpPr>
            <a:spLocks noGrp="1"/>
          </p:cNvSpPr>
          <p:nvPr>
            <p:ph type="body" sz="quarter" idx="11" hasCustomPrompt="1"/>
          </p:nvPr>
        </p:nvSpPr>
        <p:spPr>
          <a:xfrm>
            <a:off x="787059" y="1634250"/>
            <a:ext cx="7777820" cy="430887"/>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What will you do in the remaining days of this month to achieve (or exceed) your monthly budget? List out the highest value or most critical opportunities and group all others in the final line.</a:t>
            </a:r>
          </a:p>
        </p:txBody>
      </p:sp>
      <p:graphicFrame>
        <p:nvGraphicFramePr>
          <p:cNvPr id="7" name="Table 6">
            <a:extLst>
              <a:ext uri="{FF2B5EF4-FFF2-40B4-BE49-F238E27FC236}">
                <a16:creationId xmlns="" xmlns:a16="http://schemas.microsoft.com/office/drawing/2014/main" id="{E3277298-0869-B44C-8C31-D378B42E7884}"/>
              </a:ext>
            </a:extLst>
          </p:cNvPr>
          <p:cNvGraphicFramePr>
            <a:graphicFrameLocks noGrp="1"/>
          </p:cNvGraphicFramePr>
          <p:nvPr userDrawn="1">
            <p:extLst>
              <p:ext uri="{D42A27DB-BD31-4B8C-83A1-F6EECF244321}">
                <p14:modId xmlns:p14="http://schemas.microsoft.com/office/powerpoint/2010/main" val="854113775"/>
              </p:ext>
            </p:extLst>
          </p:nvPr>
        </p:nvGraphicFramePr>
        <p:xfrm>
          <a:off x="787061" y="2548205"/>
          <a:ext cx="7928679" cy="3129280"/>
        </p:xfrm>
        <a:graphic>
          <a:graphicData uri="http://schemas.openxmlformats.org/drawingml/2006/table">
            <a:tbl>
              <a:tblPr firstRow="1" bandRow="1"/>
              <a:tblGrid>
                <a:gridCol w="1982170">
                  <a:extLst>
                    <a:ext uri="{9D8B030D-6E8A-4147-A177-3AD203B41FA5}">
                      <a16:colId xmlns="" xmlns:a16="http://schemas.microsoft.com/office/drawing/2014/main" val="3783739888"/>
                    </a:ext>
                  </a:extLst>
                </a:gridCol>
                <a:gridCol w="2295060">
                  <a:extLst>
                    <a:ext uri="{9D8B030D-6E8A-4147-A177-3AD203B41FA5}">
                      <a16:colId xmlns="" xmlns:a16="http://schemas.microsoft.com/office/drawing/2014/main" val="2802813869"/>
                    </a:ext>
                  </a:extLst>
                </a:gridCol>
                <a:gridCol w="1669279">
                  <a:extLst>
                    <a:ext uri="{9D8B030D-6E8A-4147-A177-3AD203B41FA5}">
                      <a16:colId xmlns="" xmlns:a16="http://schemas.microsoft.com/office/drawing/2014/main" val="936675683"/>
                    </a:ext>
                  </a:extLst>
                </a:gridCol>
                <a:gridCol w="1982170">
                  <a:extLst>
                    <a:ext uri="{9D8B030D-6E8A-4147-A177-3AD203B41FA5}">
                      <a16:colId xmlns="" xmlns:a16="http://schemas.microsoft.com/office/drawing/2014/main" val="2568296159"/>
                    </a:ext>
                  </a:extLst>
                </a:gridCol>
              </a:tblGrid>
              <a:tr h="990600">
                <a:tc>
                  <a:txBody>
                    <a:bodyPr/>
                    <a:lstStyle/>
                    <a:p>
                      <a:pPr algn="l"/>
                      <a:r>
                        <a:rPr lang="en-US" sz="1900" b="1" i="0" dirty="0">
                          <a:solidFill>
                            <a:schemeClr val="bg1"/>
                          </a:solidFill>
                          <a:latin typeface="Arial" panose="020B0604020202020204" pitchFamily="34" charset="0"/>
                          <a:cs typeface="Arial" panose="020B0604020202020204" pitchFamily="34" charset="0"/>
                        </a:rPr>
                        <a:t>Pipeline Item or Reporting Area</a:t>
                      </a:r>
                    </a:p>
                  </a:txBody>
                  <a:tcPr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Value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Expected Book Date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Help/Support Needed to Close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365760">
                <a:tc>
                  <a:txBody>
                    <a:bodyPr/>
                    <a:lstStyle/>
                    <a:p>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49770262"/>
                  </a:ext>
                </a:extLst>
              </a:tr>
              <a:tr h="365760">
                <a:tc>
                  <a:txBody>
                    <a:bodyPr/>
                    <a:lstStyle/>
                    <a:p>
                      <a:endParaRPr lang="en-US" sz="1600" b="1"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Varies</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080663138"/>
                  </a:ext>
                </a:extLst>
              </a:tr>
              <a:tr h="8534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Total</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(should equal slide 4 Current Month Active Pipeline)</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2531837987"/>
                  </a:ext>
                </a:extLst>
              </a:tr>
            </a:tbl>
          </a:graphicData>
        </a:graphic>
      </p:graphicFrame>
      <p:sp>
        <p:nvSpPr>
          <p:cNvPr id="12" name="Text Placeholder 2">
            <a:extLst>
              <a:ext uri="{FF2B5EF4-FFF2-40B4-BE49-F238E27FC236}">
                <a16:creationId xmlns="" xmlns:a16="http://schemas.microsoft.com/office/drawing/2014/main" id="{6B0C7408-B491-C346-BE17-5B4E791F6452}"/>
              </a:ext>
            </a:extLst>
          </p:cNvPr>
          <p:cNvSpPr txBox="1">
            <a:spLocks/>
          </p:cNvSpPr>
          <p:nvPr userDrawn="1"/>
        </p:nvSpPr>
        <p:spPr>
          <a:xfrm>
            <a:off x="678714" y="945123"/>
            <a:ext cx="7423564"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2800" dirty="0">
                <a:highlight>
                  <a:srgbClr val="00FF00"/>
                </a:highlight>
              </a:rPr>
              <a:t>Month</a:t>
            </a:r>
            <a:r>
              <a:rPr sz="2800" dirty="0"/>
              <a:t> Pipeline Details</a:t>
            </a:r>
          </a:p>
        </p:txBody>
      </p:sp>
      <p:sp>
        <p:nvSpPr>
          <p:cNvPr id="13" name="Rectangle 12">
            <a:extLst>
              <a:ext uri="{FF2B5EF4-FFF2-40B4-BE49-F238E27FC236}">
                <a16:creationId xmlns="" xmlns:a16="http://schemas.microsoft.com/office/drawing/2014/main" id="{4C15893F-8D46-D042-9182-1AF39B365C5D}"/>
              </a:ext>
            </a:extLst>
          </p:cNvPr>
          <p:cNvSpPr/>
          <p:nvPr userDrawn="1"/>
        </p:nvSpPr>
        <p:spPr>
          <a:xfrm>
            <a:off x="787061" y="682138"/>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Tree>
    <p:extLst>
      <p:ext uri="{BB962C8B-B14F-4D97-AF65-F5344CB8AC3E}">
        <p14:creationId xmlns:p14="http://schemas.microsoft.com/office/powerpoint/2010/main" val="3987666552"/>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8" name="Text Placeholder 2">
            <a:extLst>
              <a:ext uri="{FF2B5EF4-FFF2-40B4-BE49-F238E27FC236}">
                <a16:creationId xmlns="" xmlns:a16="http://schemas.microsoft.com/office/drawing/2014/main" id="{1CF9F1E8-F7FC-B140-B673-72E316C65C66}"/>
              </a:ext>
            </a:extLst>
          </p:cNvPr>
          <p:cNvSpPr>
            <a:spLocks noGrp="1"/>
          </p:cNvSpPr>
          <p:nvPr>
            <p:ph type="body" sz="quarter" idx="11" hasCustomPrompt="1"/>
          </p:nvPr>
        </p:nvSpPr>
        <p:spPr>
          <a:xfrm>
            <a:off x="787059" y="1634250"/>
            <a:ext cx="7777820" cy="430887"/>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r>
              <a:rPr lang="en-US" dirty="0">
                <a:latin typeface="Helvetica Neue" panose="02000503000000020004" pitchFamily="2" charset="0"/>
                <a:ea typeface="Helvetica Neue" panose="02000503000000020004" pitchFamily="2" charset="0"/>
                <a:cs typeface="Helvetica Neue" panose="02000503000000020004" pitchFamily="2" charset="0"/>
              </a:rPr>
              <a:t>If your Actuals + Pipeline do not achieve your budget for this month, how are you working to address the remaining gap?</a:t>
            </a:r>
            <a:endParaRPr lang="en-US" dirty="0">
              <a:highlight>
                <a:srgbClr val="00FF00"/>
              </a:highlight>
              <a:latin typeface="Helvetica Neue" panose="02000503000000020004" pitchFamily="2" charset="0"/>
              <a:ea typeface="Helvetica Neue" panose="02000503000000020004" pitchFamily="2" charset="0"/>
              <a:cs typeface="Helvetica Neue" panose="02000503000000020004" pitchFamily="2" charset="0"/>
            </a:endParaRPr>
          </a:p>
        </p:txBody>
      </p:sp>
      <p:graphicFrame>
        <p:nvGraphicFramePr>
          <p:cNvPr id="9" name="Table 8">
            <a:extLst>
              <a:ext uri="{FF2B5EF4-FFF2-40B4-BE49-F238E27FC236}">
                <a16:creationId xmlns="" xmlns:a16="http://schemas.microsoft.com/office/drawing/2014/main" id="{1242C673-97A6-8B49-95C1-B2A579EFFF86}"/>
              </a:ext>
            </a:extLst>
          </p:cNvPr>
          <p:cNvGraphicFramePr>
            <a:graphicFrameLocks noGrp="1"/>
          </p:cNvGraphicFramePr>
          <p:nvPr userDrawn="1">
            <p:extLst>
              <p:ext uri="{D42A27DB-BD31-4B8C-83A1-F6EECF244321}">
                <p14:modId xmlns:p14="http://schemas.microsoft.com/office/powerpoint/2010/main" val="3653905829"/>
              </p:ext>
            </p:extLst>
          </p:nvPr>
        </p:nvGraphicFramePr>
        <p:xfrm>
          <a:off x="787061" y="2548208"/>
          <a:ext cx="7928679" cy="3036753"/>
        </p:xfrm>
        <a:graphic>
          <a:graphicData uri="http://schemas.openxmlformats.org/drawingml/2006/table">
            <a:tbl>
              <a:tblPr firstRow="1" bandRow="1"/>
              <a:tblGrid>
                <a:gridCol w="1982170">
                  <a:extLst>
                    <a:ext uri="{9D8B030D-6E8A-4147-A177-3AD203B41FA5}">
                      <a16:colId xmlns="" xmlns:a16="http://schemas.microsoft.com/office/drawing/2014/main" val="3783739888"/>
                    </a:ext>
                  </a:extLst>
                </a:gridCol>
                <a:gridCol w="2295060">
                  <a:extLst>
                    <a:ext uri="{9D8B030D-6E8A-4147-A177-3AD203B41FA5}">
                      <a16:colId xmlns="" xmlns:a16="http://schemas.microsoft.com/office/drawing/2014/main" val="2802813869"/>
                    </a:ext>
                  </a:extLst>
                </a:gridCol>
                <a:gridCol w="1669279">
                  <a:extLst>
                    <a:ext uri="{9D8B030D-6E8A-4147-A177-3AD203B41FA5}">
                      <a16:colId xmlns="" xmlns:a16="http://schemas.microsoft.com/office/drawing/2014/main" val="936675683"/>
                    </a:ext>
                  </a:extLst>
                </a:gridCol>
                <a:gridCol w="1982170">
                  <a:extLst>
                    <a:ext uri="{9D8B030D-6E8A-4147-A177-3AD203B41FA5}">
                      <a16:colId xmlns="" xmlns:a16="http://schemas.microsoft.com/office/drawing/2014/main" val="2568296159"/>
                    </a:ext>
                  </a:extLst>
                </a:gridCol>
              </a:tblGrid>
              <a:tr h="701040">
                <a:tc>
                  <a:txBody>
                    <a:bodyPr/>
                    <a:lstStyle/>
                    <a:p>
                      <a:pPr algn="l"/>
                      <a:r>
                        <a:rPr lang="en-US" sz="1900" b="1" i="0" dirty="0">
                          <a:solidFill>
                            <a:schemeClr val="bg1"/>
                          </a:solidFill>
                          <a:latin typeface="Arial" panose="020B0604020202020204" pitchFamily="34" charset="0"/>
                          <a:cs typeface="Arial" panose="020B0604020202020204" pitchFamily="34" charset="0"/>
                        </a:rPr>
                        <a:t>Plans/Tactics</a:t>
                      </a:r>
                    </a:p>
                  </a:txBody>
                  <a:tcPr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Value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Expected Book Date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Help/Support Needed</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365760">
                <a:tc>
                  <a:txBody>
                    <a:bodyPr/>
                    <a:lstStyle/>
                    <a:p>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49770262"/>
                  </a:ext>
                </a:extLst>
              </a:tr>
              <a:tr h="365760">
                <a:tc>
                  <a:txBody>
                    <a:bodyPr/>
                    <a:lstStyle/>
                    <a:p>
                      <a:endParaRPr lang="en-US" sz="1600" b="1"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08066313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Total</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2531837987"/>
                  </a:ext>
                </a:extLst>
              </a:tr>
            </a:tbl>
          </a:graphicData>
        </a:graphic>
      </p:graphicFrame>
      <p:sp>
        <p:nvSpPr>
          <p:cNvPr id="10" name="Text Placeholder 2">
            <a:extLst>
              <a:ext uri="{FF2B5EF4-FFF2-40B4-BE49-F238E27FC236}">
                <a16:creationId xmlns="" xmlns:a16="http://schemas.microsoft.com/office/drawing/2014/main" id="{50E418A5-B80D-BC4A-909E-1B94BC8CCB3C}"/>
              </a:ext>
            </a:extLst>
          </p:cNvPr>
          <p:cNvSpPr txBox="1">
            <a:spLocks/>
          </p:cNvSpPr>
          <p:nvPr userDrawn="1"/>
        </p:nvSpPr>
        <p:spPr>
          <a:xfrm>
            <a:off x="678714" y="945123"/>
            <a:ext cx="7423564"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2800" dirty="0"/>
              <a:t>Addressing Gaps—</a:t>
            </a:r>
            <a:r>
              <a:rPr sz="2800" dirty="0">
                <a:highlight>
                  <a:srgbClr val="00FF00"/>
                </a:highlight>
              </a:rPr>
              <a:t>Month</a:t>
            </a:r>
            <a:endParaRPr sz="2800" dirty="0"/>
          </a:p>
        </p:txBody>
      </p:sp>
      <p:sp>
        <p:nvSpPr>
          <p:cNvPr id="11" name="Rectangle 10">
            <a:extLst>
              <a:ext uri="{FF2B5EF4-FFF2-40B4-BE49-F238E27FC236}">
                <a16:creationId xmlns="" xmlns:a16="http://schemas.microsoft.com/office/drawing/2014/main" id="{9F5879FE-CAE6-9741-AFA3-DDF01C2E0465}"/>
              </a:ext>
            </a:extLst>
          </p:cNvPr>
          <p:cNvSpPr/>
          <p:nvPr userDrawn="1"/>
        </p:nvSpPr>
        <p:spPr>
          <a:xfrm>
            <a:off x="787061" y="682138"/>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Tree>
    <p:extLst>
      <p:ext uri="{BB962C8B-B14F-4D97-AF65-F5344CB8AC3E}">
        <p14:creationId xmlns:p14="http://schemas.microsoft.com/office/powerpoint/2010/main" val="1277010229"/>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6" name="Text Placeholder 2">
            <a:extLst>
              <a:ext uri="{FF2B5EF4-FFF2-40B4-BE49-F238E27FC236}">
                <a16:creationId xmlns="" xmlns:a16="http://schemas.microsoft.com/office/drawing/2014/main" id="{2E00B012-D31C-F441-A3D0-B4CAD2AACC6A}"/>
              </a:ext>
            </a:extLst>
          </p:cNvPr>
          <p:cNvSpPr>
            <a:spLocks noGrp="1"/>
          </p:cNvSpPr>
          <p:nvPr>
            <p:ph type="body" sz="quarter" idx="11" hasCustomPrompt="1"/>
          </p:nvPr>
        </p:nvSpPr>
        <p:spPr>
          <a:xfrm>
            <a:off x="787062" y="5813725"/>
            <a:ext cx="2535261" cy="430887"/>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7" name="Text Placeholder 22">
            <a:extLst>
              <a:ext uri="{FF2B5EF4-FFF2-40B4-BE49-F238E27FC236}">
                <a16:creationId xmlns="" xmlns:a16="http://schemas.microsoft.com/office/drawing/2014/main" id="{F373DBF5-0D64-9340-AF57-E767FACA0218}"/>
              </a:ext>
            </a:extLst>
          </p:cNvPr>
          <p:cNvSpPr txBox="1">
            <a:spLocks/>
          </p:cNvSpPr>
          <p:nvPr userDrawn="1"/>
        </p:nvSpPr>
        <p:spPr>
          <a:xfrm>
            <a:off x="787060" y="5481326"/>
            <a:ext cx="2156545" cy="249299"/>
          </a:xfrm>
          <a:prstGeom prst="rect">
            <a:avLst/>
          </a:prstGeom>
        </p:spPr>
        <p:txBody>
          <a:bodyPr wrap="square" lIns="0" tIns="0" rIns="0" bIns="0">
            <a:spAutoFit/>
          </a:bodyPr>
          <a:lstStyle>
            <a:lvl1pPr marL="0" indent="0" algn="l" defTabSz="914400" rtl="0" eaLnBrk="1" latinLnBrk="0" hangingPunct="1">
              <a:lnSpc>
                <a:spcPct val="90000"/>
              </a:lnSpc>
              <a:spcBef>
                <a:spcPts val="10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000000"/>
                </a:solidFill>
              </a:rPr>
              <a:t>LOREM IPSUM</a:t>
            </a:r>
            <a:endParaRPr lang="en-US" dirty="0">
              <a:solidFill>
                <a:srgbClr val="000000"/>
              </a:solidFill>
            </a:endParaRPr>
          </a:p>
        </p:txBody>
      </p:sp>
      <p:graphicFrame>
        <p:nvGraphicFramePr>
          <p:cNvPr id="12" name="Table 11">
            <a:extLst>
              <a:ext uri="{FF2B5EF4-FFF2-40B4-BE49-F238E27FC236}">
                <a16:creationId xmlns="" xmlns:a16="http://schemas.microsoft.com/office/drawing/2014/main" id="{661E82EF-8167-C448-BB97-BAA550D68310}"/>
              </a:ext>
            </a:extLst>
          </p:cNvPr>
          <p:cNvGraphicFramePr>
            <a:graphicFrameLocks noGrp="1"/>
          </p:cNvGraphicFramePr>
          <p:nvPr userDrawn="1">
            <p:extLst/>
          </p:nvPr>
        </p:nvGraphicFramePr>
        <p:xfrm>
          <a:off x="787059" y="1841286"/>
          <a:ext cx="7909900" cy="3316395"/>
        </p:xfrm>
        <a:graphic>
          <a:graphicData uri="http://schemas.openxmlformats.org/drawingml/2006/table">
            <a:tbl>
              <a:tblPr firstRow="1" bandRow="1"/>
              <a:tblGrid>
                <a:gridCol w="1581980">
                  <a:extLst>
                    <a:ext uri="{9D8B030D-6E8A-4147-A177-3AD203B41FA5}">
                      <a16:colId xmlns="" xmlns:a16="http://schemas.microsoft.com/office/drawing/2014/main" val="3783739888"/>
                    </a:ext>
                  </a:extLst>
                </a:gridCol>
                <a:gridCol w="1581980">
                  <a:extLst>
                    <a:ext uri="{9D8B030D-6E8A-4147-A177-3AD203B41FA5}">
                      <a16:colId xmlns="" xmlns:a16="http://schemas.microsoft.com/office/drawing/2014/main" val="2802813869"/>
                    </a:ext>
                  </a:extLst>
                </a:gridCol>
                <a:gridCol w="1581980">
                  <a:extLst>
                    <a:ext uri="{9D8B030D-6E8A-4147-A177-3AD203B41FA5}">
                      <a16:colId xmlns="" xmlns:a16="http://schemas.microsoft.com/office/drawing/2014/main" val="936675683"/>
                    </a:ext>
                  </a:extLst>
                </a:gridCol>
                <a:gridCol w="1581980">
                  <a:extLst>
                    <a:ext uri="{9D8B030D-6E8A-4147-A177-3AD203B41FA5}">
                      <a16:colId xmlns="" xmlns:a16="http://schemas.microsoft.com/office/drawing/2014/main" val="2568296159"/>
                    </a:ext>
                  </a:extLst>
                </a:gridCol>
                <a:gridCol w="1581980">
                  <a:extLst>
                    <a:ext uri="{9D8B030D-6E8A-4147-A177-3AD203B41FA5}">
                      <a16:colId xmlns="" xmlns:a16="http://schemas.microsoft.com/office/drawing/2014/main" val="577102865"/>
                    </a:ext>
                  </a:extLst>
                </a:gridCol>
              </a:tblGrid>
              <a:tr h="606635">
                <a:tc>
                  <a:txBody>
                    <a:bodyPr/>
                    <a:lstStyle/>
                    <a:p>
                      <a:pPr algn="l"/>
                      <a:r>
                        <a:rPr lang="en-US" sz="1900" b="1" i="0" dirty="0">
                          <a:solidFill>
                            <a:schemeClr val="bg1"/>
                          </a:solidFill>
                          <a:latin typeface="Arial" panose="020B0604020202020204" pitchFamily="34" charset="0"/>
                          <a:cs typeface="Arial" panose="020B0604020202020204" pitchFamily="34" charset="0"/>
                        </a:rPr>
                        <a:t>Name</a:t>
                      </a:r>
                    </a:p>
                  </a:txBody>
                  <a:tcPr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609600">
                <a:tc>
                  <a:txBody>
                    <a:bodyPr/>
                    <a:lstStyle/>
                    <a:p>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p>
                      <a:endParaRPr lang="en-US" sz="1600" b="0"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p>
                      <a:endParaRPr lang="en-US" sz="1600" b="0"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30849336"/>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6703909"/>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bl>
          </a:graphicData>
        </a:graphic>
      </p:graphicFrame>
      <p:sp>
        <p:nvSpPr>
          <p:cNvPr id="13" name="Text Placeholder 2">
            <a:extLst>
              <a:ext uri="{FF2B5EF4-FFF2-40B4-BE49-F238E27FC236}">
                <a16:creationId xmlns="" xmlns:a16="http://schemas.microsoft.com/office/drawing/2014/main" id="{4D35CBEC-7A9A-094A-8E82-374541AE808F}"/>
              </a:ext>
            </a:extLst>
          </p:cNvPr>
          <p:cNvSpPr txBox="1">
            <a:spLocks/>
          </p:cNvSpPr>
          <p:nvPr userDrawn="1"/>
        </p:nvSpPr>
        <p:spPr>
          <a:xfrm>
            <a:off x="678714" y="945123"/>
            <a:ext cx="2420086"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2800" dirty="0">
                <a:ea typeface="+mj-ea"/>
              </a:rPr>
              <a:t>Table 1</a:t>
            </a:r>
          </a:p>
        </p:txBody>
      </p:sp>
      <p:sp>
        <p:nvSpPr>
          <p:cNvPr id="14" name="Rectangle 13">
            <a:extLst>
              <a:ext uri="{FF2B5EF4-FFF2-40B4-BE49-F238E27FC236}">
                <a16:creationId xmlns="" xmlns:a16="http://schemas.microsoft.com/office/drawing/2014/main" id="{A85039D8-8279-9E4B-9D4A-A73C3CC08B85}"/>
              </a:ext>
            </a:extLst>
          </p:cNvPr>
          <p:cNvSpPr/>
          <p:nvPr userDrawn="1"/>
        </p:nvSpPr>
        <p:spPr>
          <a:xfrm>
            <a:off x="787061" y="682138"/>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15" name="Text Placeholder 7">
            <a:extLst>
              <a:ext uri="{FF2B5EF4-FFF2-40B4-BE49-F238E27FC236}">
                <a16:creationId xmlns="" xmlns:a16="http://schemas.microsoft.com/office/drawing/2014/main" id="{AF38D356-9884-8341-9471-A636E2485436}"/>
              </a:ext>
            </a:extLst>
          </p:cNvPr>
          <p:cNvSpPr txBox="1">
            <a:spLocks/>
          </p:cNvSpPr>
          <p:nvPr userDrawn="1"/>
        </p:nvSpPr>
        <p:spPr>
          <a:xfrm>
            <a:off x="136779" y="215577"/>
            <a:ext cx="7540625" cy="25823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400" b="1" i="0" kern="1200" cap="all" baseline="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FFFFFF">
                    <a:lumMod val="50000"/>
                  </a:srgbClr>
                </a:solidFill>
              </a:rPr>
              <a:t>Kicker text HERE</a:t>
            </a:r>
            <a:endParaRPr lang="en-US" dirty="0">
              <a:solidFill>
                <a:srgbClr val="FFFFFF">
                  <a:lumMod val="50000"/>
                </a:srgbClr>
              </a:solidFill>
            </a:endParaRPr>
          </a:p>
        </p:txBody>
      </p:sp>
    </p:spTree>
    <p:extLst>
      <p:ext uri="{BB962C8B-B14F-4D97-AF65-F5344CB8AC3E}">
        <p14:creationId xmlns:p14="http://schemas.microsoft.com/office/powerpoint/2010/main" val="1830930364"/>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8" name="Text Placeholder 2">
            <a:extLst>
              <a:ext uri="{FF2B5EF4-FFF2-40B4-BE49-F238E27FC236}">
                <a16:creationId xmlns="" xmlns:a16="http://schemas.microsoft.com/office/drawing/2014/main" id="{CD0D57AC-DF83-FD41-A92A-BFD61BFC7F00}"/>
              </a:ext>
            </a:extLst>
          </p:cNvPr>
          <p:cNvSpPr>
            <a:spLocks noGrp="1"/>
          </p:cNvSpPr>
          <p:nvPr>
            <p:ph type="body" sz="quarter" idx="11" hasCustomPrompt="1"/>
          </p:nvPr>
        </p:nvSpPr>
        <p:spPr>
          <a:xfrm>
            <a:off x="787059" y="1634248"/>
            <a:ext cx="7777820" cy="215444"/>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graphicFrame>
        <p:nvGraphicFramePr>
          <p:cNvPr id="9" name="Table 8">
            <a:extLst>
              <a:ext uri="{FF2B5EF4-FFF2-40B4-BE49-F238E27FC236}">
                <a16:creationId xmlns="" xmlns:a16="http://schemas.microsoft.com/office/drawing/2014/main" id="{32FF6481-CF50-9F49-A553-5A83115CF10F}"/>
              </a:ext>
            </a:extLst>
          </p:cNvPr>
          <p:cNvGraphicFramePr>
            <a:graphicFrameLocks noGrp="1"/>
          </p:cNvGraphicFramePr>
          <p:nvPr userDrawn="1">
            <p:extLst>
              <p:ext uri="{D42A27DB-BD31-4B8C-83A1-F6EECF244321}">
                <p14:modId xmlns:p14="http://schemas.microsoft.com/office/powerpoint/2010/main" val="3658366871"/>
              </p:ext>
            </p:extLst>
          </p:nvPr>
        </p:nvGraphicFramePr>
        <p:xfrm>
          <a:off x="787059" y="2239550"/>
          <a:ext cx="7777820" cy="3619513"/>
        </p:xfrm>
        <a:graphic>
          <a:graphicData uri="http://schemas.openxmlformats.org/drawingml/2006/table">
            <a:tbl>
              <a:tblPr firstRow="1" bandRow="1"/>
              <a:tblGrid>
                <a:gridCol w="1555564">
                  <a:extLst>
                    <a:ext uri="{9D8B030D-6E8A-4147-A177-3AD203B41FA5}">
                      <a16:colId xmlns="" xmlns:a16="http://schemas.microsoft.com/office/drawing/2014/main" val="3783739888"/>
                    </a:ext>
                  </a:extLst>
                </a:gridCol>
                <a:gridCol w="1555564">
                  <a:extLst>
                    <a:ext uri="{9D8B030D-6E8A-4147-A177-3AD203B41FA5}">
                      <a16:colId xmlns="" xmlns:a16="http://schemas.microsoft.com/office/drawing/2014/main" val="2802813869"/>
                    </a:ext>
                  </a:extLst>
                </a:gridCol>
                <a:gridCol w="1555564">
                  <a:extLst>
                    <a:ext uri="{9D8B030D-6E8A-4147-A177-3AD203B41FA5}">
                      <a16:colId xmlns="" xmlns:a16="http://schemas.microsoft.com/office/drawing/2014/main" val="936675683"/>
                    </a:ext>
                  </a:extLst>
                </a:gridCol>
                <a:gridCol w="1555564">
                  <a:extLst>
                    <a:ext uri="{9D8B030D-6E8A-4147-A177-3AD203B41FA5}">
                      <a16:colId xmlns="" xmlns:a16="http://schemas.microsoft.com/office/drawing/2014/main" val="2568296159"/>
                    </a:ext>
                  </a:extLst>
                </a:gridCol>
                <a:gridCol w="1555564">
                  <a:extLst>
                    <a:ext uri="{9D8B030D-6E8A-4147-A177-3AD203B41FA5}">
                      <a16:colId xmlns="" xmlns:a16="http://schemas.microsoft.com/office/drawing/2014/main" val="577102865"/>
                    </a:ext>
                  </a:extLst>
                </a:gridCol>
              </a:tblGrid>
              <a:tr h="517073">
                <a:tc>
                  <a:txBody>
                    <a:bodyPr/>
                    <a:lstStyle/>
                    <a:p>
                      <a:pPr algn="l"/>
                      <a:r>
                        <a:rPr lang="en-US" sz="1900" b="1" i="0" dirty="0">
                          <a:solidFill>
                            <a:schemeClr val="bg1"/>
                          </a:solidFill>
                          <a:latin typeface="Arial" panose="020B0604020202020204" pitchFamily="34" charset="0"/>
                          <a:cs typeface="Arial" panose="020B0604020202020204" pitchFamily="34" charset="0"/>
                        </a:rPr>
                        <a:t>Name</a:t>
                      </a:r>
                    </a:p>
                  </a:txBody>
                  <a:tcPr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Name</a:t>
                      </a:r>
                      <a:endPar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Name</a:t>
                      </a:r>
                      <a:endPar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Name</a:t>
                      </a:r>
                      <a:endPar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Name</a:t>
                      </a:r>
                    </a:p>
                  </a:txBody>
                  <a:tcPr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517073">
                <a:tc>
                  <a:txBody>
                    <a:bodyPr/>
                    <a:lstStyle/>
                    <a:p>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49770262"/>
                  </a:ext>
                </a:extLst>
              </a:tr>
              <a:tr h="517073">
                <a:tc>
                  <a:txBody>
                    <a:bodyPr/>
                    <a:lstStyle/>
                    <a:p>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08066313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2531837987"/>
                  </a:ext>
                </a:extLst>
              </a:tr>
            </a:tbl>
          </a:graphicData>
        </a:graphic>
      </p:graphicFrame>
      <p:sp>
        <p:nvSpPr>
          <p:cNvPr id="10" name="Text Placeholder 2">
            <a:extLst>
              <a:ext uri="{FF2B5EF4-FFF2-40B4-BE49-F238E27FC236}">
                <a16:creationId xmlns="" xmlns:a16="http://schemas.microsoft.com/office/drawing/2014/main" id="{821EC2D7-C808-4F49-9D1D-5EA4CABDE1FA}"/>
              </a:ext>
            </a:extLst>
          </p:cNvPr>
          <p:cNvSpPr txBox="1">
            <a:spLocks/>
          </p:cNvSpPr>
          <p:nvPr userDrawn="1"/>
        </p:nvSpPr>
        <p:spPr>
          <a:xfrm>
            <a:off x="678714" y="945123"/>
            <a:ext cx="2338806"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2800">
                <a:ea typeface="+mj-ea"/>
              </a:rPr>
              <a:t>Table 2</a:t>
            </a:r>
            <a:endParaRPr sz="2800" dirty="0">
              <a:ea typeface="+mj-ea"/>
            </a:endParaRPr>
          </a:p>
        </p:txBody>
      </p:sp>
      <p:sp>
        <p:nvSpPr>
          <p:cNvPr id="11" name="Rectangle 10">
            <a:extLst>
              <a:ext uri="{FF2B5EF4-FFF2-40B4-BE49-F238E27FC236}">
                <a16:creationId xmlns="" xmlns:a16="http://schemas.microsoft.com/office/drawing/2014/main" id="{F9722EA7-E1B3-9446-890B-7D7CEF1DF16C}"/>
              </a:ext>
            </a:extLst>
          </p:cNvPr>
          <p:cNvSpPr/>
          <p:nvPr userDrawn="1"/>
        </p:nvSpPr>
        <p:spPr>
          <a:xfrm>
            <a:off x="787061" y="682138"/>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16" name="Text Placeholder 7">
            <a:extLst>
              <a:ext uri="{FF2B5EF4-FFF2-40B4-BE49-F238E27FC236}">
                <a16:creationId xmlns="" xmlns:a16="http://schemas.microsoft.com/office/drawing/2014/main" id="{CACAF07E-2CB0-C948-86A2-ED310C49AFAA}"/>
              </a:ext>
            </a:extLst>
          </p:cNvPr>
          <p:cNvSpPr txBox="1">
            <a:spLocks/>
          </p:cNvSpPr>
          <p:nvPr userDrawn="1"/>
        </p:nvSpPr>
        <p:spPr>
          <a:xfrm>
            <a:off x="136779" y="215577"/>
            <a:ext cx="7540625" cy="25823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400" b="1" i="0" kern="1200" cap="all" baseline="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FFFFFF">
                    <a:lumMod val="50000"/>
                  </a:srgbClr>
                </a:solidFill>
              </a:rPr>
              <a:t>Kicker text HERE</a:t>
            </a:r>
            <a:endParaRPr lang="en-US" dirty="0">
              <a:solidFill>
                <a:srgbClr val="FFFFFF">
                  <a:lumMod val="50000"/>
                </a:srgbClr>
              </a:solidFill>
            </a:endParaRPr>
          </a:p>
        </p:txBody>
      </p:sp>
    </p:spTree>
    <p:extLst>
      <p:ext uri="{BB962C8B-B14F-4D97-AF65-F5344CB8AC3E}">
        <p14:creationId xmlns:p14="http://schemas.microsoft.com/office/powerpoint/2010/main" val="2214146460"/>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defTabSz="457200"/>
            <a:fld id="{D8D877B3-D348-4611-9BDB-C5374591D951}" type="slidenum">
              <a:rPr lang="en-US" smtClean="0">
                <a:solidFill>
                  <a:srgbClr val="000000"/>
                </a:solidFill>
              </a:rPr>
              <a:pPr defTabSz="457200"/>
              <a:t>‹#›</a:t>
            </a:fld>
            <a:endParaRPr lang="en-US" dirty="0">
              <a:solidFill>
                <a:srgbClr val="000000"/>
              </a:solidFill>
            </a:endParaRPr>
          </a:p>
        </p:txBody>
      </p:sp>
      <p:sp>
        <p:nvSpPr>
          <p:cNvPr id="5" name="Title 4"/>
          <p:cNvSpPr>
            <a:spLocks noGrp="1"/>
          </p:cNvSpPr>
          <p:nvPr>
            <p:ph type="title" hasCustomPrompt="1"/>
          </p:nvPr>
        </p:nvSpPr>
        <p:spPr>
          <a:xfrm>
            <a:off x="1400177" y="2618192"/>
            <a:ext cx="3171825" cy="1621619"/>
          </a:xfrm>
        </p:spPr>
        <p:txBody>
          <a:bodyPr/>
          <a:lstStyle>
            <a:lvl1pPr>
              <a:defRPr sz="2700"/>
            </a:lvl1pPr>
          </a:lstStyle>
          <a:p>
            <a:r>
              <a:rPr lang="en-US" dirty="0"/>
              <a:t>CLICK TO EDIT MASTER TITLE STYLE</a:t>
            </a:r>
          </a:p>
        </p:txBody>
      </p:sp>
    </p:spTree>
    <p:extLst>
      <p:ext uri="{BB962C8B-B14F-4D97-AF65-F5344CB8AC3E}">
        <p14:creationId xmlns:p14="http://schemas.microsoft.com/office/powerpoint/2010/main" val="2780379643"/>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2D708701-383F-486F-874F-307DE4460D2E}"/>
              </a:ext>
            </a:extLst>
          </p:cNvPr>
          <p:cNvSpPr/>
          <p:nvPr userDrawn="1"/>
        </p:nvSpPr>
        <p:spPr>
          <a:xfrm>
            <a:off x="1209042" y="2258461"/>
            <a:ext cx="1185204" cy="10308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4F81BD"/>
              </a:solidFill>
            </a:endParaRPr>
          </a:p>
        </p:txBody>
      </p:sp>
      <p:sp>
        <p:nvSpPr>
          <p:cNvPr id="6" name="Title Placeholder 12">
            <a:extLst>
              <a:ext uri="{FF2B5EF4-FFF2-40B4-BE49-F238E27FC236}">
                <a16:creationId xmlns="" xmlns:a16="http://schemas.microsoft.com/office/drawing/2014/main" id="{9EA1BE43-2435-4E2E-AA48-BBAFCEEE31BC}"/>
              </a:ext>
            </a:extLst>
          </p:cNvPr>
          <p:cNvSpPr>
            <a:spLocks noGrp="1"/>
          </p:cNvSpPr>
          <p:nvPr>
            <p:ph type="title" hasCustomPrompt="1"/>
          </p:nvPr>
        </p:nvSpPr>
        <p:spPr>
          <a:xfrm>
            <a:off x="1209041" y="2544843"/>
            <a:ext cx="6725918" cy="886397"/>
          </a:xfrm>
          <a:prstGeom prst="rect">
            <a:avLst/>
          </a:prstGeom>
        </p:spPr>
        <p:txBody>
          <a:bodyPr vert="horz" wrap="square" lIns="0" tIns="0" rIns="0" bIns="0" rtlCol="0" anchor="t" anchorCtr="0">
            <a:spAutoFit/>
          </a:bodyPr>
          <a:lstStyle>
            <a:lvl1pPr>
              <a:defRPr sz="3200" b="1">
                <a:solidFill>
                  <a:schemeClr val="tx1"/>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adipisicing</a:t>
            </a:r>
            <a:endParaRPr lang="en-US" dirty="0"/>
          </a:p>
        </p:txBody>
      </p:sp>
      <p:sp>
        <p:nvSpPr>
          <p:cNvPr id="7" name="Text Placeholder 7">
            <a:extLst>
              <a:ext uri="{FF2B5EF4-FFF2-40B4-BE49-F238E27FC236}">
                <a16:creationId xmlns="" xmlns:a16="http://schemas.microsoft.com/office/drawing/2014/main" id="{F377AB72-C902-FD44-8FD0-36E49F6EB1C9}"/>
              </a:ext>
            </a:extLst>
          </p:cNvPr>
          <p:cNvSpPr>
            <a:spLocks noGrp="1"/>
          </p:cNvSpPr>
          <p:nvPr>
            <p:ph type="body" sz="quarter" idx="24" hasCustomPrompt="1"/>
          </p:nvPr>
        </p:nvSpPr>
        <p:spPr>
          <a:xfrm>
            <a:off x="136779" y="215576"/>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42801643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DD5258D8-EF43-421D-8B33-DBD11D90F64E}"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18798688"/>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4" name="Rechteck 38">
            <a:extLst>
              <a:ext uri="{FF2B5EF4-FFF2-40B4-BE49-F238E27FC236}">
                <a16:creationId xmlns="" xmlns:a16="http://schemas.microsoft.com/office/drawing/2014/main" id="{EAE18E4C-BFC0-7949-97D8-DC177349A1DA}"/>
              </a:ext>
            </a:extLst>
          </p:cNvPr>
          <p:cNvSpPr/>
          <p:nvPr userDrawn="1"/>
        </p:nvSpPr>
        <p:spPr>
          <a:xfrm>
            <a:off x="2094395" y="2644571"/>
            <a:ext cx="4955213" cy="1568860"/>
          </a:xfrm>
          <a:prstGeom prst="rect">
            <a:avLst/>
          </a:prstGeom>
          <a:no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de-DE" dirty="0">
              <a:solidFill>
                <a:prstClr val="white"/>
              </a:solidFill>
            </a:endParaRPr>
          </a:p>
        </p:txBody>
      </p:sp>
      <p:sp>
        <p:nvSpPr>
          <p:cNvPr id="5" name="Text Placeholder 7">
            <a:extLst>
              <a:ext uri="{FF2B5EF4-FFF2-40B4-BE49-F238E27FC236}">
                <a16:creationId xmlns="" xmlns:a16="http://schemas.microsoft.com/office/drawing/2014/main" id="{80E9DA35-E004-664C-858D-089BD8AD88D4}"/>
              </a:ext>
            </a:extLst>
          </p:cNvPr>
          <p:cNvSpPr>
            <a:spLocks noGrp="1"/>
          </p:cNvSpPr>
          <p:nvPr>
            <p:ph type="body" sz="quarter" idx="10" hasCustomPrompt="1"/>
          </p:nvPr>
        </p:nvSpPr>
        <p:spPr>
          <a:xfrm>
            <a:off x="1935368" y="3161739"/>
            <a:ext cx="5273267" cy="534524"/>
          </a:xfrm>
          <a:prstGeom prst="rect">
            <a:avLst/>
          </a:prstGeom>
        </p:spPr>
        <p:txBody>
          <a:bodyPr lIns="0" tIns="0" rIns="0" bIns="0"/>
          <a:lstStyle>
            <a:lvl1pPr marL="0" indent="0" algn="ctr">
              <a:buNone/>
              <a:defRPr sz="2800" b="1" i="0">
                <a:solidFill>
                  <a:schemeClr val="tx1"/>
                </a:solidFill>
                <a:latin typeface="Arial" panose="020B0604020202020204" pitchFamily="34" charset="0"/>
                <a:cs typeface="Arial" panose="020B0604020202020204" pitchFamily="34" charset="0"/>
              </a:defRPr>
            </a:lvl1pPr>
            <a:lvl2pPr marL="457200" indent="0">
              <a:buNone/>
              <a:defRPr sz="6000" b="1"/>
            </a:lvl2pPr>
            <a:lvl3pPr marL="914400" indent="0">
              <a:buNone/>
              <a:defRPr sz="6000" b="1"/>
            </a:lvl3pPr>
            <a:lvl4pPr marL="1371600" indent="0">
              <a:buNone/>
              <a:defRPr sz="6000" b="1"/>
            </a:lvl4pPr>
            <a:lvl5pPr marL="1828800" indent="0">
              <a:buNone/>
              <a:defRPr sz="6000" b="1"/>
            </a:lvl5pPr>
          </a:lstStyle>
          <a:p>
            <a:pPr lvl="0"/>
            <a:r>
              <a:rPr lang="en-US" dirty="0"/>
              <a:t>#01 SECTION TITLE</a:t>
            </a:r>
          </a:p>
        </p:txBody>
      </p:sp>
      <p:sp>
        <p:nvSpPr>
          <p:cNvPr id="6" name="Text Placeholder 7">
            <a:extLst>
              <a:ext uri="{FF2B5EF4-FFF2-40B4-BE49-F238E27FC236}">
                <a16:creationId xmlns="" xmlns:a16="http://schemas.microsoft.com/office/drawing/2014/main" id="{8EC6E158-335B-3E4B-9468-7007D3C58DE6}"/>
              </a:ext>
            </a:extLst>
          </p:cNvPr>
          <p:cNvSpPr>
            <a:spLocks noGrp="1"/>
          </p:cNvSpPr>
          <p:nvPr>
            <p:ph type="body" sz="quarter" idx="24" hasCustomPrompt="1"/>
          </p:nvPr>
        </p:nvSpPr>
        <p:spPr>
          <a:xfrm>
            <a:off x="136779" y="215576"/>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1056629760"/>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E4D5046A-9167-1A47-9CF6-67E07814D8B7}"/>
              </a:ext>
            </a:extLst>
          </p:cNvPr>
          <p:cNvSpPr/>
          <p:nvPr userDrawn="1"/>
        </p:nvSpPr>
        <p:spPr>
          <a:xfrm>
            <a:off x="5122019" y="1050581"/>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7" name="Text Placeholder 2">
            <a:extLst>
              <a:ext uri="{FF2B5EF4-FFF2-40B4-BE49-F238E27FC236}">
                <a16:creationId xmlns="" xmlns:a16="http://schemas.microsoft.com/office/drawing/2014/main" id="{2279DBB6-17E5-FE4E-9A68-C662DD068E50}"/>
              </a:ext>
            </a:extLst>
          </p:cNvPr>
          <p:cNvSpPr>
            <a:spLocks noGrp="1"/>
          </p:cNvSpPr>
          <p:nvPr>
            <p:ph type="body" sz="quarter" idx="10" hasCustomPrompt="1"/>
          </p:nvPr>
        </p:nvSpPr>
        <p:spPr>
          <a:xfrm>
            <a:off x="5018890" y="1307202"/>
            <a:ext cx="3795101" cy="164701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Lorem Ipsum Dolor Sit </a:t>
            </a: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Amet</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t>
            </a: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Consectetur</a:t>
            </a:r>
            <a:endPar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8" name="Text Placeholder 2">
            <a:extLst>
              <a:ext uri="{FF2B5EF4-FFF2-40B4-BE49-F238E27FC236}">
                <a16:creationId xmlns="" xmlns:a16="http://schemas.microsoft.com/office/drawing/2014/main" id="{E43ECC0F-F7E1-8C4E-9F7F-B06C17281E55}"/>
              </a:ext>
            </a:extLst>
          </p:cNvPr>
          <p:cNvSpPr>
            <a:spLocks noGrp="1"/>
          </p:cNvSpPr>
          <p:nvPr>
            <p:ph type="body" sz="quarter" idx="22" hasCustomPrompt="1"/>
          </p:nvPr>
        </p:nvSpPr>
        <p:spPr>
          <a:xfrm>
            <a:off x="5122018" y="3119220"/>
            <a:ext cx="3162447" cy="215444"/>
          </a:xfrm>
          <a:prstGeom prst="rect">
            <a:avLst/>
          </a:prstGeom>
        </p:spPr>
        <p:txBody>
          <a:bodyPr wrap="square" lIns="0" tIns="0" rIns="0" bIns="0">
            <a:spAutoFit/>
          </a:bodyPr>
          <a:lstStyle>
            <a:lvl1pPr marL="0" indent="0">
              <a:lnSpc>
                <a:spcPct val="100000"/>
              </a:lnSpc>
              <a:spcBef>
                <a:spcPts val="100"/>
              </a:spcBef>
              <a:buNone/>
              <a:defRPr sz="1400">
                <a:latin typeface="Arial" panose="020B0604020202020204" pitchFamily="34" charset="0"/>
                <a:cs typeface="Arial" panose="020B0604020202020204" pitchFamily="34" charset="0"/>
              </a:defRPr>
            </a:lvl1pPr>
            <a:lvl2pPr marL="457200" indent="0">
              <a:buNone/>
              <a:defRPr sz="3500"/>
            </a:lvl2pPr>
            <a:lvl3pPr marL="914400" indent="0">
              <a:buNone/>
              <a:defRPr sz="3500"/>
            </a:lvl3pPr>
            <a:lvl4pPr marL="1371600" indent="0">
              <a:buNone/>
              <a:defRPr sz="3500"/>
            </a:lvl4pPr>
            <a:lvl5pPr marL="1828800" indent="0">
              <a:buNone/>
              <a:defRPr sz="3500"/>
            </a:lvl5pPr>
          </a:lstStyle>
          <a:p>
            <a:pPr lvl="0"/>
            <a:r>
              <a:rPr lang="en-US" dirty="0"/>
              <a:t>Lorem Ipsum Dolor</a:t>
            </a:r>
          </a:p>
        </p:txBody>
      </p:sp>
      <p:sp>
        <p:nvSpPr>
          <p:cNvPr id="9" name="Text Placeholder 7">
            <a:extLst>
              <a:ext uri="{FF2B5EF4-FFF2-40B4-BE49-F238E27FC236}">
                <a16:creationId xmlns="" xmlns:a16="http://schemas.microsoft.com/office/drawing/2014/main" id="{2321476E-22A0-DD49-8A1F-384093DFF442}"/>
              </a:ext>
            </a:extLst>
          </p:cNvPr>
          <p:cNvSpPr>
            <a:spLocks noGrp="1"/>
          </p:cNvSpPr>
          <p:nvPr>
            <p:ph type="body" sz="quarter" idx="24" hasCustomPrompt="1"/>
          </p:nvPr>
        </p:nvSpPr>
        <p:spPr>
          <a:xfrm>
            <a:off x="136779" y="215576"/>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640987882"/>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6" name="Text Placeholder 18">
            <a:extLst>
              <a:ext uri="{FF2B5EF4-FFF2-40B4-BE49-F238E27FC236}">
                <a16:creationId xmlns="" xmlns:a16="http://schemas.microsoft.com/office/drawing/2014/main" id="{1C0A8FCB-4814-4316-9464-8FA00C75FABB}"/>
              </a:ext>
            </a:extLst>
          </p:cNvPr>
          <p:cNvSpPr>
            <a:spLocks noGrp="1"/>
          </p:cNvSpPr>
          <p:nvPr>
            <p:ph type="body" sz="quarter" idx="12" hasCustomPrompt="1"/>
          </p:nvPr>
        </p:nvSpPr>
        <p:spPr>
          <a:xfrm>
            <a:off x="3368234" y="3429000"/>
            <a:ext cx="4852885" cy="1615827"/>
          </a:xfrm>
          <a:prstGeom prst="rect">
            <a:avLst/>
          </a:prstGeom>
        </p:spPr>
        <p:txBody>
          <a:bodyPr wrap="square" lIns="0" tIns="0" rIns="0" bIns="0" anchor="t" anchorCtr="0">
            <a:spAutoFit/>
          </a:bodyPr>
          <a:lstStyle>
            <a:lvl1pPr marL="0" indent="0">
              <a:lnSpc>
                <a:spcPct val="150000"/>
              </a:lnSpc>
              <a:spcBef>
                <a:spcPts val="0"/>
              </a:spcBef>
              <a:buNone/>
              <a:defRPr sz="1400">
                <a:latin typeface="Arial" panose="020B0604020202020204" pitchFamily="34" charset="0"/>
                <a:cs typeface="Arial" panose="020B0604020202020204" pitchFamily="34" charset="0"/>
              </a:defRPr>
            </a:lvl1pPr>
            <a:lvl2pPr>
              <a:defRPr sz="3500"/>
            </a:lvl2pPr>
            <a:lvl3pPr>
              <a:defRPr sz="3500"/>
            </a:lvl3pPr>
            <a:lvl4pPr>
              <a:defRPr sz="3500"/>
            </a:lvl4pPr>
            <a:lvl5pPr>
              <a:defRPr sz="3500"/>
            </a:lvl5pPr>
          </a:lstStyle>
          <a:p>
            <a:pPr lvl="0"/>
            <a:r>
              <a:rPr lang="en-US" dirty="0"/>
              <a:t>A brief bit of copy would go here to introduce the next section or punctuate a point made in a previous section. Copy is designed to fill this space, however, the synopsis is optional. Use it to give people a key word to remember from this section. </a:t>
            </a:r>
          </a:p>
        </p:txBody>
      </p:sp>
      <p:sp>
        <p:nvSpPr>
          <p:cNvPr id="7" name="Text Placeholder 10">
            <a:extLst>
              <a:ext uri="{FF2B5EF4-FFF2-40B4-BE49-F238E27FC236}">
                <a16:creationId xmlns="" xmlns:a16="http://schemas.microsoft.com/office/drawing/2014/main" id="{48C29581-D59C-4A72-AFA0-3DF1AE159C47}"/>
              </a:ext>
            </a:extLst>
          </p:cNvPr>
          <p:cNvSpPr>
            <a:spLocks noGrp="1"/>
          </p:cNvSpPr>
          <p:nvPr>
            <p:ph type="body" sz="quarter" idx="10" hasCustomPrompt="1"/>
          </p:nvPr>
        </p:nvSpPr>
        <p:spPr>
          <a:xfrm>
            <a:off x="922881" y="3429000"/>
            <a:ext cx="2156598" cy="2093963"/>
          </a:xfrm>
          <a:prstGeom prst="rect">
            <a:avLst/>
          </a:prstGeom>
        </p:spPr>
        <p:txBody>
          <a:bodyPr lIns="0" tIns="0" rIns="0" bIns="0"/>
          <a:lstStyle>
            <a:lvl1pPr marL="0" indent="0">
              <a:buNone/>
              <a:defRPr sz="2400" b="1">
                <a:latin typeface="Arial" panose="020B0604020202020204" pitchFamily="34" charset="0"/>
                <a:cs typeface="Arial" panose="020B0604020202020204" pitchFamily="34" charset="0"/>
              </a:defRPr>
            </a:lvl1pPr>
            <a:lvl2pPr marL="457200" indent="0">
              <a:buNone/>
              <a:defRPr sz="5000" b="1"/>
            </a:lvl2pPr>
            <a:lvl3pPr marL="914400" indent="0">
              <a:buNone/>
              <a:defRPr sz="5000" b="1"/>
            </a:lvl3pPr>
            <a:lvl4pPr marL="1371600" indent="0">
              <a:buNone/>
              <a:defRPr sz="5000" b="1"/>
            </a:lvl4pPr>
            <a:lvl5pPr marL="1828800" indent="0">
              <a:buNone/>
              <a:defRPr sz="5000" b="1"/>
            </a:lvl5pPr>
          </a:lstStyle>
          <a:p>
            <a:pPr lvl="0"/>
            <a:r>
              <a:rPr lang="en-US" dirty="0"/>
              <a:t>Synopsis</a:t>
            </a:r>
            <a:br>
              <a:rPr lang="en-US" dirty="0"/>
            </a:br>
            <a:r>
              <a:rPr lang="en-US" dirty="0"/>
              <a:t>Here</a:t>
            </a:r>
          </a:p>
        </p:txBody>
      </p:sp>
      <p:sp>
        <p:nvSpPr>
          <p:cNvPr id="8" name="Title 14">
            <a:extLst>
              <a:ext uri="{FF2B5EF4-FFF2-40B4-BE49-F238E27FC236}">
                <a16:creationId xmlns="" xmlns:a16="http://schemas.microsoft.com/office/drawing/2014/main" id="{47099867-B82F-491E-B04A-8691E74B8933}"/>
              </a:ext>
            </a:extLst>
          </p:cNvPr>
          <p:cNvSpPr>
            <a:spLocks noGrp="1"/>
          </p:cNvSpPr>
          <p:nvPr>
            <p:ph type="title" hasCustomPrompt="1"/>
          </p:nvPr>
        </p:nvSpPr>
        <p:spPr>
          <a:xfrm>
            <a:off x="922882" y="1977518"/>
            <a:ext cx="7298237" cy="619909"/>
          </a:xfrm>
          <a:prstGeom prst="rect">
            <a:avLst/>
          </a:prstGeom>
        </p:spPr>
        <p:txBody>
          <a:bodyPr/>
          <a:lstStyle>
            <a:lvl1pPr marL="0" marR="0" indent="0" algn="ctr" defTabSz="914400" rtl="0" eaLnBrk="1" fontAlgn="auto" latinLnBrk="0" hangingPunct="1">
              <a:lnSpc>
                <a:spcPct val="90000"/>
              </a:lnSpc>
              <a:spcBef>
                <a:spcPct val="0"/>
              </a:spcBef>
              <a:spcAft>
                <a:spcPts val="0"/>
              </a:spcAft>
              <a:buClrTx/>
              <a:buSzTx/>
              <a:buFontTx/>
              <a:buNone/>
              <a:tabLst/>
              <a:defRPr lang="de-DE" sz="3200" b="1" dirty="0">
                <a:solidFill>
                  <a:srgbClr val="C00000"/>
                </a:solidFill>
                <a:latin typeface="Arial" panose="020B0604020202020204" pitchFamily="34" charset="0"/>
                <a:cs typeface="Arial" panose="020B0604020202020204" pitchFamily="34" charset="0"/>
              </a:defRPr>
            </a:lvl1pPr>
          </a:lstStyle>
          <a:p>
            <a:r>
              <a:rPr lang="en-US" dirty="0"/>
              <a:t>ALTERNATE SECTION DIVIDER</a:t>
            </a:r>
          </a:p>
        </p:txBody>
      </p:sp>
      <p:sp>
        <p:nvSpPr>
          <p:cNvPr id="10" name="Text Placeholder 7">
            <a:extLst>
              <a:ext uri="{FF2B5EF4-FFF2-40B4-BE49-F238E27FC236}">
                <a16:creationId xmlns="" xmlns:a16="http://schemas.microsoft.com/office/drawing/2014/main" id="{C5DCAF1B-A44E-8A4C-A175-A31889C6BE77}"/>
              </a:ext>
            </a:extLst>
          </p:cNvPr>
          <p:cNvSpPr>
            <a:spLocks noGrp="1"/>
          </p:cNvSpPr>
          <p:nvPr>
            <p:ph type="body" sz="quarter" idx="24" hasCustomPrompt="1"/>
          </p:nvPr>
        </p:nvSpPr>
        <p:spPr>
          <a:xfrm>
            <a:off x="136779" y="215576"/>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3596831433"/>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6A792AC7-3501-470C-9145-8EDDCB809A40}"/>
              </a:ext>
            </a:extLst>
          </p:cNvPr>
          <p:cNvSpPr>
            <a:spLocks noGrp="1"/>
          </p:cNvSpPr>
          <p:nvPr>
            <p:ph type="body" sz="quarter" idx="11" hasCustomPrompt="1"/>
          </p:nvPr>
        </p:nvSpPr>
        <p:spPr>
          <a:xfrm>
            <a:off x="788362" y="3241265"/>
            <a:ext cx="2156545" cy="646331"/>
          </a:xfrm>
          <a:prstGeom prst="rect">
            <a:avLst/>
          </a:prstGeom>
        </p:spPr>
        <p:txBody>
          <a:bodyPr wrap="square" lIns="0" tIns="0" rIns="0" bIns="0">
            <a:spAutoFit/>
          </a:bodyPr>
          <a:lstStyle>
            <a:lvl1pPr marL="0" indent="0" algn="ctr">
              <a:lnSpc>
                <a:spcPct val="100000"/>
              </a:lnSpc>
              <a:buNone/>
              <a:defRPr lang="de-DE" sz="1400" dirty="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5" name="Text Placeholder 22">
            <a:extLst>
              <a:ext uri="{FF2B5EF4-FFF2-40B4-BE49-F238E27FC236}">
                <a16:creationId xmlns="" xmlns:a16="http://schemas.microsoft.com/office/drawing/2014/main" id="{5B7CFD2D-F6B0-4614-979E-0563A16D017B}"/>
              </a:ext>
            </a:extLst>
          </p:cNvPr>
          <p:cNvSpPr>
            <a:spLocks noGrp="1"/>
          </p:cNvSpPr>
          <p:nvPr>
            <p:ph type="body" sz="quarter" idx="12" hasCustomPrompt="1"/>
          </p:nvPr>
        </p:nvSpPr>
        <p:spPr>
          <a:xfrm>
            <a:off x="788362" y="1881023"/>
            <a:ext cx="2156545" cy="249299"/>
          </a:xfrm>
          <a:prstGeom prst="rect">
            <a:avLst/>
          </a:prstGeom>
        </p:spPr>
        <p:txBody>
          <a:bodyPr wrap="square" lIns="0" tIns="0" rIns="0" bIns="0">
            <a:spAutoFit/>
          </a:bodyPr>
          <a:lstStyle>
            <a:lvl1pPr marL="0" indent="0" algn="ctr">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6" name="Text Placeholder 2">
            <a:extLst>
              <a:ext uri="{FF2B5EF4-FFF2-40B4-BE49-F238E27FC236}">
                <a16:creationId xmlns="" xmlns:a16="http://schemas.microsoft.com/office/drawing/2014/main" id="{C7225CCF-EACA-4232-B219-764BD8285FBA}"/>
              </a:ext>
            </a:extLst>
          </p:cNvPr>
          <p:cNvSpPr>
            <a:spLocks noGrp="1"/>
          </p:cNvSpPr>
          <p:nvPr>
            <p:ph type="body" sz="quarter" idx="13" hasCustomPrompt="1"/>
          </p:nvPr>
        </p:nvSpPr>
        <p:spPr>
          <a:xfrm>
            <a:off x="788362" y="4685100"/>
            <a:ext cx="2156545" cy="280077"/>
          </a:xfrm>
          <a:prstGeom prst="rect">
            <a:avLst/>
          </a:prstGeom>
        </p:spPr>
        <p:txBody>
          <a:bodyPr wrap="square" lIns="0" tIns="0" rIns="0" bIns="0">
            <a:spAutoFit/>
          </a:bodyPr>
          <a:lstStyle>
            <a:lvl1pPr marL="0" indent="0" algn="ctr">
              <a:lnSpc>
                <a:spcPct val="130000"/>
              </a:lnSpc>
              <a:buSzPct val="25000"/>
              <a:buNone/>
              <a:defRPr lang="de-DE" sz="1400" b="0" dirty="0">
                <a:latin typeface="Arial" panose="020B0604020202020204" pitchFamily="34" charset="0"/>
                <a:ea typeface="Arial" panose="020B0604020202020204" pitchFamily="34" charset="0"/>
                <a:cs typeface="Arial" panose="020B0604020202020204" pitchFamily="34" charset="0"/>
                <a:sym typeface="Roboto"/>
              </a:defRPr>
            </a:lvl1pPr>
          </a:lstStyle>
          <a:p>
            <a:pPr lvl="0"/>
            <a:r>
              <a:rPr lang="en-US" dirty="0"/>
              <a:t>$3,483 | 27%</a:t>
            </a:r>
          </a:p>
        </p:txBody>
      </p:sp>
      <p:sp>
        <p:nvSpPr>
          <p:cNvPr id="7" name="Text Placeholder 22">
            <a:extLst>
              <a:ext uri="{FF2B5EF4-FFF2-40B4-BE49-F238E27FC236}">
                <a16:creationId xmlns="" xmlns:a16="http://schemas.microsoft.com/office/drawing/2014/main" id="{473B1E44-2B74-4E2D-B345-5225A852DE61}"/>
              </a:ext>
            </a:extLst>
          </p:cNvPr>
          <p:cNvSpPr>
            <a:spLocks noGrp="1"/>
          </p:cNvSpPr>
          <p:nvPr>
            <p:ph type="body" sz="quarter" idx="23" hasCustomPrompt="1"/>
          </p:nvPr>
        </p:nvSpPr>
        <p:spPr>
          <a:xfrm>
            <a:off x="3493729" y="1881023"/>
            <a:ext cx="2156545" cy="249299"/>
          </a:xfrm>
          <a:prstGeom prst="rect">
            <a:avLst/>
          </a:prstGeom>
        </p:spPr>
        <p:txBody>
          <a:bodyPr wrap="square" lIns="0" tIns="0" rIns="0" bIns="0">
            <a:spAutoFit/>
          </a:bodyPr>
          <a:lstStyle>
            <a:lvl1pPr marL="0" indent="0" algn="ctr">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8" name="Text Placeholder 22">
            <a:extLst>
              <a:ext uri="{FF2B5EF4-FFF2-40B4-BE49-F238E27FC236}">
                <a16:creationId xmlns="" xmlns:a16="http://schemas.microsoft.com/office/drawing/2014/main" id="{C26E950C-C0D3-4F5C-B7C0-B16D5D96A925}"/>
              </a:ext>
            </a:extLst>
          </p:cNvPr>
          <p:cNvSpPr>
            <a:spLocks noGrp="1"/>
          </p:cNvSpPr>
          <p:nvPr>
            <p:ph type="body" sz="quarter" idx="24" hasCustomPrompt="1"/>
          </p:nvPr>
        </p:nvSpPr>
        <p:spPr>
          <a:xfrm>
            <a:off x="6227004" y="1881023"/>
            <a:ext cx="2156545" cy="249299"/>
          </a:xfrm>
          <a:prstGeom prst="rect">
            <a:avLst/>
          </a:prstGeom>
        </p:spPr>
        <p:txBody>
          <a:bodyPr wrap="square" lIns="0" tIns="0" rIns="0" bIns="0">
            <a:spAutoFit/>
          </a:bodyPr>
          <a:lstStyle>
            <a:lvl1pPr marL="0" indent="0" algn="ctr">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9" name="Text Placeholder 2">
            <a:extLst>
              <a:ext uri="{FF2B5EF4-FFF2-40B4-BE49-F238E27FC236}">
                <a16:creationId xmlns="" xmlns:a16="http://schemas.microsoft.com/office/drawing/2014/main" id="{5D53A1A8-BB2E-4BA2-9406-0B90A1A11F07}"/>
              </a:ext>
            </a:extLst>
          </p:cNvPr>
          <p:cNvSpPr>
            <a:spLocks noGrp="1"/>
          </p:cNvSpPr>
          <p:nvPr>
            <p:ph type="body" sz="quarter" idx="25" hasCustomPrompt="1"/>
          </p:nvPr>
        </p:nvSpPr>
        <p:spPr>
          <a:xfrm>
            <a:off x="3493729" y="3241265"/>
            <a:ext cx="2156545" cy="646331"/>
          </a:xfrm>
          <a:prstGeom prst="rect">
            <a:avLst/>
          </a:prstGeom>
        </p:spPr>
        <p:txBody>
          <a:bodyPr wrap="square" lIns="0" tIns="0" rIns="0" bIns="0">
            <a:spAutoFit/>
          </a:bodyPr>
          <a:lstStyle>
            <a:lvl1pPr marL="0" indent="0" algn="ctr">
              <a:lnSpc>
                <a:spcPct val="100000"/>
              </a:lnSpc>
              <a:buNone/>
              <a:defRPr lang="de-DE" sz="1400" dirty="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0" name="Text Placeholder 2">
            <a:extLst>
              <a:ext uri="{FF2B5EF4-FFF2-40B4-BE49-F238E27FC236}">
                <a16:creationId xmlns="" xmlns:a16="http://schemas.microsoft.com/office/drawing/2014/main" id="{375D0C56-310F-4043-B754-B658F892B528}"/>
              </a:ext>
            </a:extLst>
          </p:cNvPr>
          <p:cNvSpPr>
            <a:spLocks noGrp="1"/>
          </p:cNvSpPr>
          <p:nvPr>
            <p:ph type="body" sz="quarter" idx="26" hasCustomPrompt="1"/>
          </p:nvPr>
        </p:nvSpPr>
        <p:spPr>
          <a:xfrm>
            <a:off x="6199095" y="3241265"/>
            <a:ext cx="2156545" cy="646331"/>
          </a:xfrm>
          <a:prstGeom prst="rect">
            <a:avLst/>
          </a:prstGeom>
        </p:spPr>
        <p:txBody>
          <a:bodyPr wrap="square" lIns="0" tIns="0" rIns="0" bIns="0">
            <a:spAutoFit/>
          </a:bodyPr>
          <a:lstStyle>
            <a:lvl1pPr marL="0" indent="0" algn="ctr">
              <a:lnSpc>
                <a:spcPct val="100000"/>
              </a:lnSpc>
              <a:buNone/>
              <a:defRPr lang="de-DE" sz="1400" dirty="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1" name="Text Placeholder 2">
            <a:extLst>
              <a:ext uri="{FF2B5EF4-FFF2-40B4-BE49-F238E27FC236}">
                <a16:creationId xmlns="" xmlns:a16="http://schemas.microsoft.com/office/drawing/2014/main" id="{402890B2-940F-4EEB-9952-3C0B9813F61F}"/>
              </a:ext>
            </a:extLst>
          </p:cNvPr>
          <p:cNvSpPr>
            <a:spLocks noGrp="1"/>
          </p:cNvSpPr>
          <p:nvPr>
            <p:ph type="body" sz="quarter" idx="27" hasCustomPrompt="1"/>
          </p:nvPr>
        </p:nvSpPr>
        <p:spPr>
          <a:xfrm>
            <a:off x="3493729" y="4685100"/>
            <a:ext cx="2156545" cy="280077"/>
          </a:xfrm>
          <a:prstGeom prst="rect">
            <a:avLst/>
          </a:prstGeom>
        </p:spPr>
        <p:txBody>
          <a:bodyPr wrap="square" lIns="0" tIns="0" rIns="0" bIns="0">
            <a:spAutoFit/>
          </a:bodyPr>
          <a:lstStyle>
            <a:lvl1pPr marL="0" indent="0" algn="ctr">
              <a:lnSpc>
                <a:spcPct val="130000"/>
              </a:lnSpc>
              <a:buSzPct val="25000"/>
              <a:buNone/>
              <a:defRPr lang="de-DE" sz="1400" b="0" dirty="0">
                <a:latin typeface="Arial" panose="020B0604020202020204" pitchFamily="34" charset="0"/>
                <a:ea typeface="Arial" panose="020B0604020202020204" pitchFamily="34" charset="0"/>
                <a:cs typeface="Arial" panose="020B0604020202020204" pitchFamily="34" charset="0"/>
                <a:sym typeface="Roboto"/>
              </a:defRPr>
            </a:lvl1pPr>
          </a:lstStyle>
          <a:p>
            <a:pPr lvl="0"/>
            <a:r>
              <a:rPr lang="en-US" dirty="0"/>
              <a:t>$3,483 | 27%</a:t>
            </a:r>
          </a:p>
        </p:txBody>
      </p:sp>
      <p:sp>
        <p:nvSpPr>
          <p:cNvPr id="12" name="Text Placeholder 2">
            <a:extLst>
              <a:ext uri="{FF2B5EF4-FFF2-40B4-BE49-F238E27FC236}">
                <a16:creationId xmlns="" xmlns:a16="http://schemas.microsoft.com/office/drawing/2014/main" id="{2C7D53B6-8B7A-4B65-ADC3-C5D0A606DC21}"/>
              </a:ext>
            </a:extLst>
          </p:cNvPr>
          <p:cNvSpPr>
            <a:spLocks noGrp="1"/>
          </p:cNvSpPr>
          <p:nvPr>
            <p:ph type="body" sz="quarter" idx="28" hasCustomPrompt="1"/>
          </p:nvPr>
        </p:nvSpPr>
        <p:spPr>
          <a:xfrm>
            <a:off x="6199094" y="4685100"/>
            <a:ext cx="2156545" cy="280077"/>
          </a:xfrm>
          <a:prstGeom prst="rect">
            <a:avLst/>
          </a:prstGeom>
        </p:spPr>
        <p:txBody>
          <a:bodyPr wrap="square" lIns="0" tIns="0" rIns="0" bIns="0">
            <a:spAutoFit/>
          </a:bodyPr>
          <a:lstStyle>
            <a:lvl1pPr marL="0" indent="0" algn="ctr">
              <a:lnSpc>
                <a:spcPct val="130000"/>
              </a:lnSpc>
              <a:buSzPct val="25000"/>
              <a:buNone/>
              <a:defRPr lang="de-DE" sz="1400" b="0" dirty="0">
                <a:latin typeface="Arial" panose="020B0604020202020204" pitchFamily="34" charset="0"/>
                <a:ea typeface="Arial" panose="020B0604020202020204" pitchFamily="34" charset="0"/>
                <a:cs typeface="Arial" panose="020B0604020202020204" pitchFamily="34" charset="0"/>
                <a:sym typeface="Roboto"/>
              </a:defRPr>
            </a:lvl1pPr>
          </a:lstStyle>
          <a:p>
            <a:pPr lvl="0"/>
            <a:r>
              <a:rPr lang="en-US" dirty="0"/>
              <a:t>$3,483 | 27%</a:t>
            </a:r>
          </a:p>
        </p:txBody>
      </p:sp>
      <p:sp>
        <p:nvSpPr>
          <p:cNvPr id="13" name="Text Placeholder 7">
            <a:extLst>
              <a:ext uri="{FF2B5EF4-FFF2-40B4-BE49-F238E27FC236}">
                <a16:creationId xmlns="" xmlns:a16="http://schemas.microsoft.com/office/drawing/2014/main" id="{77172984-6A06-D349-AB06-489EED7D44A4}"/>
              </a:ext>
            </a:extLst>
          </p:cNvPr>
          <p:cNvSpPr>
            <a:spLocks noGrp="1"/>
          </p:cNvSpPr>
          <p:nvPr>
            <p:ph type="body" sz="quarter" idx="29" hasCustomPrompt="1"/>
          </p:nvPr>
        </p:nvSpPr>
        <p:spPr>
          <a:xfrm>
            <a:off x="136779" y="215576"/>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34434413"/>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684187" y="2516914"/>
            <a:ext cx="2156546" cy="3258591"/>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prstClr val="white"/>
              </a:solidFill>
            </a:endParaRPr>
          </a:p>
        </p:txBody>
      </p:sp>
      <p:sp>
        <p:nvSpPr>
          <p:cNvPr id="17" name="Rectangle 16">
            <a:extLst>
              <a:ext uri="{FF2B5EF4-FFF2-40B4-BE49-F238E27FC236}">
                <a16:creationId xmlns="" xmlns:a16="http://schemas.microsoft.com/office/drawing/2014/main" id="{FAE3B889-045F-4C5A-BC67-CADAAB336806}"/>
              </a:ext>
            </a:extLst>
          </p:cNvPr>
          <p:cNvSpPr/>
          <p:nvPr userDrawn="1"/>
        </p:nvSpPr>
        <p:spPr>
          <a:xfrm>
            <a:off x="3493469" y="2516914"/>
            <a:ext cx="2156546" cy="3258591"/>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prstClr val="white"/>
              </a:solidFill>
            </a:endParaRPr>
          </a:p>
        </p:txBody>
      </p:sp>
      <p:sp>
        <p:nvSpPr>
          <p:cNvPr id="18" name="Rectangle 17">
            <a:extLst>
              <a:ext uri="{FF2B5EF4-FFF2-40B4-BE49-F238E27FC236}">
                <a16:creationId xmlns="" xmlns:a16="http://schemas.microsoft.com/office/drawing/2014/main" id="{33191BF1-0DAB-4751-838F-31C818CACBC0}"/>
              </a:ext>
            </a:extLst>
          </p:cNvPr>
          <p:cNvSpPr/>
          <p:nvPr userDrawn="1"/>
        </p:nvSpPr>
        <p:spPr>
          <a:xfrm>
            <a:off x="6302751" y="2516914"/>
            <a:ext cx="2156546" cy="3258591"/>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prstClr val="white"/>
              </a:solidFill>
            </a:endParaRPr>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850440" y="2859277"/>
            <a:ext cx="18240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850440" y="4146210"/>
            <a:ext cx="1824038"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4">
            <a:extLst>
              <a:ext uri="{FF2B5EF4-FFF2-40B4-BE49-F238E27FC236}">
                <a16:creationId xmlns="" xmlns:a16="http://schemas.microsoft.com/office/drawing/2014/main" id="{EB8E5D2D-D1A6-430F-AF0C-2A2492A75DBE}"/>
              </a:ext>
            </a:extLst>
          </p:cNvPr>
          <p:cNvSpPr>
            <a:spLocks noGrp="1"/>
          </p:cNvSpPr>
          <p:nvPr>
            <p:ph type="body" sz="quarter" idx="28" hasCustomPrompt="1"/>
          </p:nvPr>
        </p:nvSpPr>
        <p:spPr>
          <a:xfrm>
            <a:off x="3654600" y="2859277"/>
            <a:ext cx="18240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2" name="Text Placeholder 4">
            <a:extLst>
              <a:ext uri="{FF2B5EF4-FFF2-40B4-BE49-F238E27FC236}">
                <a16:creationId xmlns="" xmlns:a16="http://schemas.microsoft.com/office/drawing/2014/main" id="{9DF8938F-2F74-4282-B3AE-1FC2A85108A8}"/>
              </a:ext>
            </a:extLst>
          </p:cNvPr>
          <p:cNvSpPr>
            <a:spLocks noGrp="1"/>
          </p:cNvSpPr>
          <p:nvPr>
            <p:ph type="body" sz="quarter" idx="29" hasCustomPrompt="1"/>
          </p:nvPr>
        </p:nvSpPr>
        <p:spPr>
          <a:xfrm>
            <a:off x="3654600" y="4146210"/>
            <a:ext cx="1824038"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4">
            <a:extLst>
              <a:ext uri="{FF2B5EF4-FFF2-40B4-BE49-F238E27FC236}">
                <a16:creationId xmlns="" xmlns:a16="http://schemas.microsoft.com/office/drawing/2014/main" id="{02DFBFD1-4085-4EF0-A9B1-57F77FD5C5D4}"/>
              </a:ext>
            </a:extLst>
          </p:cNvPr>
          <p:cNvSpPr>
            <a:spLocks noGrp="1"/>
          </p:cNvSpPr>
          <p:nvPr>
            <p:ph type="body" sz="quarter" idx="30" hasCustomPrompt="1"/>
          </p:nvPr>
        </p:nvSpPr>
        <p:spPr>
          <a:xfrm>
            <a:off x="6468920" y="2859277"/>
            <a:ext cx="18240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4" name="Text Placeholder 4">
            <a:extLst>
              <a:ext uri="{FF2B5EF4-FFF2-40B4-BE49-F238E27FC236}">
                <a16:creationId xmlns="" xmlns:a16="http://schemas.microsoft.com/office/drawing/2014/main" id="{62DC5B25-12AF-4F44-A3DE-8FDE93430BCC}"/>
              </a:ext>
            </a:extLst>
          </p:cNvPr>
          <p:cNvSpPr>
            <a:spLocks noGrp="1"/>
          </p:cNvSpPr>
          <p:nvPr>
            <p:ph type="body" sz="quarter" idx="31" hasCustomPrompt="1"/>
          </p:nvPr>
        </p:nvSpPr>
        <p:spPr>
          <a:xfrm>
            <a:off x="6468920" y="4146210"/>
            <a:ext cx="1824038"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684189" y="767485"/>
            <a:ext cx="844325"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684187" y="1053866"/>
            <a:ext cx="7775110" cy="775597"/>
          </a:xfrm>
          <a:prstGeom prst="rect">
            <a:avLst/>
          </a:prstGeom>
        </p:spPr>
        <p:txBody>
          <a:bodyPr vert="horz" wrap="square" lIns="0" tIns="0" rIns="0" bIns="0" rtlCol="0" anchor="t" anchorCtr="0">
            <a:spAutoFit/>
          </a:bodyPr>
          <a:lstStyle>
            <a:lvl1pPr>
              <a:defRPr sz="2800"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36779" y="215576"/>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3462568841"/>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684187" y="2516914"/>
            <a:ext cx="2156546" cy="32585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prstClr val="white"/>
              </a:solidFill>
            </a:endParaRPr>
          </a:p>
        </p:txBody>
      </p:sp>
      <p:sp>
        <p:nvSpPr>
          <p:cNvPr id="17" name="Rectangle 16">
            <a:extLst>
              <a:ext uri="{FF2B5EF4-FFF2-40B4-BE49-F238E27FC236}">
                <a16:creationId xmlns="" xmlns:a16="http://schemas.microsoft.com/office/drawing/2014/main" id="{FAE3B889-045F-4C5A-BC67-CADAAB336806}"/>
              </a:ext>
            </a:extLst>
          </p:cNvPr>
          <p:cNvSpPr/>
          <p:nvPr userDrawn="1"/>
        </p:nvSpPr>
        <p:spPr>
          <a:xfrm>
            <a:off x="3493469" y="2516914"/>
            <a:ext cx="2156546" cy="32585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prstClr val="white"/>
              </a:solidFill>
            </a:endParaRPr>
          </a:p>
        </p:txBody>
      </p:sp>
      <p:sp>
        <p:nvSpPr>
          <p:cNvPr id="18" name="Rectangle 17">
            <a:extLst>
              <a:ext uri="{FF2B5EF4-FFF2-40B4-BE49-F238E27FC236}">
                <a16:creationId xmlns="" xmlns:a16="http://schemas.microsoft.com/office/drawing/2014/main" id="{33191BF1-0DAB-4751-838F-31C818CACBC0}"/>
              </a:ext>
            </a:extLst>
          </p:cNvPr>
          <p:cNvSpPr/>
          <p:nvPr userDrawn="1"/>
        </p:nvSpPr>
        <p:spPr>
          <a:xfrm>
            <a:off x="6302751" y="2516914"/>
            <a:ext cx="2156546" cy="32585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prstClr val="white"/>
              </a:solidFill>
            </a:endParaRPr>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850440" y="2859277"/>
            <a:ext cx="18240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850440" y="4146210"/>
            <a:ext cx="1824038"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4">
            <a:extLst>
              <a:ext uri="{FF2B5EF4-FFF2-40B4-BE49-F238E27FC236}">
                <a16:creationId xmlns="" xmlns:a16="http://schemas.microsoft.com/office/drawing/2014/main" id="{EB8E5D2D-D1A6-430F-AF0C-2A2492A75DBE}"/>
              </a:ext>
            </a:extLst>
          </p:cNvPr>
          <p:cNvSpPr>
            <a:spLocks noGrp="1"/>
          </p:cNvSpPr>
          <p:nvPr>
            <p:ph type="body" sz="quarter" idx="28" hasCustomPrompt="1"/>
          </p:nvPr>
        </p:nvSpPr>
        <p:spPr>
          <a:xfrm>
            <a:off x="3654600" y="2859277"/>
            <a:ext cx="18240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2" name="Text Placeholder 4">
            <a:extLst>
              <a:ext uri="{FF2B5EF4-FFF2-40B4-BE49-F238E27FC236}">
                <a16:creationId xmlns="" xmlns:a16="http://schemas.microsoft.com/office/drawing/2014/main" id="{9DF8938F-2F74-4282-B3AE-1FC2A85108A8}"/>
              </a:ext>
            </a:extLst>
          </p:cNvPr>
          <p:cNvSpPr>
            <a:spLocks noGrp="1"/>
          </p:cNvSpPr>
          <p:nvPr>
            <p:ph type="body" sz="quarter" idx="29" hasCustomPrompt="1"/>
          </p:nvPr>
        </p:nvSpPr>
        <p:spPr>
          <a:xfrm>
            <a:off x="3654600" y="4146210"/>
            <a:ext cx="1824038"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4">
            <a:extLst>
              <a:ext uri="{FF2B5EF4-FFF2-40B4-BE49-F238E27FC236}">
                <a16:creationId xmlns="" xmlns:a16="http://schemas.microsoft.com/office/drawing/2014/main" id="{02DFBFD1-4085-4EF0-A9B1-57F77FD5C5D4}"/>
              </a:ext>
            </a:extLst>
          </p:cNvPr>
          <p:cNvSpPr>
            <a:spLocks noGrp="1"/>
          </p:cNvSpPr>
          <p:nvPr>
            <p:ph type="body" sz="quarter" idx="30" hasCustomPrompt="1"/>
          </p:nvPr>
        </p:nvSpPr>
        <p:spPr>
          <a:xfrm>
            <a:off x="6468920" y="2859277"/>
            <a:ext cx="18240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4" name="Text Placeholder 4">
            <a:extLst>
              <a:ext uri="{FF2B5EF4-FFF2-40B4-BE49-F238E27FC236}">
                <a16:creationId xmlns="" xmlns:a16="http://schemas.microsoft.com/office/drawing/2014/main" id="{62DC5B25-12AF-4F44-A3DE-8FDE93430BCC}"/>
              </a:ext>
            </a:extLst>
          </p:cNvPr>
          <p:cNvSpPr>
            <a:spLocks noGrp="1"/>
          </p:cNvSpPr>
          <p:nvPr>
            <p:ph type="body" sz="quarter" idx="31" hasCustomPrompt="1"/>
          </p:nvPr>
        </p:nvSpPr>
        <p:spPr>
          <a:xfrm>
            <a:off x="6468920" y="4146210"/>
            <a:ext cx="1824038"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684189" y="767485"/>
            <a:ext cx="844325"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684187" y="1053866"/>
            <a:ext cx="7775110" cy="775597"/>
          </a:xfrm>
          <a:prstGeom prst="rect">
            <a:avLst/>
          </a:prstGeom>
        </p:spPr>
        <p:txBody>
          <a:bodyPr vert="horz" wrap="square" lIns="0" tIns="0" rIns="0" bIns="0" rtlCol="0" anchor="t" anchorCtr="0">
            <a:spAutoFit/>
          </a:bodyPr>
          <a:lstStyle>
            <a:lvl1pPr>
              <a:defRPr sz="2800"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36779" y="215576"/>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1181428136"/>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684186" y="2376238"/>
            <a:ext cx="2577487" cy="3532193"/>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prstClr val="white"/>
              </a:solidFill>
            </a:endParaRPr>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850439" y="2778073"/>
            <a:ext cx="21661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850440" y="4005534"/>
            <a:ext cx="2166137"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684189" y="767485"/>
            <a:ext cx="844325"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684187" y="1053866"/>
            <a:ext cx="7775110" cy="775597"/>
          </a:xfrm>
          <a:prstGeom prst="rect">
            <a:avLst/>
          </a:prstGeom>
        </p:spPr>
        <p:txBody>
          <a:bodyPr vert="horz" wrap="square" lIns="0" tIns="0" rIns="0" bIns="0" rtlCol="0" anchor="t" anchorCtr="0">
            <a:spAutoFit/>
          </a:bodyPr>
          <a:lstStyle>
            <a:lvl1pPr>
              <a:defRPr sz="2800"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36779" y="215576"/>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
        <p:nvSpPr>
          <p:cNvPr id="14" name="Rectangle 13">
            <a:extLst>
              <a:ext uri="{FF2B5EF4-FFF2-40B4-BE49-F238E27FC236}">
                <a16:creationId xmlns="" xmlns:a16="http://schemas.microsoft.com/office/drawing/2014/main" id="{EBFED695-E14E-3543-B8E3-ED58599F463B}"/>
              </a:ext>
            </a:extLst>
          </p:cNvPr>
          <p:cNvSpPr/>
          <p:nvPr userDrawn="1"/>
        </p:nvSpPr>
        <p:spPr>
          <a:xfrm>
            <a:off x="850440" y="2586849"/>
            <a:ext cx="844325" cy="91617"/>
          </a:xfrm>
          <a:prstGeom prst="rect">
            <a:avLst/>
          </a:prstGeom>
          <a:solidFill>
            <a:schemeClr val="bg1"/>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37" name="Rectangle 36">
            <a:extLst>
              <a:ext uri="{FF2B5EF4-FFF2-40B4-BE49-F238E27FC236}">
                <a16:creationId xmlns="" xmlns:a16="http://schemas.microsoft.com/office/drawing/2014/main" id="{58D1DAD5-69F7-2648-B222-C2D7F36CE77F}"/>
              </a:ext>
            </a:extLst>
          </p:cNvPr>
          <p:cNvSpPr/>
          <p:nvPr userDrawn="1"/>
        </p:nvSpPr>
        <p:spPr>
          <a:xfrm>
            <a:off x="3427387" y="2376238"/>
            <a:ext cx="2577487" cy="3532193"/>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prstClr val="white"/>
              </a:solidFill>
            </a:endParaRPr>
          </a:p>
        </p:txBody>
      </p:sp>
      <p:sp>
        <p:nvSpPr>
          <p:cNvPr id="38" name="Rectangle 37">
            <a:extLst>
              <a:ext uri="{FF2B5EF4-FFF2-40B4-BE49-F238E27FC236}">
                <a16:creationId xmlns="" xmlns:a16="http://schemas.microsoft.com/office/drawing/2014/main" id="{2F497746-9332-FC42-B692-1B6AF8AE4ED7}"/>
              </a:ext>
            </a:extLst>
          </p:cNvPr>
          <p:cNvSpPr/>
          <p:nvPr userDrawn="1"/>
        </p:nvSpPr>
        <p:spPr>
          <a:xfrm>
            <a:off x="6170587" y="2376238"/>
            <a:ext cx="2577487" cy="3532193"/>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prstClr val="white"/>
              </a:solidFill>
            </a:endParaRPr>
          </a:p>
        </p:txBody>
      </p:sp>
      <p:sp>
        <p:nvSpPr>
          <p:cNvPr id="39" name="Text Placeholder 4">
            <a:extLst>
              <a:ext uri="{FF2B5EF4-FFF2-40B4-BE49-F238E27FC236}">
                <a16:creationId xmlns="" xmlns:a16="http://schemas.microsoft.com/office/drawing/2014/main" id="{BD643B76-28CA-FE40-891C-95FF7EAD35A1}"/>
              </a:ext>
            </a:extLst>
          </p:cNvPr>
          <p:cNvSpPr>
            <a:spLocks noGrp="1"/>
          </p:cNvSpPr>
          <p:nvPr>
            <p:ph type="body" sz="quarter" idx="28" hasCustomPrompt="1"/>
          </p:nvPr>
        </p:nvSpPr>
        <p:spPr>
          <a:xfrm>
            <a:off x="3621920" y="2778073"/>
            <a:ext cx="21661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0" name="Text Placeholder 4">
            <a:extLst>
              <a:ext uri="{FF2B5EF4-FFF2-40B4-BE49-F238E27FC236}">
                <a16:creationId xmlns="" xmlns:a16="http://schemas.microsoft.com/office/drawing/2014/main" id="{92B20E4A-CDD9-FB42-BB7A-4A01AD1FF055}"/>
              </a:ext>
            </a:extLst>
          </p:cNvPr>
          <p:cNvSpPr>
            <a:spLocks noGrp="1"/>
          </p:cNvSpPr>
          <p:nvPr>
            <p:ph type="body" sz="quarter" idx="29" hasCustomPrompt="1"/>
          </p:nvPr>
        </p:nvSpPr>
        <p:spPr>
          <a:xfrm>
            <a:off x="3621920" y="4005534"/>
            <a:ext cx="2166137"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1" name="Rectangle 40">
            <a:extLst>
              <a:ext uri="{FF2B5EF4-FFF2-40B4-BE49-F238E27FC236}">
                <a16:creationId xmlns="" xmlns:a16="http://schemas.microsoft.com/office/drawing/2014/main" id="{CC0A044D-DC9B-B34C-9EB8-2062C290FFAF}"/>
              </a:ext>
            </a:extLst>
          </p:cNvPr>
          <p:cNvSpPr/>
          <p:nvPr userDrawn="1"/>
        </p:nvSpPr>
        <p:spPr>
          <a:xfrm>
            <a:off x="3621922" y="2586849"/>
            <a:ext cx="844325" cy="91617"/>
          </a:xfrm>
          <a:prstGeom prst="rect">
            <a:avLst/>
          </a:prstGeom>
          <a:solidFill>
            <a:schemeClr val="bg1"/>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42" name="Text Placeholder 4">
            <a:extLst>
              <a:ext uri="{FF2B5EF4-FFF2-40B4-BE49-F238E27FC236}">
                <a16:creationId xmlns="" xmlns:a16="http://schemas.microsoft.com/office/drawing/2014/main" id="{58C2763F-5CD5-A848-BE93-42A6729EDA90}"/>
              </a:ext>
            </a:extLst>
          </p:cNvPr>
          <p:cNvSpPr>
            <a:spLocks noGrp="1"/>
          </p:cNvSpPr>
          <p:nvPr>
            <p:ph type="body" sz="quarter" idx="30" hasCustomPrompt="1"/>
          </p:nvPr>
        </p:nvSpPr>
        <p:spPr>
          <a:xfrm>
            <a:off x="6336840" y="2778073"/>
            <a:ext cx="21661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3" name="Text Placeholder 4">
            <a:extLst>
              <a:ext uri="{FF2B5EF4-FFF2-40B4-BE49-F238E27FC236}">
                <a16:creationId xmlns="" xmlns:a16="http://schemas.microsoft.com/office/drawing/2014/main" id="{48039A62-AA9A-E448-AC35-604DB69FF6ED}"/>
              </a:ext>
            </a:extLst>
          </p:cNvPr>
          <p:cNvSpPr>
            <a:spLocks noGrp="1"/>
          </p:cNvSpPr>
          <p:nvPr>
            <p:ph type="body" sz="quarter" idx="31" hasCustomPrompt="1"/>
          </p:nvPr>
        </p:nvSpPr>
        <p:spPr>
          <a:xfrm>
            <a:off x="6336841" y="4005534"/>
            <a:ext cx="2166137"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4" name="Rectangle 43">
            <a:extLst>
              <a:ext uri="{FF2B5EF4-FFF2-40B4-BE49-F238E27FC236}">
                <a16:creationId xmlns="" xmlns:a16="http://schemas.microsoft.com/office/drawing/2014/main" id="{2A51A495-A5D3-4F4D-A5E2-3EF4020BC610}"/>
              </a:ext>
            </a:extLst>
          </p:cNvPr>
          <p:cNvSpPr/>
          <p:nvPr userDrawn="1"/>
        </p:nvSpPr>
        <p:spPr>
          <a:xfrm>
            <a:off x="6336842" y="2586849"/>
            <a:ext cx="844325" cy="91617"/>
          </a:xfrm>
          <a:prstGeom prst="rect">
            <a:avLst/>
          </a:prstGeom>
          <a:solidFill>
            <a:schemeClr val="bg1"/>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Tree>
    <p:extLst>
      <p:ext uri="{BB962C8B-B14F-4D97-AF65-F5344CB8AC3E}">
        <p14:creationId xmlns:p14="http://schemas.microsoft.com/office/powerpoint/2010/main" val="1006721935"/>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684186" y="2376238"/>
            <a:ext cx="2577487" cy="35321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prstClr val="white"/>
              </a:solidFill>
            </a:endParaRPr>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850439" y="2778073"/>
            <a:ext cx="21661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850440" y="4005534"/>
            <a:ext cx="2166137"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684189" y="767485"/>
            <a:ext cx="844325"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684187" y="1053866"/>
            <a:ext cx="7775110" cy="775597"/>
          </a:xfrm>
          <a:prstGeom prst="rect">
            <a:avLst/>
          </a:prstGeom>
        </p:spPr>
        <p:txBody>
          <a:bodyPr vert="horz" wrap="square" lIns="0" tIns="0" rIns="0" bIns="0" rtlCol="0" anchor="t" anchorCtr="0">
            <a:spAutoFit/>
          </a:bodyPr>
          <a:lstStyle>
            <a:lvl1pPr>
              <a:defRPr sz="2800"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36779" y="215576"/>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
        <p:nvSpPr>
          <p:cNvPr id="14" name="Rectangle 13">
            <a:extLst>
              <a:ext uri="{FF2B5EF4-FFF2-40B4-BE49-F238E27FC236}">
                <a16:creationId xmlns="" xmlns:a16="http://schemas.microsoft.com/office/drawing/2014/main" id="{EBFED695-E14E-3543-B8E3-ED58599F463B}"/>
              </a:ext>
            </a:extLst>
          </p:cNvPr>
          <p:cNvSpPr/>
          <p:nvPr userDrawn="1"/>
        </p:nvSpPr>
        <p:spPr>
          <a:xfrm>
            <a:off x="850440" y="2586849"/>
            <a:ext cx="844325" cy="91617"/>
          </a:xfrm>
          <a:prstGeom prst="rect">
            <a:avLst/>
          </a:prstGeom>
          <a:solidFill>
            <a:schemeClr val="bg1"/>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37" name="Rectangle 36">
            <a:extLst>
              <a:ext uri="{FF2B5EF4-FFF2-40B4-BE49-F238E27FC236}">
                <a16:creationId xmlns="" xmlns:a16="http://schemas.microsoft.com/office/drawing/2014/main" id="{58D1DAD5-69F7-2648-B222-C2D7F36CE77F}"/>
              </a:ext>
            </a:extLst>
          </p:cNvPr>
          <p:cNvSpPr/>
          <p:nvPr userDrawn="1"/>
        </p:nvSpPr>
        <p:spPr>
          <a:xfrm>
            <a:off x="3427387" y="2376238"/>
            <a:ext cx="2577487" cy="35321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prstClr val="white"/>
              </a:solidFill>
            </a:endParaRPr>
          </a:p>
        </p:txBody>
      </p:sp>
      <p:sp>
        <p:nvSpPr>
          <p:cNvPr id="38" name="Rectangle 37">
            <a:extLst>
              <a:ext uri="{FF2B5EF4-FFF2-40B4-BE49-F238E27FC236}">
                <a16:creationId xmlns="" xmlns:a16="http://schemas.microsoft.com/office/drawing/2014/main" id="{2F497746-9332-FC42-B692-1B6AF8AE4ED7}"/>
              </a:ext>
            </a:extLst>
          </p:cNvPr>
          <p:cNvSpPr/>
          <p:nvPr userDrawn="1"/>
        </p:nvSpPr>
        <p:spPr>
          <a:xfrm>
            <a:off x="6170587" y="2376238"/>
            <a:ext cx="2577487" cy="35321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prstClr val="white"/>
              </a:solidFill>
            </a:endParaRPr>
          </a:p>
        </p:txBody>
      </p:sp>
      <p:sp>
        <p:nvSpPr>
          <p:cNvPr id="39" name="Text Placeholder 4">
            <a:extLst>
              <a:ext uri="{FF2B5EF4-FFF2-40B4-BE49-F238E27FC236}">
                <a16:creationId xmlns="" xmlns:a16="http://schemas.microsoft.com/office/drawing/2014/main" id="{BD643B76-28CA-FE40-891C-95FF7EAD35A1}"/>
              </a:ext>
            </a:extLst>
          </p:cNvPr>
          <p:cNvSpPr>
            <a:spLocks noGrp="1"/>
          </p:cNvSpPr>
          <p:nvPr>
            <p:ph type="body" sz="quarter" idx="28" hasCustomPrompt="1"/>
          </p:nvPr>
        </p:nvSpPr>
        <p:spPr>
          <a:xfrm>
            <a:off x="3621920" y="2778073"/>
            <a:ext cx="21661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0" name="Text Placeholder 4">
            <a:extLst>
              <a:ext uri="{FF2B5EF4-FFF2-40B4-BE49-F238E27FC236}">
                <a16:creationId xmlns="" xmlns:a16="http://schemas.microsoft.com/office/drawing/2014/main" id="{92B20E4A-CDD9-FB42-BB7A-4A01AD1FF055}"/>
              </a:ext>
            </a:extLst>
          </p:cNvPr>
          <p:cNvSpPr>
            <a:spLocks noGrp="1"/>
          </p:cNvSpPr>
          <p:nvPr>
            <p:ph type="body" sz="quarter" idx="29" hasCustomPrompt="1"/>
          </p:nvPr>
        </p:nvSpPr>
        <p:spPr>
          <a:xfrm>
            <a:off x="3621920" y="4005534"/>
            <a:ext cx="2166137"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1" name="Rectangle 40">
            <a:extLst>
              <a:ext uri="{FF2B5EF4-FFF2-40B4-BE49-F238E27FC236}">
                <a16:creationId xmlns="" xmlns:a16="http://schemas.microsoft.com/office/drawing/2014/main" id="{CC0A044D-DC9B-B34C-9EB8-2062C290FFAF}"/>
              </a:ext>
            </a:extLst>
          </p:cNvPr>
          <p:cNvSpPr/>
          <p:nvPr userDrawn="1"/>
        </p:nvSpPr>
        <p:spPr>
          <a:xfrm>
            <a:off x="3621922" y="2586849"/>
            <a:ext cx="844325" cy="91617"/>
          </a:xfrm>
          <a:prstGeom prst="rect">
            <a:avLst/>
          </a:prstGeom>
          <a:solidFill>
            <a:schemeClr val="bg1"/>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42" name="Text Placeholder 4">
            <a:extLst>
              <a:ext uri="{FF2B5EF4-FFF2-40B4-BE49-F238E27FC236}">
                <a16:creationId xmlns="" xmlns:a16="http://schemas.microsoft.com/office/drawing/2014/main" id="{58C2763F-5CD5-A848-BE93-42A6729EDA90}"/>
              </a:ext>
            </a:extLst>
          </p:cNvPr>
          <p:cNvSpPr>
            <a:spLocks noGrp="1"/>
          </p:cNvSpPr>
          <p:nvPr>
            <p:ph type="body" sz="quarter" idx="30" hasCustomPrompt="1"/>
          </p:nvPr>
        </p:nvSpPr>
        <p:spPr>
          <a:xfrm>
            <a:off x="6336840" y="2778073"/>
            <a:ext cx="2166138" cy="840316"/>
          </a:xfrm>
          <a:prstGeom prst="rect">
            <a:avLst/>
          </a:prstGeom>
        </p:spPr>
        <p:txBody>
          <a:bodyPr/>
          <a:lstStyle>
            <a:lvl1pPr marL="0" indent="0">
              <a:buNone/>
              <a:defRPr sz="20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3" name="Text Placeholder 4">
            <a:extLst>
              <a:ext uri="{FF2B5EF4-FFF2-40B4-BE49-F238E27FC236}">
                <a16:creationId xmlns="" xmlns:a16="http://schemas.microsoft.com/office/drawing/2014/main" id="{48039A62-AA9A-E448-AC35-604DB69FF6ED}"/>
              </a:ext>
            </a:extLst>
          </p:cNvPr>
          <p:cNvSpPr>
            <a:spLocks noGrp="1"/>
          </p:cNvSpPr>
          <p:nvPr>
            <p:ph type="body" sz="quarter" idx="31" hasCustomPrompt="1"/>
          </p:nvPr>
        </p:nvSpPr>
        <p:spPr>
          <a:xfrm>
            <a:off x="6336841" y="4005534"/>
            <a:ext cx="2166137" cy="840316"/>
          </a:xfrm>
          <a:prstGeom prst="rect">
            <a:avLst/>
          </a:prstGeom>
        </p:spPr>
        <p:txBody>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4" name="Rectangle 43">
            <a:extLst>
              <a:ext uri="{FF2B5EF4-FFF2-40B4-BE49-F238E27FC236}">
                <a16:creationId xmlns="" xmlns:a16="http://schemas.microsoft.com/office/drawing/2014/main" id="{2A51A495-A5D3-4F4D-A5E2-3EF4020BC610}"/>
              </a:ext>
            </a:extLst>
          </p:cNvPr>
          <p:cNvSpPr/>
          <p:nvPr userDrawn="1"/>
        </p:nvSpPr>
        <p:spPr>
          <a:xfrm>
            <a:off x="6336842" y="2586849"/>
            <a:ext cx="844325" cy="91617"/>
          </a:xfrm>
          <a:prstGeom prst="rect">
            <a:avLst/>
          </a:prstGeom>
          <a:solidFill>
            <a:schemeClr val="bg1"/>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Tree>
    <p:extLst>
      <p:ext uri="{BB962C8B-B14F-4D97-AF65-F5344CB8AC3E}">
        <p14:creationId xmlns:p14="http://schemas.microsoft.com/office/powerpoint/2010/main" val="617060807"/>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684187" y="2516914"/>
            <a:ext cx="2156546" cy="3258591"/>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prstClr val="white"/>
              </a:solidFill>
            </a:endParaRPr>
          </a:p>
        </p:txBody>
      </p:sp>
      <p:sp>
        <p:nvSpPr>
          <p:cNvPr id="17" name="Rectangle 16">
            <a:extLst>
              <a:ext uri="{FF2B5EF4-FFF2-40B4-BE49-F238E27FC236}">
                <a16:creationId xmlns="" xmlns:a16="http://schemas.microsoft.com/office/drawing/2014/main" id="{FAE3B889-045F-4C5A-BC67-CADAAB336806}"/>
              </a:ext>
            </a:extLst>
          </p:cNvPr>
          <p:cNvSpPr/>
          <p:nvPr userDrawn="1"/>
        </p:nvSpPr>
        <p:spPr>
          <a:xfrm>
            <a:off x="3493469" y="2516914"/>
            <a:ext cx="2156546" cy="3258591"/>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prstClr val="white"/>
              </a:solidFill>
            </a:endParaRPr>
          </a:p>
        </p:txBody>
      </p:sp>
      <p:sp>
        <p:nvSpPr>
          <p:cNvPr id="18" name="Rectangle 17">
            <a:extLst>
              <a:ext uri="{FF2B5EF4-FFF2-40B4-BE49-F238E27FC236}">
                <a16:creationId xmlns="" xmlns:a16="http://schemas.microsoft.com/office/drawing/2014/main" id="{33191BF1-0DAB-4751-838F-31C818CACBC0}"/>
              </a:ext>
            </a:extLst>
          </p:cNvPr>
          <p:cNvSpPr/>
          <p:nvPr userDrawn="1"/>
        </p:nvSpPr>
        <p:spPr>
          <a:xfrm>
            <a:off x="6302751" y="2516914"/>
            <a:ext cx="2156546" cy="3258591"/>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75" dirty="0">
              <a:solidFill>
                <a:prstClr val="white"/>
              </a:solidFill>
            </a:endParaRPr>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850440" y="2859277"/>
            <a:ext cx="1824038" cy="840316"/>
          </a:xfrm>
          <a:prstGeom prst="rect">
            <a:avLst/>
          </a:prstGeom>
        </p:spPr>
        <p:txBody>
          <a:bodyPr/>
          <a:lstStyle>
            <a:lvl1pPr marL="0" indent="0">
              <a:buNone/>
              <a:defRPr sz="2000" b="1" i="0">
                <a:solidFill>
                  <a:schemeClr val="tx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850440" y="4146210"/>
            <a:ext cx="1824038" cy="840316"/>
          </a:xfrm>
          <a:prstGeom prst="rect">
            <a:avLst/>
          </a:prstGeom>
        </p:spPr>
        <p:txBody>
          <a:bodyPr/>
          <a:lstStyle>
            <a:lvl1pPr marL="0" indent="0">
              <a:buNone/>
              <a:defRPr sz="1600" b="0" i="0">
                <a:solidFill>
                  <a:schemeClr val="tx1"/>
                </a:solidFill>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4">
            <a:extLst>
              <a:ext uri="{FF2B5EF4-FFF2-40B4-BE49-F238E27FC236}">
                <a16:creationId xmlns="" xmlns:a16="http://schemas.microsoft.com/office/drawing/2014/main" id="{EB8E5D2D-D1A6-430F-AF0C-2A2492A75DBE}"/>
              </a:ext>
            </a:extLst>
          </p:cNvPr>
          <p:cNvSpPr>
            <a:spLocks noGrp="1"/>
          </p:cNvSpPr>
          <p:nvPr>
            <p:ph type="body" sz="quarter" idx="28" hasCustomPrompt="1"/>
          </p:nvPr>
        </p:nvSpPr>
        <p:spPr>
          <a:xfrm>
            <a:off x="3654600" y="2859277"/>
            <a:ext cx="1824038" cy="840316"/>
          </a:xfrm>
          <a:prstGeom prst="rect">
            <a:avLst/>
          </a:prstGeom>
        </p:spPr>
        <p:txBody>
          <a:bodyPr/>
          <a:lstStyle>
            <a:lvl1pPr marL="0" indent="0">
              <a:buNone/>
              <a:defRPr sz="2000" b="1" i="0">
                <a:solidFill>
                  <a:schemeClr val="tx1"/>
                </a:solidFill>
                <a:latin typeface="Arial" panose="020B0604020202020204" pitchFamily="34" charset="0"/>
                <a:cs typeface="Arial" panose="020B0604020202020204" pitchFamily="34" charset="0"/>
              </a:defRPr>
            </a:lvl1pPr>
          </a:lstStyle>
          <a:p>
            <a:pPr lvl="0"/>
            <a:r>
              <a:rPr lang="en-US" dirty="0"/>
              <a:t>CURRENT FRAME</a:t>
            </a:r>
          </a:p>
        </p:txBody>
      </p:sp>
      <p:sp>
        <p:nvSpPr>
          <p:cNvPr id="22" name="Text Placeholder 4">
            <a:extLst>
              <a:ext uri="{FF2B5EF4-FFF2-40B4-BE49-F238E27FC236}">
                <a16:creationId xmlns="" xmlns:a16="http://schemas.microsoft.com/office/drawing/2014/main" id="{9DF8938F-2F74-4282-B3AE-1FC2A85108A8}"/>
              </a:ext>
            </a:extLst>
          </p:cNvPr>
          <p:cNvSpPr>
            <a:spLocks noGrp="1"/>
          </p:cNvSpPr>
          <p:nvPr>
            <p:ph type="body" sz="quarter" idx="29" hasCustomPrompt="1"/>
          </p:nvPr>
        </p:nvSpPr>
        <p:spPr>
          <a:xfrm>
            <a:off x="3654600" y="4146210"/>
            <a:ext cx="1824038" cy="840316"/>
          </a:xfrm>
          <a:prstGeom prst="rect">
            <a:avLst/>
          </a:prstGeom>
        </p:spPr>
        <p:txBody>
          <a:bodyPr/>
          <a:lstStyle>
            <a:lvl1pPr marL="0" indent="0">
              <a:buNone/>
              <a:defRPr sz="1600" b="0" i="0">
                <a:solidFill>
                  <a:schemeClr val="tx1"/>
                </a:solidFill>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4">
            <a:extLst>
              <a:ext uri="{FF2B5EF4-FFF2-40B4-BE49-F238E27FC236}">
                <a16:creationId xmlns="" xmlns:a16="http://schemas.microsoft.com/office/drawing/2014/main" id="{02DFBFD1-4085-4EF0-A9B1-57F77FD5C5D4}"/>
              </a:ext>
            </a:extLst>
          </p:cNvPr>
          <p:cNvSpPr>
            <a:spLocks noGrp="1"/>
          </p:cNvSpPr>
          <p:nvPr>
            <p:ph type="body" sz="quarter" idx="30" hasCustomPrompt="1"/>
          </p:nvPr>
        </p:nvSpPr>
        <p:spPr>
          <a:xfrm>
            <a:off x="6468920" y="2859277"/>
            <a:ext cx="1824038" cy="840316"/>
          </a:xfrm>
          <a:prstGeom prst="rect">
            <a:avLst/>
          </a:prstGeom>
        </p:spPr>
        <p:txBody>
          <a:bodyPr/>
          <a:lstStyle>
            <a:lvl1pPr marL="0" indent="0">
              <a:buNone/>
              <a:defRPr sz="2000" b="1" i="0">
                <a:solidFill>
                  <a:schemeClr val="tx1"/>
                </a:solidFill>
                <a:latin typeface="Arial" panose="020B0604020202020204" pitchFamily="34" charset="0"/>
                <a:cs typeface="Arial" panose="020B0604020202020204" pitchFamily="34" charset="0"/>
              </a:defRPr>
            </a:lvl1pPr>
          </a:lstStyle>
          <a:p>
            <a:pPr lvl="0"/>
            <a:r>
              <a:rPr lang="en-US" dirty="0"/>
              <a:t>CURRENT FRAME</a:t>
            </a:r>
          </a:p>
        </p:txBody>
      </p:sp>
      <p:sp>
        <p:nvSpPr>
          <p:cNvPr id="24" name="Text Placeholder 4">
            <a:extLst>
              <a:ext uri="{FF2B5EF4-FFF2-40B4-BE49-F238E27FC236}">
                <a16:creationId xmlns="" xmlns:a16="http://schemas.microsoft.com/office/drawing/2014/main" id="{62DC5B25-12AF-4F44-A3DE-8FDE93430BCC}"/>
              </a:ext>
            </a:extLst>
          </p:cNvPr>
          <p:cNvSpPr>
            <a:spLocks noGrp="1"/>
          </p:cNvSpPr>
          <p:nvPr>
            <p:ph type="body" sz="quarter" idx="31" hasCustomPrompt="1"/>
          </p:nvPr>
        </p:nvSpPr>
        <p:spPr>
          <a:xfrm>
            <a:off x="6468920" y="4146210"/>
            <a:ext cx="1824038" cy="840316"/>
          </a:xfrm>
          <a:prstGeom prst="rect">
            <a:avLst/>
          </a:prstGeom>
        </p:spPr>
        <p:txBody>
          <a:bodyPr/>
          <a:lstStyle>
            <a:lvl1pPr marL="0" indent="0">
              <a:buNone/>
              <a:defRPr sz="1600" b="0" i="0">
                <a:solidFill>
                  <a:schemeClr val="tx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684189" y="767485"/>
            <a:ext cx="844325"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684187" y="1053866"/>
            <a:ext cx="7775110" cy="775597"/>
          </a:xfrm>
          <a:prstGeom prst="rect">
            <a:avLst/>
          </a:prstGeom>
        </p:spPr>
        <p:txBody>
          <a:bodyPr vert="horz" wrap="square" lIns="0" tIns="0" rIns="0" bIns="0" rtlCol="0" anchor="t" anchorCtr="0">
            <a:spAutoFit/>
          </a:bodyPr>
          <a:lstStyle>
            <a:lvl1pPr>
              <a:defRPr sz="2800"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36779" y="215576"/>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2396324183"/>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1489552" y="2819909"/>
            <a:ext cx="6577488" cy="2621230"/>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Wingdings" pitchFamily="2" charset="2"/>
              <a:buChar char="§"/>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285750" marR="0" lvl="0" indent="-285750" algn="l" defTabSz="914400" rtl="0" eaLnBrk="1" fontAlgn="auto" latinLnBrk="0" hangingPunct="1">
              <a:lnSpc>
                <a:spcPct val="100000"/>
              </a:lnSpc>
              <a:spcBef>
                <a:spcPts val="1000"/>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285750" marR="0" lvl="0" indent="-285750" algn="l" defTabSz="914400" rtl="0" eaLnBrk="1" fontAlgn="auto" latinLnBrk="0" hangingPunct="1">
              <a:lnSpc>
                <a:spcPct val="100000"/>
              </a:lnSpc>
              <a:spcBef>
                <a:spcPts val="1000"/>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285750" marR="0" lvl="0" indent="-285750" algn="l" defTabSz="914400" rtl="0" eaLnBrk="1" fontAlgn="auto" latinLnBrk="0" hangingPunct="1">
              <a:lnSpc>
                <a:spcPct val="100000"/>
              </a:lnSpc>
              <a:spcBef>
                <a:spcPts val="1000"/>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285750" marR="0" lvl="0" indent="-285750" algn="l" defTabSz="914400" rtl="0" eaLnBrk="1" fontAlgn="auto" latinLnBrk="0" hangingPunct="1">
              <a:lnSpc>
                <a:spcPct val="100000"/>
              </a:lnSpc>
              <a:spcBef>
                <a:spcPts val="1000"/>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285750" marR="0" lvl="0" indent="-285750" algn="l" defTabSz="914400" rtl="0" eaLnBrk="1" fontAlgn="auto" latinLnBrk="0" hangingPunct="1">
              <a:lnSpc>
                <a:spcPct val="100000"/>
              </a:lnSpc>
              <a:spcBef>
                <a:spcPts val="1000"/>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285750" marR="0" lvl="0" indent="-285750" algn="l" defTabSz="914400" rtl="0" eaLnBrk="1" fontAlgn="auto" latinLnBrk="0" hangingPunct="1">
              <a:lnSpc>
                <a:spcPct val="100000"/>
              </a:lnSpc>
              <a:spcBef>
                <a:spcPts val="1000"/>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lvl="0"/>
            <a:endParaRPr lang="en-US" dirty="0"/>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605709" y="996394"/>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502579" y="1253016"/>
            <a:ext cx="7564461" cy="118859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Slide title goes here and can be two lines, but not three</a:t>
            </a:r>
          </a:p>
        </p:txBody>
      </p:sp>
      <p:sp>
        <p:nvSpPr>
          <p:cNvPr id="9" name="Text Placeholder 7">
            <a:extLst>
              <a:ext uri="{FF2B5EF4-FFF2-40B4-BE49-F238E27FC236}">
                <a16:creationId xmlns="" xmlns:a16="http://schemas.microsoft.com/office/drawing/2014/main" id="{291ABD86-7985-D749-A3D2-5F78F0E4CDA2}"/>
              </a:ext>
            </a:extLst>
          </p:cNvPr>
          <p:cNvSpPr>
            <a:spLocks noGrp="1"/>
          </p:cNvSpPr>
          <p:nvPr>
            <p:ph type="body" sz="quarter" idx="24" hasCustomPrompt="1"/>
          </p:nvPr>
        </p:nvSpPr>
        <p:spPr>
          <a:xfrm>
            <a:off x="136779" y="215576"/>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39399468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938" y="609601"/>
            <a:ext cx="1949450" cy="5451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609601"/>
            <a:ext cx="5697538" cy="5451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906CAE4A-4805-4D78-8BFC-AF60F869308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070975073"/>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1489553" y="3141742"/>
            <a:ext cx="2156545"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605709" y="996394"/>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502579" y="1253016"/>
            <a:ext cx="7564461" cy="118859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Slide title goes here and can be two lines, but not three</a:t>
            </a: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1489553" y="2723375"/>
            <a:ext cx="2156545"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9" name="Text Placeholder 2">
            <a:extLst>
              <a:ext uri="{FF2B5EF4-FFF2-40B4-BE49-F238E27FC236}">
                <a16:creationId xmlns="" xmlns:a16="http://schemas.microsoft.com/office/drawing/2014/main" id="{9BF151B2-D739-E14B-B8E9-4C4106807930}"/>
              </a:ext>
            </a:extLst>
          </p:cNvPr>
          <p:cNvSpPr>
            <a:spLocks noGrp="1"/>
          </p:cNvSpPr>
          <p:nvPr>
            <p:ph type="body" sz="quarter" idx="13" hasCustomPrompt="1"/>
          </p:nvPr>
        </p:nvSpPr>
        <p:spPr>
          <a:xfrm>
            <a:off x="1489553" y="5011182"/>
            <a:ext cx="2156545"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0" name="Text Placeholder 22">
            <a:extLst>
              <a:ext uri="{FF2B5EF4-FFF2-40B4-BE49-F238E27FC236}">
                <a16:creationId xmlns="" xmlns:a16="http://schemas.microsoft.com/office/drawing/2014/main" id="{38FB52AC-F984-1546-929F-62CC69C8F7EE}"/>
              </a:ext>
            </a:extLst>
          </p:cNvPr>
          <p:cNvSpPr>
            <a:spLocks noGrp="1"/>
          </p:cNvSpPr>
          <p:nvPr>
            <p:ph type="body" sz="quarter" idx="14" hasCustomPrompt="1"/>
          </p:nvPr>
        </p:nvSpPr>
        <p:spPr>
          <a:xfrm>
            <a:off x="1489553" y="4592815"/>
            <a:ext cx="2156545"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11" name="Text Placeholder 2">
            <a:extLst>
              <a:ext uri="{FF2B5EF4-FFF2-40B4-BE49-F238E27FC236}">
                <a16:creationId xmlns="" xmlns:a16="http://schemas.microsoft.com/office/drawing/2014/main" id="{83F6BCA7-0315-5844-B4F1-405FA698F335}"/>
              </a:ext>
            </a:extLst>
          </p:cNvPr>
          <p:cNvSpPr>
            <a:spLocks noGrp="1"/>
          </p:cNvSpPr>
          <p:nvPr>
            <p:ph type="body" sz="quarter" idx="15" hasCustomPrompt="1"/>
          </p:nvPr>
        </p:nvSpPr>
        <p:spPr>
          <a:xfrm>
            <a:off x="5309713" y="3141742"/>
            <a:ext cx="2156545"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2" name="Text Placeholder 22">
            <a:extLst>
              <a:ext uri="{FF2B5EF4-FFF2-40B4-BE49-F238E27FC236}">
                <a16:creationId xmlns="" xmlns:a16="http://schemas.microsoft.com/office/drawing/2014/main" id="{3914B4A2-1F9F-654C-B68D-CE647132A633}"/>
              </a:ext>
            </a:extLst>
          </p:cNvPr>
          <p:cNvSpPr>
            <a:spLocks noGrp="1"/>
          </p:cNvSpPr>
          <p:nvPr>
            <p:ph type="body" sz="quarter" idx="16" hasCustomPrompt="1"/>
          </p:nvPr>
        </p:nvSpPr>
        <p:spPr>
          <a:xfrm>
            <a:off x="5309713" y="2723375"/>
            <a:ext cx="2156545"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13" name="Text Placeholder 2">
            <a:extLst>
              <a:ext uri="{FF2B5EF4-FFF2-40B4-BE49-F238E27FC236}">
                <a16:creationId xmlns="" xmlns:a16="http://schemas.microsoft.com/office/drawing/2014/main" id="{887EF468-DA4C-2B4F-B78B-1726B7A61223}"/>
              </a:ext>
            </a:extLst>
          </p:cNvPr>
          <p:cNvSpPr>
            <a:spLocks noGrp="1"/>
          </p:cNvSpPr>
          <p:nvPr>
            <p:ph type="body" sz="quarter" idx="17" hasCustomPrompt="1"/>
          </p:nvPr>
        </p:nvSpPr>
        <p:spPr>
          <a:xfrm>
            <a:off x="5309713" y="5011182"/>
            <a:ext cx="2156545"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4" name="Text Placeholder 22">
            <a:extLst>
              <a:ext uri="{FF2B5EF4-FFF2-40B4-BE49-F238E27FC236}">
                <a16:creationId xmlns="" xmlns:a16="http://schemas.microsoft.com/office/drawing/2014/main" id="{0925B92E-4A85-E847-9D2E-1A170D069315}"/>
              </a:ext>
            </a:extLst>
          </p:cNvPr>
          <p:cNvSpPr>
            <a:spLocks noGrp="1"/>
          </p:cNvSpPr>
          <p:nvPr>
            <p:ph type="body" sz="quarter" idx="18" hasCustomPrompt="1"/>
          </p:nvPr>
        </p:nvSpPr>
        <p:spPr>
          <a:xfrm>
            <a:off x="5309713" y="4592815"/>
            <a:ext cx="2156545"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pic>
        <p:nvPicPr>
          <p:cNvPr id="15" name="Picture 2">
            <a:extLst>
              <a:ext uri="{FF2B5EF4-FFF2-40B4-BE49-F238E27FC236}">
                <a16:creationId xmlns="" xmlns:a16="http://schemas.microsoft.com/office/drawing/2014/main" id="{DF5C18C9-7C8B-C248-A1B9-0840763CE5DF}"/>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605709" y="2723375"/>
            <a:ext cx="55073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3">
            <a:extLst>
              <a:ext uri="{FF2B5EF4-FFF2-40B4-BE49-F238E27FC236}">
                <a16:creationId xmlns="" xmlns:a16="http://schemas.microsoft.com/office/drawing/2014/main" id="{BA22E2F9-EC4E-084D-93E3-E2A337D45BBE}"/>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605709" y="4592815"/>
            <a:ext cx="55073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a:extLst>
              <a:ext uri="{FF2B5EF4-FFF2-40B4-BE49-F238E27FC236}">
                <a16:creationId xmlns="" xmlns:a16="http://schemas.microsoft.com/office/drawing/2014/main" id="{99531FE3-FC04-8E4D-ABB7-B20A40092961}"/>
              </a:ext>
            </a:extLst>
          </p:cNvPr>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4442529" y="2723375"/>
            <a:ext cx="55073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5">
            <a:extLst>
              <a:ext uri="{FF2B5EF4-FFF2-40B4-BE49-F238E27FC236}">
                <a16:creationId xmlns="" xmlns:a16="http://schemas.microsoft.com/office/drawing/2014/main" id="{094629F9-7738-8B4E-BDE4-0797018B6C84}"/>
              </a:ext>
            </a:extLst>
          </p:cNvPr>
          <p:cNvPicPr>
            <a:picLocks noChangeAspect="1" noChangeArrowheads="1"/>
          </p:cNvPicPr>
          <p:nvPr userDrawn="1"/>
        </p:nvPicPr>
        <p:blipFill>
          <a:blip r:embed="rId5">
            <a:extLst>
              <a:ext uri="{28A0092B-C50C-407E-A947-70E740481C1C}">
                <a14:useLocalDpi xmlns:a14="http://schemas.microsoft.com/office/drawing/2010/main"/>
              </a:ext>
            </a:extLst>
          </a:blip>
          <a:srcRect/>
          <a:stretch>
            <a:fillRect/>
          </a:stretch>
        </p:blipFill>
        <p:spPr bwMode="auto">
          <a:xfrm>
            <a:off x="4442529" y="4592814"/>
            <a:ext cx="55073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 Placeholder 7">
            <a:extLst>
              <a:ext uri="{FF2B5EF4-FFF2-40B4-BE49-F238E27FC236}">
                <a16:creationId xmlns="" xmlns:a16="http://schemas.microsoft.com/office/drawing/2014/main" id="{F0A2594E-E893-2442-B3D5-2979CD6817CB}"/>
              </a:ext>
            </a:extLst>
          </p:cNvPr>
          <p:cNvSpPr>
            <a:spLocks noGrp="1"/>
          </p:cNvSpPr>
          <p:nvPr>
            <p:ph type="body" sz="quarter" idx="24" hasCustomPrompt="1"/>
          </p:nvPr>
        </p:nvSpPr>
        <p:spPr>
          <a:xfrm>
            <a:off x="136779" y="215576"/>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658113366"/>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1489553" y="3141742"/>
            <a:ext cx="2156545"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605709" y="996394"/>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502579" y="1253016"/>
            <a:ext cx="7564461" cy="118859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Slide title goes here and can be two lines, but not three</a:t>
            </a: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1489553" y="2723375"/>
            <a:ext cx="2156545"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9" name="Text Placeholder 2">
            <a:extLst>
              <a:ext uri="{FF2B5EF4-FFF2-40B4-BE49-F238E27FC236}">
                <a16:creationId xmlns="" xmlns:a16="http://schemas.microsoft.com/office/drawing/2014/main" id="{9BF151B2-D739-E14B-B8E9-4C4106807930}"/>
              </a:ext>
            </a:extLst>
          </p:cNvPr>
          <p:cNvSpPr>
            <a:spLocks noGrp="1"/>
          </p:cNvSpPr>
          <p:nvPr>
            <p:ph type="body" sz="quarter" idx="13" hasCustomPrompt="1"/>
          </p:nvPr>
        </p:nvSpPr>
        <p:spPr>
          <a:xfrm>
            <a:off x="1489553" y="5011182"/>
            <a:ext cx="2156545"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0" name="Text Placeholder 22">
            <a:extLst>
              <a:ext uri="{FF2B5EF4-FFF2-40B4-BE49-F238E27FC236}">
                <a16:creationId xmlns="" xmlns:a16="http://schemas.microsoft.com/office/drawing/2014/main" id="{38FB52AC-F984-1546-929F-62CC69C8F7EE}"/>
              </a:ext>
            </a:extLst>
          </p:cNvPr>
          <p:cNvSpPr>
            <a:spLocks noGrp="1"/>
          </p:cNvSpPr>
          <p:nvPr>
            <p:ph type="body" sz="quarter" idx="14" hasCustomPrompt="1"/>
          </p:nvPr>
        </p:nvSpPr>
        <p:spPr>
          <a:xfrm>
            <a:off x="1489553" y="4592815"/>
            <a:ext cx="2156545"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11" name="Text Placeholder 2">
            <a:extLst>
              <a:ext uri="{FF2B5EF4-FFF2-40B4-BE49-F238E27FC236}">
                <a16:creationId xmlns="" xmlns:a16="http://schemas.microsoft.com/office/drawing/2014/main" id="{83F6BCA7-0315-5844-B4F1-405FA698F335}"/>
              </a:ext>
            </a:extLst>
          </p:cNvPr>
          <p:cNvSpPr>
            <a:spLocks noGrp="1"/>
          </p:cNvSpPr>
          <p:nvPr>
            <p:ph type="body" sz="quarter" idx="15" hasCustomPrompt="1"/>
          </p:nvPr>
        </p:nvSpPr>
        <p:spPr>
          <a:xfrm>
            <a:off x="5309713" y="3141742"/>
            <a:ext cx="2156545"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2" name="Text Placeholder 22">
            <a:extLst>
              <a:ext uri="{FF2B5EF4-FFF2-40B4-BE49-F238E27FC236}">
                <a16:creationId xmlns="" xmlns:a16="http://schemas.microsoft.com/office/drawing/2014/main" id="{3914B4A2-1F9F-654C-B68D-CE647132A633}"/>
              </a:ext>
            </a:extLst>
          </p:cNvPr>
          <p:cNvSpPr>
            <a:spLocks noGrp="1"/>
          </p:cNvSpPr>
          <p:nvPr>
            <p:ph type="body" sz="quarter" idx="16" hasCustomPrompt="1"/>
          </p:nvPr>
        </p:nvSpPr>
        <p:spPr>
          <a:xfrm>
            <a:off x="5309713" y="2723375"/>
            <a:ext cx="2156545"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13" name="Text Placeholder 2">
            <a:extLst>
              <a:ext uri="{FF2B5EF4-FFF2-40B4-BE49-F238E27FC236}">
                <a16:creationId xmlns="" xmlns:a16="http://schemas.microsoft.com/office/drawing/2014/main" id="{887EF468-DA4C-2B4F-B78B-1726B7A61223}"/>
              </a:ext>
            </a:extLst>
          </p:cNvPr>
          <p:cNvSpPr>
            <a:spLocks noGrp="1"/>
          </p:cNvSpPr>
          <p:nvPr>
            <p:ph type="body" sz="quarter" idx="17" hasCustomPrompt="1"/>
          </p:nvPr>
        </p:nvSpPr>
        <p:spPr>
          <a:xfrm>
            <a:off x="5309713" y="5011182"/>
            <a:ext cx="2156545"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4" name="Text Placeholder 22">
            <a:extLst>
              <a:ext uri="{FF2B5EF4-FFF2-40B4-BE49-F238E27FC236}">
                <a16:creationId xmlns="" xmlns:a16="http://schemas.microsoft.com/office/drawing/2014/main" id="{0925B92E-4A85-E847-9D2E-1A170D069315}"/>
              </a:ext>
            </a:extLst>
          </p:cNvPr>
          <p:cNvSpPr>
            <a:spLocks noGrp="1"/>
          </p:cNvSpPr>
          <p:nvPr>
            <p:ph type="body" sz="quarter" idx="18" hasCustomPrompt="1"/>
          </p:nvPr>
        </p:nvSpPr>
        <p:spPr>
          <a:xfrm>
            <a:off x="5309713" y="4592815"/>
            <a:ext cx="2156545"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19" name="Text Placeholder 7">
            <a:extLst>
              <a:ext uri="{FF2B5EF4-FFF2-40B4-BE49-F238E27FC236}">
                <a16:creationId xmlns="" xmlns:a16="http://schemas.microsoft.com/office/drawing/2014/main" id="{4C7A10A9-557D-0748-8F81-C3DE4B2F9470}"/>
              </a:ext>
            </a:extLst>
          </p:cNvPr>
          <p:cNvSpPr>
            <a:spLocks noGrp="1"/>
          </p:cNvSpPr>
          <p:nvPr>
            <p:ph type="body" sz="quarter" idx="24" hasCustomPrompt="1"/>
          </p:nvPr>
        </p:nvSpPr>
        <p:spPr>
          <a:xfrm>
            <a:off x="136779" y="215576"/>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2112302629"/>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3872752" y="1338985"/>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514651" y="1458553"/>
            <a:ext cx="777484"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411522" y="1715174"/>
            <a:ext cx="2224103" cy="118859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24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Points here</a:t>
            </a:r>
            <a:endPar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3872752" y="920618"/>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19" name="Text Placeholder 2">
            <a:extLst>
              <a:ext uri="{FF2B5EF4-FFF2-40B4-BE49-F238E27FC236}">
                <a16:creationId xmlns="" xmlns:a16="http://schemas.microsoft.com/office/drawing/2014/main" id="{86CFC235-2445-B945-80C2-EDF5231202FF}"/>
              </a:ext>
            </a:extLst>
          </p:cNvPr>
          <p:cNvSpPr>
            <a:spLocks noGrp="1"/>
          </p:cNvSpPr>
          <p:nvPr>
            <p:ph type="body" sz="quarter" idx="15" hasCustomPrompt="1"/>
          </p:nvPr>
        </p:nvSpPr>
        <p:spPr>
          <a:xfrm>
            <a:off x="6508376" y="1338985"/>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0" name="Text Placeholder 22">
            <a:extLst>
              <a:ext uri="{FF2B5EF4-FFF2-40B4-BE49-F238E27FC236}">
                <a16:creationId xmlns="" xmlns:a16="http://schemas.microsoft.com/office/drawing/2014/main" id="{21CB281B-16EF-1444-AB73-E6046573EDC5}"/>
              </a:ext>
            </a:extLst>
          </p:cNvPr>
          <p:cNvSpPr>
            <a:spLocks noGrp="1"/>
          </p:cNvSpPr>
          <p:nvPr>
            <p:ph type="body" sz="quarter" idx="16" hasCustomPrompt="1"/>
          </p:nvPr>
        </p:nvSpPr>
        <p:spPr>
          <a:xfrm>
            <a:off x="6508376" y="920618"/>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2">
            <a:extLst>
              <a:ext uri="{FF2B5EF4-FFF2-40B4-BE49-F238E27FC236}">
                <a16:creationId xmlns="" xmlns:a16="http://schemas.microsoft.com/office/drawing/2014/main" id="{64F3F84C-C8D7-B54D-B960-233D66EF5C4C}"/>
              </a:ext>
            </a:extLst>
          </p:cNvPr>
          <p:cNvSpPr>
            <a:spLocks noGrp="1"/>
          </p:cNvSpPr>
          <p:nvPr>
            <p:ph type="body" sz="quarter" idx="17" hasCustomPrompt="1"/>
          </p:nvPr>
        </p:nvSpPr>
        <p:spPr>
          <a:xfrm>
            <a:off x="3872752" y="3149855"/>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2" name="Text Placeholder 22">
            <a:extLst>
              <a:ext uri="{FF2B5EF4-FFF2-40B4-BE49-F238E27FC236}">
                <a16:creationId xmlns="" xmlns:a16="http://schemas.microsoft.com/office/drawing/2014/main" id="{F64B5FE6-983E-1047-8420-8AB82B885BE6}"/>
              </a:ext>
            </a:extLst>
          </p:cNvPr>
          <p:cNvSpPr>
            <a:spLocks noGrp="1"/>
          </p:cNvSpPr>
          <p:nvPr>
            <p:ph type="body" sz="quarter" idx="18" hasCustomPrompt="1"/>
          </p:nvPr>
        </p:nvSpPr>
        <p:spPr>
          <a:xfrm>
            <a:off x="3872752" y="2731489"/>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2">
            <a:extLst>
              <a:ext uri="{FF2B5EF4-FFF2-40B4-BE49-F238E27FC236}">
                <a16:creationId xmlns="" xmlns:a16="http://schemas.microsoft.com/office/drawing/2014/main" id="{CBF28626-6A23-9B47-AE95-73D67ACF4DCF}"/>
              </a:ext>
            </a:extLst>
          </p:cNvPr>
          <p:cNvSpPr>
            <a:spLocks noGrp="1"/>
          </p:cNvSpPr>
          <p:nvPr>
            <p:ph type="body" sz="quarter" idx="19" hasCustomPrompt="1"/>
          </p:nvPr>
        </p:nvSpPr>
        <p:spPr>
          <a:xfrm>
            <a:off x="3872752" y="4960726"/>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4" name="Text Placeholder 22">
            <a:extLst>
              <a:ext uri="{FF2B5EF4-FFF2-40B4-BE49-F238E27FC236}">
                <a16:creationId xmlns="" xmlns:a16="http://schemas.microsoft.com/office/drawing/2014/main" id="{A19624D4-DCEF-A342-88C6-42DE83459FD1}"/>
              </a:ext>
            </a:extLst>
          </p:cNvPr>
          <p:cNvSpPr>
            <a:spLocks noGrp="1"/>
          </p:cNvSpPr>
          <p:nvPr>
            <p:ph type="body" sz="quarter" idx="20" hasCustomPrompt="1"/>
          </p:nvPr>
        </p:nvSpPr>
        <p:spPr>
          <a:xfrm>
            <a:off x="3872752" y="4542359"/>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25" name="Text Placeholder 2">
            <a:extLst>
              <a:ext uri="{FF2B5EF4-FFF2-40B4-BE49-F238E27FC236}">
                <a16:creationId xmlns="" xmlns:a16="http://schemas.microsoft.com/office/drawing/2014/main" id="{D6B579F7-4404-B443-A683-CC5DC541D53F}"/>
              </a:ext>
            </a:extLst>
          </p:cNvPr>
          <p:cNvSpPr>
            <a:spLocks noGrp="1"/>
          </p:cNvSpPr>
          <p:nvPr>
            <p:ph type="body" sz="quarter" idx="21" hasCustomPrompt="1"/>
          </p:nvPr>
        </p:nvSpPr>
        <p:spPr>
          <a:xfrm>
            <a:off x="6494929" y="3149855"/>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6" name="Text Placeholder 22">
            <a:extLst>
              <a:ext uri="{FF2B5EF4-FFF2-40B4-BE49-F238E27FC236}">
                <a16:creationId xmlns="" xmlns:a16="http://schemas.microsoft.com/office/drawing/2014/main" id="{96EEA7B3-F518-B34B-A586-0A11AD85AF21}"/>
              </a:ext>
            </a:extLst>
          </p:cNvPr>
          <p:cNvSpPr>
            <a:spLocks noGrp="1"/>
          </p:cNvSpPr>
          <p:nvPr>
            <p:ph type="body" sz="quarter" idx="22" hasCustomPrompt="1"/>
          </p:nvPr>
        </p:nvSpPr>
        <p:spPr>
          <a:xfrm>
            <a:off x="6494929" y="2731489"/>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27" name="Text Placeholder 2">
            <a:extLst>
              <a:ext uri="{FF2B5EF4-FFF2-40B4-BE49-F238E27FC236}">
                <a16:creationId xmlns="" xmlns:a16="http://schemas.microsoft.com/office/drawing/2014/main" id="{EBF6D427-3144-704C-A8DC-60358F022A2E}"/>
              </a:ext>
            </a:extLst>
          </p:cNvPr>
          <p:cNvSpPr>
            <a:spLocks noGrp="1"/>
          </p:cNvSpPr>
          <p:nvPr>
            <p:ph type="body" sz="quarter" idx="23" hasCustomPrompt="1"/>
          </p:nvPr>
        </p:nvSpPr>
        <p:spPr>
          <a:xfrm>
            <a:off x="6494929" y="4960726"/>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8" name="Text Placeholder 22">
            <a:extLst>
              <a:ext uri="{FF2B5EF4-FFF2-40B4-BE49-F238E27FC236}">
                <a16:creationId xmlns="" xmlns:a16="http://schemas.microsoft.com/office/drawing/2014/main" id="{D2DD1DB7-CE18-EE4E-A271-DBC62452E806}"/>
              </a:ext>
            </a:extLst>
          </p:cNvPr>
          <p:cNvSpPr>
            <a:spLocks noGrp="1"/>
          </p:cNvSpPr>
          <p:nvPr>
            <p:ph type="body" sz="quarter" idx="24" hasCustomPrompt="1"/>
          </p:nvPr>
        </p:nvSpPr>
        <p:spPr>
          <a:xfrm>
            <a:off x="6494929" y="4542359"/>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pic>
        <p:nvPicPr>
          <p:cNvPr id="29" name="Picture 2">
            <a:extLst>
              <a:ext uri="{FF2B5EF4-FFF2-40B4-BE49-F238E27FC236}">
                <a16:creationId xmlns="" xmlns:a16="http://schemas.microsoft.com/office/drawing/2014/main" id="{B27A7935-86A5-804A-9BB7-DD2C96B53B57}"/>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3359541" y="920617"/>
            <a:ext cx="395894"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3">
            <a:extLst>
              <a:ext uri="{FF2B5EF4-FFF2-40B4-BE49-F238E27FC236}">
                <a16:creationId xmlns="" xmlns:a16="http://schemas.microsoft.com/office/drawing/2014/main" id="{3206B3BE-CD42-3F4B-ADFA-44FF93E009E6}"/>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359541" y="2731488"/>
            <a:ext cx="395894"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4">
            <a:extLst>
              <a:ext uri="{FF2B5EF4-FFF2-40B4-BE49-F238E27FC236}">
                <a16:creationId xmlns="" xmlns:a16="http://schemas.microsoft.com/office/drawing/2014/main" id="{1121C4AE-FECF-DE44-9854-210222B62CDB}"/>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3359541" y="4542359"/>
            <a:ext cx="395894"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5">
            <a:extLst>
              <a:ext uri="{FF2B5EF4-FFF2-40B4-BE49-F238E27FC236}">
                <a16:creationId xmlns="" xmlns:a16="http://schemas.microsoft.com/office/drawing/2014/main" id="{5A96B55D-5AAD-4A4F-987D-BE1355194614}"/>
              </a:ext>
            </a:extLst>
          </p:cNvPr>
          <p:cNvPicPr>
            <a:picLocks noChangeAspect="1" noChangeArrowheads="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6009475" y="920617"/>
            <a:ext cx="395894"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6">
            <a:extLst>
              <a:ext uri="{FF2B5EF4-FFF2-40B4-BE49-F238E27FC236}">
                <a16:creationId xmlns="" xmlns:a16="http://schemas.microsoft.com/office/drawing/2014/main" id="{38C656FA-40D0-0745-970E-04FF09B5D58B}"/>
              </a:ext>
            </a:extLst>
          </p:cNvPr>
          <p:cNvPicPr>
            <a:picLocks noChangeAspect="1" noChangeArrowheads="1"/>
          </p:cNvPicPr>
          <p:nvPr userDrawn="1"/>
        </p:nvPicPr>
        <p:blipFill>
          <a:blip r:embed="rId6" cstate="print">
            <a:extLst>
              <a:ext uri="{28A0092B-C50C-407E-A947-70E740481C1C}">
                <a14:useLocalDpi xmlns:a14="http://schemas.microsoft.com/office/drawing/2010/main"/>
              </a:ext>
            </a:extLst>
          </a:blip>
          <a:srcRect/>
          <a:stretch>
            <a:fillRect/>
          </a:stretch>
        </p:blipFill>
        <p:spPr bwMode="auto">
          <a:xfrm>
            <a:off x="6009475" y="2731488"/>
            <a:ext cx="395894"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7">
            <a:extLst>
              <a:ext uri="{FF2B5EF4-FFF2-40B4-BE49-F238E27FC236}">
                <a16:creationId xmlns="" xmlns:a16="http://schemas.microsoft.com/office/drawing/2014/main" id="{0A82F045-CE11-404F-B3B4-90B2B912B48F}"/>
              </a:ext>
            </a:extLst>
          </p:cNvPr>
          <p:cNvPicPr>
            <a:picLocks noChangeAspect="1" noChangeArrowheads="1"/>
          </p:cNvPicPr>
          <p:nvPr userDrawn="1"/>
        </p:nvPicPr>
        <p:blipFill>
          <a:blip r:embed="rId7" cstate="print">
            <a:extLst>
              <a:ext uri="{28A0092B-C50C-407E-A947-70E740481C1C}">
                <a14:useLocalDpi xmlns:a14="http://schemas.microsoft.com/office/drawing/2010/main"/>
              </a:ext>
            </a:extLst>
          </a:blip>
          <a:srcRect/>
          <a:stretch>
            <a:fillRect/>
          </a:stretch>
        </p:blipFill>
        <p:spPr bwMode="auto">
          <a:xfrm>
            <a:off x="6009475" y="4542359"/>
            <a:ext cx="395894"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 Placeholder 7">
            <a:extLst>
              <a:ext uri="{FF2B5EF4-FFF2-40B4-BE49-F238E27FC236}">
                <a16:creationId xmlns="" xmlns:a16="http://schemas.microsoft.com/office/drawing/2014/main" id="{882F6FFA-2A16-BF4D-BD00-AAF288459ADF}"/>
              </a:ext>
            </a:extLst>
          </p:cNvPr>
          <p:cNvSpPr>
            <a:spLocks noGrp="1"/>
          </p:cNvSpPr>
          <p:nvPr>
            <p:ph type="body" sz="quarter" idx="25" hasCustomPrompt="1"/>
          </p:nvPr>
        </p:nvSpPr>
        <p:spPr>
          <a:xfrm>
            <a:off x="136779" y="215576"/>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529482259"/>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3872752" y="1338985"/>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514651" y="1458553"/>
            <a:ext cx="777484"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411522" y="1715174"/>
            <a:ext cx="2224103" cy="118859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24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Points here</a:t>
            </a:r>
            <a:endPar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3872752" y="920618"/>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19" name="Text Placeholder 2">
            <a:extLst>
              <a:ext uri="{FF2B5EF4-FFF2-40B4-BE49-F238E27FC236}">
                <a16:creationId xmlns="" xmlns:a16="http://schemas.microsoft.com/office/drawing/2014/main" id="{86CFC235-2445-B945-80C2-EDF5231202FF}"/>
              </a:ext>
            </a:extLst>
          </p:cNvPr>
          <p:cNvSpPr>
            <a:spLocks noGrp="1"/>
          </p:cNvSpPr>
          <p:nvPr>
            <p:ph type="body" sz="quarter" idx="15" hasCustomPrompt="1"/>
          </p:nvPr>
        </p:nvSpPr>
        <p:spPr>
          <a:xfrm>
            <a:off x="6508376" y="1338985"/>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0" name="Text Placeholder 22">
            <a:extLst>
              <a:ext uri="{FF2B5EF4-FFF2-40B4-BE49-F238E27FC236}">
                <a16:creationId xmlns="" xmlns:a16="http://schemas.microsoft.com/office/drawing/2014/main" id="{21CB281B-16EF-1444-AB73-E6046573EDC5}"/>
              </a:ext>
            </a:extLst>
          </p:cNvPr>
          <p:cNvSpPr>
            <a:spLocks noGrp="1"/>
          </p:cNvSpPr>
          <p:nvPr>
            <p:ph type="body" sz="quarter" idx="16" hasCustomPrompt="1"/>
          </p:nvPr>
        </p:nvSpPr>
        <p:spPr>
          <a:xfrm>
            <a:off x="6508376" y="920618"/>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2">
            <a:extLst>
              <a:ext uri="{FF2B5EF4-FFF2-40B4-BE49-F238E27FC236}">
                <a16:creationId xmlns="" xmlns:a16="http://schemas.microsoft.com/office/drawing/2014/main" id="{64F3F84C-C8D7-B54D-B960-233D66EF5C4C}"/>
              </a:ext>
            </a:extLst>
          </p:cNvPr>
          <p:cNvSpPr>
            <a:spLocks noGrp="1"/>
          </p:cNvSpPr>
          <p:nvPr>
            <p:ph type="body" sz="quarter" idx="17" hasCustomPrompt="1"/>
          </p:nvPr>
        </p:nvSpPr>
        <p:spPr>
          <a:xfrm>
            <a:off x="3872752" y="3149855"/>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2" name="Text Placeholder 22">
            <a:extLst>
              <a:ext uri="{FF2B5EF4-FFF2-40B4-BE49-F238E27FC236}">
                <a16:creationId xmlns="" xmlns:a16="http://schemas.microsoft.com/office/drawing/2014/main" id="{F64B5FE6-983E-1047-8420-8AB82B885BE6}"/>
              </a:ext>
            </a:extLst>
          </p:cNvPr>
          <p:cNvSpPr>
            <a:spLocks noGrp="1"/>
          </p:cNvSpPr>
          <p:nvPr>
            <p:ph type="body" sz="quarter" idx="18" hasCustomPrompt="1"/>
          </p:nvPr>
        </p:nvSpPr>
        <p:spPr>
          <a:xfrm>
            <a:off x="3872752" y="2731489"/>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2">
            <a:extLst>
              <a:ext uri="{FF2B5EF4-FFF2-40B4-BE49-F238E27FC236}">
                <a16:creationId xmlns="" xmlns:a16="http://schemas.microsoft.com/office/drawing/2014/main" id="{CBF28626-6A23-9B47-AE95-73D67ACF4DCF}"/>
              </a:ext>
            </a:extLst>
          </p:cNvPr>
          <p:cNvSpPr>
            <a:spLocks noGrp="1"/>
          </p:cNvSpPr>
          <p:nvPr>
            <p:ph type="body" sz="quarter" idx="19" hasCustomPrompt="1"/>
          </p:nvPr>
        </p:nvSpPr>
        <p:spPr>
          <a:xfrm>
            <a:off x="3872752" y="4960726"/>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4" name="Text Placeholder 22">
            <a:extLst>
              <a:ext uri="{FF2B5EF4-FFF2-40B4-BE49-F238E27FC236}">
                <a16:creationId xmlns="" xmlns:a16="http://schemas.microsoft.com/office/drawing/2014/main" id="{A19624D4-DCEF-A342-88C6-42DE83459FD1}"/>
              </a:ext>
            </a:extLst>
          </p:cNvPr>
          <p:cNvSpPr>
            <a:spLocks noGrp="1"/>
          </p:cNvSpPr>
          <p:nvPr>
            <p:ph type="body" sz="quarter" idx="20" hasCustomPrompt="1"/>
          </p:nvPr>
        </p:nvSpPr>
        <p:spPr>
          <a:xfrm>
            <a:off x="3872752" y="4542359"/>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25" name="Text Placeholder 2">
            <a:extLst>
              <a:ext uri="{FF2B5EF4-FFF2-40B4-BE49-F238E27FC236}">
                <a16:creationId xmlns="" xmlns:a16="http://schemas.microsoft.com/office/drawing/2014/main" id="{D6B579F7-4404-B443-A683-CC5DC541D53F}"/>
              </a:ext>
            </a:extLst>
          </p:cNvPr>
          <p:cNvSpPr>
            <a:spLocks noGrp="1"/>
          </p:cNvSpPr>
          <p:nvPr>
            <p:ph type="body" sz="quarter" idx="21" hasCustomPrompt="1"/>
          </p:nvPr>
        </p:nvSpPr>
        <p:spPr>
          <a:xfrm>
            <a:off x="6494929" y="3149855"/>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6" name="Text Placeholder 22">
            <a:extLst>
              <a:ext uri="{FF2B5EF4-FFF2-40B4-BE49-F238E27FC236}">
                <a16:creationId xmlns="" xmlns:a16="http://schemas.microsoft.com/office/drawing/2014/main" id="{96EEA7B3-F518-B34B-A586-0A11AD85AF21}"/>
              </a:ext>
            </a:extLst>
          </p:cNvPr>
          <p:cNvSpPr>
            <a:spLocks noGrp="1"/>
          </p:cNvSpPr>
          <p:nvPr>
            <p:ph type="body" sz="quarter" idx="22" hasCustomPrompt="1"/>
          </p:nvPr>
        </p:nvSpPr>
        <p:spPr>
          <a:xfrm>
            <a:off x="6494929" y="2731489"/>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27" name="Text Placeholder 2">
            <a:extLst>
              <a:ext uri="{FF2B5EF4-FFF2-40B4-BE49-F238E27FC236}">
                <a16:creationId xmlns="" xmlns:a16="http://schemas.microsoft.com/office/drawing/2014/main" id="{EBF6D427-3144-704C-A8DC-60358F022A2E}"/>
              </a:ext>
            </a:extLst>
          </p:cNvPr>
          <p:cNvSpPr>
            <a:spLocks noGrp="1"/>
          </p:cNvSpPr>
          <p:nvPr>
            <p:ph type="body" sz="quarter" idx="23" hasCustomPrompt="1"/>
          </p:nvPr>
        </p:nvSpPr>
        <p:spPr>
          <a:xfrm>
            <a:off x="6494929" y="4960726"/>
            <a:ext cx="1858766"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8" name="Text Placeholder 22">
            <a:extLst>
              <a:ext uri="{FF2B5EF4-FFF2-40B4-BE49-F238E27FC236}">
                <a16:creationId xmlns="" xmlns:a16="http://schemas.microsoft.com/office/drawing/2014/main" id="{D2DD1DB7-CE18-EE4E-A271-DBC62452E806}"/>
              </a:ext>
            </a:extLst>
          </p:cNvPr>
          <p:cNvSpPr>
            <a:spLocks noGrp="1"/>
          </p:cNvSpPr>
          <p:nvPr>
            <p:ph type="body" sz="quarter" idx="24" hasCustomPrompt="1"/>
          </p:nvPr>
        </p:nvSpPr>
        <p:spPr>
          <a:xfrm>
            <a:off x="6494929" y="4542359"/>
            <a:ext cx="1858766" cy="249299"/>
          </a:xfrm>
          <a:prstGeom prst="rect">
            <a:avLst/>
          </a:prstGeom>
        </p:spPr>
        <p:txBody>
          <a:bodyPr wrap="square" lIns="0" tIns="0" rIns="0" bIns="0">
            <a:spAutoFit/>
          </a:bodyPr>
          <a:lstStyle>
            <a:lvl1pPr marL="0" indent="0" algn="l">
              <a:buNone/>
              <a:defRPr sz="1800" b="1" i="0">
                <a:latin typeface="Arial" panose="020B0604020202020204" pitchFamily="34" charset="0"/>
                <a:cs typeface="Arial" panose="020B0604020202020204" pitchFamily="34" charset="0"/>
              </a:defRPr>
            </a:lvl1pPr>
          </a:lstStyle>
          <a:p>
            <a:pPr lvl="0"/>
            <a:r>
              <a:rPr lang="en-US" dirty="0"/>
              <a:t>Lorem ipsum</a:t>
            </a:r>
          </a:p>
        </p:txBody>
      </p:sp>
      <p:sp>
        <p:nvSpPr>
          <p:cNvPr id="35" name="Text Placeholder 7">
            <a:extLst>
              <a:ext uri="{FF2B5EF4-FFF2-40B4-BE49-F238E27FC236}">
                <a16:creationId xmlns="" xmlns:a16="http://schemas.microsoft.com/office/drawing/2014/main" id="{882F6FFA-2A16-BF4D-BD00-AAF288459ADF}"/>
              </a:ext>
            </a:extLst>
          </p:cNvPr>
          <p:cNvSpPr>
            <a:spLocks noGrp="1"/>
          </p:cNvSpPr>
          <p:nvPr>
            <p:ph type="body" sz="quarter" idx="25" hasCustomPrompt="1"/>
          </p:nvPr>
        </p:nvSpPr>
        <p:spPr>
          <a:xfrm>
            <a:off x="136779" y="215576"/>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3965388313"/>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12_Custom Layout">
    <p:bg>
      <p:bgRef idx="1001">
        <a:schemeClr val="bg2"/>
      </p:bgRef>
    </p:bg>
    <p:spTree>
      <p:nvGrpSpPr>
        <p:cNvPr id="1" name=""/>
        <p:cNvGrpSpPr/>
        <p:nvPr/>
      </p:nvGrpSpPr>
      <p:grpSpPr>
        <a:xfrm>
          <a:off x="0" y="0"/>
          <a:ext cx="0" cy="0"/>
          <a:chOff x="0" y="0"/>
          <a:chExt cx="0" cy="0"/>
        </a:xfrm>
      </p:grpSpPr>
      <p:sp>
        <p:nvSpPr>
          <p:cNvPr id="25" name="Rectangle 24">
            <a:extLst>
              <a:ext uri="{FF2B5EF4-FFF2-40B4-BE49-F238E27FC236}">
                <a16:creationId xmlns="" xmlns:a16="http://schemas.microsoft.com/office/drawing/2014/main" id="{0228781C-DCCD-4A68-8247-CF08DD07CD90}"/>
              </a:ext>
            </a:extLst>
          </p:cNvPr>
          <p:cNvSpPr/>
          <p:nvPr userDrawn="1"/>
        </p:nvSpPr>
        <p:spPr>
          <a:xfrm>
            <a:off x="684189" y="767485"/>
            <a:ext cx="844325"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684187" y="1053866"/>
            <a:ext cx="7775110" cy="775597"/>
          </a:xfrm>
          <a:prstGeom prst="rect">
            <a:avLst/>
          </a:prstGeom>
        </p:spPr>
        <p:txBody>
          <a:bodyPr vert="horz" wrap="square" lIns="0" tIns="0" rIns="0" bIns="0" rtlCol="0" anchor="t" anchorCtr="0">
            <a:spAutoFit/>
          </a:bodyPr>
          <a:lstStyle>
            <a:lvl1pPr>
              <a:defRPr sz="2800" b="1">
                <a:solidFill>
                  <a:schemeClr val="accent6"/>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36779" y="215576"/>
            <a:ext cx="7540625" cy="258233"/>
          </a:xfrm>
          <a:prstGeom prst="rect">
            <a:avLst/>
          </a:prstGeom>
        </p:spPr>
        <p:txBody>
          <a:bodyPr/>
          <a:lstStyle>
            <a:lvl1pPr marL="0" indent="0">
              <a:buNone/>
              <a:defRPr sz="1400" b="1" i="0" cap="all" baseline="0">
                <a:solidFill>
                  <a:schemeClr val="accent6"/>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
        <p:nvSpPr>
          <p:cNvPr id="36" name="Text Placeholder 2">
            <a:extLst>
              <a:ext uri="{FF2B5EF4-FFF2-40B4-BE49-F238E27FC236}">
                <a16:creationId xmlns="" xmlns:a16="http://schemas.microsoft.com/office/drawing/2014/main" id="{0B521D4B-2740-0743-8A03-0930A43A725A}"/>
              </a:ext>
            </a:extLst>
          </p:cNvPr>
          <p:cNvSpPr>
            <a:spLocks noGrp="1"/>
          </p:cNvSpPr>
          <p:nvPr>
            <p:ph type="body" sz="quarter" idx="11" hasCustomPrompt="1"/>
          </p:nvPr>
        </p:nvSpPr>
        <p:spPr>
          <a:xfrm>
            <a:off x="684187" y="3167699"/>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37" name="Text Placeholder 22">
            <a:extLst>
              <a:ext uri="{FF2B5EF4-FFF2-40B4-BE49-F238E27FC236}">
                <a16:creationId xmlns="" xmlns:a16="http://schemas.microsoft.com/office/drawing/2014/main" id="{2F9AAD15-DC15-5743-B2CB-81DAB5BE9354}"/>
              </a:ext>
            </a:extLst>
          </p:cNvPr>
          <p:cNvSpPr>
            <a:spLocks noGrp="1"/>
          </p:cNvSpPr>
          <p:nvPr>
            <p:ph type="body" sz="quarter" idx="12" hasCustomPrompt="1"/>
          </p:nvPr>
        </p:nvSpPr>
        <p:spPr>
          <a:xfrm>
            <a:off x="684187" y="2749333"/>
            <a:ext cx="1858766" cy="221599"/>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dirty="0"/>
              <a:t>Lorem ipsum</a:t>
            </a:r>
          </a:p>
        </p:txBody>
      </p:sp>
      <p:sp>
        <p:nvSpPr>
          <p:cNvPr id="40" name="Text Placeholder 2">
            <a:extLst>
              <a:ext uri="{FF2B5EF4-FFF2-40B4-BE49-F238E27FC236}">
                <a16:creationId xmlns="" xmlns:a16="http://schemas.microsoft.com/office/drawing/2014/main" id="{E765D23B-1314-E242-BE32-44AB85C7E63F}"/>
              </a:ext>
            </a:extLst>
          </p:cNvPr>
          <p:cNvSpPr>
            <a:spLocks noGrp="1"/>
          </p:cNvSpPr>
          <p:nvPr>
            <p:ph type="body" sz="quarter" idx="25" hasCustomPrompt="1"/>
          </p:nvPr>
        </p:nvSpPr>
        <p:spPr>
          <a:xfrm>
            <a:off x="684187" y="5188373"/>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1" name="Text Placeholder 22">
            <a:extLst>
              <a:ext uri="{FF2B5EF4-FFF2-40B4-BE49-F238E27FC236}">
                <a16:creationId xmlns="" xmlns:a16="http://schemas.microsoft.com/office/drawing/2014/main" id="{417AE95B-53EC-024C-B901-A98431615EB9}"/>
              </a:ext>
            </a:extLst>
          </p:cNvPr>
          <p:cNvSpPr>
            <a:spLocks noGrp="1"/>
          </p:cNvSpPr>
          <p:nvPr>
            <p:ph type="body" sz="quarter" idx="26" hasCustomPrompt="1"/>
          </p:nvPr>
        </p:nvSpPr>
        <p:spPr>
          <a:xfrm>
            <a:off x="684187" y="4770008"/>
            <a:ext cx="1858766" cy="221599"/>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dirty="0"/>
              <a:t>Lorem ipsum</a:t>
            </a:r>
          </a:p>
        </p:txBody>
      </p:sp>
      <p:sp>
        <p:nvSpPr>
          <p:cNvPr id="42" name="Text Placeholder 2">
            <a:extLst>
              <a:ext uri="{FF2B5EF4-FFF2-40B4-BE49-F238E27FC236}">
                <a16:creationId xmlns="" xmlns:a16="http://schemas.microsoft.com/office/drawing/2014/main" id="{E67B2801-3608-674D-ADD4-1E44ED198498}"/>
              </a:ext>
            </a:extLst>
          </p:cNvPr>
          <p:cNvSpPr>
            <a:spLocks noGrp="1"/>
          </p:cNvSpPr>
          <p:nvPr>
            <p:ph type="body" sz="quarter" idx="27" hasCustomPrompt="1"/>
          </p:nvPr>
        </p:nvSpPr>
        <p:spPr>
          <a:xfrm>
            <a:off x="2708059" y="5188373"/>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3" name="Text Placeholder 22">
            <a:extLst>
              <a:ext uri="{FF2B5EF4-FFF2-40B4-BE49-F238E27FC236}">
                <a16:creationId xmlns="" xmlns:a16="http://schemas.microsoft.com/office/drawing/2014/main" id="{E215B41E-F15D-C841-82FA-4379FC3557EE}"/>
              </a:ext>
            </a:extLst>
          </p:cNvPr>
          <p:cNvSpPr>
            <a:spLocks noGrp="1"/>
          </p:cNvSpPr>
          <p:nvPr>
            <p:ph type="body" sz="quarter" idx="28" hasCustomPrompt="1"/>
          </p:nvPr>
        </p:nvSpPr>
        <p:spPr>
          <a:xfrm>
            <a:off x="2708059" y="4770008"/>
            <a:ext cx="1858766" cy="221599"/>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dirty="0"/>
              <a:t>Lorem ipsum</a:t>
            </a:r>
          </a:p>
        </p:txBody>
      </p:sp>
      <p:sp>
        <p:nvSpPr>
          <p:cNvPr id="44" name="Text Placeholder 2">
            <a:extLst>
              <a:ext uri="{FF2B5EF4-FFF2-40B4-BE49-F238E27FC236}">
                <a16:creationId xmlns="" xmlns:a16="http://schemas.microsoft.com/office/drawing/2014/main" id="{CD10A8B8-91CF-9E48-9318-8BA1ADF3299D}"/>
              </a:ext>
            </a:extLst>
          </p:cNvPr>
          <p:cNvSpPr>
            <a:spLocks noGrp="1"/>
          </p:cNvSpPr>
          <p:nvPr>
            <p:ph type="body" sz="quarter" idx="29" hasCustomPrompt="1"/>
          </p:nvPr>
        </p:nvSpPr>
        <p:spPr>
          <a:xfrm>
            <a:off x="4731931" y="5188373"/>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5" name="Text Placeholder 22">
            <a:extLst>
              <a:ext uri="{FF2B5EF4-FFF2-40B4-BE49-F238E27FC236}">
                <a16:creationId xmlns="" xmlns:a16="http://schemas.microsoft.com/office/drawing/2014/main" id="{75E94E2D-3D0F-6141-8986-3392B8CAD229}"/>
              </a:ext>
            </a:extLst>
          </p:cNvPr>
          <p:cNvSpPr>
            <a:spLocks noGrp="1"/>
          </p:cNvSpPr>
          <p:nvPr>
            <p:ph type="body" sz="quarter" idx="30" hasCustomPrompt="1"/>
          </p:nvPr>
        </p:nvSpPr>
        <p:spPr>
          <a:xfrm>
            <a:off x="4731931" y="4770008"/>
            <a:ext cx="1858766" cy="221599"/>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dirty="0"/>
              <a:t>Lorem ipsum</a:t>
            </a:r>
          </a:p>
        </p:txBody>
      </p:sp>
      <p:sp>
        <p:nvSpPr>
          <p:cNvPr id="46" name="Text Placeholder 2">
            <a:extLst>
              <a:ext uri="{FF2B5EF4-FFF2-40B4-BE49-F238E27FC236}">
                <a16:creationId xmlns="" xmlns:a16="http://schemas.microsoft.com/office/drawing/2014/main" id="{285B87F7-2B16-A041-958A-AA664AA1B105}"/>
              </a:ext>
            </a:extLst>
          </p:cNvPr>
          <p:cNvSpPr>
            <a:spLocks noGrp="1"/>
          </p:cNvSpPr>
          <p:nvPr>
            <p:ph type="body" sz="quarter" idx="31" hasCustomPrompt="1"/>
          </p:nvPr>
        </p:nvSpPr>
        <p:spPr>
          <a:xfrm>
            <a:off x="2708059" y="3167699"/>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7" name="Text Placeholder 22">
            <a:extLst>
              <a:ext uri="{FF2B5EF4-FFF2-40B4-BE49-F238E27FC236}">
                <a16:creationId xmlns="" xmlns:a16="http://schemas.microsoft.com/office/drawing/2014/main" id="{DBAD1EAA-1FD1-164B-A280-33E00754CEC2}"/>
              </a:ext>
            </a:extLst>
          </p:cNvPr>
          <p:cNvSpPr>
            <a:spLocks noGrp="1"/>
          </p:cNvSpPr>
          <p:nvPr>
            <p:ph type="body" sz="quarter" idx="32" hasCustomPrompt="1"/>
          </p:nvPr>
        </p:nvSpPr>
        <p:spPr>
          <a:xfrm>
            <a:off x="2708059" y="2749333"/>
            <a:ext cx="1858766" cy="221599"/>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dirty="0"/>
              <a:t>Lorem ipsum</a:t>
            </a:r>
          </a:p>
        </p:txBody>
      </p:sp>
      <p:sp>
        <p:nvSpPr>
          <p:cNvPr id="48" name="Text Placeholder 2">
            <a:extLst>
              <a:ext uri="{FF2B5EF4-FFF2-40B4-BE49-F238E27FC236}">
                <a16:creationId xmlns="" xmlns:a16="http://schemas.microsoft.com/office/drawing/2014/main" id="{705D251B-C902-2446-B74C-F68CD37D3BD8}"/>
              </a:ext>
            </a:extLst>
          </p:cNvPr>
          <p:cNvSpPr>
            <a:spLocks noGrp="1"/>
          </p:cNvSpPr>
          <p:nvPr>
            <p:ph type="body" sz="quarter" idx="33" hasCustomPrompt="1"/>
          </p:nvPr>
        </p:nvSpPr>
        <p:spPr>
          <a:xfrm>
            <a:off x="4731931" y="3167699"/>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9" name="Text Placeholder 22">
            <a:extLst>
              <a:ext uri="{FF2B5EF4-FFF2-40B4-BE49-F238E27FC236}">
                <a16:creationId xmlns="" xmlns:a16="http://schemas.microsoft.com/office/drawing/2014/main" id="{8B1D5655-0B6A-A347-9552-204BE998CE27}"/>
              </a:ext>
            </a:extLst>
          </p:cNvPr>
          <p:cNvSpPr>
            <a:spLocks noGrp="1"/>
          </p:cNvSpPr>
          <p:nvPr>
            <p:ph type="body" sz="quarter" idx="34" hasCustomPrompt="1"/>
          </p:nvPr>
        </p:nvSpPr>
        <p:spPr>
          <a:xfrm>
            <a:off x="4731931" y="2749333"/>
            <a:ext cx="1858766" cy="221599"/>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dirty="0"/>
              <a:t>Lorem ipsum</a:t>
            </a:r>
          </a:p>
        </p:txBody>
      </p:sp>
      <p:sp>
        <p:nvSpPr>
          <p:cNvPr id="50" name="Text Placeholder 2">
            <a:extLst>
              <a:ext uri="{FF2B5EF4-FFF2-40B4-BE49-F238E27FC236}">
                <a16:creationId xmlns="" xmlns:a16="http://schemas.microsoft.com/office/drawing/2014/main" id="{5614195E-C2C5-3C49-9146-74EC89312BF4}"/>
              </a:ext>
            </a:extLst>
          </p:cNvPr>
          <p:cNvSpPr>
            <a:spLocks noGrp="1"/>
          </p:cNvSpPr>
          <p:nvPr>
            <p:ph type="body" sz="quarter" idx="35" hasCustomPrompt="1"/>
          </p:nvPr>
        </p:nvSpPr>
        <p:spPr>
          <a:xfrm>
            <a:off x="6755803" y="3167699"/>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51" name="Text Placeholder 22">
            <a:extLst>
              <a:ext uri="{FF2B5EF4-FFF2-40B4-BE49-F238E27FC236}">
                <a16:creationId xmlns="" xmlns:a16="http://schemas.microsoft.com/office/drawing/2014/main" id="{ECAC70C6-1136-1B4C-80EB-F6D07E8EFB8E}"/>
              </a:ext>
            </a:extLst>
          </p:cNvPr>
          <p:cNvSpPr>
            <a:spLocks noGrp="1"/>
          </p:cNvSpPr>
          <p:nvPr>
            <p:ph type="body" sz="quarter" idx="36" hasCustomPrompt="1"/>
          </p:nvPr>
        </p:nvSpPr>
        <p:spPr>
          <a:xfrm>
            <a:off x="6755803" y="2749333"/>
            <a:ext cx="1858766" cy="221599"/>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dirty="0"/>
              <a:t>Lorem ipsum</a:t>
            </a:r>
          </a:p>
        </p:txBody>
      </p:sp>
      <p:sp>
        <p:nvSpPr>
          <p:cNvPr id="58" name="Text Placeholder 2">
            <a:extLst>
              <a:ext uri="{FF2B5EF4-FFF2-40B4-BE49-F238E27FC236}">
                <a16:creationId xmlns="" xmlns:a16="http://schemas.microsoft.com/office/drawing/2014/main" id="{F247382D-4DAC-6644-A8A9-8FBEF8331412}"/>
              </a:ext>
            </a:extLst>
          </p:cNvPr>
          <p:cNvSpPr>
            <a:spLocks noGrp="1"/>
          </p:cNvSpPr>
          <p:nvPr>
            <p:ph type="body" sz="quarter" idx="37" hasCustomPrompt="1"/>
          </p:nvPr>
        </p:nvSpPr>
        <p:spPr>
          <a:xfrm>
            <a:off x="6755803" y="5188373"/>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59" name="Text Placeholder 22">
            <a:extLst>
              <a:ext uri="{FF2B5EF4-FFF2-40B4-BE49-F238E27FC236}">
                <a16:creationId xmlns="" xmlns:a16="http://schemas.microsoft.com/office/drawing/2014/main" id="{1B4B640B-2C4E-0343-9F1E-1232FE2AB5E2}"/>
              </a:ext>
            </a:extLst>
          </p:cNvPr>
          <p:cNvSpPr>
            <a:spLocks noGrp="1"/>
          </p:cNvSpPr>
          <p:nvPr>
            <p:ph type="body" sz="quarter" idx="38" hasCustomPrompt="1"/>
          </p:nvPr>
        </p:nvSpPr>
        <p:spPr>
          <a:xfrm>
            <a:off x="6755803" y="4770008"/>
            <a:ext cx="1858766" cy="221599"/>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dirty="0"/>
              <a:t>Lorem ipsum</a:t>
            </a:r>
          </a:p>
        </p:txBody>
      </p:sp>
    </p:spTree>
    <p:extLst>
      <p:ext uri="{BB962C8B-B14F-4D97-AF65-F5344CB8AC3E}">
        <p14:creationId xmlns:p14="http://schemas.microsoft.com/office/powerpoint/2010/main" val="1826025124"/>
      </p:ext>
    </p:extLst>
  </p:cSld>
  <p:clrMapOvr>
    <a:overrideClrMapping bg1="dk1" tx1="lt1" bg2="dk2" tx2="lt2" accent1="accent1" accent2="accent2" accent3="accent3" accent4="accent4" accent5="accent5" accent6="accent6" hlink="hlink" folHlink="folHlink"/>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B5A8422B-B96F-1B4C-880B-6F219A673213}"/>
              </a:ext>
            </a:extLst>
          </p:cNvPr>
          <p:cNvSpPr>
            <a:spLocks noGrp="1"/>
          </p:cNvSpPr>
          <p:nvPr>
            <p:ph type="body" sz="quarter" idx="11" hasCustomPrompt="1"/>
          </p:nvPr>
        </p:nvSpPr>
        <p:spPr>
          <a:xfrm>
            <a:off x="787059" y="3285371"/>
            <a:ext cx="7777820" cy="215444"/>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Tree>
    <p:extLst>
      <p:ext uri="{BB962C8B-B14F-4D97-AF65-F5344CB8AC3E}">
        <p14:creationId xmlns:p14="http://schemas.microsoft.com/office/powerpoint/2010/main" val="1894956245"/>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F73EC980-7A2A-5949-A3B6-7FA10A244F83}"/>
              </a:ext>
            </a:extLst>
          </p:cNvPr>
          <p:cNvSpPr>
            <a:spLocks noGrp="1"/>
          </p:cNvSpPr>
          <p:nvPr>
            <p:ph type="body" sz="quarter" idx="10" hasCustomPrompt="1"/>
          </p:nvPr>
        </p:nvSpPr>
        <p:spPr>
          <a:xfrm>
            <a:off x="678714" y="945122"/>
            <a:ext cx="2006941"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Bar Chart</a:t>
            </a:r>
          </a:p>
        </p:txBody>
      </p:sp>
      <p:sp>
        <p:nvSpPr>
          <p:cNvPr id="5" name="Rectangle 4">
            <a:extLst>
              <a:ext uri="{FF2B5EF4-FFF2-40B4-BE49-F238E27FC236}">
                <a16:creationId xmlns="" xmlns:a16="http://schemas.microsoft.com/office/drawing/2014/main" id="{EDB7D2D1-F044-7B43-AEC6-E3723D8AC43E}"/>
              </a:ext>
            </a:extLst>
          </p:cNvPr>
          <p:cNvSpPr/>
          <p:nvPr userDrawn="1"/>
        </p:nvSpPr>
        <p:spPr>
          <a:xfrm>
            <a:off x="787060" y="682137"/>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6" name="Text Placeholder 2">
            <a:extLst>
              <a:ext uri="{FF2B5EF4-FFF2-40B4-BE49-F238E27FC236}">
                <a16:creationId xmlns="" xmlns:a16="http://schemas.microsoft.com/office/drawing/2014/main" id="{38115545-9D3C-E94C-A0E2-D6BE9A18FDD6}"/>
              </a:ext>
            </a:extLst>
          </p:cNvPr>
          <p:cNvSpPr>
            <a:spLocks noGrp="1"/>
          </p:cNvSpPr>
          <p:nvPr>
            <p:ph type="body" sz="quarter" idx="11" hasCustomPrompt="1"/>
          </p:nvPr>
        </p:nvSpPr>
        <p:spPr>
          <a:xfrm>
            <a:off x="787060" y="2005599"/>
            <a:ext cx="1722461" cy="6463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graphicFrame>
        <p:nvGraphicFramePr>
          <p:cNvPr id="7" name="Chart 6">
            <a:extLst>
              <a:ext uri="{FF2B5EF4-FFF2-40B4-BE49-F238E27FC236}">
                <a16:creationId xmlns="" xmlns:a16="http://schemas.microsoft.com/office/drawing/2014/main" id="{D0027CF0-E8FF-B642-ADEA-7B2D19AD28B4}"/>
              </a:ext>
            </a:extLst>
          </p:cNvPr>
          <p:cNvGraphicFramePr/>
          <p:nvPr userDrawn="1">
            <p:extLst>
              <p:ext uri="{D42A27DB-BD31-4B8C-83A1-F6EECF244321}">
                <p14:modId xmlns:p14="http://schemas.microsoft.com/office/powerpoint/2010/main" val="672328177"/>
              </p:ext>
            </p:extLst>
          </p:nvPr>
        </p:nvGraphicFramePr>
        <p:xfrm>
          <a:off x="3200400" y="957347"/>
          <a:ext cx="5561220" cy="494330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7">
            <a:extLst>
              <a:ext uri="{FF2B5EF4-FFF2-40B4-BE49-F238E27FC236}">
                <a16:creationId xmlns="" xmlns:a16="http://schemas.microsoft.com/office/drawing/2014/main" id="{B51435AC-BED8-7249-969D-7DBE41FA1BC4}"/>
              </a:ext>
            </a:extLst>
          </p:cNvPr>
          <p:cNvSpPr>
            <a:spLocks noGrp="1"/>
          </p:cNvSpPr>
          <p:nvPr>
            <p:ph type="body" sz="quarter" idx="24" hasCustomPrompt="1"/>
          </p:nvPr>
        </p:nvSpPr>
        <p:spPr>
          <a:xfrm>
            <a:off x="136779" y="215576"/>
            <a:ext cx="7540625" cy="258233"/>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dirty="0"/>
              <a:t>Kicker text HERE</a:t>
            </a:r>
          </a:p>
        </p:txBody>
      </p:sp>
    </p:spTree>
    <p:extLst>
      <p:ext uri="{BB962C8B-B14F-4D97-AF65-F5344CB8AC3E}">
        <p14:creationId xmlns:p14="http://schemas.microsoft.com/office/powerpoint/2010/main" val="278893434"/>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9" name="Text Placeholder 2">
            <a:extLst>
              <a:ext uri="{FF2B5EF4-FFF2-40B4-BE49-F238E27FC236}">
                <a16:creationId xmlns="" xmlns:a16="http://schemas.microsoft.com/office/drawing/2014/main" id="{9A075E37-1AF8-9B4B-9DC2-0ED6348DF004}"/>
              </a:ext>
            </a:extLst>
          </p:cNvPr>
          <p:cNvSpPr txBox="1">
            <a:spLocks/>
          </p:cNvSpPr>
          <p:nvPr userDrawn="1"/>
        </p:nvSpPr>
        <p:spPr>
          <a:xfrm>
            <a:off x="678714" y="945122"/>
            <a:ext cx="2006941"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2800">
                <a:ea typeface="+mj-ea"/>
              </a:rPr>
              <a:t>Bar Chart</a:t>
            </a:r>
            <a:endParaRPr sz="2800" dirty="0">
              <a:ea typeface="+mj-ea"/>
            </a:endParaRPr>
          </a:p>
        </p:txBody>
      </p:sp>
      <p:sp>
        <p:nvSpPr>
          <p:cNvPr id="10" name="Rectangle 9">
            <a:extLst>
              <a:ext uri="{FF2B5EF4-FFF2-40B4-BE49-F238E27FC236}">
                <a16:creationId xmlns="" xmlns:a16="http://schemas.microsoft.com/office/drawing/2014/main" id="{6A45A059-EFED-5441-82EE-66CFE87CEF04}"/>
              </a:ext>
            </a:extLst>
          </p:cNvPr>
          <p:cNvSpPr/>
          <p:nvPr userDrawn="1"/>
        </p:nvSpPr>
        <p:spPr>
          <a:xfrm>
            <a:off x="787060" y="682137"/>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graphicFrame>
        <p:nvGraphicFramePr>
          <p:cNvPr id="11" name="Chart 10">
            <a:extLst>
              <a:ext uri="{FF2B5EF4-FFF2-40B4-BE49-F238E27FC236}">
                <a16:creationId xmlns="" xmlns:a16="http://schemas.microsoft.com/office/drawing/2014/main" id="{91BD5CD8-B91E-4349-876E-05DDC6670C8B}"/>
              </a:ext>
            </a:extLst>
          </p:cNvPr>
          <p:cNvGraphicFramePr/>
          <p:nvPr userDrawn="1">
            <p:extLst>
              <p:ext uri="{D42A27DB-BD31-4B8C-83A1-F6EECF244321}">
                <p14:modId xmlns:p14="http://schemas.microsoft.com/office/powerpoint/2010/main" val="2342199689"/>
              </p:ext>
            </p:extLst>
          </p:nvPr>
        </p:nvGraphicFramePr>
        <p:xfrm>
          <a:off x="787059" y="1663767"/>
          <a:ext cx="7804357" cy="3530467"/>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 Placeholder 7">
            <a:extLst>
              <a:ext uri="{FF2B5EF4-FFF2-40B4-BE49-F238E27FC236}">
                <a16:creationId xmlns="" xmlns:a16="http://schemas.microsoft.com/office/drawing/2014/main" id="{AA7B4522-C2EC-1E41-ACDF-B6D855A44C40}"/>
              </a:ext>
            </a:extLst>
          </p:cNvPr>
          <p:cNvSpPr txBox="1">
            <a:spLocks/>
          </p:cNvSpPr>
          <p:nvPr userDrawn="1"/>
        </p:nvSpPr>
        <p:spPr>
          <a:xfrm>
            <a:off x="136779" y="215576"/>
            <a:ext cx="7540625" cy="25823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400" b="1" i="0" kern="1200" cap="all" baseline="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prstClr val="white">
                    <a:lumMod val="50000"/>
                  </a:prstClr>
                </a:solidFill>
              </a:rPr>
              <a:t>Kicker text HERE</a:t>
            </a:r>
            <a:endParaRPr lang="en-US" dirty="0">
              <a:solidFill>
                <a:prstClr val="white">
                  <a:lumMod val="50000"/>
                </a:prstClr>
              </a:solidFill>
            </a:endParaRPr>
          </a:p>
        </p:txBody>
      </p:sp>
      <p:sp>
        <p:nvSpPr>
          <p:cNvPr id="13" name="Text Placeholder 22">
            <a:extLst>
              <a:ext uri="{FF2B5EF4-FFF2-40B4-BE49-F238E27FC236}">
                <a16:creationId xmlns="" xmlns:a16="http://schemas.microsoft.com/office/drawing/2014/main" id="{59203146-734C-474E-BB7A-CFFFB58F6717}"/>
              </a:ext>
            </a:extLst>
          </p:cNvPr>
          <p:cNvSpPr txBox="1">
            <a:spLocks/>
          </p:cNvSpPr>
          <p:nvPr userDrawn="1"/>
        </p:nvSpPr>
        <p:spPr>
          <a:xfrm>
            <a:off x="787060" y="5481325"/>
            <a:ext cx="2156545" cy="249299"/>
          </a:xfrm>
          <a:prstGeom prst="rect">
            <a:avLst/>
          </a:prstGeom>
        </p:spPr>
        <p:txBody>
          <a:bodyPr wrap="square" lIns="0" tIns="0" rIns="0" bIns="0">
            <a:spAutoFit/>
          </a:bodyPr>
          <a:lstStyle>
            <a:lvl1pPr marL="0" indent="0" algn="l" defTabSz="914400" rtl="0" eaLnBrk="1" latinLnBrk="0" hangingPunct="1">
              <a:lnSpc>
                <a:spcPct val="90000"/>
              </a:lnSpc>
              <a:spcBef>
                <a:spcPts val="10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prstClr val="black"/>
                </a:solidFill>
              </a:rPr>
              <a:t>LOREM IPSUM</a:t>
            </a:r>
          </a:p>
        </p:txBody>
      </p:sp>
      <p:sp>
        <p:nvSpPr>
          <p:cNvPr id="14" name="Text Placeholder 2">
            <a:extLst>
              <a:ext uri="{FF2B5EF4-FFF2-40B4-BE49-F238E27FC236}">
                <a16:creationId xmlns="" xmlns:a16="http://schemas.microsoft.com/office/drawing/2014/main" id="{FE72479C-B44B-F846-B4B6-6BFA5CCA1A8F}"/>
              </a:ext>
            </a:extLst>
          </p:cNvPr>
          <p:cNvSpPr txBox="1">
            <a:spLocks/>
          </p:cNvSpPr>
          <p:nvPr userDrawn="1"/>
        </p:nvSpPr>
        <p:spPr>
          <a:xfrm>
            <a:off x="787060" y="5813723"/>
            <a:ext cx="2535261" cy="430887"/>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prstClr val="black"/>
                </a:solidFill>
              </a:rPr>
              <a:t>Lorem ipsum dolor sit amet, consetetur sadipscing.</a:t>
            </a:r>
            <a:endParaRPr lang="en-US" dirty="0">
              <a:solidFill>
                <a:prstClr val="black"/>
              </a:solidFill>
            </a:endParaRPr>
          </a:p>
        </p:txBody>
      </p:sp>
    </p:spTree>
    <p:extLst>
      <p:ext uri="{BB962C8B-B14F-4D97-AF65-F5344CB8AC3E}">
        <p14:creationId xmlns:p14="http://schemas.microsoft.com/office/powerpoint/2010/main" val="1042556079"/>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59792AE6-EF57-294C-9CC7-9ECAD30A28F3}"/>
              </a:ext>
            </a:extLst>
          </p:cNvPr>
          <p:cNvSpPr>
            <a:spLocks noGrp="1"/>
          </p:cNvSpPr>
          <p:nvPr>
            <p:ph type="body" sz="quarter" idx="11" hasCustomPrompt="1"/>
          </p:nvPr>
        </p:nvSpPr>
        <p:spPr>
          <a:xfrm>
            <a:off x="787060" y="5813723"/>
            <a:ext cx="2535261" cy="430887"/>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Brief commentary (if needed to explain an anomaly).</a:t>
            </a:r>
          </a:p>
        </p:txBody>
      </p:sp>
      <p:graphicFrame>
        <p:nvGraphicFramePr>
          <p:cNvPr id="5" name="Table 4">
            <a:extLst>
              <a:ext uri="{FF2B5EF4-FFF2-40B4-BE49-F238E27FC236}">
                <a16:creationId xmlns="" xmlns:a16="http://schemas.microsoft.com/office/drawing/2014/main" id="{049A787D-6591-6843-ABE5-68AD4D26D75B}"/>
              </a:ext>
            </a:extLst>
          </p:cNvPr>
          <p:cNvGraphicFramePr>
            <a:graphicFrameLocks noGrp="1"/>
          </p:cNvGraphicFramePr>
          <p:nvPr userDrawn="1">
            <p:extLst>
              <p:ext uri="{D42A27DB-BD31-4B8C-83A1-F6EECF244321}">
                <p14:modId xmlns:p14="http://schemas.microsoft.com/office/powerpoint/2010/main" val="1788566312"/>
              </p:ext>
            </p:extLst>
          </p:nvPr>
        </p:nvGraphicFramePr>
        <p:xfrm>
          <a:off x="787059" y="2037124"/>
          <a:ext cx="8021272" cy="2406933"/>
        </p:xfrm>
        <a:graphic>
          <a:graphicData uri="http://schemas.openxmlformats.org/drawingml/2006/table">
            <a:tbl>
              <a:tblPr firstRow="1" bandRow="1"/>
              <a:tblGrid>
                <a:gridCol w="868122">
                  <a:extLst>
                    <a:ext uri="{9D8B030D-6E8A-4147-A177-3AD203B41FA5}">
                      <a16:colId xmlns="" xmlns:a16="http://schemas.microsoft.com/office/drawing/2014/main" val="3783739888"/>
                    </a:ext>
                  </a:extLst>
                </a:gridCol>
                <a:gridCol w="1430630">
                  <a:extLst>
                    <a:ext uri="{9D8B030D-6E8A-4147-A177-3AD203B41FA5}">
                      <a16:colId xmlns="" xmlns:a16="http://schemas.microsoft.com/office/drawing/2014/main" val="2802813869"/>
                    </a:ext>
                  </a:extLst>
                </a:gridCol>
                <a:gridCol w="1430630">
                  <a:extLst>
                    <a:ext uri="{9D8B030D-6E8A-4147-A177-3AD203B41FA5}">
                      <a16:colId xmlns="" xmlns:a16="http://schemas.microsoft.com/office/drawing/2014/main" val="936675683"/>
                    </a:ext>
                  </a:extLst>
                </a:gridCol>
                <a:gridCol w="1430630">
                  <a:extLst>
                    <a:ext uri="{9D8B030D-6E8A-4147-A177-3AD203B41FA5}">
                      <a16:colId xmlns="" xmlns:a16="http://schemas.microsoft.com/office/drawing/2014/main" val="2568296159"/>
                    </a:ext>
                  </a:extLst>
                </a:gridCol>
                <a:gridCol w="1430630">
                  <a:extLst>
                    <a:ext uri="{9D8B030D-6E8A-4147-A177-3AD203B41FA5}">
                      <a16:colId xmlns="" xmlns:a16="http://schemas.microsoft.com/office/drawing/2014/main" val="577102865"/>
                    </a:ext>
                  </a:extLst>
                </a:gridCol>
                <a:gridCol w="1430630">
                  <a:extLst>
                    <a:ext uri="{9D8B030D-6E8A-4147-A177-3AD203B41FA5}">
                      <a16:colId xmlns="" xmlns:a16="http://schemas.microsoft.com/office/drawing/2014/main" val="1272076906"/>
                    </a:ext>
                  </a:extLst>
                </a:gridCol>
              </a:tblGrid>
              <a:tr h="690880">
                <a:tc>
                  <a:txBody>
                    <a:bodyPr/>
                    <a:lstStyle/>
                    <a:p>
                      <a:pPr algn="l"/>
                      <a:endParaRPr lang="en-US" sz="1900" b="1"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Actuals</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Budget</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Variance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Active Pipeline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Adjusted Variance</a:t>
                      </a:r>
                    </a:p>
                  </a:txBody>
                  <a:tcPr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609600">
                <a:tc>
                  <a:txBody>
                    <a:bodyPr/>
                    <a:lstStyle/>
                    <a:p>
                      <a:r>
                        <a:rPr lang="en-US" sz="1600" b="0" i="0" dirty="0">
                          <a:solidFill>
                            <a:schemeClr val="tx1"/>
                          </a:solidFill>
                          <a:highlight>
                            <a:srgbClr val="00FF00"/>
                          </a:highlight>
                          <a:latin typeface="Arial" panose="020B0604020202020204" pitchFamily="34" charset="0"/>
                          <a:cs typeface="Arial" panose="020B0604020202020204" pitchFamily="34" charset="0"/>
                        </a:rPr>
                        <a:t>Current Month</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(MTD)</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(Full Month)</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(Budget—Actuals)</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(Variance—Active Pipeline)</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Previous Months</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p>
                      <a:endParaRPr lang="en-US" sz="1600" b="0"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30849336"/>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Total</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bl>
          </a:graphicData>
        </a:graphic>
      </p:graphicFrame>
      <p:sp>
        <p:nvSpPr>
          <p:cNvPr id="6" name="Text Placeholder 2">
            <a:extLst>
              <a:ext uri="{FF2B5EF4-FFF2-40B4-BE49-F238E27FC236}">
                <a16:creationId xmlns="" xmlns:a16="http://schemas.microsoft.com/office/drawing/2014/main" id="{76AA6F93-1688-D746-BE24-41F2E15EB27F}"/>
              </a:ext>
            </a:extLst>
          </p:cNvPr>
          <p:cNvSpPr txBox="1">
            <a:spLocks/>
          </p:cNvSpPr>
          <p:nvPr userDrawn="1"/>
        </p:nvSpPr>
        <p:spPr>
          <a:xfrm>
            <a:off x="678714" y="945122"/>
            <a:ext cx="7365691"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2800" dirty="0">
                <a:ea typeface="+mj-ea"/>
              </a:rPr>
              <a:t>Financial Snapshot—Full Division</a:t>
            </a:r>
          </a:p>
        </p:txBody>
      </p:sp>
      <p:sp>
        <p:nvSpPr>
          <p:cNvPr id="7" name="Rectangle 6">
            <a:extLst>
              <a:ext uri="{FF2B5EF4-FFF2-40B4-BE49-F238E27FC236}">
                <a16:creationId xmlns="" xmlns:a16="http://schemas.microsoft.com/office/drawing/2014/main" id="{D4DE42B4-48E4-B746-9674-1A4860D460E3}"/>
              </a:ext>
            </a:extLst>
          </p:cNvPr>
          <p:cNvSpPr/>
          <p:nvPr userDrawn="1"/>
        </p:nvSpPr>
        <p:spPr>
          <a:xfrm>
            <a:off x="787060" y="682137"/>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Tree>
    <p:extLst>
      <p:ext uri="{BB962C8B-B14F-4D97-AF65-F5344CB8AC3E}">
        <p14:creationId xmlns:p14="http://schemas.microsoft.com/office/powerpoint/2010/main" val="1745751604"/>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8" name="Text Placeholder 2">
            <a:extLst>
              <a:ext uri="{FF2B5EF4-FFF2-40B4-BE49-F238E27FC236}">
                <a16:creationId xmlns="" xmlns:a16="http://schemas.microsoft.com/office/drawing/2014/main" id="{36BB6D83-C399-2946-A299-E9DC0D8F95C7}"/>
              </a:ext>
            </a:extLst>
          </p:cNvPr>
          <p:cNvSpPr>
            <a:spLocks noGrp="1"/>
          </p:cNvSpPr>
          <p:nvPr>
            <p:ph type="body" sz="quarter" idx="11" hasCustomPrompt="1"/>
          </p:nvPr>
        </p:nvSpPr>
        <p:spPr>
          <a:xfrm>
            <a:off x="787060" y="5813723"/>
            <a:ext cx="2535261" cy="430887"/>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Brief commentary (if needed to explain an anomaly).</a:t>
            </a:r>
          </a:p>
        </p:txBody>
      </p:sp>
      <p:graphicFrame>
        <p:nvGraphicFramePr>
          <p:cNvPr id="9" name="Table 8">
            <a:extLst>
              <a:ext uri="{FF2B5EF4-FFF2-40B4-BE49-F238E27FC236}">
                <a16:creationId xmlns="" xmlns:a16="http://schemas.microsoft.com/office/drawing/2014/main" id="{B6C5FE1F-47A0-9F4C-9796-03C34E3490BC}"/>
              </a:ext>
            </a:extLst>
          </p:cNvPr>
          <p:cNvGraphicFramePr>
            <a:graphicFrameLocks noGrp="1"/>
          </p:cNvGraphicFramePr>
          <p:nvPr userDrawn="1">
            <p:extLst>
              <p:ext uri="{D42A27DB-BD31-4B8C-83A1-F6EECF244321}">
                <p14:modId xmlns:p14="http://schemas.microsoft.com/office/powerpoint/2010/main" val="1487115904"/>
              </p:ext>
            </p:extLst>
          </p:nvPr>
        </p:nvGraphicFramePr>
        <p:xfrm>
          <a:off x="787059" y="1669919"/>
          <a:ext cx="8021272" cy="3870496"/>
        </p:xfrm>
        <a:graphic>
          <a:graphicData uri="http://schemas.openxmlformats.org/drawingml/2006/table">
            <a:tbl>
              <a:tblPr firstRow="1" bandRow="1"/>
              <a:tblGrid>
                <a:gridCol w="1435280">
                  <a:extLst>
                    <a:ext uri="{9D8B030D-6E8A-4147-A177-3AD203B41FA5}">
                      <a16:colId xmlns="" xmlns:a16="http://schemas.microsoft.com/office/drawing/2014/main" val="3783739888"/>
                    </a:ext>
                  </a:extLst>
                </a:gridCol>
                <a:gridCol w="1400537">
                  <a:extLst>
                    <a:ext uri="{9D8B030D-6E8A-4147-A177-3AD203B41FA5}">
                      <a16:colId xmlns="" xmlns:a16="http://schemas.microsoft.com/office/drawing/2014/main" val="2802813869"/>
                    </a:ext>
                  </a:extLst>
                </a:gridCol>
                <a:gridCol w="1875099">
                  <a:extLst>
                    <a:ext uri="{9D8B030D-6E8A-4147-A177-3AD203B41FA5}">
                      <a16:colId xmlns="" xmlns:a16="http://schemas.microsoft.com/office/drawing/2014/main" val="936675683"/>
                    </a:ext>
                  </a:extLst>
                </a:gridCol>
                <a:gridCol w="949124">
                  <a:extLst>
                    <a:ext uri="{9D8B030D-6E8A-4147-A177-3AD203B41FA5}">
                      <a16:colId xmlns="" xmlns:a16="http://schemas.microsoft.com/office/drawing/2014/main" val="2568296159"/>
                    </a:ext>
                  </a:extLst>
                </a:gridCol>
                <a:gridCol w="995423">
                  <a:extLst>
                    <a:ext uri="{9D8B030D-6E8A-4147-A177-3AD203B41FA5}">
                      <a16:colId xmlns="" xmlns:a16="http://schemas.microsoft.com/office/drawing/2014/main" val="577102865"/>
                    </a:ext>
                  </a:extLst>
                </a:gridCol>
                <a:gridCol w="1365809">
                  <a:extLst>
                    <a:ext uri="{9D8B030D-6E8A-4147-A177-3AD203B41FA5}">
                      <a16:colId xmlns="" xmlns:a16="http://schemas.microsoft.com/office/drawing/2014/main" val="1272076906"/>
                    </a:ext>
                  </a:extLst>
                </a:gridCol>
              </a:tblGrid>
              <a:tr h="690880">
                <a:tc>
                  <a:txBody>
                    <a:bodyPr/>
                    <a:lstStyle/>
                    <a:p>
                      <a:pPr algn="l"/>
                      <a:endParaRPr lang="en-US" sz="1900" b="1"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Actuals </a:t>
                      </a:r>
                      <a:br>
                        <a:rPr lang="en-US" sz="1900" b="1" i="0" dirty="0">
                          <a:solidFill>
                            <a:schemeClr val="bg1"/>
                          </a:solidFill>
                          <a:latin typeface="Arial" panose="020B0604020202020204" pitchFamily="34" charset="0"/>
                          <a:cs typeface="Arial" panose="020B0604020202020204" pitchFamily="34" charset="0"/>
                        </a:rPr>
                      </a:br>
                      <a:r>
                        <a:rPr lang="en-US" sz="1900" b="1" i="0" dirty="0">
                          <a:solidFill>
                            <a:schemeClr val="bg1"/>
                          </a:solidFill>
                          <a:latin typeface="Arial" panose="020B0604020202020204" pitchFamily="34" charset="0"/>
                          <a:cs typeface="Arial" panose="020B0604020202020204" pitchFamily="34" charset="0"/>
                        </a:rPr>
                        <a:t>(MTD)</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Budget </a:t>
                      </a:r>
                      <a:br>
                        <a:rPr lang="en-US" sz="1900" b="1" i="0" dirty="0">
                          <a:solidFill>
                            <a:schemeClr val="bg1"/>
                          </a:solidFill>
                          <a:latin typeface="Arial" panose="020B0604020202020204" pitchFamily="34" charset="0"/>
                          <a:cs typeface="Arial" panose="020B0604020202020204" pitchFamily="34" charset="0"/>
                        </a:rPr>
                      </a:br>
                      <a:r>
                        <a:rPr lang="en-US" sz="1900" b="1" i="0" dirty="0">
                          <a:solidFill>
                            <a:schemeClr val="bg1"/>
                          </a:solidFill>
                          <a:latin typeface="Arial" panose="020B0604020202020204" pitchFamily="34" charset="0"/>
                          <a:cs typeface="Arial" panose="020B0604020202020204" pitchFamily="34" charset="0"/>
                        </a:rPr>
                        <a:t>(Full Month)</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Variance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Active Pipeline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Adjusted Variance</a:t>
                      </a:r>
                    </a:p>
                  </a:txBody>
                  <a:tcPr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365760">
                <a:tc>
                  <a:txBody>
                    <a:bodyPr/>
                    <a:lstStyle/>
                    <a:p>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#1</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365760">
                <a:tc>
                  <a:txBody>
                    <a:bodyPr/>
                    <a:lstStyle/>
                    <a:p>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#2</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30849336"/>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#3</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058900574"/>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#4</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150601612"/>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#5</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816508920"/>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#6</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931220937"/>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#7</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981855684"/>
                  </a:ext>
                </a:extLst>
              </a:tr>
              <a:tr h="6192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Total</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bl>
          </a:graphicData>
        </a:graphic>
      </p:graphicFrame>
      <p:sp>
        <p:nvSpPr>
          <p:cNvPr id="10" name="Text Placeholder 2">
            <a:extLst>
              <a:ext uri="{FF2B5EF4-FFF2-40B4-BE49-F238E27FC236}">
                <a16:creationId xmlns="" xmlns:a16="http://schemas.microsoft.com/office/drawing/2014/main" id="{7D43A5E4-6B70-334D-AEF3-2F889D55161B}"/>
              </a:ext>
            </a:extLst>
          </p:cNvPr>
          <p:cNvSpPr txBox="1">
            <a:spLocks/>
          </p:cNvSpPr>
          <p:nvPr userDrawn="1"/>
        </p:nvSpPr>
        <p:spPr>
          <a:xfrm>
            <a:off x="678714" y="945122"/>
            <a:ext cx="7365691"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2800" dirty="0">
                <a:highlight>
                  <a:srgbClr val="00FF00"/>
                </a:highlight>
                <a:ea typeface="+mj-ea"/>
              </a:rPr>
              <a:t>Month</a:t>
            </a:r>
            <a:r>
              <a:rPr sz="2800" dirty="0">
                <a:ea typeface="+mj-ea"/>
              </a:rPr>
              <a:t> Financial Details</a:t>
            </a:r>
          </a:p>
        </p:txBody>
      </p:sp>
      <p:sp>
        <p:nvSpPr>
          <p:cNvPr id="11" name="Rectangle 10">
            <a:extLst>
              <a:ext uri="{FF2B5EF4-FFF2-40B4-BE49-F238E27FC236}">
                <a16:creationId xmlns="" xmlns:a16="http://schemas.microsoft.com/office/drawing/2014/main" id="{68B88EE4-22F6-454A-AFE3-5539148F7C13}"/>
              </a:ext>
            </a:extLst>
          </p:cNvPr>
          <p:cNvSpPr/>
          <p:nvPr userDrawn="1"/>
        </p:nvSpPr>
        <p:spPr>
          <a:xfrm>
            <a:off x="787060" y="682137"/>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Tree>
    <p:extLst>
      <p:ext uri="{BB962C8B-B14F-4D97-AF65-F5344CB8AC3E}">
        <p14:creationId xmlns:p14="http://schemas.microsoft.com/office/powerpoint/2010/main" val="17873335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E0C9DCAD-08E4-416C-A22F-565DAB98A19B}"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24711110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6" name="Text Placeholder 2">
            <a:extLst>
              <a:ext uri="{FF2B5EF4-FFF2-40B4-BE49-F238E27FC236}">
                <a16:creationId xmlns="" xmlns:a16="http://schemas.microsoft.com/office/drawing/2014/main" id="{F8484FC2-6870-664E-9865-44D7531F84F1}"/>
              </a:ext>
            </a:extLst>
          </p:cNvPr>
          <p:cNvSpPr>
            <a:spLocks noGrp="1"/>
          </p:cNvSpPr>
          <p:nvPr>
            <p:ph type="body" sz="quarter" idx="11" hasCustomPrompt="1"/>
          </p:nvPr>
        </p:nvSpPr>
        <p:spPr>
          <a:xfrm>
            <a:off x="787059" y="1634249"/>
            <a:ext cx="7777820" cy="430887"/>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What will you do in the remaining days of this month to achieve (or exceed) your monthly budget? List out the highest value or most critical opportunities and group all others in the final line.</a:t>
            </a:r>
          </a:p>
        </p:txBody>
      </p:sp>
      <p:graphicFrame>
        <p:nvGraphicFramePr>
          <p:cNvPr id="7" name="Table 6">
            <a:extLst>
              <a:ext uri="{FF2B5EF4-FFF2-40B4-BE49-F238E27FC236}">
                <a16:creationId xmlns="" xmlns:a16="http://schemas.microsoft.com/office/drawing/2014/main" id="{E3277298-0869-B44C-8C31-D378B42E7884}"/>
              </a:ext>
            </a:extLst>
          </p:cNvPr>
          <p:cNvGraphicFramePr>
            <a:graphicFrameLocks noGrp="1"/>
          </p:cNvGraphicFramePr>
          <p:nvPr userDrawn="1">
            <p:extLst>
              <p:ext uri="{D42A27DB-BD31-4B8C-83A1-F6EECF244321}">
                <p14:modId xmlns:p14="http://schemas.microsoft.com/office/powerpoint/2010/main" val="1033874794"/>
              </p:ext>
            </p:extLst>
          </p:nvPr>
        </p:nvGraphicFramePr>
        <p:xfrm>
          <a:off x="787060" y="2548205"/>
          <a:ext cx="7928679" cy="3129280"/>
        </p:xfrm>
        <a:graphic>
          <a:graphicData uri="http://schemas.openxmlformats.org/drawingml/2006/table">
            <a:tbl>
              <a:tblPr firstRow="1" bandRow="1"/>
              <a:tblGrid>
                <a:gridCol w="1982170">
                  <a:extLst>
                    <a:ext uri="{9D8B030D-6E8A-4147-A177-3AD203B41FA5}">
                      <a16:colId xmlns="" xmlns:a16="http://schemas.microsoft.com/office/drawing/2014/main" val="3783739888"/>
                    </a:ext>
                  </a:extLst>
                </a:gridCol>
                <a:gridCol w="2295060">
                  <a:extLst>
                    <a:ext uri="{9D8B030D-6E8A-4147-A177-3AD203B41FA5}">
                      <a16:colId xmlns="" xmlns:a16="http://schemas.microsoft.com/office/drawing/2014/main" val="2802813869"/>
                    </a:ext>
                  </a:extLst>
                </a:gridCol>
                <a:gridCol w="1669279">
                  <a:extLst>
                    <a:ext uri="{9D8B030D-6E8A-4147-A177-3AD203B41FA5}">
                      <a16:colId xmlns="" xmlns:a16="http://schemas.microsoft.com/office/drawing/2014/main" val="936675683"/>
                    </a:ext>
                  </a:extLst>
                </a:gridCol>
                <a:gridCol w="1982170">
                  <a:extLst>
                    <a:ext uri="{9D8B030D-6E8A-4147-A177-3AD203B41FA5}">
                      <a16:colId xmlns="" xmlns:a16="http://schemas.microsoft.com/office/drawing/2014/main" val="2568296159"/>
                    </a:ext>
                  </a:extLst>
                </a:gridCol>
              </a:tblGrid>
              <a:tr h="690880">
                <a:tc>
                  <a:txBody>
                    <a:bodyPr/>
                    <a:lstStyle/>
                    <a:p>
                      <a:pPr algn="l"/>
                      <a:r>
                        <a:rPr lang="en-US" sz="1900" b="1" i="0" dirty="0">
                          <a:solidFill>
                            <a:schemeClr val="bg1"/>
                          </a:solidFill>
                          <a:latin typeface="Arial" panose="020B0604020202020204" pitchFamily="34" charset="0"/>
                          <a:cs typeface="Arial" panose="020B0604020202020204" pitchFamily="34" charset="0"/>
                        </a:rPr>
                        <a:t>Pipeline Item or Reporting Area</a:t>
                      </a:r>
                    </a:p>
                  </a:txBody>
                  <a:tcPr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Value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Expected Book Date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Help/Support Needed to Close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365760">
                <a:tc>
                  <a:txBody>
                    <a:bodyPr/>
                    <a:lstStyle/>
                    <a:p>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49770262"/>
                  </a:ext>
                </a:extLst>
              </a:tr>
              <a:tr h="365760">
                <a:tc>
                  <a:txBody>
                    <a:bodyPr/>
                    <a:lstStyle/>
                    <a:p>
                      <a:endParaRPr lang="en-US" sz="1600" b="1"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Varies</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080663138"/>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Total</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(should equal slide 4 Current Month Active Pipeline)</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2531837987"/>
                  </a:ext>
                </a:extLst>
              </a:tr>
            </a:tbl>
          </a:graphicData>
        </a:graphic>
      </p:graphicFrame>
      <p:sp>
        <p:nvSpPr>
          <p:cNvPr id="12" name="Text Placeholder 2">
            <a:extLst>
              <a:ext uri="{FF2B5EF4-FFF2-40B4-BE49-F238E27FC236}">
                <a16:creationId xmlns="" xmlns:a16="http://schemas.microsoft.com/office/drawing/2014/main" id="{6B0C7408-B491-C346-BE17-5B4E791F6452}"/>
              </a:ext>
            </a:extLst>
          </p:cNvPr>
          <p:cNvSpPr txBox="1">
            <a:spLocks/>
          </p:cNvSpPr>
          <p:nvPr userDrawn="1"/>
        </p:nvSpPr>
        <p:spPr>
          <a:xfrm>
            <a:off x="678714" y="945122"/>
            <a:ext cx="7423564"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2800" dirty="0">
                <a:highlight>
                  <a:srgbClr val="00FF00"/>
                </a:highlight>
              </a:rPr>
              <a:t>Month</a:t>
            </a:r>
            <a:r>
              <a:rPr sz="2800" dirty="0"/>
              <a:t> Pipeline Details</a:t>
            </a:r>
          </a:p>
        </p:txBody>
      </p:sp>
      <p:sp>
        <p:nvSpPr>
          <p:cNvPr id="13" name="Rectangle 12">
            <a:extLst>
              <a:ext uri="{FF2B5EF4-FFF2-40B4-BE49-F238E27FC236}">
                <a16:creationId xmlns="" xmlns:a16="http://schemas.microsoft.com/office/drawing/2014/main" id="{4C15893F-8D46-D042-9182-1AF39B365C5D}"/>
              </a:ext>
            </a:extLst>
          </p:cNvPr>
          <p:cNvSpPr/>
          <p:nvPr userDrawn="1"/>
        </p:nvSpPr>
        <p:spPr>
          <a:xfrm>
            <a:off x="787060" y="682137"/>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Tree>
    <p:extLst>
      <p:ext uri="{BB962C8B-B14F-4D97-AF65-F5344CB8AC3E}">
        <p14:creationId xmlns:p14="http://schemas.microsoft.com/office/powerpoint/2010/main" val="2033381978"/>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8" name="Text Placeholder 2">
            <a:extLst>
              <a:ext uri="{FF2B5EF4-FFF2-40B4-BE49-F238E27FC236}">
                <a16:creationId xmlns="" xmlns:a16="http://schemas.microsoft.com/office/drawing/2014/main" id="{1CF9F1E8-F7FC-B140-B673-72E316C65C66}"/>
              </a:ext>
            </a:extLst>
          </p:cNvPr>
          <p:cNvSpPr>
            <a:spLocks noGrp="1"/>
          </p:cNvSpPr>
          <p:nvPr>
            <p:ph type="body" sz="quarter" idx="11" hasCustomPrompt="1"/>
          </p:nvPr>
        </p:nvSpPr>
        <p:spPr>
          <a:xfrm>
            <a:off x="787059" y="1634249"/>
            <a:ext cx="7777820" cy="430887"/>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r>
              <a:rPr lang="en-US" dirty="0">
                <a:latin typeface="Helvetica Neue" panose="02000503000000020004" pitchFamily="2" charset="0"/>
                <a:ea typeface="Helvetica Neue" panose="02000503000000020004" pitchFamily="2" charset="0"/>
                <a:cs typeface="Helvetica Neue" panose="02000503000000020004" pitchFamily="2" charset="0"/>
              </a:rPr>
              <a:t>If your Actuals + Pipeline do not achieve your budget for this month, how are you working to address the remaining gap?</a:t>
            </a:r>
            <a:endParaRPr lang="en-US" dirty="0">
              <a:highlight>
                <a:srgbClr val="00FF00"/>
              </a:highlight>
              <a:latin typeface="Helvetica Neue" panose="02000503000000020004" pitchFamily="2" charset="0"/>
              <a:ea typeface="Helvetica Neue" panose="02000503000000020004" pitchFamily="2" charset="0"/>
              <a:cs typeface="Helvetica Neue" panose="02000503000000020004" pitchFamily="2" charset="0"/>
            </a:endParaRPr>
          </a:p>
        </p:txBody>
      </p:sp>
      <p:graphicFrame>
        <p:nvGraphicFramePr>
          <p:cNvPr id="9" name="Table 8">
            <a:extLst>
              <a:ext uri="{FF2B5EF4-FFF2-40B4-BE49-F238E27FC236}">
                <a16:creationId xmlns="" xmlns:a16="http://schemas.microsoft.com/office/drawing/2014/main" id="{1242C673-97A6-8B49-95C1-B2A579EFFF86}"/>
              </a:ext>
            </a:extLst>
          </p:cNvPr>
          <p:cNvGraphicFramePr>
            <a:graphicFrameLocks noGrp="1"/>
          </p:cNvGraphicFramePr>
          <p:nvPr userDrawn="1">
            <p:extLst>
              <p:ext uri="{D42A27DB-BD31-4B8C-83A1-F6EECF244321}">
                <p14:modId xmlns:p14="http://schemas.microsoft.com/office/powerpoint/2010/main" val="3555779822"/>
              </p:ext>
            </p:extLst>
          </p:nvPr>
        </p:nvGraphicFramePr>
        <p:xfrm>
          <a:off x="787060" y="2548206"/>
          <a:ext cx="7928679" cy="3036753"/>
        </p:xfrm>
        <a:graphic>
          <a:graphicData uri="http://schemas.openxmlformats.org/drawingml/2006/table">
            <a:tbl>
              <a:tblPr firstRow="1" bandRow="1"/>
              <a:tblGrid>
                <a:gridCol w="1982170">
                  <a:extLst>
                    <a:ext uri="{9D8B030D-6E8A-4147-A177-3AD203B41FA5}">
                      <a16:colId xmlns="" xmlns:a16="http://schemas.microsoft.com/office/drawing/2014/main" val="3783739888"/>
                    </a:ext>
                  </a:extLst>
                </a:gridCol>
                <a:gridCol w="2295060">
                  <a:extLst>
                    <a:ext uri="{9D8B030D-6E8A-4147-A177-3AD203B41FA5}">
                      <a16:colId xmlns="" xmlns:a16="http://schemas.microsoft.com/office/drawing/2014/main" val="2802813869"/>
                    </a:ext>
                  </a:extLst>
                </a:gridCol>
                <a:gridCol w="1669279">
                  <a:extLst>
                    <a:ext uri="{9D8B030D-6E8A-4147-A177-3AD203B41FA5}">
                      <a16:colId xmlns="" xmlns:a16="http://schemas.microsoft.com/office/drawing/2014/main" val="936675683"/>
                    </a:ext>
                  </a:extLst>
                </a:gridCol>
                <a:gridCol w="1982170">
                  <a:extLst>
                    <a:ext uri="{9D8B030D-6E8A-4147-A177-3AD203B41FA5}">
                      <a16:colId xmlns="" xmlns:a16="http://schemas.microsoft.com/office/drawing/2014/main" val="2568296159"/>
                    </a:ext>
                  </a:extLst>
                </a:gridCol>
              </a:tblGrid>
              <a:tr h="690880">
                <a:tc>
                  <a:txBody>
                    <a:bodyPr/>
                    <a:lstStyle/>
                    <a:p>
                      <a:pPr algn="l"/>
                      <a:r>
                        <a:rPr lang="en-US" sz="1900" b="1" i="0" dirty="0">
                          <a:solidFill>
                            <a:schemeClr val="bg1"/>
                          </a:solidFill>
                          <a:latin typeface="Arial" panose="020B0604020202020204" pitchFamily="34" charset="0"/>
                          <a:cs typeface="Arial" panose="020B0604020202020204" pitchFamily="34" charset="0"/>
                        </a:rPr>
                        <a:t>Plans/Tactics</a:t>
                      </a:r>
                    </a:p>
                  </a:txBody>
                  <a:tcPr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Value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Expected Book Date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Help/Support Needed</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365760">
                <a:tc>
                  <a:txBody>
                    <a:bodyPr/>
                    <a:lstStyle/>
                    <a:p>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49770262"/>
                  </a:ext>
                </a:extLst>
              </a:tr>
              <a:tr h="365760">
                <a:tc>
                  <a:txBody>
                    <a:bodyPr/>
                    <a:lstStyle/>
                    <a:p>
                      <a:endParaRPr lang="en-US" sz="1600" b="1"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08066313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Total</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i="0" dirty="0">
                        <a:solidFill>
                          <a:schemeClr val="tx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2531837987"/>
                  </a:ext>
                </a:extLst>
              </a:tr>
            </a:tbl>
          </a:graphicData>
        </a:graphic>
      </p:graphicFrame>
      <p:sp>
        <p:nvSpPr>
          <p:cNvPr id="10" name="Text Placeholder 2">
            <a:extLst>
              <a:ext uri="{FF2B5EF4-FFF2-40B4-BE49-F238E27FC236}">
                <a16:creationId xmlns="" xmlns:a16="http://schemas.microsoft.com/office/drawing/2014/main" id="{50E418A5-B80D-BC4A-909E-1B94BC8CCB3C}"/>
              </a:ext>
            </a:extLst>
          </p:cNvPr>
          <p:cNvSpPr txBox="1">
            <a:spLocks/>
          </p:cNvSpPr>
          <p:nvPr userDrawn="1"/>
        </p:nvSpPr>
        <p:spPr>
          <a:xfrm>
            <a:off x="678714" y="945122"/>
            <a:ext cx="7423564"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2800" dirty="0"/>
              <a:t>Addressing Gaps—</a:t>
            </a:r>
            <a:r>
              <a:rPr sz="2800" dirty="0">
                <a:highlight>
                  <a:srgbClr val="00FF00"/>
                </a:highlight>
              </a:rPr>
              <a:t>Month</a:t>
            </a:r>
            <a:endParaRPr sz="2800" dirty="0"/>
          </a:p>
        </p:txBody>
      </p:sp>
      <p:sp>
        <p:nvSpPr>
          <p:cNvPr id="11" name="Rectangle 10">
            <a:extLst>
              <a:ext uri="{FF2B5EF4-FFF2-40B4-BE49-F238E27FC236}">
                <a16:creationId xmlns="" xmlns:a16="http://schemas.microsoft.com/office/drawing/2014/main" id="{9F5879FE-CAE6-9741-AFA3-DDF01C2E0465}"/>
              </a:ext>
            </a:extLst>
          </p:cNvPr>
          <p:cNvSpPr/>
          <p:nvPr userDrawn="1"/>
        </p:nvSpPr>
        <p:spPr>
          <a:xfrm>
            <a:off x="787060" y="682137"/>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Tree>
    <p:extLst>
      <p:ext uri="{BB962C8B-B14F-4D97-AF65-F5344CB8AC3E}">
        <p14:creationId xmlns:p14="http://schemas.microsoft.com/office/powerpoint/2010/main" val="3763653803"/>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6" name="Text Placeholder 2">
            <a:extLst>
              <a:ext uri="{FF2B5EF4-FFF2-40B4-BE49-F238E27FC236}">
                <a16:creationId xmlns="" xmlns:a16="http://schemas.microsoft.com/office/drawing/2014/main" id="{2E00B012-D31C-F441-A3D0-B4CAD2AACC6A}"/>
              </a:ext>
            </a:extLst>
          </p:cNvPr>
          <p:cNvSpPr>
            <a:spLocks noGrp="1"/>
          </p:cNvSpPr>
          <p:nvPr>
            <p:ph type="body" sz="quarter" idx="11" hasCustomPrompt="1"/>
          </p:nvPr>
        </p:nvSpPr>
        <p:spPr>
          <a:xfrm>
            <a:off x="787060" y="5813723"/>
            <a:ext cx="2535261" cy="430887"/>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7" name="Text Placeholder 22">
            <a:extLst>
              <a:ext uri="{FF2B5EF4-FFF2-40B4-BE49-F238E27FC236}">
                <a16:creationId xmlns="" xmlns:a16="http://schemas.microsoft.com/office/drawing/2014/main" id="{F373DBF5-0D64-9340-AF57-E767FACA0218}"/>
              </a:ext>
            </a:extLst>
          </p:cNvPr>
          <p:cNvSpPr txBox="1">
            <a:spLocks/>
          </p:cNvSpPr>
          <p:nvPr userDrawn="1"/>
        </p:nvSpPr>
        <p:spPr>
          <a:xfrm>
            <a:off x="787060" y="5481325"/>
            <a:ext cx="2156545" cy="249299"/>
          </a:xfrm>
          <a:prstGeom prst="rect">
            <a:avLst/>
          </a:prstGeom>
        </p:spPr>
        <p:txBody>
          <a:bodyPr wrap="square" lIns="0" tIns="0" rIns="0" bIns="0">
            <a:spAutoFit/>
          </a:bodyPr>
          <a:lstStyle>
            <a:lvl1pPr marL="0" indent="0" algn="l" defTabSz="914400" rtl="0" eaLnBrk="1" latinLnBrk="0" hangingPunct="1">
              <a:lnSpc>
                <a:spcPct val="90000"/>
              </a:lnSpc>
              <a:spcBef>
                <a:spcPts val="10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prstClr val="black"/>
                </a:solidFill>
              </a:rPr>
              <a:t>LOREM IPSUM</a:t>
            </a:r>
            <a:endParaRPr lang="en-US" dirty="0">
              <a:solidFill>
                <a:prstClr val="black"/>
              </a:solidFill>
            </a:endParaRPr>
          </a:p>
        </p:txBody>
      </p:sp>
      <p:graphicFrame>
        <p:nvGraphicFramePr>
          <p:cNvPr id="12" name="Table 11">
            <a:extLst>
              <a:ext uri="{FF2B5EF4-FFF2-40B4-BE49-F238E27FC236}">
                <a16:creationId xmlns="" xmlns:a16="http://schemas.microsoft.com/office/drawing/2014/main" id="{661E82EF-8167-C448-BB97-BAA550D68310}"/>
              </a:ext>
            </a:extLst>
          </p:cNvPr>
          <p:cNvGraphicFramePr>
            <a:graphicFrameLocks noGrp="1"/>
          </p:cNvGraphicFramePr>
          <p:nvPr userDrawn="1">
            <p:extLst/>
          </p:nvPr>
        </p:nvGraphicFramePr>
        <p:xfrm>
          <a:off x="787059" y="1841286"/>
          <a:ext cx="7909900" cy="3316395"/>
        </p:xfrm>
        <a:graphic>
          <a:graphicData uri="http://schemas.openxmlformats.org/drawingml/2006/table">
            <a:tbl>
              <a:tblPr firstRow="1" bandRow="1"/>
              <a:tblGrid>
                <a:gridCol w="1581980">
                  <a:extLst>
                    <a:ext uri="{9D8B030D-6E8A-4147-A177-3AD203B41FA5}">
                      <a16:colId xmlns="" xmlns:a16="http://schemas.microsoft.com/office/drawing/2014/main" val="3783739888"/>
                    </a:ext>
                  </a:extLst>
                </a:gridCol>
                <a:gridCol w="1581980">
                  <a:extLst>
                    <a:ext uri="{9D8B030D-6E8A-4147-A177-3AD203B41FA5}">
                      <a16:colId xmlns="" xmlns:a16="http://schemas.microsoft.com/office/drawing/2014/main" val="2802813869"/>
                    </a:ext>
                  </a:extLst>
                </a:gridCol>
                <a:gridCol w="1581980">
                  <a:extLst>
                    <a:ext uri="{9D8B030D-6E8A-4147-A177-3AD203B41FA5}">
                      <a16:colId xmlns="" xmlns:a16="http://schemas.microsoft.com/office/drawing/2014/main" val="936675683"/>
                    </a:ext>
                  </a:extLst>
                </a:gridCol>
                <a:gridCol w="1581980">
                  <a:extLst>
                    <a:ext uri="{9D8B030D-6E8A-4147-A177-3AD203B41FA5}">
                      <a16:colId xmlns="" xmlns:a16="http://schemas.microsoft.com/office/drawing/2014/main" val="2568296159"/>
                    </a:ext>
                  </a:extLst>
                </a:gridCol>
                <a:gridCol w="1581980">
                  <a:extLst>
                    <a:ext uri="{9D8B030D-6E8A-4147-A177-3AD203B41FA5}">
                      <a16:colId xmlns="" xmlns:a16="http://schemas.microsoft.com/office/drawing/2014/main" val="577102865"/>
                    </a:ext>
                  </a:extLst>
                </a:gridCol>
              </a:tblGrid>
              <a:tr h="606635">
                <a:tc>
                  <a:txBody>
                    <a:bodyPr/>
                    <a:lstStyle/>
                    <a:p>
                      <a:pPr algn="l"/>
                      <a:r>
                        <a:rPr lang="en-US" sz="1900" b="1" i="0" dirty="0">
                          <a:solidFill>
                            <a:schemeClr val="bg1"/>
                          </a:solidFill>
                          <a:latin typeface="Arial" panose="020B0604020202020204" pitchFamily="34" charset="0"/>
                          <a:cs typeface="Arial" panose="020B0604020202020204" pitchFamily="34" charset="0"/>
                        </a:rPr>
                        <a:t>Name</a:t>
                      </a:r>
                    </a:p>
                  </a:txBody>
                  <a:tcPr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609600">
                <a:tc>
                  <a:txBody>
                    <a:bodyPr/>
                    <a:lstStyle/>
                    <a:p>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p>
                      <a:endParaRPr lang="en-US" sz="1600" b="0"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p>
                      <a:endParaRPr lang="en-US" sz="1600" b="0" i="0" dirty="0">
                        <a:solidFill>
                          <a:schemeClr val="bg1"/>
                        </a:solidFill>
                        <a:latin typeface="Arial" panose="020B0604020202020204" pitchFamily="34" charset="0"/>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30849336"/>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6703909"/>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bl>
          </a:graphicData>
        </a:graphic>
      </p:graphicFrame>
      <p:sp>
        <p:nvSpPr>
          <p:cNvPr id="13" name="Text Placeholder 2">
            <a:extLst>
              <a:ext uri="{FF2B5EF4-FFF2-40B4-BE49-F238E27FC236}">
                <a16:creationId xmlns="" xmlns:a16="http://schemas.microsoft.com/office/drawing/2014/main" id="{4D35CBEC-7A9A-094A-8E82-374541AE808F}"/>
              </a:ext>
            </a:extLst>
          </p:cNvPr>
          <p:cNvSpPr txBox="1">
            <a:spLocks/>
          </p:cNvSpPr>
          <p:nvPr userDrawn="1"/>
        </p:nvSpPr>
        <p:spPr>
          <a:xfrm>
            <a:off x="678714" y="945122"/>
            <a:ext cx="2420086"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2800" dirty="0">
                <a:ea typeface="+mj-ea"/>
              </a:rPr>
              <a:t>Table 1</a:t>
            </a:r>
          </a:p>
        </p:txBody>
      </p:sp>
      <p:sp>
        <p:nvSpPr>
          <p:cNvPr id="14" name="Rectangle 13">
            <a:extLst>
              <a:ext uri="{FF2B5EF4-FFF2-40B4-BE49-F238E27FC236}">
                <a16:creationId xmlns="" xmlns:a16="http://schemas.microsoft.com/office/drawing/2014/main" id="{A85039D8-8279-9E4B-9D4A-A73C3CC08B85}"/>
              </a:ext>
            </a:extLst>
          </p:cNvPr>
          <p:cNvSpPr/>
          <p:nvPr userDrawn="1"/>
        </p:nvSpPr>
        <p:spPr>
          <a:xfrm>
            <a:off x="787060" y="682137"/>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15" name="Text Placeholder 7">
            <a:extLst>
              <a:ext uri="{FF2B5EF4-FFF2-40B4-BE49-F238E27FC236}">
                <a16:creationId xmlns="" xmlns:a16="http://schemas.microsoft.com/office/drawing/2014/main" id="{AF38D356-9884-8341-9471-A636E2485436}"/>
              </a:ext>
            </a:extLst>
          </p:cNvPr>
          <p:cNvSpPr txBox="1">
            <a:spLocks/>
          </p:cNvSpPr>
          <p:nvPr userDrawn="1"/>
        </p:nvSpPr>
        <p:spPr>
          <a:xfrm>
            <a:off x="136779" y="215576"/>
            <a:ext cx="7540625" cy="25823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400" b="1" i="0" kern="1200" cap="all" baseline="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prstClr val="white">
                    <a:lumMod val="50000"/>
                  </a:prstClr>
                </a:solidFill>
              </a:rPr>
              <a:t>Kicker text HERE</a:t>
            </a:r>
            <a:endParaRPr lang="en-US" dirty="0">
              <a:solidFill>
                <a:prstClr val="white">
                  <a:lumMod val="50000"/>
                </a:prstClr>
              </a:solidFill>
            </a:endParaRPr>
          </a:p>
        </p:txBody>
      </p:sp>
    </p:spTree>
    <p:extLst>
      <p:ext uri="{BB962C8B-B14F-4D97-AF65-F5344CB8AC3E}">
        <p14:creationId xmlns:p14="http://schemas.microsoft.com/office/powerpoint/2010/main" val="934285888"/>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8" name="Text Placeholder 2">
            <a:extLst>
              <a:ext uri="{FF2B5EF4-FFF2-40B4-BE49-F238E27FC236}">
                <a16:creationId xmlns="" xmlns:a16="http://schemas.microsoft.com/office/drawing/2014/main" id="{CD0D57AC-DF83-FD41-A92A-BFD61BFC7F00}"/>
              </a:ext>
            </a:extLst>
          </p:cNvPr>
          <p:cNvSpPr>
            <a:spLocks noGrp="1"/>
          </p:cNvSpPr>
          <p:nvPr>
            <p:ph type="body" sz="quarter" idx="11" hasCustomPrompt="1"/>
          </p:nvPr>
        </p:nvSpPr>
        <p:spPr>
          <a:xfrm>
            <a:off x="787059" y="1634248"/>
            <a:ext cx="7777820" cy="215444"/>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graphicFrame>
        <p:nvGraphicFramePr>
          <p:cNvPr id="9" name="Table 8">
            <a:extLst>
              <a:ext uri="{FF2B5EF4-FFF2-40B4-BE49-F238E27FC236}">
                <a16:creationId xmlns="" xmlns:a16="http://schemas.microsoft.com/office/drawing/2014/main" id="{32FF6481-CF50-9F49-A553-5A83115CF10F}"/>
              </a:ext>
            </a:extLst>
          </p:cNvPr>
          <p:cNvGraphicFramePr>
            <a:graphicFrameLocks noGrp="1"/>
          </p:cNvGraphicFramePr>
          <p:nvPr userDrawn="1">
            <p:extLst>
              <p:ext uri="{D42A27DB-BD31-4B8C-83A1-F6EECF244321}">
                <p14:modId xmlns:p14="http://schemas.microsoft.com/office/powerpoint/2010/main" val="3474895465"/>
              </p:ext>
            </p:extLst>
          </p:nvPr>
        </p:nvGraphicFramePr>
        <p:xfrm>
          <a:off x="787059" y="2239549"/>
          <a:ext cx="7777820" cy="3619513"/>
        </p:xfrm>
        <a:graphic>
          <a:graphicData uri="http://schemas.openxmlformats.org/drawingml/2006/table">
            <a:tbl>
              <a:tblPr firstRow="1" bandRow="1"/>
              <a:tblGrid>
                <a:gridCol w="1555564">
                  <a:extLst>
                    <a:ext uri="{9D8B030D-6E8A-4147-A177-3AD203B41FA5}">
                      <a16:colId xmlns="" xmlns:a16="http://schemas.microsoft.com/office/drawing/2014/main" val="3783739888"/>
                    </a:ext>
                  </a:extLst>
                </a:gridCol>
                <a:gridCol w="1555564">
                  <a:extLst>
                    <a:ext uri="{9D8B030D-6E8A-4147-A177-3AD203B41FA5}">
                      <a16:colId xmlns="" xmlns:a16="http://schemas.microsoft.com/office/drawing/2014/main" val="2802813869"/>
                    </a:ext>
                  </a:extLst>
                </a:gridCol>
                <a:gridCol w="1555564">
                  <a:extLst>
                    <a:ext uri="{9D8B030D-6E8A-4147-A177-3AD203B41FA5}">
                      <a16:colId xmlns="" xmlns:a16="http://schemas.microsoft.com/office/drawing/2014/main" val="936675683"/>
                    </a:ext>
                  </a:extLst>
                </a:gridCol>
                <a:gridCol w="1555564">
                  <a:extLst>
                    <a:ext uri="{9D8B030D-6E8A-4147-A177-3AD203B41FA5}">
                      <a16:colId xmlns="" xmlns:a16="http://schemas.microsoft.com/office/drawing/2014/main" val="2568296159"/>
                    </a:ext>
                  </a:extLst>
                </a:gridCol>
                <a:gridCol w="1555564">
                  <a:extLst>
                    <a:ext uri="{9D8B030D-6E8A-4147-A177-3AD203B41FA5}">
                      <a16:colId xmlns="" xmlns:a16="http://schemas.microsoft.com/office/drawing/2014/main" val="577102865"/>
                    </a:ext>
                  </a:extLst>
                </a:gridCol>
              </a:tblGrid>
              <a:tr h="517073">
                <a:tc>
                  <a:txBody>
                    <a:bodyPr/>
                    <a:lstStyle/>
                    <a:p>
                      <a:pPr algn="l"/>
                      <a:r>
                        <a:rPr lang="en-US" sz="1900" b="1" i="0" dirty="0">
                          <a:solidFill>
                            <a:schemeClr val="bg1"/>
                          </a:solidFill>
                          <a:latin typeface="Arial" panose="020B0604020202020204" pitchFamily="34" charset="0"/>
                          <a:cs typeface="Arial" panose="020B0604020202020204" pitchFamily="34" charset="0"/>
                        </a:rPr>
                        <a:t>Name</a:t>
                      </a:r>
                    </a:p>
                  </a:txBody>
                  <a:tcPr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Name</a:t>
                      </a:r>
                      <a:endPar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Name</a:t>
                      </a:r>
                      <a:endPar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Name</a:t>
                      </a:r>
                      <a:endPar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txBody>
                  <a:tcPr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Name</a:t>
                      </a:r>
                    </a:p>
                  </a:txBody>
                  <a:tcPr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517073">
                <a:tc>
                  <a:txBody>
                    <a:bodyPr/>
                    <a:lstStyle/>
                    <a:p>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49770262"/>
                  </a:ext>
                </a:extLst>
              </a:tr>
              <a:tr h="517073">
                <a:tc>
                  <a:txBody>
                    <a:bodyPr/>
                    <a:lstStyle/>
                    <a:p>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08066313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2531837987"/>
                  </a:ext>
                </a:extLst>
              </a:tr>
            </a:tbl>
          </a:graphicData>
        </a:graphic>
      </p:graphicFrame>
      <p:sp>
        <p:nvSpPr>
          <p:cNvPr id="10" name="Text Placeholder 2">
            <a:extLst>
              <a:ext uri="{FF2B5EF4-FFF2-40B4-BE49-F238E27FC236}">
                <a16:creationId xmlns="" xmlns:a16="http://schemas.microsoft.com/office/drawing/2014/main" id="{821EC2D7-C808-4F49-9D1D-5EA4CABDE1FA}"/>
              </a:ext>
            </a:extLst>
          </p:cNvPr>
          <p:cNvSpPr txBox="1">
            <a:spLocks/>
          </p:cNvSpPr>
          <p:nvPr userDrawn="1"/>
        </p:nvSpPr>
        <p:spPr>
          <a:xfrm>
            <a:off x="678714" y="945122"/>
            <a:ext cx="2338806"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2800">
                <a:ea typeface="+mj-ea"/>
              </a:rPr>
              <a:t>Table 2</a:t>
            </a:r>
            <a:endParaRPr sz="2800" dirty="0">
              <a:ea typeface="+mj-ea"/>
            </a:endParaRPr>
          </a:p>
        </p:txBody>
      </p:sp>
      <p:sp>
        <p:nvSpPr>
          <p:cNvPr id="11" name="Rectangle 10">
            <a:extLst>
              <a:ext uri="{FF2B5EF4-FFF2-40B4-BE49-F238E27FC236}">
                <a16:creationId xmlns="" xmlns:a16="http://schemas.microsoft.com/office/drawing/2014/main" id="{F9722EA7-E1B3-9446-890B-7D7CEF1DF16C}"/>
              </a:ext>
            </a:extLst>
          </p:cNvPr>
          <p:cNvSpPr/>
          <p:nvPr userDrawn="1"/>
        </p:nvSpPr>
        <p:spPr>
          <a:xfrm>
            <a:off x="787060" y="682137"/>
            <a:ext cx="844325" cy="91617"/>
          </a:xfrm>
          <a:prstGeom prst="rect">
            <a:avLst/>
          </a:prstGeom>
          <a:solidFill>
            <a:srgbClr val="AA182C"/>
          </a:solidFill>
          <a:ln w="12700" cap="flat" cmpd="sng" algn="ctr">
            <a:noFill/>
            <a:prstDash val="solid"/>
            <a:miter lim="800000"/>
          </a:ln>
          <a:effectLst/>
        </p:spPr>
        <p:txBody>
          <a:bodyPr rtlCol="0" anchor="ctr"/>
          <a:lstStyle/>
          <a:p>
            <a:pPr algn="ctr">
              <a:defRPr/>
            </a:pPr>
            <a:endParaRPr lang="en-US" kern="0" dirty="0">
              <a:solidFill>
                <a:srgbClr val="000000"/>
              </a:solidFill>
            </a:endParaRPr>
          </a:p>
        </p:txBody>
      </p:sp>
      <p:sp>
        <p:nvSpPr>
          <p:cNvPr id="16" name="Text Placeholder 7">
            <a:extLst>
              <a:ext uri="{FF2B5EF4-FFF2-40B4-BE49-F238E27FC236}">
                <a16:creationId xmlns="" xmlns:a16="http://schemas.microsoft.com/office/drawing/2014/main" id="{CACAF07E-2CB0-C948-86A2-ED310C49AFAA}"/>
              </a:ext>
            </a:extLst>
          </p:cNvPr>
          <p:cNvSpPr txBox="1">
            <a:spLocks/>
          </p:cNvSpPr>
          <p:nvPr userDrawn="1"/>
        </p:nvSpPr>
        <p:spPr>
          <a:xfrm>
            <a:off x="136779" y="215576"/>
            <a:ext cx="7540625" cy="25823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400" b="1" i="0" kern="1200" cap="all" baseline="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prstClr val="white">
                    <a:lumMod val="50000"/>
                  </a:prstClr>
                </a:solidFill>
              </a:rPr>
              <a:t>Kicker text HERE</a:t>
            </a:r>
            <a:endParaRPr lang="en-US" dirty="0">
              <a:solidFill>
                <a:prstClr val="white">
                  <a:lumMod val="50000"/>
                </a:prstClr>
              </a:solidFill>
            </a:endParaRPr>
          </a:p>
        </p:txBody>
      </p:sp>
    </p:spTree>
    <p:extLst>
      <p:ext uri="{BB962C8B-B14F-4D97-AF65-F5344CB8AC3E}">
        <p14:creationId xmlns:p14="http://schemas.microsoft.com/office/powerpoint/2010/main" val="154516973"/>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defTabSz="457200"/>
            <a:fld id="{D8D877B3-D348-4611-9BDB-C5374591D951}" type="slidenum">
              <a:rPr lang="en-US" smtClean="0">
                <a:solidFill>
                  <a:prstClr val="black"/>
                </a:solidFill>
              </a:rPr>
              <a:pPr defTabSz="457200"/>
              <a:t>‹#›</a:t>
            </a:fld>
            <a:endParaRPr lang="en-US" dirty="0">
              <a:solidFill>
                <a:prstClr val="black"/>
              </a:solidFill>
            </a:endParaRPr>
          </a:p>
        </p:txBody>
      </p:sp>
      <p:sp>
        <p:nvSpPr>
          <p:cNvPr id="5" name="Title 4"/>
          <p:cNvSpPr>
            <a:spLocks noGrp="1"/>
          </p:cNvSpPr>
          <p:nvPr>
            <p:ph type="title" hasCustomPrompt="1"/>
          </p:nvPr>
        </p:nvSpPr>
        <p:spPr>
          <a:xfrm>
            <a:off x="1400176" y="2618191"/>
            <a:ext cx="3171825" cy="1621619"/>
          </a:xfrm>
        </p:spPr>
        <p:txBody>
          <a:bodyPr/>
          <a:lstStyle>
            <a:lvl1pPr>
              <a:defRPr sz="2700"/>
            </a:lvl1pPr>
          </a:lstStyle>
          <a:p>
            <a:r>
              <a:rPr lang="en-US" dirty="0"/>
              <a:t>CLICK TO EDIT MASTER TITLE STYLE</a:t>
            </a:r>
          </a:p>
        </p:txBody>
      </p:sp>
    </p:spTree>
    <p:extLst>
      <p:ext uri="{BB962C8B-B14F-4D97-AF65-F5344CB8AC3E}">
        <p14:creationId xmlns:p14="http://schemas.microsoft.com/office/powerpoint/2010/main" val="977186158"/>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FFC00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FFC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white">
                    <a:tint val="75000"/>
                  </a:prstClr>
                </a:solidFill>
              </a:rPr>
              <a:pPr/>
              <a:t>8/6/2020</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187713805"/>
      </p:ext>
    </p:extLst>
  </p:cSld>
  <p:clrMapOvr>
    <a:overrideClrMapping bg1="dk1" tx1="lt1" bg2="dk2" tx2="lt2" accent1="accent1" accent2="accent2" accent3="accent3" accent4="accent4" accent5="accent5" accent6="accent6" hlink="hlink" folHlink="folHlink"/>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C000"/>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white">
                    <a:tint val="75000"/>
                  </a:prstClr>
                </a:solidFill>
              </a:rPr>
              <a:pPr/>
              <a:t>8/6/2020</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10042271"/>
      </p:ext>
    </p:extLst>
  </p:cSld>
  <p:clrMapOvr>
    <a:overrideClrMapping bg1="dk1" tx1="lt1" bg2="dk2" tx2="lt2" accent1="accent1" accent2="accent2" accent3="accent3" accent4="accent4" accent5="accent5" accent6="accent6" hlink="hlink" folHlink="folHlink"/>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7417261"/>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8011103"/>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03419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DB635BDE-2A49-4A68-8A70-25E4B6EA3E17}"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118764539"/>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1226585"/>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7604335"/>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7084799"/>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1070395"/>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3549686"/>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4614583"/>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FFC00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FFC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white">
                    <a:tint val="75000"/>
                  </a:prstClr>
                </a:solidFill>
              </a:rPr>
              <a:pPr/>
              <a:t>8/6/2020</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762106099"/>
      </p:ext>
    </p:extLst>
  </p:cSld>
  <p:clrMapOvr>
    <a:overrideClrMapping bg1="dk1" tx1="lt1" bg2="dk2" tx2="lt2" accent1="accent1" accent2="accent2" accent3="accent3" accent4="accent4" accent5="accent5" accent6="accent6" hlink="hlink" folHlink="folHlink"/>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C000"/>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white">
                    <a:tint val="75000"/>
                  </a:prstClr>
                </a:solidFill>
              </a:rPr>
              <a:pPr/>
              <a:t>8/6/2020</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709005917"/>
      </p:ext>
    </p:extLst>
  </p:cSld>
  <p:clrMapOvr>
    <a:overrideClrMapping bg1="dk1" tx1="lt1" bg2="dk2" tx2="lt2" accent1="accent1" accent2="accent2" accent3="accent3" accent4="accent4" accent5="accent5" accent6="accent6" hlink="hlink" folHlink="folHlink"/>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1131449"/>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30280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32388" y="19462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32388" y="40798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7"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8" name="Rectangle 37"/>
          <p:cNvSpPr>
            <a:spLocks noGrp="1" noChangeArrowheads="1"/>
          </p:cNvSpPr>
          <p:nvPr>
            <p:ph type="sldNum" sz="quarter" idx="12"/>
          </p:nvPr>
        </p:nvSpPr>
        <p:spPr>
          <a:ln/>
        </p:spPr>
        <p:txBody>
          <a:bodyPr/>
          <a:lstStyle>
            <a:lvl1pPr>
              <a:defRPr/>
            </a:lvl1pPr>
          </a:lstStyle>
          <a:p>
            <a:fld id="{CD77676A-948D-42FC-A378-E69EF19AD73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27432606"/>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3232577"/>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1132562"/>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2958733"/>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8097601"/>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4522264"/>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8768603"/>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6070082"/>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FFC00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FFC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white">
                    <a:tint val="75000"/>
                  </a:prstClr>
                </a:solidFill>
              </a:rPr>
              <a:pPr/>
              <a:t>8/6/2020</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36121595"/>
      </p:ext>
    </p:extLst>
  </p:cSld>
  <p:clrMapOvr>
    <a:overrideClrMapping bg1="dk1" tx1="lt1" bg2="dk2" tx2="lt2" accent1="accent1" accent2="accent2" accent3="accent3" accent4="accent4" accent5="accent5" accent6="accent6" hlink="hlink" folHlink="folHlink"/>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C000"/>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white">
                    <a:tint val="75000"/>
                  </a:prstClr>
                </a:solidFill>
              </a:rPr>
              <a:pPr/>
              <a:t>8/6/2020</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139502314"/>
      </p:ext>
    </p:extLst>
  </p:cSld>
  <p:clrMapOvr>
    <a:overrideClrMapping bg1="dk1" tx1="lt1" bg2="dk2" tx2="lt2" accent1="accent1" accent2="accent2" accent3="accent3" accent4="accent4" accent5="accent5" accent6="accent6" hlink="hlink" folHlink="folHlink"/>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25441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0" y="609601"/>
            <a:ext cx="7799388" cy="54514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88ED0EE7-4E3F-48C0-8D1B-C87599E40566}"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010820338"/>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6307555"/>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2240542"/>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8704517"/>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1907189"/>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08996"/>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0378926"/>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6413634"/>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6942633"/>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useBgFill="1">
        <p:nvSpPr>
          <p:cNvPr id="5" name="Rounded Rectangle 4"/>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Rectangle 5"/>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Rectangle 6"/>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10" name="Rectangle 9"/>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n-US" smtClean="0"/>
              <a:t>Click to edit Master title style</a:t>
            </a:r>
            <a:endParaRPr lang="en-US"/>
          </a:p>
        </p:txBody>
      </p:sp>
      <p:sp>
        <p:nvSpPr>
          <p:cNvPr id="11" name="Date Placeholder 27"/>
          <p:cNvSpPr>
            <a:spLocks noGrp="1"/>
          </p:cNvSpPr>
          <p:nvPr>
            <p:ph type="dt" sz="half" idx="10"/>
          </p:nvPr>
        </p:nvSpPr>
        <p:spPr/>
        <p:txBody>
          <a:bodyPr/>
          <a:lstStyle>
            <a:lvl1pPr>
              <a:defRPr/>
            </a:lvl1pPr>
          </a:lstStyle>
          <a:p>
            <a:pPr>
              <a:defRPr/>
            </a:pPr>
            <a:fld id="{CB2DC3AC-8E14-4611-919B-405C08D41F5B}" type="datetime1">
              <a:rPr lang="en-US">
                <a:solidFill>
                  <a:srgbClr val="424456"/>
                </a:solidFill>
              </a:rPr>
              <a:pPr>
                <a:defRPr/>
              </a:pPr>
              <a:t>8/6/2020</a:t>
            </a:fld>
            <a:endParaRPr lang="en-US">
              <a:solidFill>
                <a:srgbClr val="424456"/>
              </a:solidFill>
            </a:endParaRPr>
          </a:p>
        </p:txBody>
      </p:sp>
      <p:sp>
        <p:nvSpPr>
          <p:cNvPr id="12" name="Footer Placeholder 16"/>
          <p:cNvSpPr>
            <a:spLocks noGrp="1"/>
          </p:cNvSpPr>
          <p:nvPr>
            <p:ph type="ftr" sz="quarter" idx="11"/>
          </p:nvPr>
        </p:nvSpPr>
        <p:spPr/>
        <p:txBody>
          <a:bodyPr/>
          <a:lstStyle>
            <a:lvl1pPr>
              <a:defRPr/>
            </a:lvl1pPr>
          </a:lstStyle>
          <a:p>
            <a:pPr>
              <a:defRPr/>
            </a:pPr>
            <a:endParaRPr lang="en-US">
              <a:solidFill>
                <a:srgbClr val="424456"/>
              </a:solidFill>
            </a:endParaRPr>
          </a:p>
        </p:txBody>
      </p:sp>
      <p:sp>
        <p:nvSpPr>
          <p:cNvPr id="13" name="Slide Number Placeholder 28"/>
          <p:cNvSpPr>
            <a:spLocks noGrp="1"/>
          </p:cNvSpPr>
          <p:nvPr>
            <p:ph type="sldNum" sz="quarter" idx="12"/>
          </p:nvPr>
        </p:nvSpPr>
        <p:spPr/>
        <p:txBody>
          <a:bodyPr/>
          <a:lstStyle>
            <a:lvl1pPr>
              <a:defRPr smtClean="0"/>
            </a:lvl1pPr>
          </a:lstStyle>
          <a:p>
            <a:pPr>
              <a:defRPr/>
            </a:pPr>
            <a:fld id="{895B79B4-C323-4F2E-AEE6-A3387ABBD637}" type="slidenum">
              <a:rPr lang="en-US" altLang="en-US"/>
              <a:pPr>
                <a:defRPr/>
              </a:pPr>
              <a:t>‹#›</a:t>
            </a:fld>
            <a:endParaRPr lang="en-US" altLang="en-US"/>
          </a:p>
        </p:txBody>
      </p:sp>
    </p:spTree>
    <p:extLst>
      <p:ext uri="{BB962C8B-B14F-4D97-AF65-F5344CB8AC3E}">
        <p14:creationId xmlns:p14="http://schemas.microsoft.com/office/powerpoint/2010/main" val="3277525793"/>
      </p:ext>
    </p:extLst>
  </p:cSld>
  <p:clrMapOvr>
    <a:overrideClrMapping bg1="lt1" tx1="dk1" bg2="lt2" tx2="dk2" accent1="accent1" accent2="accent2" accent3="accent3" accent4="accent4" accent5="accent5" accent6="accent6" hlink="hlink" folHlink="folHlink"/>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1400019" y="1844824"/>
            <a:ext cx="7772400" cy="4572000"/>
          </a:xfrm>
        </p:spPr>
        <p:txBody>
          <a:bodyPr/>
          <a:lstStyle>
            <a:lvl1pPr>
              <a:defRPr>
                <a:solidFill>
                  <a:schemeClr val="tx1"/>
                </a:solidFill>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13"/>
          <p:cNvSpPr>
            <a:spLocks noGrp="1"/>
          </p:cNvSpPr>
          <p:nvPr>
            <p:ph type="dt" sz="half" idx="10"/>
          </p:nvPr>
        </p:nvSpPr>
        <p:spPr/>
        <p:txBody>
          <a:bodyPr/>
          <a:lstStyle>
            <a:lvl1pPr>
              <a:defRPr/>
            </a:lvl1pPr>
          </a:lstStyle>
          <a:p>
            <a:pPr>
              <a:defRPr/>
            </a:pPr>
            <a:fld id="{9125BCE7-BB66-429C-8795-D951332AAA90}" type="datetime1">
              <a:rPr lang="en-US">
                <a:solidFill>
                  <a:srgbClr val="424456"/>
                </a:solidFill>
              </a:rPr>
              <a:pPr>
                <a:defRPr/>
              </a:pPr>
              <a:t>8/6/2020</a:t>
            </a:fld>
            <a:endParaRPr lang="en-US">
              <a:solidFill>
                <a:srgbClr val="424456"/>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424456"/>
              </a:solidFill>
            </a:endParaRPr>
          </a:p>
        </p:txBody>
      </p:sp>
      <p:sp>
        <p:nvSpPr>
          <p:cNvPr id="6" name="Slide Number Placeholder 22"/>
          <p:cNvSpPr>
            <a:spLocks noGrp="1"/>
          </p:cNvSpPr>
          <p:nvPr>
            <p:ph type="sldNum" sz="quarter" idx="12"/>
          </p:nvPr>
        </p:nvSpPr>
        <p:spPr/>
        <p:txBody>
          <a:bodyPr/>
          <a:lstStyle>
            <a:lvl1pPr>
              <a:defRPr/>
            </a:lvl1pPr>
          </a:lstStyle>
          <a:p>
            <a:pPr>
              <a:defRPr/>
            </a:pPr>
            <a:fld id="{243665D6-164C-4AE1-AC5F-BA1B57F4554D}" type="slidenum">
              <a:rPr lang="en-US" altLang="en-US"/>
              <a:pPr>
                <a:defRPr/>
              </a:pPr>
              <a:t>‹#›</a:t>
            </a:fld>
            <a:endParaRPr lang="en-US" altLang="en-US"/>
          </a:p>
        </p:txBody>
      </p:sp>
    </p:spTree>
    <p:extLst>
      <p:ext uri="{BB962C8B-B14F-4D97-AF65-F5344CB8AC3E}">
        <p14:creationId xmlns:p14="http://schemas.microsoft.com/office/powerpoint/2010/main" val="289291741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27B8CF8-DC28-4571-8B20-459C3DA8E835}" type="datetimeFigureOut">
              <a:rPr lang="en-US" smtClean="0"/>
              <a:pPr/>
              <a:t>8/6/2020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7B26A7-C5CA-4E3C-BFF8-CC2113BE10C6}" type="slidenum">
              <a:rPr lang="en-US" smtClean="0"/>
              <a:pPr/>
              <a:t>‹#›</a:t>
            </a:fld>
            <a:endParaRPr lang="en-US"/>
          </a:p>
        </p:txBody>
      </p:sp>
    </p:spTree>
    <p:extLst>
      <p:ext uri="{BB962C8B-B14F-4D97-AF65-F5344CB8AC3E}">
        <p14:creationId xmlns:p14="http://schemas.microsoft.com/office/powerpoint/2010/main" val="398088120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D618E10E-0CD7-4D7B-9C9C-5C5D0D78597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43788191"/>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useBgFill="1">
        <p:nvSpPr>
          <p:cNvPr id="5" name="Rounded Rectangle 4"/>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Rectangle 5"/>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Rectangle 6"/>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Rectangle 7"/>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Title 1"/>
          <p:cNvSpPr>
            <a:spLocks noGrp="1"/>
          </p:cNvSpPr>
          <p:nvPr>
            <p:ph type="title"/>
          </p:nvPr>
        </p:nvSpPr>
        <p:spPr>
          <a:xfrm>
            <a:off x="722313" y="952500"/>
            <a:ext cx="7772400" cy="1362075"/>
          </a:xfrm>
        </p:spPr>
        <p:txBody>
          <a:bodyPr/>
          <a:lstStyle>
            <a:lvl1pPr algn="l">
              <a:buNone/>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9" name="Date Placeholder 3"/>
          <p:cNvSpPr>
            <a:spLocks noGrp="1"/>
          </p:cNvSpPr>
          <p:nvPr>
            <p:ph type="dt" sz="half" idx="10"/>
          </p:nvPr>
        </p:nvSpPr>
        <p:spPr/>
        <p:txBody>
          <a:bodyPr/>
          <a:lstStyle>
            <a:lvl1pPr>
              <a:defRPr/>
            </a:lvl1pPr>
          </a:lstStyle>
          <a:p>
            <a:pPr>
              <a:defRPr/>
            </a:pPr>
            <a:fld id="{AC297FD7-4B77-4CC5-8918-95F6EC2A15B4}" type="datetime1">
              <a:rPr lang="en-US">
                <a:solidFill>
                  <a:srgbClr val="424456"/>
                </a:solidFill>
              </a:rPr>
              <a:pPr>
                <a:defRPr/>
              </a:pPr>
              <a:t>8/6/2020</a:t>
            </a:fld>
            <a:endParaRPr lang="en-US">
              <a:solidFill>
                <a:srgbClr val="424456"/>
              </a:solidFill>
            </a:endParaRPr>
          </a:p>
        </p:txBody>
      </p:sp>
      <p:sp>
        <p:nvSpPr>
          <p:cNvPr id="10" name="Footer Placeholder 4"/>
          <p:cNvSpPr>
            <a:spLocks noGrp="1"/>
          </p:cNvSpPr>
          <p:nvPr>
            <p:ph type="ftr" sz="quarter" idx="11"/>
          </p:nvPr>
        </p:nvSpPr>
        <p:spPr>
          <a:xfrm>
            <a:off x="800100" y="6172200"/>
            <a:ext cx="4000500" cy="457200"/>
          </a:xfrm>
        </p:spPr>
        <p:txBody>
          <a:bodyPr/>
          <a:lstStyle>
            <a:lvl1pPr>
              <a:defRPr/>
            </a:lvl1pPr>
          </a:lstStyle>
          <a:p>
            <a:pPr>
              <a:defRPr/>
            </a:pPr>
            <a:endParaRPr lang="en-US">
              <a:solidFill>
                <a:srgbClr val="424456"/>
              </a:solidFill>
            </a:endParaRPr>
          </a:p>
        </p:txBody>
      </p:sp>
      <p:sp>
        <p:nvSpPr>
          <p:cNvPr id="11" name="Slide Number Placeholder 5"/>
          <p:cNvSpPr>
            <a:spLocks noGrp="1"/>
          </p:cNvSpPr>
          <p:nvPr>
            <p:ph type="sldNum" sz="quarter" idx="12"/>
          </p:nvPr>
        </p:nvSpPr>
        <p:spPr>
          <a:xfrm>
            <a:off x="146050" y="6208713"/>
            <a:ext cx="457200" cy="457200"/>
          </a:xfrm>
        </p:spPr>
        <p:txBody>
          <a:bodyPr/>
          <a:lstStyle>
            <a:lvl1pPr>
              <a:defRPr smtClean="0"/>
            </a:lvl1pPr>
          </a:lstStyle>
          <a:p>
            <a:pPr>
              <a:defRPr/>
            </a:pPr>
            <a:fld id="{2C603ADF-1EA4-4E77-A56E-546172FA89C9}" type="slidenum">
              <a:rPr lang="en-US" altLang="en-US"/>
              <a:pPr>
                <a:defRPr/>
              </a:pPr>
              <a:t>‹#›</a:t>
            </a:fld>
            <a:endParaRPr lang="en-US" altLang="en-US"/>
          </a:p>
        </p:txBody>
      </p:sp>
    </p:spTree>
    <p:extLst>
      <p:ext uri="{BB962C8B-B14F-4D97-AF65-F5344CB8AC3E}">
        <p14:creationId xmlns:p14="http://schemas.microsoft.com/office/powerpoint/2010/main" val="1000516692"/>
      </p:ext>
    </p:extLst>
  </p:cSld>
  <p:clrMapOvr>
    <a:overrideClrMapping bg1="lt1" tx1="dk1" bg2="lt2" tx2="dk2" accent1="accent1" accent2="accent2" accent3="accent3" accent4="accent4" accent5="accent5" accent6="accent6" hlink="hlink" folHlink="folHlink"/>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914400" y="1447800"/>
            <a:ext cx="374904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933950" y="1447800"/>
            <a:ext cx="374904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E9E42222-D034-4E09-8FF8-26F706838295}" type="datetime1">
              <a:rPr lang="en-US">
                <a:solidFill>
                  <a:srgbClr val="424456"/>
                </a:solidFill>
              </a:rPr>
              <a:pPr>
                <a:defRPr/>
              </a:pPr>
              <a:t>8/6/2020</a:t>
            </a:fld>
            <a:endParaRPr lang="en-US">
              <a:solidFill>
                <a:srgbClr val="424456"/>
              </a:solidFill>
            </a:endParaRPr>
          </a:p>
        </p:txBody>
      </p:sp>
      <p:sp>
        <p:nvSpPr>
          <p:cNvPr id="6" name="Footer Placeholder 2"/>
          <p:cNvSpPr>
            <a:spLocks noGrp="1"/>
          </p:cNvSpPr>
          <p:nvPr>
            <p:ph type="ftr" sz="quarter" idx="11"/>
          </p:nvPr>
        </p:nvSpPr>
        <p:spPr/>
        <p:txBody>
          <a:bodyPr/>
          <a:lstStyle>
            <a:lvl1pPr>
              <a:defRPr/>
            </a:lvl1pPr>
          </a:lstStyle>
          <a:p>
            <a:pPr>
              <a:defRPr/>
            </a:pPr>
            <a:endParaRPr lang="en-US">
              <a:solidFill>
                <a:srgbClr val="424456"/>
              </a:solidFill>
            </a:endParaRPr>
          </a:p>
        </p:txBody>
      </p:sp>
      <p:sp>
        <p:nvSpPr>
          <p:cNvPr id="7" name="Slide Number Placeholder 22"/>
          <p:cNvSpPr>
            <a:spLocks noGrp="1"/>
          </p:cNvSpPr>
          <p:nvPr>
            <p:ph type="sldNum" sz="quarter" idx="12"/>
          </p:nvPr>
        </p:nvSpPr>
        <p:spPr/>
        <p:txBody>
          <a:bodyPr/>
          <a:lstStyle>
            <a:lvl1pPr>
              <a:defRPr/>
            </a:lvl1pPr>
          </a:lstStyle>
          <a:p>
            <a:pPr>
              <a:defRPr/>
            </a:pPr>
            <a:fld id="{67AB8770-18C6-417A-9A48-6F1FF51C226B}" type="slidenum">
              <a:rPr lang="en-US" altLang="en-US"/>
              <a:pPr>
                <a:defRPr/>
              </a:pPr>
              <a:t>‹#›</a:t>
            </a:fld>
            <a:endParaRPr lang="en-US" altLang="en-US"/>
          </a:p>
        </p:txBody>
      </p:sp>
    </p:spTree>
    <p:extLst>
      <p:ext uri="{BB962C8B-B14F-4D97-AF65-F5344CB8AC3E}">
        <p14:creationId xmlns:p14="http://schemas.microsoft.com/office/powerpoint/2010/main" val="3372131184"/>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11" name="Content Placeholder 10"/>
          <p:cNvSpPr>
            <a:spLocks noGrp="1"/>
          </p:cNvSpPr>
          <p:nvPr>
            <p:ph sz="half" idx="2"/>
          </p:nvPr>
        </p:nvSpPr>
        <p:spPr>
          <a:xfrm>
            <a:off x="914400" y="2247900"/>
            <a:ext cx="37338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4"/>
          </p:nvPr>
        </p:nvSpPr>
        <p:spPr>
          <a:xfrm>
            <a:off x="4953000" y="2247900"/>
            <a:ext cx="37338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fld id="{06A8E8F0-9D49-4E76-ADFC-3EF0CB8F8DDD}" type="datetime1">
              <a:rPr lang="en-US">
                <a:solidFill>
                  <a:srgbClr val="424456"/>
                </a:solidFill>
              </a:rPr>
              <a:pPr>
                <a:defRPr/>
              </a:pPr>
              <a:t>8/6/2020</a:t>
            </a:fld>
            <a:endParaRPr lang="en-US">
              <a:solidFill>
                <a:srgbClr val="424456"/>
              </a:solidFill>
            </a:endParaRPr>
          </a:p>
        </p:txBody>
      </p:sp>
      <p:sp>
        <p:nvSpPr>
          <p:cNvPr id="8" name="Footer Placeholder 2"/>
          <p:cNvSpPr>
            <a:spLocks noGrp="1"/>
          </p:cNvSpPr>
          <p:nvPr>
            <p:ph type="ftr" sz="quarter" idx="11"/>
          </p:nvPr>
        </p:nvSpPr>
        <p:spPr/>
        <p:txBody>
          <a:bodyPr/>
          <a:lstStyle>
            <a:lvl1pPr>
              <a:defRPr/>
            </a:lvl1pPr>
          </a:lstStyle>
          <a:p>
            <a:pPr>
              <a:defRPr/>
            </a:pPr>
            <a:endParaRPr lang="en-US">
              <a:solidFill>
                <a:srgbClr val="424456"/>
              </a:solidFill>
            </a:endParaRPr>
          </a:p>
        </p:txBody>
      </p:sp>
      <p:sp>
        <p:nvSpPr>
          <p:cNvPr id="9" name="Slide Number Placeholder 22"/>
          <p:cNvSpPr>
            <a:spLocks noGrp="1"/>
          </p:cNvSpPr>
          <p:nvPr>
            <p:ph type="sldNum" sz="quarter" idx="12"/>
          </p:nvPr>
        </p:nvSpPr>
        <p:spPr/>
        <p:txBody>
          <a:bodyPr/>
          <a:lstStyle>
            <a:lvl1pPr>
              <a:defRPr/>
            </a:lvl1pPr>
          </a:lstStyle>
          <a:p>
            <a:pPr>
              <a:defRPr/>
            </a:pPr>
            <a:fld id="{C3B1FB53-4289-4502-A595-8A0FDFE5924A}" type="slidenum">
              <a:rPr lang="en-US" altLang="en-US"/>
              <a:pPr>
                <a:defRPr/>
              </a:pPr>
              <a:t>‹#›</a:t>
            </a:fld>
            <a:endParaRPr lang="en-US" altLang="en-US"/>
          </a:p>
        </p:txBody>
      </p:sp>
    </p:spTree>
    <p:extLst>
      <p:ext uri="{BB962C8B-B14F-4D97-AF65-F5344CB8AC3E}">
        <p14:creationId xmlns:p14="http://schemas.microsoft.com/office/powerpoint/2010/main" val="4076693056"/>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5D3DC7BF-41FF-4EDC-8663-620334F7F12C}" type="datetime1">
              <a:rPr lang="en-US">
                <a:solidFill>
                  <a:srgbClr val="424456"/>
                </a:solidFill>
              </a:rPr>
              <a:pPr>
                <a:defRPr/>
              </a:pPr>
              <a:t>8/6/2020</a:t>
            </a:fld>
            <a:endParaRPr lang="en-US">
              <a:solidFill>
                <a:srgbClr val="424456"/>
              </a:solidFill>
            </a:endParaRPr>
          </a:p>
        </p:txBody>
      </p:sp>
      <p:sp>
        <p:nvSpPr>
          <p:cNvPr id="4" name="Footer Placeholder 2"/>
          <p:cNvSpPr>
            <a:spLocks noGrp="1"/>
          </p:cNvSpPr>
          <p:nvPr>
            <p:ph type="ftr" sz="quarter" idx="11"/>
          </p:nvPr>
        </p:nvSpPr>
        <p:spPr/>
        <p:txBody>
          <a:bodyPr/>
          <a:lstStyle>
            <a:lvl1pPr>
              <a:defRPr/>
            </a:lvl1pPr>
          </a:lstStyle>
          <a:p>
            <a:pPr>
              <a:defRPr/>
            </a:pPr>
            <a:endParaRPr lang="en-US">
              <a:solidFill>
                <a:srgbClr val="424456"/>
              </a:solidFill>
            </a:endParaRPr>
          </a:p>
        </p:txBody>
      </p:sp>
      <p:sp>
        <p:nvSpPr>
          <p:cNvPr id="5" name="Slide Number Placeholder 22"/>
          <p:cNvSpPr>
            <a:spLocks noGrp="1"/>
          </p:cNvSpPr>
          <p:nvPr>
            <p:ph type="sldNum" sz="quarter" idx="12"/>
          </p:nvPr>
        </p:nvSpPr>
        <p:spPr/>
        <p:txBody>
          <a:bodyPr/>
          <a:lstStyle>
            <a:lvl1pPr>
              <a:defRPr/>
            </a:lvl1pPr>
          </a:lstStyle>
          <a:p>
            <a:pPr>
              <a:defRPr/>
            </a:pPr>
            <a:fld id="{8329CE50-B896-47CE-9002-59EF734B3A00}" type="slidenum">
              <a:rPr lang="en-US" altLang="en-US"/>
              <a:pPr>
                <a:defRPr/>
              </a:pPr>
              <a:t>‹#›</a:t>
            </a:fld>
            <a:endParaRPr lang="en-US" altLang="en-US"/>
          </a:p>
        </p:txBody>
      </p:sp>
    </p:spTree>
    <p:extLst>
      <p:ext uri="{BB962C8B-B14F-4D97-AF65-F5344CB8AC3E}">
        <p14:creationId xmlns:p14="http://schemas.microsoft.com/office/powerpoint/2010/main" val="3236443141"/>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9423201C-08C8-48FE-9051-CEEA26BB6E72}" type="datetime1">
              <a:rPr lang="en-US">
                <a:solidFill>
                  <a:srgbClr val="424456"/>
                </a:solidFill>
              </a:rPr>
              <a:pPr>
                <a:defRPr/>
              </a:pPr>
              <a:t>8/6/2020</a:t>
            </a:fld>
            <a:endParaRPr lang="en-US">
              <a:solidFill>
                <a:srgbClr val="424456"/>
              </a:solidFill>
            </a:endParaRPr>
          </a:p>
        </p:txBody>
      </p:sp>
      <p:sp>
        <p:nvSpPr>
          <p:cNvPr id="3" name="Footer Placeholder 2"/>
          <p:cNvSpPr>
            <a:spLocks noGrp="1"/>
          </p:cNvSpPr>
          <p:nvPr>
            <p:ph type="ftr" sz="quarter" idx="11"/>
          </p:nvPr>
        </p:nvSpPr>
        <p:spPr/>
        <p:txBody>
          <a:bodyPr/>
          <a:lstStyle>
            <a:lvl1pPr>
              <a:defRPr/>
            </a:lvl1pPr>
          </a:lstStyle>
          <a:p>
            <a:pPr>
              <a:defRPr/>
            </a:pPr>
            <a:endParaRPr lang="en-US">
              <a:solidFill>
                <a:srgbClr val="424456"/>
              </a:solidFill>
            </a:endParaRPr>
          </a:p>
        </p:txBody>
      </p:sp>
      <p:sp>
        <p:nvSpPr>
          <p:cNvPr id="4" name="Slide Number Placeholder 22"/>
          <p:cNvSpPr>
            <a:spLocks noGrp="1"/>
          </p:cNvSpPr>
          <p:nvPr>
            <p:ph type="sldNum" sz="quarter" idx="12"/>
          </p:nvPr>
        </p:nvSpPr>
        <p:spPr/>
        <p:txBody>
          <a:bodyPr/>
          <a:lstStyle>
            <a:lvl1pPr>
              <a:defRPr/>
            </a:lvl1pPr>
          </a:lstStyle>
          <a:p>
            <a:pPr>
              <a:defRPr/>
            </a:pPr>
            <a:fld id="{FDCAFC9D-6713-4DBA-9B2E-AB4399910E4F}" type="slidenum">
              <a:rPr lang="en-US" altLang="en-US"/>
              <a:pPr>
                <a:defRPr/>
              </a:pPr>
              <a:t>‹#›</a:t>
            </a:fld>
            <a:endParaRPr lang="en-US" altLang="en-US"/>
          </a:p>
        </p:txBody>
      </p:sp>
    </p:spTree>
    <p:extLst>
      <p:ext uri="{BB962C8B-B14F-4D97-AF65-F5344CB8AC3E}">
        <p14:creationId xmlns:p14="http://schemas.microsoft.com/office/powerpoint/2010/main" val="3640274020"/>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useBgFill="1">
        <p:nvSpPr>
          <p:cNvPr id="6" name="Rounded Rectangle 5"/>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Title 1"/>
          <p:cNvSpPr>
            <a:spLocks noGrp="1"/>
          </p:cNvSpPr>
          <p:nvPr>
            <p:ph type="title"/>
          </p:nvPr>
        </p:nvSpPr>
        <p:spPr>
          <a:xfrm>
            <a:off x="914400" y="273050"/>
            <a:ext cx="7772400" cy="1143000"/>
          </a:xfrm>
        </p:spPr>
        <p:txBody>
          <a:bodyPr/>
          <a:lstStyle>
            <a:lvl1pPr algn="l">
              <a:buNone/>
              <a:defRPr sz="4000" b="0"/>
            </a:lvl1pPr>
          </a:lstStyle>
          <a:p>
            <a:r>
              <a:rPr lang="en-US" smtClean="0"/>
              <a:t>Click to edit Master title style</a:t>
            </a:r>
            <a:endParaRPr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1" name="Content Placeholder 10"/>
          <p:cNvSpPr>
            <a:spLocks noGrp="1"/>
          </p:cNvSpPr>
          <p:nvPr>
            <p:ph sz="quarter" idx="1"/>
          </p:nvPr>
        </p:nvSpPr>
        <p:spPr>
          <a:xfrm>
            <a:off x="2971800" y="1600200"/>
            <a:ext cx="57150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4"/>
          <p:cNvSpPr>
            <a:spLocks noGrp="1"/>
          </p:cNvSpPr>
          <p:nvPr>
            <p:ph type="dt" sz="half" idx="10"/>
          </p:nvPr>
        </p:nvSpPr>
        <p:spPr/>
        <p:txBody>
          <a:bodyPr/>
          <a:lstStyle>
            <a:lvl1pPr>
              <a:defRPr/>
            </a:lvl1pPr>
          </a:lstStyle>
          <a:p>
            <a:pPr>
              <a:defRPr/>
            </a:pPr>
            <a:fld id="{3E0F613C-8DE1-4941-BAA9-9C13E3D34ABC}" type="datetime1">
              <a:rPr lang="en-US">
                <a:solidFill>
                  <a:srgbClr val="424456"/>
                </a:solidFill>
              </a:rPr>
              <a:pPr>
                <a:defRPr/>
              </a:pPr>
              <a:t>8/6/2020</a:t>
            </a:fld>
            <a:endParaRPr lang="en-US">
              <a:solidFill>
                <a:srgbClr val="424456"/>
              </a:solidFill>
            </a:endParaRPr>
          </a:p>
        </p:txBody>
      </p:sp>
      <p:sp>
        <p:nvSpPr>
          <p:cNvPr id="8" name="Footer Placeholder 5"/>
          <p:cNvSpPr>
            <a:spLocks noGrp="1"/>
          </p:cNvSpPr>
          <p:nvPr>
            <p:ph type="ftr" sz="quarter" idx="11"/>
          </p:nvPr>
        </p:nvSpPr>
        <p:spPr/>
        <p:txBody>
          <a:bodyPr/>
          <a:lstStyle>
            <a:lvl1pPr>
              <a:defRPr/>
            </a:lvl1pPr>
          </a:lstStyle>
          <a:p>
            <a:pPr>
              <a:defRPr/>
            </a:pPr>
            <a:endParaRPr lang="en-US">
              <a:solidFill>
                <a:srgbClr val="424456"/>
              </a:solidFill>
            </a:endParaRPr>
          </a:p>
        </p:txBody>
      </p:sp>
      <p:sp>
        <p:nvSpPr>
          <p:cNvPr id="9" name="Slide Number Placeholder 6"/>
          <p:cNvSpPr>
            <a:spLocks noGrp="1"/>
          </p:cNvSpPr>
          <p:nvPr>
            <p:ph type="sldNum" sz="quarter" idx="12"/>
          </p:nvPr>
        </p:nvSpPr>
        <p:spPr/>
        <p:txBody>
          <a:bodyPr/>
          <a:lstStyle>
            <a:lvl1pPr>
              <a:defRPr smtClean="0"/>
            </a:lvl1pPr>
          </a:lstStyle>
          <a:p>
            <a:pPr>
              <a:defRPr/>
            </a:pPr>
            <a:fld id="{D1BD2C93-CC14-4225-BBBA-2D25DF881AA2}" type="slidenum">
              <a:rPr lang="en-US" altLang="en-US"/>
              <a:pPr>
                <a:defRPr/>
              </a:pPr>
              <a:t>‹#›</a:t>
            </a:fld>
            <a:endParaRPr lang="en-US" altLang="en-US"/>
          </a:p>
        </p:txBody>
      </p:sp>
    </p:spTree>
    <p:extLst>
      <p:ext uri="{BB962C8B-B14F-4D97-AF65-F5344CB8AC3E}">
        <p14:creationId xmlns:p14="http://schemas.microsoft.com/office/powerpoint/2010/main" val="1602899297"/>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Rectangle 5"/>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Rectangle 6"/>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8" name="Date Placeholder 4"/>
          <p:cNvSpPr>
            <a:spLocks noGrp="1"/>
          </p:cNvSpPr>
          <p:nvPr>
            <p:ph type="dt" sz="half" idx="10"/>
          </p:nvPr>
        </p:nvSpPr>
        <p:spPr/>
        <p:txBody>
          <a:bodyPr/>
          <a:lstStyle>
            <a:lvl1pPr>
              <a:defRPr/>
            </a:lvl1pPr>
          </a:lstStyle>
          <a:p>
            <a:pPr>
              <a:defRPr/>
            </a:pPr>
            <a:fld id="{6B0656BD-1AD0-4A6F-BD31-B3ED7ED3137E}" type="datetime1">
              <a:rPr lang="en-US">
                <a:solidFill>
                  <a:srgbClr val="424456"/>
                </a:solidFill>
              </a:rPr>
              <a:pPr>
                <a:defRPr/>
              </a:pPr>
              <a:t>8/6/2020</a:t>
            </a:fld>
            <a:endParaRPr lang="en-US">
              <a:solidFill>
                <a:srgbClr val="424456"/>
              </a:solidFill>
            </a:endParaRPr>
          </a:p>
        </p:txBody>
      </p:sp>
      <p:sp>
        <p:nvSpPr>
          <p:cNvPr id="9" name="Footer Placeholder 5"/>
          <p:cNvSpPr>
            <a:spLocks noGrp="1"/>
          </p:cNvSpPr>
          <p:nvPr>
            <p:ph type="ftr" sz="quarter" idx="11"/>
          </p:nvPr>
        </p:nvSpPr>
        <p:spPr>
          <a:xfrm>
            <a:off x="914400" y="6172200"/>
            <a:ext cx="3886200" cy="457200"/>
          </a:xfrm>
        </p:spPr>
        <p:txBody>
          <a:bodyPr/>
          <a:lstStyle>
            <a:lvl1pPr>
              <a:defRPr/>
            </a:lvl1pPr>
          </a:lstStyle>
          <a:p>
            <a:pPr>
              <a:defRPr/>
            </a:pPr>
            <a:endParaRPr lang="en-US">
              <a:solidFill>
                <a:srgbClr val="424456"/>
              </a:solidFill>
            </a:endParaRPr>
          </a:p>
        </p:txBody>
      </p:sp>
      <p:sp>
        <p:nvSpPr>
          <p:cNvPr id="10" name="Slide Number Placeholder 6"/>
          <p:cNvSpPr>
            <a:spLocks noGrp="1"/>
          </p:cNvSpPr>
          <p:nvPr>
            <p:ph type="sldNum" sz="quarter" idx="12"/>
          </p:nvPr>
        </p:nvSpPr>
        <p:spPr>
          <a:xfrm>
            <a:off x="146050" y="6208713"/>
            <a:ext cx="457200" cy="457200"/>
          </a:xfrm>
        </p:spPr>
        <p:txBody>
          <a:bodyPr/>
          <a:lstStyle>
            <a:lvl1pPr>
              <a:defRPr smtClean="0"/>
            </a:lvl1pPr>
          </a:lstStyle>
          <a:p>
            <a:pPr>
              <a:defRPr/>
            </a:pPr>
            <a:fld id="{3EC66462-B1C0-4268-A300-DF494E28FB4F}" type="slidenum">
              <a:rPr lang="en-US" altLang="en-US"/>
              <a:pPr>
                <a:defRPr/>
              </a:pPr>
              <a:t>‹#›</a:t>
            </a:fld>
            <a:endParaRPr lang="en-US" altLang="en-US"/>
          </a:p>
        </p:txBody>
      </p:sp>
    </p:spTree>
    <p:extLst>
      <p:ext uri="{BB962C8B-B14F-4D97-AF65-F5344CB8AC3E}">
        <p14:creationId xmlns:p14="http://schemas.microsoft.com/office/powerpoint/2010/main" val="3640047587"/>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1582FEF3-2F9B-4F7E-A026-91C228C6B9D5}" type="datetime1">
              <a:rPr lang="en-US">
                <a:solidFill>
                  <a:srgbClr val="424456"/>
                </a:solidFill>
              </a:rPr>
              <a:pPr>
                <a:defRPr/>
              </a:pPr>
              <a:t>8/6/2020</a:t>
            </a:fld>
            <a:endParaRPr lang="en-US">
              <a:solidFill>
                <a:srgbClr val="424456"/>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424456"/>
              </a:solidFill>
            </a:endParaRPr>
          </a:p>
        </p:txBody>
      </p:sp>
      <p:sp>
        <p:nvSpPr>
          <p:cNvPr id="6" name="Slide Number Placeholder 22"/>
          <p:cNvSpPr>
            <a:spLocks noGrp="1"/>
          </p:cNvSpPr>
          <p:nvPr>
            <p:ph type="sldNum" sz="quarter" idx="12"/>
          </p:nvPr>
        </p:nvSpPr>
        <p:spPr/>
        <p:txBody>
          <a:bodyPr/>
          <a:lstStyle>
            <a:lvl1pPr>
              <a:defRPr/>
            </a:lvl1pPr>
          </a:lstStyle>
          <a:p>
            <a:pPr>
              <a:defRPr/>
            </a:pPr>
            <a:fld id="{7AB49139-1DDC-4889-A683-D83B9F096BC9}" type="slidenum">
              <a:rPr lang="en-US" altLang="en-US"/>
              <a:pPr>
                <a:defRPr/>
              </a:pPr>
              <a:t>‹#›</a:t>
            </a:fld>
            <a:endParaRPr lang="en-US" altLang="en-US"/>
          </a:p>
        </p:txBody>
      </p:sp>
    </p:spTree>
    <p:extLst>
      <p:ext uri="{BB962C8B-B14F-4D97-AF65-F5344CB8AC3E}">
        <p14:creationId xmlns:p14="http://schemas.microsoft.com/office/powerpoint/2010/main" val="856265"/>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F01DCF2B-31FA-4375-839F-0ABC5EB6192E}" type="datetime1">
              <a:rPr lang="en-US">
                <a:solidFill>
                  <a:srgbClr val="424456"/>
                </a:solidFill>
              </a:rPr>
              <a:pPr>
                <a:defRPr/>
              </a:pPr>
              <a:t>8/6/2020</a:t>
            </a:fld>
            <a:endParaRPr lang="en-US">
              <a:solidFill>
                <a:srgbClr val="424456"/>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424456"/>
              </a:solidFill>
            </a:endParaRPr>
          </a:p>
        </p:txBody>
      </p:sp>
      <p:sp>
        <p:nvSpPr>
          <p:cNvPr id="6" name="Slide Number Placeholder 22"/>
          <p:cNvSpPr>
            <a:spLocks noGrp="1"/>
          </p:cNvSpPr>
          <p:nvPr>
            <p:ph type="sldNum" sz="quarter" idx="12"/>
          </p:nvPr>
        </p:nvSpPr>
        <p:spPr/>
        <p:txBody>
          <a:bodyPr/>
          <a:lstStyle>
            <a:lvl1pPr>
              <a:defRPr/>
            </a:lvl1pPr>
          </a:lstStyle>
          <a:p>
            <a:pPr>
              <a:defRPr/>
            </a:pPr>
            <a:fld id="{2BA31D1C-8438-4AFD-AC26-8E1C83D7D7C4}" type="slidenum">
              <a:rPr lang="en-US" altLang="en-US"/>
              <a:pPr>
                <a:defRPr/>
              </a:pPr>
              <a:t>‹#›</a:t>
            </a:fld>
            <a:endParaRPr lang="en-US" altLang="en-US"/>
          </a:p>
        </p:txBody>
      </p:sp>
    </p:spTree>
    <p:extLst>
      <p:ext uri="{BB962C8B-B14F-4D97-AF65-F5344CB8AC3E}">
        <p14:creationId xmlns:p14="http://schemas.microsoft.com/office/powerpoint/2010/main" val="1155864653"/>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828800"/>
            <a:ext cx="8229600" cy="4302125"/>
          </a:xfrm>
        </p:spPr>
        <p:txBody>
          <a:bodyPr/>
          <a:lstStyle/>
          <a:p>
            <a:pPr lvl="0"/>
            <a:endParaRPr lang="en-US" noProof="0"/>
          </a:p>
        </p:txBody>
      </p:sp>
      <p:sp>
        <p:nvSpPr>
          <p:cNvPr id="4" name="Date Placeholder 3"/>
          <p:cNvSpPr>
            <a:spLocks noGrp="1"/>
          </p:cNvSpPr>
          <p:nvPr>
            <p:ph type="dt" sz="half" idx="10"/>
          </p:nvPr>
        </p:nvSpPr>
        <p:spPr>
          <a:xfrm>
            <a:off x="457200" y="6248400"/>
            <a:ext cx="1676400" cy="457200"/>
          </a:xfrm>
        </p:spPr>
        <p:txBody>
          <a:bodyPr/>
          <a:lstStyle>
            <a:lvl1pPr>
              <a:defRPr/>
            </a:lvl1pPr>
          </a:lstStyle>
          <a:p>
            <a:pPr>
              <a:defRPr/>
            </a:pPr>
            <a:fld id="{762E00CB-0BB6-4983-8470-E146EE1F7FE0}" type="datetime1">
              <a:rPr lang="en-US">
                <a:solidFill>
                  <a:srgbClr val="424456"/>
                </a:solidFill>
              </a:rPr>
              <a:pPr>
                <a:defRPr/>
              </a:pPr>
              <a:t>8/6/2020</a:t>
            </a:fld>
            <a:endParaRPr lang="en-US">
              <a:solidFill>
                <a:srgbClr val="424456"/>
              </a:solidFill>
            </a:endParaRPr>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pPr>
              <a:defRPr/>
            </a:pPr>
            <a:endParaRPr lang="en-US">
              <a:solidFill>
                <a:srgbClr val="424456"/>
              </a:solidFill>
            </a:endParaRPr>
          </a:p>
        </p:txBody>
      </p:sp>
      <p:sp>
        <p:nvSpPr>
          <p:cNvPr id="6" name="Slide Number Placeholder 5"/>
          <p:cNvSpPr>
            <a:spLocks noGrp="1"/>
          </p:cNvSpPr>
          <p:nvPr>
            <p:ph type="sldNum" sz="quarter" idx="12"/>
          </p:nvPr>
        </p:nvSpPr>
        <p:spPr>
          <a:xfrm>
            <a:off x="6781800" y="6248400"/>
            <a:ext cx="1905000" cy="457200"/>
          </a:xfrm>
        </p:spPr>
        <p:txBody>
          <a:bodyPr/>
          <a:lstStyle>
            <a:lvl1pPr>
              <a:defRPr smtClean="0"/>
            </a:lvl1pPr>
          </a:lstStyle>
          <a:p>
            <a:pPr>
              <a:defRPr/>
            </a:pPr>
            <a:fld id="{82E5FEE6-E0AA-4DA4-BDC7-4B2FEBC24589}" type="slidenum">
              <a:rPr lang="en-US" altLang="en-US"/>
              <a:pPr>
                <a:defRPr/>
              </a:pPr>
              <a:t>‹#›</a:t>
            </a:fld>
            <a:endParaRPr lang="en-US" altLang="en-US"/>
          </a:p>
        </p:txBody>
      </p:sp>
    </p:spTree>
    <p:extLst>
      <p:ext uri="{BB962C8B-B14F-4D97-AF65-F5344CB8AC3E}">
        <p14:creationId xmlns:p14="http://schemas.microsoft.com/office/powerpoint/2010/main" val="35402889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F0281639-A82A-4299-8B8B-342D3ADA01A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898975258"/>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useBgFill="1">
        <p:nvSpPr>
          <p:cNvPr id="5" name="Rounded Rectangle 4"/>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Rectangle 5"/>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Rectangle 6"/>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10" name="Rectangle 9"/>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n-US" smtClean="0"/>
              <a:t>Click to edit Master title style</a:t>
            </a:r>
            <a:endParaRPr lang="en-US"/>
          </a:p>
        </p:txBody>
      </p:sp>
      <p:sp>
        <p:nvSpPr>
          <p:cNvPr id="11" name="Date Placeholder 27"/>
          <p:cNvSpPr>
            <a:spLocks noGrp="1"/>
          </p:cNvSpPr>
          <p:nvPr>
            <p:ph type="dt" sz="half" idx="10"/>
          </p:nvPr>
        </p:nvSpPr>
        <p:spPr/>
        <p:txBody>
          <a:bodyPr/>
          <a:lstStyle>
            <a:lvl1pPr>
              <a:defRPr/>
            </a:lvl1pPr>
          </a:lstStyle>
          <a:p>
            <a:pPr>
              <a:defRPr/>
            </a:pPr>
            <a:fld id="{4C18F5D3-0DAE-45BB-B8AE-F537FEF31230}" type="datetime1">
              <a:rPr lang="en-US">
                <a:solidFill>
                  <a:srgbClr val="424456"/>
                </a:solidFill>
              </a:rPr>
              <a:pPr>
                <a:defRPr/>
              </a:pPr>
              <a:t>8/6/2020</a:t>
            </a:fld>
            <a:endParaRPr lang="en-US">
              <a:solidFill>
                <a:srgbClr val="424456"/>
              </a:solidFill>
            </a:endParaRPr>
          </a:p>
        </p:txBody>
      </p:sp>
      <p:sp>
        <p:nvSpPr>
          <p:cNvPr id="12" name="Footer Placeholder 16"/>
          <p:cNvSpPr>
            <a:spLocks noGrp="1"/>
          </p:cNvSpPr>
          <p:nvPr>
            <p:ph type="ftr" sz="quarter" idx="11"/>
          </p:nvPr>
        </p:nvSpPr>
        <p:spPr/>
        <p:txBody>
          <a:bodyPr/>
          <a:lstStyle>
            <a:lvl1pPr>
              <a:defRPr/>
            </a:lvl1pPr>
          </a:lstStyle>
          <a:p>
            <a:pPr>
              <a:defRPr/>
            </a:pPr>
            <a:endParaRPr lang="en-US">
              <a:solidFill>
                <a:srgbClr val="424456"/>
              </a:solidFill>
            </a:endParaRPr>
          </a:p>
        </p:txBody>
      </p:sp>
      <p:sp>
        <p:nvSpPr>
          <p:cNvPr id="13" name="Slide Number Placeholder 28"/>
          <p:cNvSpPr>
            <a:spLocks noGrp="1"/>
          </p:cNvSpPr>
          <p:nvPr>
            <p:ph type="sldNum" sz="quarter" idx="12"/>
          </p:nvPr>
        </p:nvSpPr>
        <p:spPr/>
        <p:txBody>
          <a:bodyPr/>
          <a:lstStyle>
            <a:lvl1pPr>
              <a:defRPr smtClean="0"/>
            </a:lvl1pPr>
          </a:lstStyle>
          <a:p>
            <a:pPr>
              <a:defRPr/>
            </a:pPr>
            <a:fld id="{A2999E93-750E-416B-8627-9586F4227DF8}" type="slidenum">
              <a:rPr lang="en-US" altLang="en-US"/>
              <a:pPr>
                <a:defRPr/>
              </a:pPr>
              <a:t>‹#›</a:t>
            </a:fld>
            <a:endParaRPr lang="en-US" altLang="en-US"/>
          </a:p>
        </p:txBody>
      </p:sp>
    </p:spTree>
    <p:extLst>
      <p:ext uri="{BB962C8B-B14F-4D97-AF65-F5344CB8AC3E}">
        <p14:creationId xmlns:p14="http://schemas.microsoft.com/office/powerpoint/2010/main" val="2642491082"/>
      </p:ext>
    </p:extLst>
  </p:cSld>
  <p:clrMapOvr>
    <a:overrideClrMapping bg1="lt1" tx1="dk1" bg2="lt2" tx2="dk2" accent1="accent1" accent2="accent2" accent3="accent3" accent4="accent4" accent5="accent5" accent6="accent6" hlink="hlink" folHlink="folHlink"/>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914400" y="1447800"/>
            <a:ext cx="77724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8DE12A9A-37EC-49F0-A1E9-46E90D89C1EB}" type="datetime1">
              <a:rPr lang="en-US">
                <a:solidFill>
                  <a:srgbClr val="424456"/>
                </a:solidFill>
              </a:rPr>
              <a:pPr>
                <a:defRPr/>
              </a:pPr>
              <a:t>8/6/2020</a:t>
            </a:fld>
            <a:endParaRPr lang="en-US">
              <a:solidFill>
                <a:srgbClr val="424456"/>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424456"/>
              </a:solidFill>
            </a:endParaRPr>
          </a:p>
        </p:txBody>
      </p:sp>
      <p:sp>
        <p:nvSpPr>
          <p:cNvPr id="6" name="Slide Number Placeholder 22"/>
          <p:cNvSpPr>
            <a:spLocks noGrp="1"/>
          </p:cNvSpPr>
          <p:nvPr>
            <p:ph type="sldNum" sz="quarter" idx="12"/>
          </p:nvPr>
        </p:nvSpPr>
        <p:spPr/>
        <p:txBody>
          <a:bodyPr/>
          <a:lstStyle>
            <a:lvl1pPr>
              <a:defRPr/>
            </a:lvl1pPr>
          </a:lstStyle>
          <a:p>
            <a:pPr>
              <a:defRPr/>
            </a:pPr>
            <a:fld id="{B327C7D2-594B-4318-BCD8-8D8ADBD08F98}" type="slidenum">
              <a:rPr lang="en-US" altLang="en-US"/>
              <a:pPr>
                <a:defRPr/>
              </a:pPr>
              <a:t>‹#›</a:t>
            </a:fld>
            <a:endParaRPr lang="en-US" altLang="en-US"/>
          </a:p>
        </p:txBody>
      </p:sp>
    </p:spTree>
    <p:extLst>
      <p:ext uri="{BB962C8B-B14F-4D97-AF65-F5344CB8AC3E}">
        <p14:creationId xmlns:p14="http://schemas.microsoft.com/office/powerpoint/2010/main" val="2694337324"/>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useBgFill="1">
        <p:nvSpPr>
          <p:cNvPr id="5" name="Rounded Rectangle 4"/>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Rectangle 5"/>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Rectangle 6"/>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Rectangle 7"/>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Title 1"/>
          <p:cNvSpPr>
            <a:spLocks noGrp="1"/>
          </p:cNvSpPr>
          <p:nvPr>
            <p:ph type="title"/>
          </p:nvPr>
        </p:nvSpPr>
        <p:spPr>
          <a:xfrm>
            <a:off x="722313" y="952500"/>
            <a:ext cx="7772400" cy="1362075"/>
          </a:xfrm>
        </p:spPr>
        <p:txBody>
          <a:bodyPr/>
          <a:lstStyle>
            <a:lvl1pPr algn="l">
              <a:buNone/>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9" name="Date Placeholder 3"/>
          <p:cNvSpPr>
            <a:spLocks noGrp="1"/>
          </p:cNvSpPr>
          <p:nvPr>
            <p:ph type="dt" sz="half" idx="10"/>
          </p:nvPr>
        </p:nvSpPr>
        <p:spPr/>
        <p:txBody>
          <a:bodyPr/>
          <a:lstStyle>
            <a:lvl1pPr>
              <a:defRPr/>
            </a:lvl1pPr>
          </a:lstStyle>
          <a:p>
            <a:pPr>
              <a:defRPr/>
            </a:pPr>
            <a:fld id="{E038DACD-ADF1-41E7-90B6-55350E7D6A4A}" type="datetime1">
              <a:rPr lang="en-US">
                <a:solidFill>
                  <a:srgbClr val="424456"/>
                </a:solidFill>
              </a:rPr>
              <a:pPr>
                <a:defRPr/>
              </a:pPr>
              <a:t>8/6/2020</a:t>
            </a:fld>
            <a:endParaRPr lang="en-US">
              <a:solidFill>
                <a:srgbClr val="424456"/>
              </a:solidFill>
            </a:endParaRPr>
          </a:p>
        </p:txBody>
      </p:sp>
      <p:sp>
        <p:nvSpPr>
          <p:cNvPr id="10" name="Footer Placeholder 4"/>
          <p:cNvSpPr>
            <a:spLocks noGrp="1"/>
          </p:cNvSpPr>
          <p:nvPr>
            <p:ph type="ftr" sz="quarter" idx="11"/>
          </p:nvPr>
        </p:nvSpPr>
        <p:spPr>
          <a:xfrm>
            <a:off x="800100" y="6172200"/>
            <a:ext cx="4000500" cy="457200"/>
          </a:xfrm>
        </p:spPr>
        <p:txBody>
          <a:bodyPr/>
          <a:lstStyle>
            <a:lvl1pPr>
              <a:defRPr/>
            </a:lvl1pPr>
          </a:lstStyle>
          <a:p>
            <a:pPr>
              <a:defRPr/>
            </a:pPr>
            <a:endParaRPr lang="en-US">
              <a:solidFill>
                <a:srgbClr val="424456"/>
              </a:solidFill>
            </a:endParaRPr>
          </a:p>
        </p:txBody>
      </p:sp>
      <p:sp>
        <p:nvSpPr>
          <p:cNvPr id="11" name="Slide Number Placeholder 5"/>
          <p:cNvSpPr>
            <a:spLocks noGrp="1"/>
          </p:cNvSpPr>
          <p:nvPr>
            <p:ph type="sldNum" sz="quarter" idx="12"/>
          </p:nvPr>
        </p:nvSpPr>
        <p:spPr>
          <a:xfrm>
            <a:off x="146050" y="6208713"/>
            <a:ext cx="457200" cy="457200"/>
          </a:xfrm>
        </p:spPr>
        <p:txBody>
          <a:bodyPr/>
          <a:lstStyle>
            <a:lvl1pPr>
              <a:defRPr smtClean="0"/>
            </a:lvl1pPr>
          </a:lstStyle>
          <a:p>
            <a:pPr>
              <a:defRPr/>
            </a:pPr>
            <a:fld id="{68AF2498-1FA0-4FA8-B0B4-56E7D0D73C02}" type="slidenum">
              <a:rPr lang="en-US" altLang="en-US"/>
              <a:pPr>
                <a:defRPr/>
              </a:pPr>
              <a:t>‹#›</a:t>
            </a:fld>
            <a:endParaRPr lang="en-US" altLang="en-US"/>
          </a:p>
        </p:txBody>
      </p:sp>
    </p:spTree>
    <p:extLst>
      <p:ext uri="{BB962C8B-B14F-4D97-AF65-F5344CB8AC3E}">
        <p14:creationId xmlns:p14="http://schemas.microsoft.com/office/powerpoint/2010/main" val="166541896"/>
      </p:ext>
    </p:extLst>
  </p:cSld>
  <p:clrMapOvr>
    <a:overrideClrMapping bg1="lt1" tx1="dk1" bg2="lt2" tx2="dk2" accent1="accent1" accent2="accent2" accent3="accent3" accent4="accent4" accent5="accent5" accent6="accent6" hlink="hlink" folHlink="folHlink"/>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914400" y="1447800"/>
            <a:ext cx="374904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933950" y="1447800"/>
            <a:ext cx="374904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F4E57DF1-43C1-4C11-8028-76838D56408B}" type="datetime1">
              <a:rPr lang="en-US">
                <a:solidFill>
                  <a:srgbClr val="424456"/>
                </a:solidFill>
              </a:rPr>
              <a:pPr>
                <a:defRPr/>
              </a:pPr>
              <a:t>8/6/2020</a:t>
            </a:fld>
            <a:endParaRPr lang="en-US">
              <a:solidFill>
                <a:srgbClr val="424456"/>
              </a:solidFill>
            </a:endParaRPr>
          </a:p>
        </p:txBody>
      </p:sp>
      <p:sp>
        <p:nvSpPr>
          <p:cNvPr id="6" name="Footer Placeholder 2"/>
          <p:cNvSpPr>
            <a:spLocks noGrp="1"/>
          </p:cNvSpPr>
          <p:nvPr>
            <p:ph type="ftr" sz="quarter" idx="11"/>
          </p:nvPr>
        </p:nvSpPr>
        <p:spPr/>
        <p:txBody>
          <a:bodyPr/>
          <a:lstStyle>
            <a:lvl1pPr>
              <a:defRPr/>
            </a:lvl1pPr>
          </a:lstStyle>
          <a:p>
            <a:pPr>
              <a:defRPr/>
            </a:pPr>
            <a:endParaRPr lang="en-US">
              <a:solidFill>
                <a:srgbClr val="424456"/>
              </a:solidFill>
            </a:endParaRPr>
          </a:p>
        </p:txBody>
      </p:sp>
      <p:sp>
        <p:nvSpPr>
          <p:cNvPr id="7" name="Slide Number Placeholder 22"/>
          <p:cNvSpPr>
            <a:spLocks noGrp="1"/>
          </p:cNvSpPr>
          <p:nvPr>
            <p:ph type="sldNum" sz="quarter" idx="12"/>
          </p:nvPr>
        </p:nvSpPr>
        <p:spPr/>
        <p:txBody>
          <a:bodyPr/>
          <a:lstStyle>
            <a:lvl1pPr>
              <a:defRPr/>
            </a:lvl1pPr>
          </a:lstStyle>
          <a:p>
            <a:pPr>
              <a:defRPr/>
            </a:pPr>
            <a:fld id="{2780C927-1B0F-4821-87B7-B7F27CE22F45}" type="slidenum">
              <a:rPr lang="en-US" altLang="en-US"/>
              <a:pPr>
                <a:defRPr/>
              </a:pPr>
              <a:t>‹#›</a:t>
            </a:fld>
            <a:endParaRPr lang="en-US" altLang="en-US"/>
          </a:p>
        </p:txBody>
      </p:sp>
    </p:spTree>
    <p:extLst>
      <p:ext uri="{BB962C8B-B14F-4D97-AF65-F5344CB8AC3E}">
        <p14:creationId xmlns:p14="http://schemas.microsoft.com/office/powerpoint/2010/main" val="622675606"/>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11" name="Content Placeholder 10"/>
          <p:cNvSpPr>
            <a:spLocks noGrp="1"/>
          </p:cNvSpPr>
          <p:nvPr>
            <p:ph sz="half" idx="2"/>
          </p:nvPr>
        </p:nvSpPr>
        <p:spPr>
          <a:xfrm>
            <a:off x="914400" y="2247900"/>
            <a:ext cx="37338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4"/>
          </p:nvPr>
        </p:nvSpPr>
        <p:spPr>
          <a:xfrm>
            <a:off x="4953000" y="2247900"/>
            <a:ext cx="37338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fld id="{A234B3ED-B7D8-4E09-B737-16EC9BF7175E}" type="datetime1">
              <a:rPr lang="en-US">
                <a:solidFill>
                  <a:srgbClr val="424456"/>
                </a:solidFill>
              </a:rPr>
              <a:pPr>
                <a:defRPr/>
              </a:pPr>
              <a:t>8/6/2020</a:t>
            </a:fld>
            <a:endParaRPr lang="en-US">
              <a:solidFill>
                <a:srgbClr val="424456"/>
              </a:solidFill>
            </a:endParaRPr>
          </a:p>
        </p:txBody>
      </p:sp>
      <p:sp>
        <p:nvSpPr>
          <p:cNvPr id="8" name="Footer Placeholder 2"/>
          <p:cNvSpPr>
            <a:spLocks noGrp="1"/>
          </p:cNvSpPr>
          <p:nvPr>
            <p:ph type="ftr" sz="quarter" idx="11"/>
          </p:nvPr>
        </p:nvSpPr>
        <p:spPr/>
        <p:txBody>
          <a:bodyPr/>
          <a:lstStyle>
            <a:lvl1pPr>
              <a:defRPr/>
            </a:lvl1pPr>
          </a:lstStyle>
          <a:p>
            <a:pPr>
              <a:defRPr/>
            </a:pPr>
            <a:endParaRPr lang="en-US">
              <a:solidFill>
                <a:srgbClr val="424456"/>
              </a:solidFill>
            </a:endParaRPr>
          </a:p>
        </p:txBody>
      </p:sp>
      <p:sp>
        <p:nvSpPr>
          <p:cNvPr id="9" name="Slide Number Placeholder 22"/>
          <p:cNvSpPr>
            <a:spLocks noGrp="1"/>
          </p:cNvSpPr>
          <p:nvPr>
            <p:ph type="sldNum" sz="quarter" idx="12"/>
          </p:nvPr>
        </p:nvSpPr>
        <p:spPr/>
        <p:txBody>
          <a:bodyPr/>
          <a:lstStyle>
            <a:lvl1pPr>
              <a:defRPr/>
            </a:lvl1pPr>
          </a:lstStyle>
          <a:p>
            <a:pPr>
              <a:defRPr/>
            </a:pPr>
            <a:fld id="{EA6E4361-A4FD-4F54-86EB-17BAA35F846D}" type="slidenum">
              <a:rPr lang="en-US" altLang="en-US"/>
              <a:pPr>
                <a:defRPr/>
              </a:pPr>
              <a:t>‹#›</a:t>
            </a:fld>
            <a:endParaRPr lang="en-US" altLang="en-US"/>
          </a:p>
        </p:txBody>
      </p:sp>
    </p:spTree>
    <p:extLst>
      <p:ext uri="{BB962C8B-B14F-4D97-AF65-F5344CB8AC3E}">
        <p14:creationId xmlns:p14="http://schemas.microsoft.com/office/powerpoint/2010/main" val="1519185784"/>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4531928B-FBAE-4136-B823-7F8A2155B71A}" type="datetime1">
              <a:rPr lang="en-US">
                <a:solidFill>
                  <a:srgbClr val="424456"/>
                </a:solidFill>
              </a:rPr>
              <a:pPr>
                <a:defRPr/>
              </a:pPr>
              <a:t>8/6/2020</a:t>
            </a:fld>
            <a:endParaRPr lang="en-US">
              <a:solidFill>
                <a:srgbClr val="424456"/>
              </a:solidFill>
            </a:endParaRPr>
          </a:p>
        </p:txBody>
      </p:sp>
      <p:sp>
        <p:nvSpPr>
          <p:cNvPr id="4" name="Footer Placeholder 2"/>
          <p:cNvSpPr>
            <a:spLocks noGrp="1"/>
          </p:cNvSpPr>
          <p:nvPr>
            <p:ph type="ftr" sz="quarter" idx="11"/>
          </p:nvPr>
        </p:nvSpPr>
        <p:spPr/>
        <p:txBody>
          <a:bodyPr/>
          <a:lstStyle>
            <a:lvl1pPr>
              <a:defRPr/>
            </a:lvl1pPr>
          </a:lstStyle>
          <a:p>
            <a:pPr>
              <a:defRPr/>
            </a:pPr>
            <a:endParaRPr lang="en-US">
              <a:solidFill>
                <a:srgbClr val="424456"/>
              </a:solidFill>
            </a:endParaRPr>
          </a:p>
        </p:txBody>
      </p:sp>
      <p:sp>
        <p:nvSpPr>
          <p:cNvPr id="5" name="Slide Number Placeholder 22"/>
          <p:cNvSpPr>
            <a:spLocks noGrp="1"/>
          </p:cNvSpPr>
          <p:nvPr>
            <p:ph type="sldNum" sz="quarter" idx="12"/>
          </p:nvPr>
        </p:nvSpPr>
        <p:spPr/>
        <p:txBody>
          <a:bodyPr/>
          <a:lstStyle>
            <a:lvl1pPr>
              <a:defRPr/>
            </a:lvl1pPr>
          </a:lstStyle>
          <a:p>
            <a:pPr>
              <a:defRPr/>
            </a:pPr>
            <a:fld id="{0EC12EE7-DF12-4C65-82B1-4E7A10C6E1D3}" type="slidenum">
              <a:rPr lang="en-US" altLang="en-US"/>
              <a:pPr>
                <a:defRPr/>
              </a:pPr>
              <a:t>‹#›</a:t>
            </a:fld>
            <a:endParaRPr lang="en-US" altLang="en-US"/>
          </a:p>
        </p:txBody>
      </p:sp>
    </p:spTree>
    <p:extLst>
      <p:ext uri="{BB962C8B-B14F-4D97-AF65-F5344CB8AC3E}">
        <p14:creationId xmlns:p14="http://schemas.microsoft.com/office/powerpoint/2010/main" val="1816103806"/>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31156FEB-958C-4A6B-987E-2785ADC219BC}" type="datetime1">
              <a:rPr lang="en-US">
                <a:solidFill>
                  <a:srgbClr val="424456"/>
                </a:solidFill>
              </a:rPr>
              <a:pPr>
                <a:defRPr/>
              </a:pPr>
              <a:t>8/6/2020</a:t>
            </a:fld>
            <a:endParaRPr lang="en-US">
              <a:solidFill>
                <a:srgbClr val="424456"/>
              </a:solidFill>
            </a:endParaRPr>
          </a:p>
        </p:txBody>
      </p:sp>
      <p:sp>
        <p:nvSpPr>
          <p:cNvPr id="3" name="Footer Placeholder 2"/>
          <p:cNvSpPr>
            <a:spLocks noGrp="1"/>
          </p:cNvSpPr>
          <p:nvPr>
            <p:ph type="ftr" sz="quarter" idx="11"/>
          </p:nvPr>
        </p:nvSpPr>
        <p:spPr/>
        <p:txBody>
          <a:bodyPr/>
          <a:lstStyle>
            <a:lvl1pPr>
              <a:defRPr/>
            </a:lvl1pPr>
          </a:lstStyle>
          <a:p>
            <a:pPr>
              <a:defRPr/>
            </a:pPr>
            <a:endParaRPr lang="en-US">
              <a:solidFill>
                <a:srgbClr val="424456"/>
              </a:solidFill>
            </a:endParaRPr>
          </a:p>
        </p:txBody>
      </p:sp>
      <p:sp>
        <p:nvSpPr>
          <p:cNvPr id="4" name="Slide Number Placeholder 22"/>
          <p:cNvSpPr>
            <a:spLocks noGrp="1"/>
          </p:cNvSpPr>
          <p:nvPr>
            <p:ph type="sldNum" sz="quarter" idx="12"/>
          </p:nvPr>
        </p:nvSpPr>
        <p:spPr/>
        <p:txBody>
          <a:bodyPr/>
          <a:lstStyle>
            <a:lvl1pPr>
              <a:defRPr/>
            </a:lvl1pPr>
          </a:lstStyle>
          <a:p>
            <a:pPr>
              <a:defRPr/>
            </a:pPr>
            <a:fld id="{E3055106-87E2-440E-96A5-5FCC83ABE140}" type="slidenum">
              <a:rPr lang="en-US" altLang="en-US"/>
              <a:pPr>
                <a:defRPr/>
              </a:pPr>
              <a:t>‹#›</a:t>
            </a:fld>
            <a:endParaRPr lang="en-US" altLang="en-US"/>
          </a:p>
        </p:txBody>
      </p:sp>
    </p:spTree>
    <p:extLst>
      <p:ext uri="{BB962C8B-B14F-4D97-AF65-F5344CB8AC3E}">
        <p14:creationId xmlns:p14="http://schemas.microsoft.com/office/powerpoint/2010/main" val="3014799294"/>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useBgFill="1">
        <p:nvSpPr>
          <p:cNvPr id="6" name="Rounded Rectangle 5"/>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Title 1"/>
          <p:cNvSpPr>
            <a:spLocks noGrp="1"/>
          </p:cNvSpPr>
          <p:nvPr>
            <p:ph type="title"/>
          </p:nvPr>
        </p:nvSpPr>
        <p:spPr>
          <a:xfrm>
            <a:off x="914400" y="273050"/>
            <a:ext cx="7772400" cy="1143000"/>
          </a:xfrm>
        </p:spPr>
        <p:txBody>
          <a:bodyPr/>
          <a:lstStyle>
            <a:lvl1pPr algn="l">
              <a:buNone/>
              <a:defRPr sz="4000" b="0"/>
            </a:lvl1pPr>
          </a:lstStyle>
          <a:p>
            <a:r>
              <a:rPr lang="en-US" smtClean="0"/>
              <a:t>Click to edit Master title style</a:t>
            </a:r>
            <a:endParaRPr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1" name="Content Placeholder 10"/>
          <p:cNvSpPr>
            <a:spLocks noGrp="1"/>
          </p:cNvSpPr>
          <p:nvPr>
            <p:ph sz="quarter" idx="1"/>
          </p:nvPr>
        </p:nvSpPr>
        <p:spPr>
          <a:xfrm>
            <a:off x="2971800" y="1600200"/>
            <a:ext cx="57150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4"/>
          <p:cNvSpPr>
            <a:spLocks noGrp="1"/>
          </p:cNvSpPr>
          <p:nvPr>
            <p:ph type="dt" sz="half" idx="10"/>
          </p:nvPr>
        </p:nvSpPr>
        <p:spPr/>
        <p:txBody>
          <a:bodyPr/>
          <a:lstStyle>
            <a:lvl1pPr>
              <a:defRPr/>
            </a:lvl1pPr>
          </a:lstStyle>
          <a:p>
            <a:pPr>
              <a:defRPr/>
            </a:pPr>
            <a:fld id="{A2D0B3AE-0ECB-40A9-88BC-070968F04F3F}" type="datetime1">
              <a:rPr lang="en-US">
                <a:solidFill>
                  <a:srgbClr val="424456"/>
                </a:solidFill>
              </a:rPr>
              <a:pPr>
                <a:defRPr/>
              </a:pPr>
              <a:t>8/6/2020</a:t>
            </a:fld>
            <a:endParaRPr lang="en-US">
              <a:solidFill>
                <a:srgbClr val="424456"/>
              </a:solidFill>
            </a:endParaRPr>
          </a:p>
        </p:txBody>
      </p:sp>
      <p:sp>
        <p:nvSpPr>
          <p:cNvPr id="8" name="Footer Placeholder 5"/>
          <p:cNvSpPr>
            <a:spLocks noGrp="1"/>
          </p:cNvSpPr>
          <p:nvPr>
            <p:ph type="ftr" sz="quarter" idx="11"/>
          </p:nvPr>
        </p:nvSpPr>
        <p:spPr/>
        <p:txBody>
          <a:bodyPr/>
          <a:lstStyle>
            <a:lvl1pPr>
              <a:defRPr/>
            </a:lvl1pPr>
          </a:lstStyle>
          <a:p>
            <a:pPr>
              <a:defRPr/>
            </a:pPr>
            <a:endParaRPr lang="en-US">
              <a:solidFill>
                <a:srgbClr val="424456"/>
              </a:solidFill>
            </a:endParaRPr>
          </a:p>
        </p:txBody>
      </p:sp>
      <p:sp>
        <p:nvSpPr>
          <p:cNvPr id="9" name="Slide Number Placeholder 6"/>
          <p:cNvSpPr>
            <a:spLocks noGrp="1"/>
          </p:cNvSpPr>
          <p:nvPr>
            <p:ph type="sldNum" sz="quarter" idx="12"/>
          </p:nvPr>
        </p:nvSpPr>
        <p:spPr/>
        <p:txBody>
          <a:bodyPr/>
          <a:lstStyle>
            <a:lvl1pPr>
              <a:defRPr smtClean="0"/>
            </a:lvl1pPr>
          </a:lstStyle>
          <a:p>
            <a:pPr>
              <a:defRPr/>
            </a:pPr>
            <a:fld id="{D7276407-CE61-4D8D-8EC2-601CFA6E0584}" type="slidenum">
              <a:rPr lang="en-US" altLang="en-US"/>
              <a:pPr>
                <a:defRPr/>
              </a:pPr>
              <a:t>‹#›</a:t>
            </a:fld>
            <a:endParaRPr lang="en-US" altLang="en-US"/>
          </a:p>
        </p:txBody>
      </p:sp>
    </p:spTree>
    <p:extLst>
      <p:ext uri="{BB962C8B-B14F-4D97-AF65-F5344CB8AC3E}">
        <p14:creationId xmlns:p14="http://schemas.microsoft.com/office/powerpoint/2010/main" val="273981833"/>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Rectangle 5"/>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Rectangle 6"/>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8" name="Date Placeholder 4"/>
          <p:cNvSpPr>
            <a:spLocks noGrp="1"/>
          </p:cNvSpPr>
          <p:nvPr>
            <p:ph type="dt" sz="half" idx="10"/>
          </p:nvPr>
        </p:nvSpPr>
        <p:spPr/>
        <p:txBody>
          <a:bodyPr/>
          <a:lstStyle>
            <a:lvl1pPr>
              <a:defRPr/>
            </a:lvl1pPr>
          </a:lstStyle>
          <a:p>
            <a:pPr>
              <a:defRPr/>
            </a:pPr>
            <a:fld id="{48067EF6-EC77-49CB-B286-42E1DD3D4ED7}" type="datetime1">
              <a:rPr lang="en-US">
                <a:solidFill>
                  <a:srgbClr val="424456"/>
                </a:solidFill>
              </a:rPr>
              <a:pPr>
                <a:defRPr/>
              </a:pPr>
              <a:t>8/6/2020</a:t>
            </a:fld>
            <a:endParaRPr lang="en-US">
              <a:solidFill>
                <a:srgbClr val="424456"/>
              </a:solidFill>
            </a:endParaRPr>
          </a:p>
        </p:txBody>
      </p:sp>
      <p:sp>
        <p:nvSpPr>
          <p:cNvPr id="9" name="Footer Placeholder 5"/>
          <p:cNvSpPr>
            <a:spLocks noGrp="1"/>
          </p:cNvSpPr>
          <p:nvPr>
            <p:ph type="ftr" sz="quarter" idx="11"/>
          </p:nvPr>
        </p:nvSpPr>
        <p:spPr>
          <a:xfrm>
            <a:off x="914400" y="6172200"/>
            <a:ext cx="3886200" cy="457200"/>
          </a:xfrm>
        </p:spPr>
        <p:txBody>
          <a:bodyPr/>
          <a:lstStyle>
            <a:lvl1pPr>
              <a:defRPr/>
            </a:lvl1pPr>
          </a:lstStyle>
          <a:p>
            <a:pPr>
              <a:defRPr/>
            </a:pPr>
            <a:endParaRPr lang="en-US">
              <a:solidFill>
                <a:srgbClr val="424456"/>
              </a:solidFill>
            </a:endParaRPr>
          </a:p>
        </p:txBody>
      </p:sp>
      <p:sp>
        <p:nvSpPr>
          <p:cNvPr id="10" name="Slide Number Placeholder 6"/>
          <p:cNvSpPr>
            <a:spLocks noGrp="1"/>
          </p:cNvSpPr>
          <p:nvPr>
            <p:ph type="sldNum" sz="quarter" idx="12"/>
          </p:nvPr>
        </p:nvSpPr>
        <p:spPr>
          <a:xfrm>
            <a:off x="146050" y="6208713"/>
            <a:ext cx="457200" cy="457200"/>
          </a:xfrm>
        </p:spPr>
        <p:txBody>
          <a:bodyPr/>
          <a:lstStyle>
            <a:lvl1pPr>
              <a:defRPr smtClean="0"/>
            </a:lvl1pPr>
          </a:lstStyle>
          <a:p>
            <a:pPr>
              <a:defRPr/>
            </a:pPr>
            <a:fld id="{22BA34A3-FCF5-4889-B809-EBC226AE6548}" type="slidenum">
              <a:rPr lang="en-US" altLang="en-US"/>
              <a:pPr>
                <a:defRPr/>
              </a:pPr>
              <a:t>‹#›</a:t>
            </a:fld>
            <a:endParaRPr lang="en-US" altLang="en-US"/>
          </a:p>
        </p:txBody>
      </p:sp>
    </p:spTree>
    <p:extLst>
      <p:ext uri="{BB962C8B-B14F-4D97-AF65-F5344CB8AC3E}">
        <p14:creationId xmlns:p14="http://schemas.microsoft.com/office/powerpoint/2010/main" val="79897421"/>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F9D25251-AFBD-45DE-9EAF-643E7D90EC0F}" type="datetime1">
              <a:rPr lang="en-US">
                <a:solidFill>
                  <a:srgbClr val="424456"/>
                </a:solidFill>
              </a:rPr>
              <a:pPr>
                <a:defRPr/>
              </a:pPr>
              <a:t>8/6/2020</a:t>
            </a:fld>
            <a:endParaRPr lang="en-US">
              <a:solidFill>
                <a:srgbClr val="424456"/>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424456"/>
              </a:solidFill>
            </a:endParaRPr>
          </a:p>
        </p:txBody>
      </p:sp>
      <p:sp>
        <p:nvSpPr>
          <p:cNvPr id="6" name="Slide Number Placeholder 22"/>
          <p:cNvSpPr>
            <a:spLocks noGrp="1"/>
          </p:cNvSpPr>
          <p:nvPr>
            <p:ph type="sldNum" sz="quarter" idx="12"/>
          </p:nvPr>
        </p:nvSpPr>
        <p:spPr/>
        <p:txBody>
          <a:bodyPr/>
          <a:lstStyle>
            <a:lvl1pPr>
              <a:defRPr/>
            </a:lvl1pPr>
          </a:lstStyle>
          <a:p>
            <a:pPr>
              <a:defRPr/>
            </a:pPr>
            <a:fld id="{D609253F-CA63-44F4-9701-E15EF046A951}" type="slidenum">
              <a:rPr lang="en-US" altLang="en-US"/>
              <a:pPr>
                <a:defRPr/>
              </a:pPr>
              <a:t>‹#›</a:t>
            </a:fld>
            <a:endParaRPr lang="en-US" altLang="en-US"/>
          </a:p>
        </p:txBody>
      </p:sp>
    </p:spTree>
    <p:extLst>
      <p:ext uri="{BB962C8B-B14F-4D97-AF65-F5344CB8AC3E}">
        <p14:creationId xmlns:p14="http://schemas.microsoft.com/office/powerpoint/2010/main" val="33443987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A48D3096-3062-4225-89E9-4F8C9C64E7B9}"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484098781"/>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EDE62D1C-8F4F-48E1-A773-AD2C7C23F15A}" type="datetime1">
              <a:rPr lang="en-US">
                <a:solidFill>
                  <a:srgbClr val="424456"/>
                </a:solidFill>
              </a:rPr>
              <a:pPr>
                <a:defRPr/>
              </a:pPr>
              <a:t>8/6/2020</a:t>
            </a:fld>
            <a:endParaRPr lang="en-US">
              <a:solidFill>
                <a:srgbClr val="424456"/>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424456"/>
              </a:solidFill>
            </a:endParaRPr>
          </a:p>
        </p:txBody>
      </p:sp>
      <p:sp>
        <p:nvSpPr>
          <p:cNvPr id="6" name="Slide Number Placeholder 22"/>
          <p:cNvSpPr>
            <a:spLocks noGrp="1"/>
          </p:cNvSpPr>
          <p:nvPr>
            <p:ph type="sldNum" sz="quarter" idx="12"/>
          </p:nvPr>
        </p:nvSpPr>
        <p:spPr/>
        <p:txBody>
          <a:bodyPr/>
          <a:lstStyle>
            <a:lvl1pPr>
              <a:defRPr/>
            </a:lvl1pPr>
          </a:lstStyle>
          <a:p>
            <a:pPr>
              <a:defRPr/>
            </a:pPr>
            <a:fld id="{A8172638-D3CA-4947-9E49-0C6F243308C3}" type="slidenum">
              <a:rPr lang="en-US" altLang="en-US"/>
              <a:pPr>
                <a:defRPr/>
              </a:pPr>
              <a:t>‹#›</a:t>
            </a:fld>
            <a:endParaRPr lang="en-US" altLang="en-US"/>
          </a:p>
        </p:txBody>
      </p:sp>
    </p:spTree>
    <p:extLst>
      <p:ext uri="{BB962C8B-B14F-4D97-AF65-F5344CB8AC3E}">
        <p14:creationId xmlns:p14="http://schemas.microsoft.com/office/powerpoint/2010/main" val="3306861513"/>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828800"/>
            <a:ext cx="8229600" cy="4302125"/>
          </a:xfrm>
        </p:spPr>
        <p:txBody>
          <a:bodyPr/>
          <a:lstStyle/>
          <a:p>
            <a:pPr lvl="0"/>
            <a:endParaRPr lang="en-US" noProof="0"/>
          </a:p>
        </p:txBody>
      </p:sp>
      <p:sp>
        <p:nvSpPr>
          <p:cNvPr id="4" name="Date Placeholder 3"/>
          <p:cNvSpPr>
            <a:spLocks noGrp="1"/>
          </p:cNvSpPr>
          <p:nvPr>
            <p:ph type="dt" sz="half" idx="10"/>
          </p:nvPr>
        </p:nvSpPr>
        <p:spPr>
          <a:xfrm>
            <a:off x="457200" y="6248400"/>
            <a:ext cx="1676400" cy="457200"/>
          </a:xfrm>
        </p:spPr>
        <p:txBody>
          <a:bodyPr/>
          <a:lstStyle>
            <a:lvl1pPr>
              <a:defRPr/>
            </a:lvl1pPr>
          </a:lstStyle>
          <a:p>
            <a:pPr>
              <a:defRPr/>
            </a:pPr>
            <a:fld id="{97ACAACA-F8AC-444F-BFDF-F070DB546432}" type="datetime1">
              <a:rPr lang="en-US">
                <a:solidFill>
                  <a:srgbClr val="424456"/>
                </a:solidFill>
              </a:rPr>
              <a:pPr>
                <a:defRPr/>
              </a:pPr>
              <a:t>8/6/2020</a:t>
            </a:fld>
            <a:endParaRPr lang="en-US">
              <a:solidFill>
                <a:srgbClr val="424456"/>
              </a:solidFill>
            </a:endParaRPr>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pPr>
              <a:defRPr/>
            </a:pPr>
            <a:endParaRPr lang="en-US">
              <a:solidFill>
                <a:srgbClr val="424456"/>
              </a:solidFill>
            </a:endParaRPr>
          </a:p>
        </p:txBody>
      </p:sp>
      <p:sp>
        <p:nvSpPr>
          <p:cNvPr id="6" name="Slide Number Placeholder 5"/>
          <p:cNvSpPr>
            <a:spLocks noGrp="1"/>
          </p:cNvSpPr>
          <p:nvPr>
            <p:ph type="sldNum" sz="quarter" idx="12"/>
          </p:nvPr>
        </p:nvSpPr>
        <p:spPr>
          <a:xfrm>
            <a:off x="6781800" y="6248400"/>
            <a:ext cx="1905000" cy="457200"/>
          </a:xfrm>
        </p:spPr>
        <p:txBody>
          <a:bodyPr/>
          <a:lstStyle>
            <a:lvl1pPr>
              <a:defRPr smtClean="0"/>
            </a:lvl1pPr>
          </a:lstStyle>
          <a:p>
            <a:pPr>
              <a:defRPr/>
            </a:pPr>
            <a:fld id="{FB709EA0-52EB-4768-817A-93413F8F272C}" type="slidenum">
              <a:rPr lang="en-US" altLang="en-US"/>
              <a:pPr>
                <a:defRPr/>
              </a:pPr>
              <a:t>‹#›</a:t>
            </a:fld>
            <a:endParaRPr lang="en-US" altLang="en-US"/>
          </a:p>
        </p:txBody>
      </p:sp>
    </p:spTree>
    <p:extLst>
      <p:ext uri="{BB962C8B-B14F-4D97-AF65-F5344CB8AC3E}">
        <p14:creationId xmlns:p14="http://schemas.microsoft.com/office/powerpoint/2010/main" val="104845524"/>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FFC00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FFC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white">
                    <a:tint val="75000"/>
                  </a:prstClr>
                </a:solidFill>
              </a:rPr>
              <a:pPr/>
              <a:t>8/6/2020</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231504031"/>
      </p:ext>
    </p:extLst>
  </p:cSld>
  <p:clrMapOvr>
    <a:overrideClrMapping bg1="dk1" tx1="lt1" bg2="dk2" tx2="lt2" accent1="accent1" accent2="accent2" accent3="accent3" accent4="accent4" accent5="accent5" accent6="accent6" hlink="hlink" folHlink="folHlink"/>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C000"/>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white">
                    <a:tint val="75000"/>
                  </a:prstClr>
                </a:solidFill>
              </a:rPr>
              <a:pPr/>
              <a:t>8/6/2020</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451399995"/>
      </p:ext>
    </p:extLst>
  </p:cSld>
  <p:clrMapOvr>
    <a:overrideClrMapping bg1="dk1" tx1="lt1" bg2="dk2" tx2="lt2" accent1="accent1" accent2="accent2" accent3="accent3" accent4="accent4" accent5="accent5" accent6="accent6" hlink="hlink" folHlink="folHlink"/>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7845081"/>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2484510"/>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8132274"/>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0244831"/>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668070"/>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79851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3608BC65-9E8F-41CD-851F-521957C0F2C1}"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466283464"/>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5535305"/>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1898106"/>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818534"/>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284800" y="1750501"/>
            <a:ext cx="3542400" cy="2042057"/>
          </a:xfrm>
        </p:spPr>
        <p:txBody>
          <a:bodyPr anchor="b"/>
          <a:lstStyle>
            <a:lvl1pPr algn="r">
              <a:lnSpc>
                <a:spcPct val="85000"/>
              </a:lnSpc>
              <a:defRPr sz="3225"/>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5283889" y="4033956"/>
            <a:ext cx="3543319" cy="912781"/>
          </a:xfrm>
          <a:extLst>
            <a:ext uri="{909E8E84-426E-40DD-AFC4-6F175D3DCCD1}">
              <a14:hiddenFill xmlns:a14="http://schemas.microsoft.com/office/drawing/2010/main">
                <a:solidFill>
                  <a:schemeClr val="accent1"/>
                </a:solidFill>
              </a14:hiddenFill>
            </a:ext>
          </a:extLst>
        </p:spPr>
        <p:txBody>
          <a:bodyPr rIns="0"/>
          <a:lstStyle>
            <a:lvl1pPr marL="0" indent="0" algn="r">
              <a:buFontTx/>
              <a:buNone/>
              <a:defRPr sz="1425"/>
            </a:lvl1pPr>
          </a:lstStyle>
          <a:p>
            <a:pPr lvl="0"/>
            <a:r>
              <a:rPr lang="en-US" noProof="0"/>
              <a:t>Click to edit Master subtitle style</a:t>
            </a:r>
            <a:endParaRPr lang="en-GB" noProof="0" dirty="0"/>
          </a:p>
        </p:txBody>
      </p:sp>
      <p:sp>
        <p:nvSpPr>
          <p:cNvPr id="10" name="Text Placeholder 4"/>
          <p:cNvSpPr>
            <a:spLocks noGrp="1"/>
          </p:cNvSpPr>
          <p:nvPr>
            <p:ph type="body" sz="quarter" idx="10"/>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5" name="Rectangle 23"/>
          <p:cNvSpPr>
            <a:spLocks noGrp="1" noChangeArrowheads="1"/>
          </p:cNvSpPr>
          <p:nvPr>
            <p:ph type="sldNum" sz="quarter" idx="11"/>
          </p:nvPr>
        </p:nvSpPr>
        <p:spPr>
          <a:ln/>
        </p:spPr>
        <p:txBody>
          <a:bodyPr/>
          <a:lstStyle>
            <a:lvl1pPr>
              <a:defRPr/>
            </a:lvl1pPr>
          </a:lstStyle>
          <a:p>
            <a:fld id="{A2A20478-297D-4751-AEA5-DF693A4355E5}" type="slidenum">
              <a:rPr lang="en-GB" altLang="en-US"/>
              <a:pPr/>
              <a:t>‹#›</a:t>
            </a:fld>
            <a:endParaRPr lang="en-GB" altLang="en-US"/>
          </a:p>
        </p:txBody>
      </p:sp>
    </p:spTree>
    <p:extLst>
      <p:ext uri="{BB962C8B-B14F-4D97-AF65-F5344CB8AC3E}">
        <p14:creationId xmlns:p14="http://schemas.microsoft.com/office/powerpoint/2010/main" val="1839123513"/>
      </p:ext>
    </p:extLst>
  </p:cSld>
  <p:clrMapOvr>
    <a:masterClrMapping/>
  </p:clrMapOvr>
  <p:transition/>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5" name="Text Placeholder 4"/>
          <p:cNvSpPr>
            <a:spLocks noGrp="1"/>
          </p:cNvSpPr>
          <p:nvPr>
            <p:ph type="body" sz="quarter" idx="10"/>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7" name="Rectangle 23"/>
          <p:cNvSpPr>
            <a:spLocks noGrp="1" noChangeArrowheads="1"/>
          </p:cNvSpPr>
          <p:nvPr>
            <p:ph type="sldNum" sz="quarter" idx="11"/>
          </p:nvPr>
        </p:nvSpPr>
        <p:spPr>
          <a:ln/>
        </p:spPr>
        <p:txBody>
          <a:bodyPr/>
          <a:lstStyle>
            <a:lvl1pPr>
              <a:defRPr/>
            </a:lvl1pPr>
          </a:lstStyle>
          <a:p>
            <a:fld id="{6491D7C8-D1CF-4006-A612-451201609032}" type="slidenum">
              <a:rPr lang="en-GB" altLang="en-US"/>
              <a:pPr/>
              <a:t>‹#›</a:t>
            </a:fld>
            <a:endParaRPr lang="en-GB" altLang="en-US"/>
          </a:p>
        </p:txBody>
      </p:sp>
    </p:spTree>
    <p:extLst>
      <p:ext uri="{BB962C8B-B14F-4D97-AF65-F5344CB8AC3E}">
        <p14:creationId xmlns:p14="http://schemas.microsoft.com/office/powerpoint/2010/main" val="2729171861"/>
      </p:ext>
    </p:extLst>
  </p:cSld>
  <p:clrMapOvr>
    <a:masterClrMapping/>
  </p:clrMapOvr>
  <p:transition/>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rompet">
    <p:spTree>
      <p:nvGrpSpPr>
        <p:cNvPr id="1" name=""/>
        <p:cNvGrpSpPr/>
        <p:nvPr/>
      </p:nvGrpSpPr>
      <p:grpSpPr>
        <a:xfrm>
          <a:off x="0" y="0"/>
          <a:ext cx="0" cy="0"/>
          <a:chOff x="0" y="0"/>
          <a:chExt cx="0" cy="0"/>
        </a:xfrm>
      </p:grpSpPr>
      <p:sp>
        <p:nvSpPr>
          <p:cNvPr id="8" name="Rectangle 3"/>
          <p:cNvSpPr>
            <a:spLocks noGrp="1" noChangeArrowheads="1"/>
          </p:cNvSpPr>
          <p:nvPr>
            <p:ph type="subTitle" idx="14"/>
          </p:nvPr>
        </p:nvSpPr>
        <p:spPr>
          <a:xfrm>
            <a:off x="316800" y="514567"/>
            <a:ext cx="8510400" cy="171520"/>
          </a:xfrm>
          <a:extLst>
            <a:ext uri="{909E8E84-426E-40DD-AFC4-6F175D3DCCD1}">
              <a14:hiddenFill xmlns:a14="http://schemas.microsoft.com/office/drawing/2010/main">
                <a:solidFill>
                  <a:schemeClr val="accent1"/>
                </a:solidFill>
              </a14:hiddenFill>
            </a:ext>
          </a:extLst>
        </p:spPr>
        <p:txBody>
          <a:bodyPr wrap="none" lIns="18000" anchor="ctr">
            <a:noAutofit/>
          </a:bodyPr>
          <a:lstStyle>
            <a:lvl1pPr marL="0" indent="0" algn="l">
              <a:buFontTx/>
              <a:buNone/>
              <a:defRPr sz="1125" baseline="0"/>
            </a:lvl1pPr>
          </a:lstStyle>
          <a:p>
            <a:pPr lvl="0"/>
            <a:r>
              <a:rPr lang="en-US" noProof="0" smtClean="0"/>
              <a:t>Click to edit Master subtitle style</a:t>
            </a:r>
            <a:endParaRPr lang="en-GB" noProof="0" dirty="0"/>
          </a:p>
        </p:txBody>
      </p:sp>
      <p:sp>
        <p:nvSpPr>
          <p:cNvPr id="10"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9"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ext Placeholder 4"/>
          <p:cNvSpPr>
            <a:spLocks noGrp="1"/>
          </p:cNvSpPr>
          <p:nvPr>
            <p:ph type="body" sz="quarter" idx="10"/>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6" name="Rectangle 23"/>
          <p:cNvSpPr>
            <a:spLocks noGrp="1" noChangeArrowheads="1"/>
          </p:cNvSpPr>
          <p:nvPr>
            <p:ph type="sldNum" sz="quarter" idx="15"/>
          </p:nvPr>
        </p:nvSpPr>
        <p:spPr>
          <a:ln/>
        </p:spPr>
        <p:txBody>
          <a:bodyPr/>
          <a:lstStyle>
            <a:lvl1pPr>
              <a:defRPr/>
            </a:lvl1pPr>
          </a:lstStyle>
          <a:p>
            <a:fld id="{B1994D14-6C78-4A0E-A464-9D5975D23BEF}" type="slidenum">
              <a:rPr lang="en-GB" altLang="en-US"/>
              <a:pPr/>
              <a:t>‹#›</a:t>
            </a:fld>
            <a:endParaRPr lang="en-GB" altLang="en-US"/>
          </a:p>
        </p:txBody>
      </p:sp>
    </p:spTree>
    <p:extLst>
      <p:ext uri="{BB962C8B-B14F-4D97-AF65-F5344CB8AC3E}">
        <p14:creationId xmlns:p14="http://schemas.microsoft.com/office/powerpoint/2010/main" val="1282459567"/>
      </p:ext>
    </p:extLst>
  </p:cSld>
  <p:clrMapOvr>
    <a:masterClrMapping/>
  </p:clrMapOvr>
  <p:transition/>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8" name="Rectangle 3"/>
          <p:cNvSpPr>
            <a:spLocks noGrp="1" noChangeArrowheads="1"/>
          </p:cNvSpPr>
          <p:nvPr>
            <p:ph type="subTitle" idx="14"/>
          </p:nvPr>
        </p:nvSpPr>
        <p:spPr>
          <a:xfrm>
            <a:off x="316800" y="1440004"/>
            <a:ext cx="8510400" cy="266301"/>
          </a:xfrm>
          <a:extLst>
            <a:ext uri="{909E8E84-426E-40DD-AFC4-6F175D3DCCD1}">
              <a14:hiddenFill xmlns:a14="http://schemas.microsoft.com/office/drawing/2010/main">
                <a:solidFill>
                  <a:schemeClr val="accent1"/>
                </a:solidFill>
              </a14:hiddenFill>
            </a:ext>
          </a:extLst>
        </p:spPr>
        <p:txBody>
          <a:bodyPr wrap="none" lIns="18000" anchor="ctr">
            <a:noAutofit/>
          </a:bodyPr>
          <a:lstStyle>
            <a:lvl1pPr marL="0" indent="0" algn="l">
              <a:buFontTx/>
              <a:buNone/>
              <a:defRPr sz="1600" baseline="0">
                <a:solidFill>
                  <a:srgbClr val="009FDA"/>
                </a:solidFill>
              </a:defRPr>
            </a:lvl1pPr>
          </a:lstStyle>
          <a:p>
            <a:pPr lvl="0"/>
            <a:r>
              <a:rPr lang="en-US" noProof="0" smtClean="0"/>
              <a:t>Click to edit Master subtitle style</a:t>
            </a:r>
            <a:endParaRPr lang="en-GB" noProof="0" dirty="0"/>
          </a:p>
        </p:txBody>
      </p:sp>
      <p:sp>
        <p:nvSpPr>
          <p:cNvPr id="13" name="Title 1"/>
          <p:cNvSpPr>
            <a:spLocks noGrp="1"/>
          </p:cNvSpPr>
          <p:nvPr>
            <p:ph type="title"/>
          </p:nvPr>
        </p:nvSpPr>
        <p:spPr>
          <a:xfrm>
            <a:off x="316800" y="687230"/>
            <a:ext cx="8510400" cy="521883"/>
          </a:xfrm>
        </p:spPr>
        <p:txBody>
          <a:bodyPr/>
          <a:lstStyle>
            <a:lvl1pPr>
              <a:defRPr sz="2400"/>
            </a:lvl1pPr>
          </a:lstStyle>
          <a:p>
            <a:r>
              <a:rPr lang="en-US" noProof="0" dirty="0"/>
              <a:t>Click to edit Master title style</a:t>
            </a:r>
            <a:endParaRPr lang="en-GB" noProof="0" dirty="0"/>
          </a:p>
        </p:txBody>
      </p:sp>
      <p:sp>
        <p:nvSpPr>
          <p:cNvPr id="9"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0" name="Text Placeholder 4"/>
          <p:cNvSpPr>
            <a:spLocks noGrp="1"/>
          </p:cNvSpPr>
          <p:nvPr>
            <p:ph type="body" sz="quarter" idx="10"/>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6" name="Rectangle 23"/>
          <p:cNvSpPr>
            <a:spLocks noGrp="1" noChangeArrowheads="1"/>
          </p:cNvSpPr>
          <p:nvPr>
            <p:ph type="sldNum" sz="quarter" idx="15"/>
          </p:nvPr>
        </p:nvSpPr>
        <p:spPr>
          <a:ln/>
        </p:spPr>
        <p:txBody>
          <a:bodyPr/>
          <a:lstStyle>
            <a:lvl1pPr>
              <a:defRPr/>
            </a:lvl1pPr>
          </a:lstStyle>
          <a:p>
            <a:fld id="{51A6FD6B-AD74-4798-B14F-D86551A146B9}" type="slidenum">
              <a:rPr lang="en-GB" altLang="en-US"/>
              <a:pPr/>
              <a:t>‹#›</a:t>
            </a:fld>
            <a:endParaRPr lang="en-GB" altLang="en-US"/>
          </a:p>
        </p:txBody>
      </p:sp>
    </p:spTree>
    <p:extLst>
      <p:ext uri="{BB962C8B-B14F-4D97-AF65-F5344CB8AC3E}">
        <p14:creationId xmlns:p14="http://schemas.microsoft.com/office/powerpoint/2010/main" val="2178788225"/>
      </p:ext>
    </p:extLst>
  </p:cSld>
  <p:clrMapOvr>
    <a:masterClrMapping/>
  </p:clrMapOvr>
  <p:transition/>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Title 1"/>
          <p:cNvSpPr>
            <a:spLocks noGrp="1"/>
          </p:cNvSpPr>
          <p:nvPr>
            <p:ph type="title"/>
          </p:nvPr>
        </p:nvSpPr>
        <p:spPr>
          <a:xfrm>
            <a:off x="318827" y="687243"/>
            <a:ext cx="6692499" cy="5006607"/>
          </a:xfrm>
        </p:spPr>
        <p:txBody>
          <a:bodyPr tIns="57592" anchor="t"/>
          <a:lstStyle>
            <a:lvl1pPr>
              <a:lnSpc>
                <a:spcPct val="90000"/>
              </a:lnSpc>
              <a:defRPr sz="6000" spc="-150"/>
            </a:lvl1pPr>
          </a:lstStyle>
          <a:p>
            <a:r>
              <a:rPr lang="en-US" noProof="0"/>
              <a:t>Click to edit Master title style</a:t>
            </a:r>
            <a:endParaRPr lang="en-GB" noProof="0" dirty="0"/>
          </a:p>
        </p:txBody>
      </p:sp>
      <p:sp>
        <p:nvSpPr>
          <p:cNvPr id="6" name="Text Placeholder 4"/>
          <p:cNvSpPr>
            <a:spLocks noGrp="1"/>
          </p:cNvSpPr>
          <p:nvPr>
            <p:ph type="body" sz="quarter" idx="10"/>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4" name="Rectangle 23"/>
          <p:cNvSpPr>
            <a:spLocks noGrp="1" noChangeArrowheads="1"/>
          </p:cNvSpPr>
          <p:nvPr>
            <p:ph type="sldNum" sz="quarter" idx="11"/>
          </p:nvPr>
        </p:nvSpPr>
        <p:spPr>
          <a:ln/>
        </p:spPr>
        <p:txBody>
          <a:bodyPr/>
          <a:lstStyle>
            <a:lvl1pPr>
              <a:defRPr/>
            </a:lvl1pPr>
          </a:lstStyle>
          <a:p>
            <a:fld id="{0DBF4843-2B0B-4711-A37D-8DF0DB3CADC5}" type="slidenum">
              <a:rPr lang="en-GB" altLang="en-US"/>
              <a:pPr/>
              <a:t>‹#›</a:t>
            </a:fld>
            <a:endParaRPr lang="en-GB" altLang="en-US"/>
          </a:p>
        </p:txBody>
      </p:sp>
    </p:spTree>
    <p:extLst>
      <p:ext uri="{BB962C8B-B14F-4D97-AF65-F5344CB8AC3E}">
        <p14:creationId xmlns:p14="http://schemas.microsoft.com/office/powerpoint/2010/main" val="3098143748"/>
      </p:ext>
    </p:extLst>
  </p:cSld>
  <p:clrMapOvr>
    <a:masterClrMapping/>
  </p:clrMapOvr>
  <p:transition/>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36" name="Content Placeholder 2"/>
          <p:cNvSpPr>
            <a:spLocks noGrp="1"/>
          </p:cNvSpPr>
          <p:nvPr>
            <p:ph idx="1"/>
          </p:nvPr>
        </p:nvSpPr>
        <p:spPr>
          <a:xfrm>
            <a:off x="316801" y="1749631"/>
            <a:ext cx="40968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4730400" y="1749631"/>
            <a:ext cx="4096800" cy="39408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9" name="Text Placeholder 4"/>
          <p:cNvSpPr>
            <a:spLocks noGrp="1"/>
          </p:cNvSpPr>
          <p:nvPr>
            <p:ph type="body" sz="quarter" idx="11"/>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6" name="Rectangle 23"/>
          <p:cNvSpPr>
            <a:spLocks noGrp="1" noChangeArrowheads="1"/>
          </p:cNvSpPr>
          <p:nvPr>
            <p:ph type="sldNum" sz="quarter" idx="12"/>
          </p:nvPr>
        </p:nvSpPr>
        <p:spPr>
          <a:ln/>
        </p:spPr>
        <p:txBody>
          <a:bodyPr/>
          <a:lstStyle>
            <a:lvl1pPr>
              <a:defRPr/>
            </a:lvl1pPr>
          </a:lstStyle>
          <a:p>
            <a:fld id="{4D1A050D-7060-4EB7-9EE5-26458BBE8D69}" type="slidenum">
              <a:rPr lang="en-GB" altLang="en-US"/>
              <a:pPr/>
              <a:t>‹#›</a:t>
            </a:fld>
            <a:endParaRPr lang="en-GB" altLang="en-US"/>
          </a:p>
        </p:txBody>
      </p:sp>
    </p:spTree>
    <p:extLst>
      <p:ext uri="{BB962C8B-B14F-4D97-AF65-F5344CB8AC3E}">
        <p14:creationId xmlns:p14="http://schemas.microsoft.com/office/powerpoint/2010/main" val="3141802641"/>
      </p:ext>
    </p:extLst>
  </p:cSld>
  <p:clrMapOvr>
    <a:masterClrMapping/>
  </p:clrMapOvr>
  <p:transition/>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2 placeholders horizontal">
    <p:spTree>
      <p:nvGrpSpPr>
        <p:cNvPr id="1" name=""/>
        <p:cNvGrpSpPr/>
        <p:nvPr/>
      </p:nvGrpSpPr>
      <p:grpSpPr>
        <a:xfrm>
          <a:off x="0" y="0"/>
          <a:ext cx="0" cy="0"/>
          <a:chOff x="0" y="0"/>
          <a:chExt cx="0" cy="0"/>
        </a:xfrm>
      </p:grpSpPr>
      <p:sp>
        <p:nvSpPr>
          <p:cNvPr id="11"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24" name="Content Placeholder 2"/>
          <p:cNvSpPr>
            <a:spLocks noGrp="1"/>
          </p:cNvSpPr>
          <p:nvPr>
            <p:ph idx="1"/>
          </p:nvPr>
        </p:nvSpPr>
        <p:spPr>
          <a:xfrm>
            <a:off x="316800" y="1749639"/>
            <a:ext cx="85104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5" name="Content Placeholder 2"/>
          <p:cNvSpPr>
            <a:spLocks noGrp="1"/>
          </p:cNvSpPr>
          <p:nvPr>
            <p:ph idx="25"/>
          </p:nvPr>
        </p:nvSpPr>
        <p:spPr>
          <a:xfrm>
            <a:off x="316800" y="3831322"/>
            <a:ext cx="85104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8" name="Text Placeholder 4"/>
          <p:cNvSpPr>
            <a:spLocks noGrp="1"/>
          </p:cNvSpPr>
          <p:nvPr>
            <p:ph type="body" sz="quarter" idx="10"/>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6" name="Rectangle 23"/>
          <p:cNvSpPr>
            <a:spLocks noGrp="1" noChangeArrowheads="1"/>
          </p:cNvSpPr>
          <p:nvPr>
            <p:ph type="sldNum" sz="quarter" idx="26"/>
          </p:nvPr>
        </p:nvSpPr>
        <p:spPr>
          <a:ln/>
        </p:spPr>
        <p:txBody>
          <a:bodyPr/>
          <a:lstStyle>
            <a:lvl1pPr>
              <a:defRPr/>
            </a:lvl1pPr>
          </a:lstStyle>
          <a:p>
            <a:fld id="{51B1FAB7-A072-408A-AC00-3021CE3B4345}" type="slidenum">
              <a:rPr lang="en-GB" altLang="en-US"/>
              <a:pPr/>
              <a:t>‹#›</a:t>
            </a:fld>
            <a:endParaRPr lang="en-GB" altLang="en-US"/>
          </a:p>
        </p:txBody>
      </p:sp>
    </p:spTree>
    <p:extLst>
      <p:ext uri="{BB962C8B-B14F-4D97-AF65-F5344CB8AC3E}">
        <p14:creationId xmlns:p14="http://schemas.microsoft.com/office/powerpoint/2010/main" val="713414753"/>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7AFB0BB4-E92F-42A6-8281-FC176B9E206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4199126331"/>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3 placeholders">
    <p:spTree>
      <p:nvGrpSpPr>
        <p:cNvPr id="1" name=""/>
        <p:cNvGrpSpPr/>
        <p:nvPr/>
      </p:nvGrpSpPr>
      <p:grpSpPr>
        <a:xfrm>
          <a:off x="0" y="0"/>
          <a:ext cx="0" cy="0"/>
          <a:chOff x="0" y="0"/>
          <a:chExt cx="0" cy="0"/>
        </a:xfrm>
      </p:grpSpPr>
      <p:sp>
        <p:nvSpPr>
          <p:cNvPr id="12"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27" name="Content Placeholder 2"/>
          <p:cNvSpPr>
            <a:spLocks noGrp="1"/>
          </p:cNvSpPr>
          <p:nvPr>
            <p:ph idx="1"/>
          </p:nvPr>
        </p:nvSpPr>
        <p:spPr>
          <a:xfrm>
            <a:off x="316801" y="1749631"/>
            <a:ext cx="2623250" cy="3941052"/>
          </a:xfrm>
        </p:spPr>
        <p:txBody>
          <a:bodyPr/>
          <a:lstStyle>
            <a:lvl1pPr>
              <a:buClr>
                <a:schemeClr val="accent1"/>
              </a:buClr>
              <a:defRPr sz="1425">
                <a:solidFill>
                  <a:schemeClr val="accent2"/>
                </a:solidFill>
              </a:defRPr>
            </a:lvl1pPr>
            <a:lvl2pPr>
              <a:buClr>
                <a:schemeClr val="tx2"/>
              </a:buClr>
              <a:defRPr sz="1200">
                <a:solidFill>
                  <a:schemeClr val="accent2"/>
                </a:solidFill>
              </a:defRPr>
            </a:lvl2pPr>
            <a:lvl3pPr>
              <a:buClr>
                <a:schemeClr val="accent5"/>
              </a:buClr>
              <a:defRPr sz="1125">
                <a:solidFill>
                  <a:schemeClr val="accent2"/>
                </a:solidFill>
              </a:defRPr>
            </a:lvl3pPr>
            <a:lvl4pPr>
              <a:buClr>
                <a:schemeClr val="accent3"/>
              </a:buClr>
              <a:defRPr sz="1125">
                <a:solidFill>
                  <a:schemeClr val="accent2"/>
                </a:solidFill>
              </a:defRPr>
            </a:lvl4pPr>
            <a:lvl5pPr>
              <a:buClr>
                <a:srgbClr val="001423"/>
              </a:buClr>
              <a:defRPr sz="975">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8" name="Content Placeholder 2"/>
          <p:cNvSpPr>
            <a:spLocks noGrp="1"/>
          </p:cNvSpPr>
          <p:nvPr>
            <p:ph idx="10"/>
          </p:nvPr>
        </p:nvSpPr>
        <p:spPr>
          <a:xfrm>
            <a:off x="3260377" y="1749631"/>
            <a:ext cx="2623250" cy="3941052"/>
          </a:xfrm>
        </p:spPr>
        <p:txBody>
          <a:bodyPr/>
          <a:lstStyle>
            <a:lvl1pPr>
              <a:buClr>
                <a:schemeClr val="accent1"/>
              </a:buClr>
              <a:defRPr sz="1425">
                <a:solidFill>
                  <a:schemeClr val="accent2"/>
                </a:solidFill>
              </a:defRPr>
            </a:lvl1pPr>
            <a:lvl2pPr>
              <a:buClr>
                <a:schemeClr val="tx2"/>
              </a:buClr>
              <a:defRPr sz="1200">
                <a:solidFill>
                  <a:schemeClr val="accent2"/>
                </a:solidFill>
              </a:defRPr>
            </a:lvl2pPr>
            <a:lvl3pPr>
              <a:buClr>
                <a:schemeClr val="accent5"/>
              </a:buClr>
              <a:defRPr sz="1125">
                <a:solidFill>
                  <a:schemeClr val="accent2"/>
                </a:solidFill>
              </a:defRPr>
            </a:lvl3pPr>
            <a:lvl4pPr>
              <a:buClr>
                <a:schemeClr val="accent3"/>
              </a:buClr>
              <a:defRPr sz="1125">
                <a:solidFill>
                  <a:schemeClr val="accent2"/>
                </a:solidFill>
              </a:defRPr>
            </a:lvl4pPr>
            <a:lvl5pPr>
              <a:buClr>
                <a:srgbClr val="001423"/>
              </a:buClr>
              <a:defRPr sz="975">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9" name="Content Placeholder 2"/>
          <p:cNvSpPr>
            <a:spLocks noGrp="1"/>
          </p:cNvSpPr>
          <p:nvPr>
            <p:ph idx="11"/>
          </p:nvPr>
        </p:nvSpPr>
        <p:spPr>
          <a:xfrm>
            <a:off x="6203950" y="1749631"/>
            <a:ext cx="2623250" cy="3941052"/>
          </a:xfrm>
        </p:spPr>
        <p:txBody>
          <a:bodyPr/>
          <a:lstStyle>
            <a:lvl1pPr>
              <a:buClr>
                <a:schemeClr val="accent1"/>
              </a:buClr>
              <a:defRPr sz="1425">
                <a:solidFill>
                  <a:schemeClr val="accent2"/>
                </a:solidFill>
              </a:defRPr>
            </a:lvl1pPr>
            <a:lvl2pPr>
              <a:buClr>
                <a:schemeClr val="tx2"/>
              </a:buClr>
              <a:defRPr sz="1200">
                <a:solidFill>
                  <a:schemeClr val="accent2"/>
                </a:solidFill>
              </a:defRPr>
            </a:lvl2pPr>
            <a:lvl3pPr>
              <a:buClr>
                <a:schemeClr val="accent5"/>
              </a:buClr>
              <a:defRPr sz="1125">
                <a:solidFill>
                  <a:schemeClr val="accent2"/>
                </a:solidFill>
              </a:defRPr>
            </a:lvl3pPr>
            <a:lvl4pPr>
              <a:buClr>
                <a:schemeClr val="accent3"/>
              </a:buClr>
              <a:defRPr sz="1125">
                <a:solidFill>
                  <a:schemeClr val="accent2"/>
                </a:solidFill>
              </a:defRPr>
            </a:lvl4pPr>
            <a:lvl5pPr>
              <a:buClr>
                <a:srgbClr val="001423"/>
              </a:buClr>
              <a:defRPr sz="975">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9" name="Text Placeholder 4"/>
          <p:cNvSpPr>
            <a:spLocks noGrp="1"/>
          </p:cNvSpPr>
          <p:nvPr>
            <p:ph type="body" sz="quarter" idx="12"/>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7" name="Rectangle 23"/>
          <p:cNvSpPr>
            <a:spLocks noGrp="1" noChangeArrowheads="1"/>
          </p:cNvSpPr>
          <p:nvPr>
            <p:ph type="sldNum" sz="quarter" idx="13"/>
          </p:nvPr>
        </p:nvSpPr>
        <p:spPr>
          <a:ln/>
        </p:spPr>
        <p:txBody>
          <a:bodyPr/>
          <a:lstStyle>
            <a:lvl1pPr>
              <a:defRPr/>
            </a:lvl1pPr>
          </a:lstStyle>
          <a:p>
            <a:fld id="{36488EB3-4242-442C-9039-8FE69C438CFE}" type="slidenum">
              <a:rPr lang="en-GB" altLang="en-US"/>
              <a:pPr/>
              <a:t>‹#›</a:t>
            </a:fld>
            <a:endParaRPr lang="en-GB" altLang="en-US"/>
          </a:p>
        </p:txBody>
      </p:sp>
    </p:spTree>
    <p:extLst>
      <p:ext uri="{BB962C8B-B14F-4D97-AF65-F5344CB8AC3E}">
        <p14:creationId xmlns:p14="http://schemas.microsoft.com/office/powerpoint/2010/main" val="1055820538"/>
      </p:ext>
    </p:extLst>
  </p:cSld>
  <p:clrMapOvr>
    <a:masterClrMapping/>
  </p:clrMapOvr>
  <p:transition/>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4 placeholders">
    <p:spTree>
      <p:nvGrpSpPr>
        <p:cNvPr id="1" name=""/>
        <p:cNvGrpSpPr/>
        <p:nvPr/>
      </p:nvGrpSpPr>
      <p:grpSpPr>
        <a:xfrm>
          <a:off x="0" y="0"/>
          <a:ext cx="0" cy="0"/>
          <a:chOff x="0" y="0"/>
          <a:chExt cx="0" cy="0"/>
        </a:xfrm>
      </p:grpSpPr>
      <p:sp>
        <p:nvSpPr>
          <p:cNvPr id="13"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37" name="Content Placeholder 2"/>
          <p:cNvSpPr>
            <a:spLocks noGrp="1"/>
          </p:cNvSpPr>
          <p:nvPr>
            <p:ph idx="1"/>
          </p:nvPr>
        </p:nvSpPr>
        <p:spPr>
          <a:xfrm>
            <a:off x="316814" y="1749631"/>
            <a:ext cx="1888237" cy="3941052"/>
          </a:xfrm>
        </p:spPr>
        <p:txBody>
          <a:bodyPr/>
          <a:lstStyle>
            <a:lvl1pPr>
              <a:buClr>
                <a:schemeClr val="accent1"/>
              </a:buClr>
              <a:defRPr sz="1425">
                <a:solidFill>
                  <a:schemeClr val="accent2"/>
                </a:solidFill>
              </a:defRPr>
            </a:lvl1pPr>
            <a:lvl2pPr>
              <a:buClr>
                <a:schemeClr val="tx2"/>
              </a:buClr>
              <a:defRPr sz="1200">
                <a:solidFill>
                  <a:schemeClr val="accent2"/>
                </a:solidFill>
              </a:defRPr>
            </a:lvl2pPr>
            <a:lvl3pPr>
              <a:buClr>
                <a:schemeClr val="accent5"/>
              </a:buClr>
              <a:defRPr sz="1125">
                <a:solidFill>
                  <a:schemeClr val="accent2"/>
                </a:solidFill>
              </a:defRPr>
            </a:lvl3pPr>
            <a:lvl4pPr>
              <a:buClr>
                <a:schemeClr val="accent3"/>
              </a:buClr>
              <a:defRPr sz="1125">
                <a:solidFill>
                  <a:schemeClr val="accent2"/>
                </a:solidFill>
              </a:defRPr>
            </a:lvl4pPr>
            <a:lvl5pPr>
              <a:buClr>
                <a:srgbClr val="001423"/>
              </a:buClr>
              <a:defRPr sz="975">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8" name="Content Placeholder 2"/>
          <p:cNvSpPr>
            <a:spLocks noGrp="1"/>
          </p:cNvSpPr>
          <p:nvPr>
            <p:ph idx="10"/>
          </p:nvPr>
        </p:nvSpPr>
        <p:spPr>
          <a:xfrm>
            <a:off x="2521850" y="1749631"/>
            <a:ext cx="1888237" cy="3941052"/>
          </a:xfrm>
        </p:spPr>
        <p:txBody>
          <a:bodyPr/>
          <a:lstStyle>
            <a:lvl1pPr>
              <a:buClr>
                <a:schemeClr val="accent1"/>
              </a:buClr>
              <a:defRPr sz="1425">
                <a:solidFill>
                  <a:schemeClr val="accent2"/>
                </a:solidFill>
              </a:defRPr>
            </a:lvl1pPr>
            <a:lvl2pPr>
              <a:buClr>
                <a:schemeClr val="tx2"/>
              </a:buClr>
              <a:defRPr sz="1200">
                <a:solidFill>
                  <a:schemeClr val="accent2"/>
                </a:solidFill>
              </a:defRPr>
            </a:lvl2pPr>
            <a:lvl3pPr>
              <a:buClr>
                <a:schemeClr val="accent5"/>
              </a:buClr>
              <a:defRPr sz="1125">
                <a:solidFill>
                  <a:schemeClr val="accent2"/>
                </a:solidFill>
              </a:defRPr>
            </a:lvl3pPr>
            <a:lvl4pPr>
              <a:buClr>
                <a:schemeClr val="accent3"/>
              </a:buClr>
              <a:defRPr sz="1125">
                <a:solidFill>
                  <a:schemeClr val="accent2"/>
                </a:solidFill>
              </a:defRPr>
            </a:lvl4pPr>
            <a:lvl5pPr>
              <a:buClr>
                <a:srgbClr val="001423"/>
              </a:buClr>
              <a:defRPr sz="975">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9" name="Content Placeholder 2"/>
          <p:cNvSpPr>
            <a:spLocks noGrp="1"/>
          </p:cNvSpPr>
          <p:nvPr>
            <p:ph idx="11"/>
          </p:nvPr>
        </p:nvSpPr>
        <p:spPr>
          <a:xfrm>
            <a:off x="4726890" y="1749631"/>
            <a:ext cx="1888237" cy="3941052"/>
          </a:xfrm>
        </p:spPr>
        <p:txBody>
          <a:bodyPr/>
          <a:lstStyle>
            <a:lvl1pPr>
              <a:buClr>
                <a:schemeClr val="accent1"/>
              </a:buClr>
              <a:defRPr sz="1425">
                <a:solidFill>
                  <a:schemeClr val="accent2"/>
                </a:solidFill>
              </a:defRPr>
            </a:lvl1pPr>
            <a:lvl2pPr>
              <a:buClr>
                <a:schemeClr val="tx2"/>
              </a:buClr>
              <a:defRPr sz="1200">
                <a:solidFill>
                  <a:schemeClr val="accent2"/>
                </a:solidFill>
              </a:defRPr>
            </a:lvl2pPr>
            <a:lvl3pPr>
              <a:buClr>
                <a:schemeClr val="accent5"/>
              </a:buClr>
              <a:defRPr sz="1125">
                <a:solidFill>
                  <a:schemeClr val="accent2"/>
                </a:solidFill>
              </a:defRPr>
            </a:lvl3pPr>
            <a:lvl4pPr>
              <a:buClr>
                <a:schemeClr val="accent3"/>
              </a:buClr>
              <a:defRPr sz="1125">
                <a:solidFill>
                  <a:schemeClr val="accent2"/>
                </a:solidFill>
              </a:defRPr>
            </a:lvl4pPr>
            <a:lvl5pPr>
              <a:buClr>
                <a:srgbClr val="001423"/>
              </a:buClr>
              <a:defRPr sz="975">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0" name="Content Placeholder 2"/>
          <p:cNvSpPr>
            <a:spLocks noGrp="1"/>
          </p:cNvSpPr>
          <p:nvPr>
            <p:ph idx="12"/>
          </p:nvPr>
        </p:nvSpPr>
        <p:spPr>
          <a:xfrm>
            <a:off x="6938978" y="1749631"/>
            <a:ext cx="1888237" cy="3941052"/>
          </a:xfrm>
        </p:spPr>
        <p:txBody>
          <a:bodyPr/>
          <a:lstStyle>
            <a:lvl1pPr>
              <a:buClr>
                <a:schemeClr val="accent1"/>
              </a:buClr>
              <a:defRPr sz="1425">
                <a:solidFill>
                  <a:schemeClr val="accent2"/>
                </a:solidFill>
              </a:defRPr>
            </a:lvl1pPr>
            <a:lvl2pPr>
              <a:buClr>
                <a:schemeClr val="tx2"/>
              </a:buClr>
              <a:defRPr sz="1200">
                <a:solidFill>
                  <a:schemeClr val="accent2"/>
                </a:solidFill>
              </a:defRPr>
            </a:lvl2pPr>
            <a:lvl3pPr>
              <a:buClr>
                <a:schemeClr val="accent5"/>
              </a:buClr>
              <a:defRPr sz="1125">
                <a:solidFill>
                  <a:schemeClr val="accent2"/>
                </a:solidFill>
              </a:defRPr>
            </a:lvl3pPr>
            <a:lvl4pPr>
              <a:buClr>
                <a:schemeClr val="accent3"/>
              </a:buClr>
              <a:defRPr sz="1125">
                <a:solidFill>
                  <a:schemeClr val="accent2"/>
                </a:solidFill>
              </a:defRPr>
            </a:lvl4pPr>
            <a:lvl5pPr>
              <a:buClr>
                <a:srgbClr val="001423"/>
              </a:buClr>
              <a:defRPr sz="975">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0" name="Text Placeholder 4"/>
          <p:cNvSpPr>
            <a:spLocks noGrp="1"/>
          </p:cNvSpPr>
          <p:nvPr>
            <p:ph type="body" sz="quarter" idx="13"/>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8" name="Rectangle 23"/>
          <p:cNvSpPr>
            <a:spLocks noGrp="1" noChangeArrowheads="1"/>
          </p:cNvSpPr>
          <p:nvPr>
            <p:ph type="sldNum" sz="quarter" idx="14"/>
          </p:nvPr>
        </p:nvSpPr>
        <p:spPr>
          <a:ln/>
        </p:spPr>
        <p:txBody>
          <a:bodyPr/>
          <a:lstStyle>
            <a:lvl1pPr>
              <a:defRPr/>
            </a:lvl1pPr>
          </a:lstStyle>
          <a:p>
            <a:fld id="{12E63224-1CA2-4A9F-AE4F-ED729AAE4D17}" type="slidenum">
              <a:rPr lang="en-GB" altLang="en-US"/>
              <a:pPr/>
              <a:t>‹#›</a:t>
            </a:fld>
            <a:endParaRPr lang="en-GB" altLang="en-US"/>
          </a:p>
        </p:txBody>
      </p:sp>
    </p:spTree>
    <p:extLst>
      <p:ext uri="{BB962C8B-B14F-4D97-AF65-F5344CB8AC3E}">
        <p14:creationId xmlns:p14="http://schemas.microsoft.com/office/powerpoint/2010/main" val="1220828018"/>
      </p:ext>
    </p:extLst>
  </p:cSld>
  <p:clrMapOvr>
    <a:masterClrMapping/>
  </p:clrMapOvr>
  <p:transition/>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4 placeholders horizontal">
    <p:spTree>
      <p:nvGrpSpPr>
        <p:cNvPr id="1" name=""/>
        <p:cNvGrpSpPr/>
        <p:nvPr/>
      </p:nvGrpSpPr>
      <p:grpSpPr>
        <a:xfrm>
          <a:off x="0" y="0"/>
          <a:ext cx="0" cy="0"/>
          <a:chOff x="0" y="0"/>
          <a:chExt cx="0" cy="0"/>
        </a:xfrm>
      </p:grpSpPr>
      <p:sp>
        <p:nvSpPr>
          <p:cNvPr id="13"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10" name="Content Placeholder 2"/>
          <p:cNvSpPr>
            <a:spLocks noGrp="1"/>
          </p:cNvSpPr>
          <p:nvPr>
            <p:ph idx="10"/>
          </p:nvPr>
        </p:nvSpPr>
        <p:spPr>
          <a:xfrm>
            <a:off x="4730400" y="1749639"/>
            <a:ext cx="40968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Content Placeholder 2"/>
          <p:cNvSpPr>
            <a:spLocks noGrp="1"/>
          </p:cNvSpPr>
          <p:nvPr>
            <p:ph idx="26"/>
          </p:nvPr>
        </p:nvSpPr>
        <p:spPr>
          <a:xfrm>
            <a:off x="316801" y="1749639"/>
            <a:ext cx="40968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2" name="Content Placeholder 2"/>
          <p:cNvSpPr>
            <a:spLocks noGrp="1"/>
          </p:cNvSpPr>
          <p:nvPr>
            <p:ph idx="27"/>
          </p:nvPr>
        </p:nvSpPr>
        <p:spPr>
          <a:xfrm>
            <a:off x="4729512" y="3831323"/>
            <a:ext cx="40968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5" name="Content Placeholder 2"/>
          <p:cNvSpPr>
            <a:spLocks noGrp="1"/>
          </p:cNvSpPr>
          <p:nvPr>
            <p:ph idx="28"/>
          </p:nvPr>
        </p:nvSpPr>
        <p:spPr>
          <a:xfrm>
            <a:off x="315913" y="3831323"/>
            <a:ext cx="40968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6" name="Text Placeholder 4"/>
          <p:cNvSpPr>
            <a:spLocks noGrp="1"/>
          </p:cNvSpPr>
          <p:nvPr>
            <p:ph type="body" sz="quarter" idx="29"/>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8" name="Rectangle 23"/>
          <p:cNvSpPr>
            <a:spLocks noGrp="1" noChangeArrowheads="1"/>
          </p:cNvSpPr>
          <p:nvPr>
            <p:ph type="sldNum" sz="quarter" idx="30"/>
          </p:nvPr>
        </p:nvSpPr>
        <p:spPr>
          <a:ln/>
        </p:spPr>
        <p:txBody>
          <a:bodyPr/>
          <a:lstStyle>
            <a:lvl1pPr>
              <a:defRPr/>
            </a:lvl1pPr>
          </a:lstStyle>
          <a:p>
            <a:fld id="{51C23648-0281-433F-924A-A9A27CC7F127}" type="slidenum">
              <a:rPr lang="en-GB" altLang="en-US"/>
              <a:pPr/>
              <a:t>‹#›</a:t>
            </a:fld>
            <a:endParaRPr lang="en-GB" altLang="en-US"/>
          </a:p>
        </p:txBody>
      </p:sp>
    </p:spTree>
    <p:extLst>
      <p:ext uri="{BB962C8B-B14F-4D97-AF65-F5344CB8AC3E}">
        <p14:creationId xmlns:p14="http://schemas.microsoft.com/office/powerpoint/2010/main" val="2979149799"/>
      </p:ext>
    </p:extLst>
  </p:cSld>
  <p:clrMapOvr>
    <a:masterClrMapping/>
  </p:clrMapOvr>
  <p:transition/>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6 placeholders horizontal">
    <p:spTree>
      <p:nvGrpSpPr>
        <p:cNvPr id="1" name=""/>
        <p:cNvGrpSpPr/>
        <p:nvPr/>
      </p:nvGrpSpPr>
      <p:grpSpPr>
        <a:xfrm>
          <a:off x="0" y="0"/>
          <a:ext cx="0" cy="0"/>
          <a:chOff x="0" y="0"/>
          <a:chExt cx="0" cy="0"/>
        </a:xfrm>
      </p:grpSpPr>
      <p:sp>
        <p:nvSpPr>
          <p:cNvPr id="21"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33" name="Content Placeholder 2"/>
          <p:cNvSpPr>
            <a:spLocks noGrp="1"/>
          </p:cNvSpPr>
          <p:nvPr>
            <p:ph idx="1"/>
          </p:nvPr>
        </p:nvSpPr>
        <p:spPr>
          <a:xfrm>
            <a:off x="316801" y="1749639"/>
            <a:ext cx="2623250" cy="1862527"/>
          </a:xfrm>
        </p:spPr>
        <p:txBody>
          <a:bodyPr/>
          <a:lstStyle>
            <a:lvl1pPr>
              <a:buClr>
                <a:schemeClr val="accent1"/>
              </a:buClr>
              <a:defRPr sz="1425">
                <a:solidFill>
                  <a:schemeClr val="accent2"/>
                </a:solidFill>
              </a:defRPr>
            </a:lvl1pPr>
            <a:lvl2pPr>
              <a:buClr>
                <a:schemeClr val="tx2"/>
              </a:buClr>
              <a:defRPr sz="1200">
                <a:solidFill>
                  <a:schemeClr val="accent2"/>
                </a:solidFill>
              </a:defRPr>
            </a:lvl2pPr>
            <a:lvl3pPr>
              <a:buClr>
                <a:schemeClr val="accent5"/>
              </a:buClr>
              <a:defRPr sz="1125">
                <a:solidFill>
                  <a:schemeClr val="accent2"/>
                </a:solidFill>
              </a:defRPr>
            </a:lvl3pPr>
            <a:lvl4pPr>
              <a:buClr>
                <a:schemeClr val="accent3"/>
              </a:buClr>
              <a:defRPr sz="1125">
                <a:solidFill>
                  <a:schemeClr val="accent2"/>
                </a:solidFill>
              </a:defRPr>
            </a:lvl4pPr>
            <a:lvl5pPr>
              <a:buClr>
                <a:srgbClr val="001423"/>
              </a:buClr>
              <a:defRPr sz="975">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4" name="Content Placeholder 2"/>
          <p:cNvSpPr>
            <a:spLocks noGrp="1"/>
          </p:cNvSpPr>
          <p:nvPr>
            <p:ph idx="10"/>
          </p:nvPr>
        </p:nvSpPr>
        <p:spPr>
          <a:xfrm>
            <a:off x="3260377" y="1749639"/>
            <a:ext cx="2623250" cy="1862527"/>
          </a:xfrm>
        </p:spPr>
        <p:txBody>
          <a:bodyPr/>
          <a:lstStyle>
            <a:lvl1pPr>
              <a:buClr>
                <a:schemeClr val="accent1"/>
              </a:buClr>
              <a:defRPr sz="1425">
                <a:solidFill>
                  <a:schemeClr val="accent2"/>
                </a:solidFill>
              </a:defRPr>
            </a:lvl1pPr>
            <a:lvl2pPr>
              <a:buClr>
                <a:schemeClr val="tx2"/>
              </a:buClr>
              <a:defRPr sz="1200">
                <a:solidFill>
                  <a:schemeClr val="accent2"/>
                </a:solidFill>
              </a:defRPr>
            </a:lvl2pPr>
            <a:lvl3pPr>
              <a:buClr>
                <a:schemeClr val="accent5"/>
              </a:buClr>
              <a:defRPr sz="1125">
                <a:solidFill>
                  <a:schemeClr val="accent2"/>
                </a:solidFill>
              </a:defRPr>
            </a:lvl3pPr>
            <a:lvl4pPr>
              <a:buClr>
                <a:schemeClr val="accent3"/>
              </a:buClr>
              <a:defRPr sz="1125">
                <a:solidFill>
                  <a:schemeClr val="accent2"/>
                </a:solidFill>
              </a:defRPr>
            </a:lvl4pPr>
            <a:lvl5pPr>
              <a:buClr>
                <a:srgbClr val="001423"/>
              </a:buClr>
              <a:defRPr sz="975">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5" name="Content Placeholder 2"/>
          <p:cNvSpPr>
            <a:spLocks noGrp="1"/>
          </p:cNvSpPr>
          <p:nvPr>
            <p:ph idx="11"/>
          </p:nvPr>
        </p:nvSpPr>
        <p:spPr>
          <a:xfrm>
            <a:off x="6203950" y="1749639"/>
            <a:ext cx="2623250" cy="1862527"/>
          </a:xfrm>
        </p:spPr>
        <p:txBody>
          <a:bodyPr/>
          <a:lstStyle>
            <a:lvl1pPr>
              <a:buClr>
                <a:schemeClr val="accent1"/>
              </a:buClr>
              <a:defRPr sz="1425">
                <a:solidFill>
                  <a:schemeClr val="accent2"/>
                </a:solidFill>
              </a:defRPr>
            </a:lvl1pPr>
            <a:lvl2pPr>
              <a:buClr>
                <a:schemeClr val="tx2"/>
              </a:buClr>
              <a:defRPr sz="1200">
                <a:solidFill>
                  <a:schemeClr val="accent2"/>
                </a:solidFill>
              </a:defRPr>
            </a:lvl2pPr>
            <a:lvl3pPr>
              <a:buClr>
                <a:schemeClr val="accent5"/>
              </a:buClr>
              <a:defRPr sz="1125">
                <a:solidFill>
                  <a:schemeClr val="accent2"/>
                </a:solidFill>
              </a:defRPr>
            </a:lvl3pPr>
            <a:lvl4pPr>
              <a:buClr>
                <a:schemeClr val="accent3"/>
              </a:buClr>
              <a:defRPr sz="1125">
                <a:solidFill>
                  <a:schemeClr val="accent2"/>
                </a:solidFill>
              </a:defRPr>
            </a:lvl4pPr>
            <a:lvl5pPr>
              <a:buClr>
                <a:srgbClr val="001423"/>
              </a:buClr>
              <a:defRPr sz="975">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2"/>
          </p:nvPr>
        </p:nvSpPr>
        <p:spPr>
          <a:xfrm>
            <a:off x="316801" y="3831323"/>
            <a:ext cx="2623250" cy="1862527"/>
          </a:xfrm>
        </p:spPr>
        <p:txBody>
          <a:bodyPr/>
          <a:lstStyle>
            <a:lvl1pPr>
              <a:buClr>
                <a:schemeClr val="accent1"/>
              </a:buClr>
              <a:defRPr sz="1425">
                <a:solidFill>
                  <a:schemeClr val="accent2"/>
                </a:solidFill>
              </a:defRPr>
            </a:lvl1pPr>
            <a:lvl2pPr>
              <a:buClr>
                <a:schemeClr val="tx2"/>
              </a:buClr>
              <a:defRPr sz="1200">
                <a:solidFill>
                  <a:schemeClr val="accent2"/>
                </a:solidFill>
              </a:defRPr>
            </a:lvl2pPr>
            <a:lvl3pPr>
              <a:buClr>
                <a:schemeClr val="accent5"/>
              </a:buClr>
              <a:defRPr sz="1125">
                <a:solidFill>
                  <a:schemeClr val="accent2"/>
                </a:solidFill>
              </a:defRPr>
            </a:lvl3pPr>
            <a:lvl4pPr>
              <a:buClr>
                <a:schemeClr val="accent3"/>
              </a:buClr>
              <a:defRPr sz="1125">
                <a:solidFill>
                  <a:schemeClr val="accent2"/>
                </a:solidFill>
              </a:defRPr>
            </a:lvl4pPr>
            <a:lvl5pPr>
              <a:buClr>
                <a:srgbClr val="001423"/>
              </a:buClr>
              <a:defRPr sz="975">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8" name="Content Placeholder 2"/>
          <p:cNvSpPr>
            <a:spLocks noGrp="1"/>
          </p:cNvSpPr>
          <p:nvPr>
            <p:ph idx="13"/>
          </p:nvPr>
        </p:nvSpPr>
        <p:spPr>
          <a:xfrm>
            <a:off x="3260377" y="3831323"/>
            <a:ext cx="2623250" cy="1862527"/>
          </a:xfrm>
        </p:spPr>
        <p:txBody>
          <a:bodyPr/>
          <a:lstStyle>
            <a:lvl1pPr>
              <a:buClr>
                <a:schemeClr val="accent1"/>
              </a:buClr>
              <a:defRPr sz="1425">
                <a:solidFill>
                  <a:schemeClr val="accent2"/>
                </a:solidFill>
              </a:defRPr>
            </a:lvl1pPr>
            <a:lvl2pPr>
              <a:buClr>
                <a:schemeClr val="tx2"/>
              </a:buClr>
              <a:defRPr sz="1200">
                <a:solidFill>
                  <a:schemeClr val="accent2"/>
                </a:solidFill>
              </a:defRPr>
            </a:lvl2pPr>
            <a:lvl3pPr>
              <a:buClr>
                <a:schemeClr val="accent5"/>
              </a:buClr>
              <a:defRPr sz="1125">
                <a:solidFill>
                  <a:schemeClr val="accent2"/>
                </a:solidFill>
              </a:defRPr>
            </a:lvl3pPr>
            <a:lvl4pPr>
              <a:buClr>
                <a:schemeClr val="accent3"/>
              </a:buClr>
              <a:defRPr sz="1125">
                <a:solidFill>
                  <a:schemeClr val="accent2"/>
                </a:solidFill>
              </a:defRPr>
            </a:lvl4pPr>
            <a:lvl5pPr>
              <a:buClr>
                <a:srgbClr val="001423"/>
              </a:buClr>
              <a:defRPr sz="975">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9" name="Content Placeholder 2"/>
          <p:cNvSpPr>
            <a:spLocks noGrp="1"/>
          </p:cNvSpPr>
          <p:nvPr>
            <p:ph idx="14"/>
          </p:nvPr>
        </p:nvSpPr>
        <p:spPr>
          <a:xfrm>
            <a:off x="6203950" y="3831323"/>
            <a:ext cx="2623250" cy="1862527"/>
          </a:xfrm>
        </p:spPr>
        <p:txBody>
          <a:bodyPr/>
          <a:lstStyle>
            <a:lvl1pPr>
              <a:buClr>
                <a:schemeClr val="accent1"/>
              </a:buClr>
              <a:defRPr sz="1425">
                <a:solidFill>
                  <a:schemeClr val="accent2"/>
                </a:solidFill>
              </a:defRPr>
            </a:lvl1pPr>
            <a:lvl2pPr>
              <a:buClr>
                <a:schemeClr val="tx2"/>
              </a:buClr>
              <a:defRPr sz="1200">
                <a:solidFill>
                  <a:schemeClr val="accent2"/>
                </a:solidFill>
              </a:defRPr>
            </a:lvl2pPr>
            <a:lvl3pPr>
              <a:buClr>
                <a:schemeClr val="accent5"/>
              </a:buClr>
              <a:defRPr sz="1125">
                <a:solidFill>
                  <a:schemeClr val="accent2"/>
                </a:solidFill>
              </a:defRPr>
            </a:lvl3pPr>
            <a:lvl4pPr>
              <a:buClr>
                <a:schemeClr val="accent3"/>
              </a:buClr>
              <a:defRPr sz="1125">
                <a:solidFill>
                  <a:schemeClr val="accent2"/>
                </a:solidFill>
              </a:defRPr>
            </a:lvl4pPr>
            <a:lvl5pPr>
              <a:buClr>
                <a:srgbClr val="001423"/>
              </a:buClr>
              <a:defRPr sz="975">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2" name="Text Placeholder 4"/>
          <p:cNvSpPr>
            <a:spLocks noGrp="1"/>
          </p:cNvSpPr>
          <p:nvPr>
            <p:ph type="body" sz="quarter" idx="15"/>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10" name="Rectangle 23"/>
          <p:cNvSpPr>
            <a:spLocks noGrp="1" noChangeArrowheads="1"/>
          </p:cNvSpPr>
          <p:nvPr>
            <p:ph type="sldNum" sz="quarter" idx="16"/>
          </p:nvPr>
        </p:nvSpPr>
        <p:spPr>
          <a:ln/>
        </p:spPr>
        <p:txBody>
          <a:bodyPr/>
          <a:lstStyle>
            <a:lvl1pPr>
              <a:defRPr/>
            </a:lvl1pPr>
          </a:lstStyle>
          <a:p>
            <a:fld id="{EC7D6466-5E8C-41AE-9E75-F11469839CC9}" type="slidenum">
              <a:rPr lang="en-GB" altLang="en-US"/>
              <a:pPr/>
              <a:t>‹#›</a:t>
            </a:fld>
            <a:endParaRPr lang="en-GB" altLang="en-US"/>
          </a:p>
        </p:txBody>
      </p:sp>
    </p:spTree>
    <p:extLst>
      <p:ext uri="{BB962C8B-B14F-4D97-AF65-F5344CB8AC3E}">
        <p14:creationId xmlns:p14="http://schemas.microsoft.com/office/powerpoint/2010/main" val="3802765132"/>
      </p:ext>
    </p:extLst>
  </p:cSld>
  <p:clrMapOvr>
    <a:masterClrMapping/>
  </p:clrMapOvr>
  <p:transition/>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Image background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0"/>
            <a:ext cx="9144000" cy="6858000"/>
          </a:xfrm>
          <a:solidFill>
            <a:schemeClr val="accent6"/>
          </a:solidFill>
        </p:spPr>
        <p:txBody>
          <a:bodyPr rIns="0" rtlCol="0" anchor="ctr">
            <a:normAutofit/>
          </a:bodyPr>
          <a:lstStyle>
            <a:lvl1pPr marL="0" indent="0" algn="ctr">
              <a:buNone/>
              <a:defRPr sz="675" baseline="0">
                <a:solidFill>
                  <a:schemeClr val="bg1"/>
                </a:solidFill>
              </a:defRPr>
            </a:lvl1pPr>
          </a:lstStyle>
          <a:p>
            <a:pPr lvl="0"/>
            <a:r>
              <a:rPr lang="en-US" noProof="0"/>
              <a:t>Click icon to add picture</a:t>
            </a:r>
            <a:endParaRPr lang="en-GB" noProof="0" dirty="0"/>
          </a:p>
        </p:txBody>
      </p:sp>
      <p:sp>
        <p:nvSpPr>
          <p:cNvPr id="3" name="Slide Number Placeholder 23"/>
          <p:cNvSpPr>
            <a:spLocks noGrp="1" noChangeArrowheads="1"/>
          </p:cNvSpPr>
          <p:nvPr>
            <p:ph type="sldNum" sz="quarter" idx="15"/>
          </p:nvPr>
        </p:nvSpPr>
        <p:spPr/>
        <p:txBody>
          <a:bodyPr/>
          <a:lstStyle>
            <a:lvl1pPr>
              <a:defRPr>
                <a:solidFill>
                  <a:srgbClr val="FFFFFF"/>
                </a:solidFill>
              </a:defRPr>
            </a:lvl1pPr>
          </a:lstStyle>
          <a:p>
            <a:fld id="{14491AB0-11AC-404F-9471-8E41BDA55A2C}" type="slidenum">
              <a:rPr lang="en-GB" altLang="en-US"/>
              <a:pPr/>
              <a:t>‹#›</a:t>
            </a:fld>
            <a:endParaRPr lang="en-GB" altLang="en-US"/>
          </a:p>
        </p:txBody>
      </p:sp>
    </p:spTree>
    <p:extLst>
      <p:ext uri="{BB962C8B-B14F-4D97-AF65-F5344CB8AC3E}">
        <p14:creationId xmlns:p14="http://schemas.microsoft.com/office/powerpoint/2010/main" val="447119452"/>
      </p:ext>
    </p:extLst>
  </p:cSld>
  <p:clrMapOvr>
    <a:masterClrMapping/>
  </p:clrMapOvr>
  <p:transition/>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Image top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4"/>
            <a:ext cx="9144000" cy="3531909"/>
          </a:xfrm>
          <a:solidFill>
            <a:schemeClr val="accent6"/>
          </a:solidFill>
        </p:spPr>
        <p:txBody>
          <a:bodyPr rIns="0" rtlCol="0" anchor="ctr">
            <a:normAutofit/>
          </a:bodyPr>
          <a:lstStyle>
            <a:lvl1pPr marL="0" indent="0" algn="ctr">
              <a:buNone/>
              <a:defRPr sz="675" baseline="0">
                <a:solidFill>
                  <a:schemeClr val="bg1"/>
                </a:solidFill>
              </a:defRPr>
            </a:lvl1pPr>
          </a:lstStyle>
          <a:p>
            <a:pPr lvl="0"/>
            <a:r>
              <a:rPr lang="en-US" noProof="0"/>
              <a:t>Click icon to add picture</a:t>
            </a:r>
            <a:endParaRPr lang="en-GB" noProof="0" dirty="0"/>
          </a:p>
        </p:txBody>
      </p:sp>
      <p:sp>
        <p:nvSpPr>
          <p:cNvPr id="18" name="Content Placeholder 2"/>
          <p:cNvSpPr>
            <a:spLocks noGrp="1"/>
          </p:cNvSpPr>
          <p:nvPr>
            <p:ph idx="25"/>
          </p:nvPr>
        </p:nvSpPr>
        <p:spPr>
          <a:xfrm>
            <a:off x="316800" y="3831322"/>
            <a:ext cx="85104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Text Placeholder 4"/>
          <p:cNvSpPr>
            <a:spLocks noGrp="1"/>
          </p:cNvSpPr>
          <p:nvPr>
            <p:ph type="body" sz="quarter" idx="10"/>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5" name="Slide Number Placeholder 23"/>
          <p:cNvSpPr>
            <a:spLocks noGrp="1" noChangeArrowheads="1"/>
          </p:cNvSpPr>
          <p:nvPr>
            <p:ph type="sldNum" sz="quarter" idx="26"/>
          </p:nvPr>
        </p:nvSpPr>
        <p:spPr/>
        <p:txBody>
          <a:bodyPr/>
          <a:lstStyle>
            <a:lvl1pPr>
              <a:defRPr>
                <a:solidFill>
                  <a:srgbClr val="FFFFFF"/>
                </a:solidFill>
              </a:defRPr>
            </a:lvl1pPr>
          </a:lstStyle>
          <a:p>
            <a:fld id="{14E5E411-CCDC-44E8-8EF8-6601BCFEB19E}" type="slidenum">
              <a:rPr lang="en-GB" altLang="en-US"/>
              <a:pPr/>
              <a:t>‹#›</a:t>
            </a:fld>
            <a:endParaRPr lang="en-GB" altLang="en-US"/>
          </a:p>
        </p:txBody>
      </p:sp>
    </p:spTree>
    <p:extLst>
      <p:ext uri="{BB962C8B-B14F-4D97-AF65-F5344CB8AC3E}">
        <p14:creationId xmlns:p14="http://schemas.microsoft.com/office/powerpoint/2010/main" val="3164254614"/>
      </p:ext>
    </p:extLst>
  </p:cSld>
  <p:clrMapOvr>
    <a:masterClrMapping/>
  </p:clrMapOvr>
  <p:transition/>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Image middle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1749637"/>
            <a:ext cx="9144000" cy="3941051"/>
          </a:xfrm>
          <a:solidFill>
            <a:schemeClr val="accent6"/>
          </a:solidFill>
        </p:spPr>
        <p:txBody>
          <a:bodyPr rIns="0" rtlCol="0" anchor="ctr">
            <a:normAutofit/>
          </a:bodyPr>
          <a:lstStyle>
            <a:lvl1pPr marL="0" indent="0" algn="ctr">
              <a:buNone/>
              <a:defRPr sz="675" baseline="0">
                <a:solidFill>
                  <a:schemeClr val="bg1"/>
                </a:solidFill>
              </a:defRPr>
            </a:lvl1pPr>
          </a:lstStyle>
          <a:p>
            <a:pPr lvl="0"/>
            <a:r>
              <a:rPr lang="en-US" noProof="0"/>
              <a:t>Click icon to add picture</a:t>
            </a:r>
            <a:endParaRPr lang="en-GB" noProof="0" dirty="0"/>
          </a:p>
        </p:txBody>
      </p:sp>
      <p:sp>
        <p:nvSpPr>
          <p:cNvPr id="13"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7" name="Text Placeholder 4"/>
          <p:cNvSpPr>
            <a:spLocks noGrp="1"/>
          </p:cNvSpPr>
          <p:nvPr>
            <p:ph type="body" sz="quarter" idx="10"/>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5" name="Rectangle 23"/>
          <p:cNvSpPr>
            <a:spLocks noGrp="1" noChangeArrowheads="1"/>
          </p:cNvSpPr>
          <p:nvPr>
            <p:ph type="sldNum" sz="quarter" idx="15"/>
          </p:nvPr>
        </p:nvSpPr>
        <p:spPr>
          <a:ln/>
        </p:spPr>
        <p:txBody>
          <a:bodyPr/>
          <a:lstStyle>
            <a:lvl1pPr>
              <a:defRPr/>
            </a:lvl1pPr>
          </a:lstStyle>
          <a:p>
            <a:fld id="{6540C07F-E5E9-40AB-B7D1-B54AD1342C92}" type="slidenum">
              <a:rPr lang="en-GB" altLang="en-US"/>
              <a:pPr/>
              <a:t>‹#›</a:t>
            </a:fld>
            <a:endParaRPr lang="en-GB" altLang="en-US"/>
          </a:p>
        </p:txBody>
      </p:sp>
    </p:spTree>
    <p:extLst>
      <p:ext uri="{BB962C8B-B14F-4D97-AF65-F5344CB8AC3E}">
        <p14:creationId xmlns:p14="http://schemas.microsoft.com/office/powerpoint/2010/main" val="1421850811"/>
      </p:ext>
    </p:extLst>
  </p:cSld>
  <p:clrMapOvr>
    <a:masterClrMapping/>
  </p:clrMapOvr>
  <p:transition/>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Image left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0"/>
            <a:ext cx="4566390" cy="6858000"/>
          </a:xfrm>
          <a:solidFill>
            <a:schemeClr val="accent6"/>
          </a:solidFill>
        </p:spPr>
        <p:txBody>
          <a:bodyPr rIns="0" rtlCol="0" anchor="ctr">
            <a:normAutofit/>
          </a:bodyPr>
          <a:lstStyle>
            <a:lvl1pPr marL="0" indent="0" algn="ctr">
              <a:buNone/>
              <a:defRPr sz="675" baseline="0">
                <a:solidFill>
                  <a:schemeClr val="bg1"/>
                </a:solidFill>
              </a:defRPr>
            </a:lvl1pPr>
          </a:lstStyle>
          <a:p>
            <a:pPr lvl="0"/>
            <a:r>
              <a:rPr lang="en-US" noProof="0"/>
              <a:t>Click icon to add picture</a:t>
            </a:r>
            <a:endParaRPr lang="en-GB" noProof="0" dirty="0"/>
          </a:p>
        </p:txBody>
      </p:sp>
      <p:sp>
        <p:nvSpPr>
          <p:cNvPr id="15" name="Title 1"/>
          <p:cNvSpPr>
            <a:spLocks noGrp="1"/>
          </p:cNvSpPr>
          <p:nvPr>
            <p:ph type="title"/>
          </p:nvPr>
        </p:nvSpPr>
        <p:spPr>
          <a:xfrm>
            <a:off x="4873461" y="687230"/>
            <a:ext cx="3953755" cy="521883"/>
          </a:xfrm>
        </p:spPr>
        <p:txBody>
          <a:bodyPr/>
          <a:lstStyle>
            <a:lvl1pPr>
              <a:defRPr sz="2400"/>
            </a:lvl1pPr>
          </a:lstStyle>
          <a:p>
            <a:r>
              <a:rPr lang="en-US" noProof="0"/>
              <a:t>Click to edit Master title style</a:t>
            </a:r>
            <a:endParaRPr lang="en-GB" noProof="0" dirty="0"/>
          </a:p>
        </p:txBody>
      </p:sp>
      <p:sp>
        <p:nvSpPr>
          <p:cNvPr id="14" name="Content Placeholder 2"/>
          <p:cNvSpPr>
            <a:spLocks noGrp="1"/>
          </p:cNvSpPr>
          <p:nvPr>
            <p:ph idx="11"/>
          </p:nvPr>
        </p:nvSpPr>
        <p:spPr>
          <a:xfrm>
            <a:off x="4873461" y="1749631"/>
            <a:ext cx="3953755" cy="3941052"/>
          </a:xfrm>
        </p:spPr>
        <p:txBody>
          <a:bodyPr/>
          <a:lstStyle>
            <a:lvl1pPr>
              <a:buClr>
                <a:schemeClr val="accent1"/>
              </a:buClr>
              <a:defRPr sz="1800">
                <a:solidFill>
                  <a:schemeClr val="accent2"/>
                </a:solidFill>
              </a:defRPr>
            </a:lvl1pPr>
            <a:lvl2pPr>
              <a:buClr>
                <a:schemeClr val="tx2"/>
              </a:buClr>
              <a:defRPr sz="1575">
                <a:solidFill>
                  <a:schemeClr val="accent2"/>
                </a:solidFill>
              </a:defRPr>
            </a:lvl2pPr>
            <a:lvl3pPr>
              <a:buClr>
                <a:schemeClr val="accent5"/>
              </a:buClr>
              <a:defRPr sz="1425">
                <a:solidFill>
                  <a:schemeClr val="accent2"/>
                </a:solidFill>
              </a:defRPr>
            </a:lvl3pPr>
            <a:lvl4pPr>
              <a:buClr>
                <a:schemeClr val="accent3"/>
              </a:buClr>
              <a:defRPr sz="1200">
                <a:solidFill>
                  <a:schemeClr val="accent2"/>
                </a:solidFill>
              </a:defRPr>
            </a:lvl4pPr>
            <a:lvl5pPr>
              <a:buClr>
                <a:srgbClr val="001423"/>
              </a:buClr>
              <a:defRPr sz="1125">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Rectangle 23"/>
          <p:cNvSpPr>
            <a:spLocks noGrp="1" noChangeArrowheads="1"/>
          </p:cNvSpPr>
          <p:nvPr>
            <p:ph type="sldNum" sz="quarter" idx="15"/>
          </p:nvPr>
        </p:nvSpPr>
        <p:spPr>
          <a:ln/>
        </p:spPr>
        <p:txBody>
          <a:bodyPr/>
          <a:lstStyle>
            <a:lvl1pPr>
              <a:defRPr/>
            </a:lvl1pPr>
          </a:lstStyle>
          <a:p>
            <a:fld id="{65468C26-93AC-4CFC-8E00-188C89EB112F}" type="slidenum">
              <a:rPr lang="en-GB" altLang="en-US"/>
              <a:pPr/>
              <a:t>‹#›</a:t>
            </a:fld>
            <a:endParaRPr lang="en-GB" altLang="en-US"/>
          </a:p>
        </p:txBody>
      </p:sp>
    </p:spTree>
    <p:extLst>
      <p:ext uri="{BB962C8B-B14F-4D97-AF65-F5344CB8AC3E}">
        <p14:creationId xmlns:p14="http://schemas.microsoft.com/office/powerpoint/2010/main" val="2151003572"/>
      </p:ext>
    </p:extLst>
  </p:cSld>
  <p:clrMapOvr>
    <a:masterClrMapping/>
  </p:clrMapOvr>
  <p:transition/>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Image large rounded">
    <p:spTree>
      <p:nvGrpSpPr>
        <p:cNvPr id="1" name=""/>
        <p:cNvGrpSpPr/>
        <p:nvPr/>
      </p:nvGrpSpPr>
      <p:grpSpPr>
        <a:xfrm>
          <a:off x="0" y="0"/>
          <a:ext cx="0" cy="0"/>
          <a:chOff x="0" y="0"/>
          <a:chExt cx="0" cy="0"/>
        </a:xfrm>
      </p:grpSpPr>
      <p:sp>
        <p:nvSpPr>
          <p:cNvPr id="10" name="Picture Placeholder 8"/>
          <p:cNvSpPr>
            <a:spLocks noGrp="1"/>
          </p:cNvSpPr>
          <p:nvPr>
            <p:ph type="pic" sz="quarter" idx="14"/>
          </p:nvPr>
        </p:nvSpPr>
        <p:spPr>
          <a:xfrm>
            <a:off x="316800" y="1749637"/>
            <a:ext cx="8510400" cy="3941051"/>
          </a:xfrm>
          <a:prstGeom prst="roundRect">
            <a:avLst>
              <a:gd name="adj" fmla="val 4683"/>
            </a:avLst>
          </a:prstGeom>
          <a:solidFill>
            <a:schemeClr val="accent6"/>
          </a:solidFill>
        </p:spPr>
        <p:txBody>
          <a:bodyPr rIns="0" rtlCol="0" anchor="ctr">
            <a:normAutofit/>
          </a:bodyPr>
          <a:lstStyle>
            <a:lvl1pPr marL="0" indent="0" algn="ctr">
              <a:buNone/>
              <a:defRPr sz="675" baseline="0">
                <a:solidFill>
                  <a:schemeClr val="bg1"/>
                </a:solidFill>
              </a:defRPr>
            </a:lvl1pPr>
          </a:lstStyle>
          <a:p>
            <a:pPr lvl="0"/>
            <a:r>
              <a:rPr lang="en-US" noProof="0"/>
              <a:t>Click icon to add picture</a:t>
            </a:r>
            <a:endParaRPr lang="en-GB" noProof="0" dirty="0"/>
          </a:p>
        </p:txBody>
      </p:sp>
      <p:sp>
        <p:nvSpPr>
          <p:cNvPr id="11"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7" name="Text Placeholder 4"/>
          <p:cNvSpPr>
            <a:spLocks noGrp="1"/>
          </p:cNvSpPr>
          <p:nvPr>
            <p:ph type="body" sz="quarter" idx="10"/>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5" name="Rectangle 23"/>
          <p:cNvSpPr>
            <a:spLocks noGrp="1" noChangeArrowheads="1"/>
          </p:cNvSpPr>
          <p:nvPr>
            <p:ph type="sldNum" sz="quarter" idx="15"/>
          </p:nvPr>
        </p:nvSpPr>
        <p:spPr>
          <a:ln/>
        </p:spPr>
        <p:txBody>
          <a:bodyPr/>
          <a:lstStyle>
            <a:lvl1pPr>
              <a:defRPr/>
            </a:lvl1pPr>
          </a:lstStyle>
          <a:p>
            <a:fld id="{EED24EC5-57E6-42B5-846A-76AAE331B2D2}" type="slidenum">
              <a:rPr lang="en-GB" altLang="en-US"/>
              <a:pPr/>
              <a:t>‹#›</a:t>
            </a:fld>
            <a:endParaRPr lang="en-GB" altLang="en-US"/>
          </a:p>
        </p:txBody>
      </p:sp>
    </p:spTree>
    <p:extLst>
      <p:ext uri="{BB962C8B-B14F-4D97-AF65-F5344CB8AC3E}">
        <p14:creationId xmlns:p14="http://schemas.microsoft.com/office/powerpoint/2010/main" val="1193252829"/>
      </p:ext>
    </p:extLst>
  </p:cSld>
  <p:clrMapOvr>
    <a:masterClrMapping/>
  </p:clrMapOvr>
  <p:transition/>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Image 1/2 rounded">
    <p:spTree>
      <p:nvGrpSpPr>
        <p:cNvPr id="1" name=""/>
        <p:cNvGrpSpPr/>
        <p:nvPr/>
      </p:nvGrpSpPr>
      <p:grpSpPr>
        <a:xfrm>
          <a:off x="0" y="0"/>
          <a:ext cx="0" cy="0"/>
          <a:chOff x="0" y="0"/>
          <a:chExt cx="0" cy="0"/>
        </a:xfrm>
      </p:grpSpPr>
      <p:sp>
        <p:nvSpPr>
          <p:cNvPr id="10" name="Picture Placeholder 8"/>
          <p:cNvSpPr>
            <a:spLocks noGrp="1"/>
          </p:cNvSpPr>
          <p:nvPr>
            <p:ph type="pic" sz="quarter" idx="14"/>
          </p:nvPr>
        </p:nvSpPr>
        <p:spPr>
          <a:xfrm>
            <a:off x="4731411" y="1749637"/>
            <a:ext cx="4093768" cy="3941051"/>
          </a:xfrm>
          <a:prstGeom prst="roundRect">
            <a:avLst>
              <a:gd name="adj" fmla="val 3924"/>
            </a:avLst>
          </a:prstGeom>
          <a:solidFill>
            <a:schemeClr val="accent6"/>
          </a:solidFill>
        </p:spPr>
        <p:txBody>
          <a:bodyPr rIns="0" rtlCol="0" anchor="ctr">
            <a:normAutofit/>
          </a:bodyPr>
          <a:lstStyle>
            <a:lvl1pPr marL="0" indent="0" algn="ctr">
              <a:buNone/>
              <a:defRPr sz="675" baseline="0">
                <a:solidFill>
                  <a:schemeClr val="bg1"/>
                </a:solidFill>
              </a:defRPr>
            </a:lvl1pPr>
          </a:lstStyle>
          <a:p>
            <a:pPr lvl="0"/>
            <a:r>
              <a:rPr lang="en-US" noProof="0"/>
              <a:t>Click icon to add picture</a:t>
            </a:r>
            <a:endParaRPr lang="en-GB" noProof="0" dirty="0"/>
          </a:p>
        </p:txBody>
      </p:sp>
      <p:sp>
        <p:nvSpPr>
          <p:cNvPr id="13"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26" name="Content Placeholder 2"/>
          <p:cNvSpPr>
            <a:spLocks noGrp="1"/>
          </p:cNvSpPr>
          <p:nvPr>
            <p:ph idx="1"/>
          </p:nvPr>
        </p:nvSpPr>
        <p:spPr>
          <a:xfrm>
            <a:off x="316801" y="1749631"/>
            <a:ext cx="40968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8" name="Text Placeholder 4"/>
          <p:cNvSpPr>
            <a:spLocks noGrp="1"/>
          </p:cNvSpPr>
          <p:nvPr>
            <p:ph type="body" sz="quarter" idx="10"/>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6" name="Rectangle 23"/>
          <p:cNvSpPr>
            <a:spLocks noGrp="1" noChangeArrowheads="1"/>
          </p:cNvSpPr>
          <p:nvPr>
            <p:ph type="sldNum" sz="quarter" idx="15"/>
          </p:nvPr>
        </p:nvSpPr>
        <p:spPr>
          <a:ln/>
        </p:spPr>
        <p:txBody>
          <a:bodyPr/>
          <a:lstStyle>
            <a:lvl1pPr>
              <a:defRPr/>
            </a:lvl1pPr>
          </a:lstStyle>
          <a:p>
            <a:fld id="{D5C1CE9B-4D60-4D21-89A4-E74A67F72E94}" type="slidenum">
              <a:rPr lang="en-GB" altLang="en-US"/>
              <a:pPr/>
              <a:t>‹#›</a:t>
            </a:fld>
            <a:endParaRPr lang="en-GB" altLang="en-US"/>
          </a:p>
        </p:txBody>
      </p:sp>
    </p:spTree>
    <p:extLst>
      <p:ext uri="{BB962C8B-B14F-4D97-AF65-F5344CB8AC3E}">
        <p14:creationId xmlns:p14="http://schemas.microsoft.com/office/powerpoint/2010/main" val="3118367886"/>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8C5690B6-20FF-461C-94F0-92837A2B5D69}"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87672693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Image 1/3 rounded">
    <p:spTree>
      <p:nvGrpSpPr>
        <p:cNvPr id="1" name=""/>
        <p:cNvGrpSpPr/>
        <p:nvPr/>
      </p:nvGrpSpPr>
      <p:grpSpPr>
        <a:xfrm>
          <a:off x="0" y="0"/>
          <a:ext cx="0" cy="0"/>
          <a:chOff x="0" y="0"/>
          <a:chExt cx="0" cy="0"/>
        </a:xfrm>
      </p:grpSpPr>
      <p:sp>
        <p:nvSpPr>
          <p:cNvPr id="12" name="Content Placeholder 2"/>
          <p:cNvSpPr>
            <a:spLocks noGrp="1"/>
          </p:cNvSpPr>
          <p:nvPr>
            <p:ph idx="18"/>
          </p:nvPr>
        </p:nvSpPr>
        <p:spPr>
          <a:xfrm>
            <a:off x="318829" y="1749631"/>
            <a:ext cx="5564631"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Picture Placeholder 8"/>
          <p:cNvSpPr>
            <a:spLocks noGrp="1"/>
          </p:cNvSpPr>
          <p:nvPr>
            <p:ph type="pic" sz="quarter" idx="14"/>
          </p:nvPr>
        </p:nvSpPr>
        <p:spPr>
          <a:xfrm>
            <a:off x="6202287" y="1749637"/>
            <a:ext cx="2624927" cy="3941051"/>
          </a:xfrm>
          <a:prstGeom prst="roundRect">
            <a:avLst>
              <a:gd name="adj" fmla="val 4084"/>
            </a:avLst>
          </a:prstGeom>
          <a:solidFill>
            <a:schemeClr val="accent6"/>
          </a:solidFill>
        </p:spPr>
        <p:txBody>
          <a:bodyPr rIns="0" rtlCol="0" anchor="ctr">
            <a:normAutofit/>
          </a:bodyPr>
          <a:lstStyle>
            <a:lvl1pPr marL="0" indent="0" algn="ctr">
              <a:buNone/>
              <a:defRPr sz="675" baseline="0">
                <a:solidFill>
                  <a:schemeClr val="bg1"/>
                </a:solidFill>
              </a:defRPr>
            </a:lvl1pPr>
          </a:lstStyle>
          <a:p>
            <a:pPr lvl="0"/>
            <a:r>
              <a:rPr lang="en-US" noProof="0"/>
              <a:t>Click icon to add picture</a:t>
            </a:r>
            <a:endParaRPr lang="en-GB" noProof="0" dirty="0"/>
          </a:p>
        </p:txBody>
      </p:sp>
      <p:sp>
        <p:nvSpPr>
          <p:cNvPr id="11"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8" name="Text Placeholder 4"/>
          <p:cNvSpPr>
            <a:spLocks noGrp="1"/>
          </p:cNvSpPr>
          <p:nvPr>
            <p:ph type="body" sz="quarter" idx="10"/>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7" name="Rectangle 23"/>
          <p:cNvSpPr>
            <a:spLocks noGrp="1" noChangeArrowheads="1"/>
          </p:cNvSpPr>
          <p:nvPr>
            <p:ph type="sldNum" sz="quarter" idx="19"/>
          </p:nvPr>
        </p:nvSpPr>
        <p:spPr>
          <a:ln/>
        </p:spPr>
        <p:txBody>
          <a:bodyPr/>
          <a:lstStyle>
            <a:lvl1pPr>
              <a:defRPr/>
            </a:lvl1pPr>
          </a:lstStyle>
          <a:p>
            <a:fld id="{C49DCE3C-99CE-4524-A5F7-9171D5B387E4}" type="slidenum">
              <a:rPr lang="en-GB" altLang="en-US"/>
              <a:pPr/>
              <a:t>‹#›</a:t>
            </a:fld>
            <a:endParaRPr lang="en-GB" altLang="en-US"/>
          </a:p>
        </p:txBody>
      </p:sp>
    </p:spTree>
    <p:extLst>
      <p:ext uri="{BB962C8B-B14F-4D97-AF65-F5344CB8AC3E}">
        <p14:creationId xmlns:p14="http://schemas.microsoft.com/office/powerpoint/2010/main" val="617248164"/>
      </p:ext>
    </p:extLst>
  </p:cSld>
  <p:clrMapOvr>
    <a:masterClrMapping/>
  </p:clrMapOvr>
  <p:transition/>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Image 1/4 rounded">
    <p:spTree>
      <p:nvGrpSpPr>
        <p:cNvPr id="1" name=""/>
        <p:cNvGrpSpPr/>
        <p:nvPr/>
      </p:nvGrpSpPr>
      <p:grpSpPr>
        <a:xfrm>
          <a:off x="0" y="0"/>
          <a:ext cx="0" cy="0"/>
          <a:chOff x="0" y="0"/>
          <a:chExt cx="0" cy="0"/>
        </a:xfrm>
      </p:grpSpPr>
      <p:sp>
        <p:nvSpPr>
          <p:cNvPr id="12" name="Picture Placeholder 8"/>
          <p:cNvSpPr>
            <a:spLocks noGrp="1"/>
          </p:cNvSpPr>
          <p:nvPr>
            <p:ph type="pic" sz="quarter" idx="27"/>
          </p:nvPr>
        </p:nvSpPr>
        <p:spPr>
          <a:xfrm>
            <a:off x="6937200" y="1749637"/>
            <a:ext cx="1890000" cy="3941051"/>
          </a:xfrm>
          <a:prstGeom prst="roundRect">
            <a:avLst>
              <a:gd name="adj" fmla="val 5068"/>
            </a:avLst>
          </a:prstGeom>
          <a:solidFill>
            <a:schemeClr val="accent6"/>
          </a:solidFill>
        </p:spPr>
        <p:txBody>
          <a:bodyPr rIns="0" rtlCol="0" anchor="ctr">
            <a:normAutofit/>
          </a:bodyPr>
          <a:lstStyle>
            <a:lvl1pPr marL="0" indent="0" algn="ctr">
              <a:buNone/>
              <a:defRPr sz="675" baseline="0">
                <a:solidFill>
                  <a:schemeClr val="bg1"/>
                </a:solidFill>
              </a:defRPr>
            </a:lvl1pPr>
          </a:lstStyle>
          <a:p>
            <a:pPr lvl="0"/>
            <a:r>
              <a:rPr lang="en-US" noProof="0"/>
              <a:t>Click icon to add picture</a:t>
            </a:r>
            <a:endParaRPr lang="en-GB" noProof="0" dirty="0"/>
          </a:p>
        </p:txBody>
      </p:sp>
      <p:sp>
        <p:nvSpPr>
          <p:cNvPr id="14" name="Content Placeholder 2"/>
          <p:cNvSpPr>
            <a:spLocks noGrp="1"/>
          </p:cNvSpPr>
          <p:nvPr>
            <p:ph idx="18"/>
          </p:nvPr>
        </p:nvSpPr>
        <p:spPr>
          <a:xfrm>
            <a:off x="318830" y="1749631"/>
            <a:ext cx="6308887"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1"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8" name="Text Placeholder 4"/>
          <p:cNvSpPr>
            <a:spLocks noGrp="1"/>
          </p:cNvSpPr>
          <p:nvPr>
            <p:ph type="body" sz="quarter" idx="10"/>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6" name="Rectangle 23"/>
          <p:cNvSpPr>
            <a:spLocks noGrp="1" noChangeArrowheads="1"/>
          </p:cNvSpPr>
          <p:nvPr>
            <p:ph type="sldNum" sz="quarter" idx="28"/>
          </p:nvPr>
        </p:nvSpPr>
        <p:spPr>
          <a:ln/>
        </p:spPr>
        <p:txBody>
          <a:bodyPr/>
          <a:lstStyle>
            <a:lvl1pPr>
              <a:defRPr/>
            </a:lvl1pPr>
          </a:lstStyle>
          <a:p>
            <a:fld id="{25E53ED8-D48B-4CC2-8F51-E5C9F6302A25}" type="slidenum">
              <a:rPr lang="en-GB" altLang="en-US"/>
              <a:pPr/>
              <a:t>‹#›</a:t>
            </a:fld>
            <a:endParaRPr lang="en-GB" altLang="en-US"/>
          </a:p>
        </p:txBody>
      </p:sp>
    </p:spTree>
    <p:extLst>
      <p:ext uri="{BB962C8B-B14F-4D97-AF65-F5344CB8AC3E}">
        <p14:creationId xmlns:p14="http://schemas.microsoft.com/office/powerpoint/2010/main" val="383150810"/>
      </p:ext>
    </p:extLst>
  </p:cSld>
  <p:clrMapOvr>
    <a:masterClrMapping/>
  </p:clrMapOvr>
  <p:transition/>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2 images rounded">
    <p:spTree>
      <p:nvGrpSpPr>
        <p:cNvPr id="1" name=""/>
        <p:cNvGrpSpPr/>
        <p:nvPr/>
      </p:nvGrpSpPr>
      <p:grpSpPr>
        <a:xfrm>
          <a:off x="0" y="0"/>
          <a:ext cx="0" cy="0"/>
          <a:chOff x="0" y="0"/>
          <a:chExt cx="0" cy="0"/>
        </a:xfrm>
      </p:grpSpPr>
      <p:sp>
        <p:nvSpPr>
          <p:cNvPr id="17" name="Content Placeholder 2"/>
          <p:cNvSpPr>
            <a:spLocks noGrp="1"/>
          </p:cNvSpPr>
          <p:nvPr>
            <p:ph idx="18"/>
          </p:nvPr>
        </p:nvSpPr>
        <p:spPr>
          <a:xfrm>
            <a:off x="318831" y="1749631"/>
            <a:ext cx="4099651"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9"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29" name="Picture Placeholder 8"/>
          <p:cNvSpPr>
            <a:spLocks noGrp="1"/>
          </p:cNvSpPr>
          <p:nvPr>
            <p:ph type="pic" sz="quarter" idx="27"/>
          </p:nvPr>
        </p:nvSpPr>
        <p:spPr>
          <a:xfrm>
            <a:off x="6937200" y="1749637"/>
            <a:ext cx="1890000" cy="3941051"/>
          </a:xfrm>
          <a:prstGeom prst="roundRect">
            <a:avLst>
              <a:gd name="adj" fmla="val 5068"/>
            </a:avLst>
          </a:prstGeom>
          <a:solidFill>
            <a:schemeClr val="accent6"/>
          </a:solidFill>
        </p:spPr>
        <p:txBody>
          <a:bodyPr rIns="0" rtlCol="0" anchor="ctr">
            <a:normAutofit/>
          </a:bodyPr>
          <a:lstStyle>
            <a:lvl1pPr marL="0" indent="0" algn="ctr">
              <a:buNone/>
              <a:defRPr sz="675" baseline="0">
                <a:solidFill>
                  <a:schemeClr val="bg1"/>
                </a:solidFill>
              </a:defRPr>
            </a:lvl1pPr>
          </a:lstStyle>
          <a:p>
            <a:pPr lvl="0"/>
            <a:r>
              <a:rPr lang="en-US" noProof="0"/>
              <a:t>Click icon to add picture</a:t>
            </a:r>
            <a:endParaRPr lang="en-GB" noProof="0" dirty="0"/>
          </a:p>
        </p:txBody>
      </p:sp>
      <p:sp>
        <p:nvSpPr>
          <p:cNvPr id="30" name="Picture Placeholder 8"/>
          <p:cNvSpPr>
            <a:spLocks noGrp="1"/>
          </p:cNvSpPr>
          <p:nvPr>
            <p:ph type="pic" sz="quarter" idx="28"/>
          </p:nvPr>
        </p:nvSpPr>
        <p:spPr>
          <a:xfrm>
            <a:off x="4726874" y="1749633"/>
            <a:ext cx="1890000" cy="3941051"/>
          </a:xfrm>
          <a:prstGeom prst="roundRect">
            <a:avLst>
              <a:gd name="adj" fmla="val 5068"/>
            </a:avLst>
          </a:prstGeom>
          <a:solidFill>
            <a:schemeClr val="accent6"/>
          </a:solidFill>
        </p:spPr>
        <p:txBody>
          <a:bodyPr rIns="0" rtlCol="0" anchor="ctr">
            <a:normAutofit/>
          </a:bodyPr>
          <a:lstStyle>
            <a:lvl1pPr marL="0" indent="0" algn="ctr">
              <a:buNone/>
              <a:defRPr sz="675" baseline="0">
                <a:solidFill>
                  <a:schemeClr val="bg1"/>
                </a:solidFill>
              </a:defRPr>
            </a:lvl1pPr>
          </a:lstStyle>
          <a:p>
            <a:pPr lvl="0"/>
            <a:r>
              <a:rPr lang="en-US" noProof="0"/>
              <a:t>Click icon to add picture</a:t>
            </a:r>
            <a:endParaRPr lang="en-GB" noProof="0" dirty="0"/>
          </a:p>
        </p:txBody>
      </p:sp>
      <p:sp>
        <p:nvSpPr>
          <p:cNvPr id="9" name="Text Placeholder 4"/>
          <p:cNvSpPr>
            <a:spLocks noGrp="1"/>
          </p:cNvSpPr>
          <p:nvPr>
            <p:ph type="body" sz="quarter" idx="10"/>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7" name="Rectangle 23"/>
          <p:cNvSpPr>
            <a:spLocks noGrp="1" noChangeArrowheads="1"/>
          </p:cNvSpPr>
          <p:nvPr>
            <p:ph type="sldNum" sz="quarter" idx="29"/>
          </p:nvPr>
        </p:nvSpPr>
        <p:spPr>
          <a:ln/>
        </p:spPr>
        <p:txBody>
          <a:bodyPr/>
          <a:lstStyle>
            <a:lvl1pPr>
              <a:defRPr/>
            </a:lvl1pPr>
          </a:lstStyle>
          <a:p>
            <a:fld id="{5714E020-E58F-4CB3-B769-EE68F29BABBB}" type="slidenum">
              <a:rPr lang="en-GB" altLang="en-US"/>
              <a:pPr/>
              <a:t>‹#›</a:t>
            </a:fld>
            <a:endParaRPr lang="en-GB" altLang="en-US"/>
          </a:p>
        </p:txBody>
      </p:sp>
    </p:spTree>
    <p:extLst>
      <p:ext uri="{BB962C8B-B14F-4D97-AF65-F5344CB8AC3E}">
        <p14:creationId xmlns:p14="http://schemas.microsoft.com/office/powerpoint/2010/main" val="3220622668"/>
      </p:ext>
    </p:extLst>
  </p:cSld>
  <p:clrMapOvr>
    <a:masterClrMapping/>
  </p:clrMapOvr>
  <p:transition/>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4 images rounded">
    <p:spTree>
      <p:nvGrpSpPr>
        <p:cNvPr id="1" name=""/>
        <p:cNvGrpSpPr/>
        <p:nvPr/>
      </p:nvGrpSpPr>
      <p:grpSpPr>
        <a:xfrm>
          <a:off x="0" y="0"/>
          <a:ext cx="0" cy="0"/>
          <a:chOff x="0" y="0"/>
          <a:chExt cx="0" cy="0"/>
        </a:xfrm>
      </p:grpSpPr>
      <p:sp>
        <p:nvSpPr>
          <p:cNvPr id="15"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29" name="Picture Placeholder 8"/>
          <p:cNvSpPr>
            <a:spLocks noGrp="1"/>
          </p:cNvSpPr>
          <p:nvPr>
            <p:ph type="pic" sz="quarter" idx="27"/>
          </p:nvPr>
        </p:nvSpPr>
        <p:spPr>
          <a:xfrm>
            <a:off x="6937200" y="1749637"/>
            <a:ext cx="1890000" cy="3941051"/>
          </a:xfrm>
          <a:prstGeom prst="roundRect">
            <a:avLst>
              <a:gd name="adj" fmla="val 5068"/>
            </a:avLst>
          </a:prstGeom>
          <a:solidFill>
            <a:schemeClr val="accent6"/>
          </a:solidFill>
        </p:spPr>
        <p:txBody>
          <a:bodyPr rIns="0" rtlCol="0" anchor="ctr">
            <a:normAutofit/>
          </a:bodyPr>
          <a:lstStyle>
            <a:lvl1pPr marL="0" indent="0" algn="ctr">
              <a:buNone/>
              <a:defRPr sz="675" baseline="0">
                <a:solidFill>
                  <a:schemeClr val="bg1"/>
                </a:solidFill>
              </a:defRPr>
            </a:lvl1pPr>
          </a:lstStyle>
          <a:p>
            <a:pPr lvl="0"/>
            <a:r>
              <a:rPr lang="en-US" noProof="0"/>
              <a:t>Click icon to add picture</a:t>
            </a:r>
            <a:endParaRPr lang="en-GB" noProof="0" dirty="0"/>
          </a:p>
        </p:txBody>
      </p:sp>
      <p:sp>
        <p:nvSpPr>
          <p:cNvPr id="30" name="Picture Placeholder 8"/>
          <p:cNvSpPr>
            <a:spLocks noGrp="1"/>
          </p:cNvSpPr>
          <p:nvPr>
            <p:ph type="pic" sz="quarter" idx="28"/>
          </p:nvPr>
        </p:nvSpPr>
        <p:spPr>
          <a:xfrm>
            <a:off x="4726874" y="1749633"/>
            <a:ext cx="1890000" cy="3941051"/>
          </a:xfrm>
          <a:prstGeom prst="roundRect">
            <a:avLst>
              <a:gd name="adj" fmla="val 5068"/>
            </a:avLst>
          </a:prstGeom>
          <a:solidFill>
            <a:schemeClr val="accent6"/>
          </a:solidFill>
        </p:spPr>
        <p:txBody>
          <a:bodyPr rIns="0" rtlCol="0" anchor="ctr">
            <a:normAutofit/>
          </a:bodyPr>
          <a:lstStyle>
            <a:lvl1pPr marL="0" indent="0" algn="ctr">
              <a:buNone/>
              <a:defRPr sz="675" baseline="0">
                <a:solidFill>
                  <a:schemeClr val="bg1"/>
                </a:solidFill>
              </a:defRPr>
            </a:lvl1pPr>
          </a:lstStyle>
          <a:p>
            <a:pPr lvl="0"/>
            <a:r>
              <a:rPr lang="en-US" noProof="0"/>
              <a:t>Click icon to add picture</a:t>
            </a:r>
            <a:endParaRPr lang="en-GB" noProof="0" dirty="0"/>
          </a:p>
        </p:txBody>
      </p:sp>
      <p:sp>
        <p:nvSpPr>
          <p:cNvPr id="31" name="Picture Placeholder 8"/>
          <p:cNvSpPr>
            <a:spLocks noGrp="1"/>
          </p:cNvSpPr>
          <p:nvPr>
            <p:ph type="pic" sz="quarter" idx="29"/>
          </p:nvPr>
        </p:nvSpPr>
        <p:spPr>
          <a:xfrm>
            <a:off x="2521837" y="1749633"/>
            <a:ext cx="1890000" cy="3941051"/>
          </a:xfrm>
          <a:prstGeom prst="roundRect">
            <a:avLst>
              <a:gd name="adj" fmla="val 5068"/>
            </a:avLst>
          </a:prstGeom>
          <a:solidFill>
            <a:schemeClr val="accent6"/>
          </a:solidFill>
        </p:spPr>
        <p:txBody>
          <a:bodyPr rIns="0" rtlCol="0" anchor="ctr">
            <a:normAutofit/>
          </a:bodyPr>
          <a:lstStyle>
            <a:lvl1pPr marL="0" indent="0" algn="ctr">
              <a:buNone/>
              <a:defRPr sz="675" baseline="0">
                <a:solidFill>
                  <a:schemeClr val="bg1"/>
                </a:solidFill>
              </a:defRPr>
            </a:lvl1pPr>
          </a:lstStyle>
          <a:p>
            <a:pPr lvl="0"/>
            <a:r>
              <a:rPr lang="en-US" noProof="0"/>
              <a:t>Click icon to add picture</a:t>
            </a:r>
            <a:endParaRPr lang="en-GB" noProof="0" dirty="0"/>
          </a:p>
        </p:txBody>
      </p:sp>
      <p:sp>
        <p:nvSpPr>
          <p:cNvPr id="32" name="Picture Placeholder 8"/>
          <p:cNvSpPr>
            <a:spLocks noGrp="1"/>
          </p:cNvSpPr>
          <p:nvPr>
            <p:ph type="pic" sz="quarter" idx="30"/>
          </p:nvPr>
        </p:nvSpPr>
        <p:spPr>
          <a:xfrm>
            <a:off x="316800" y="1749633"/>
            <a:ext cx="1890000" cy="3941051"/>
          </a:xfrm>
          <a:prstGeom prst="roundRect">
            <a:avLst>
              <a:gd name="adj" fmla="val 5068"/>
            </a:avLst>
          </a:prstGeom>
          <a:solidFill>
            <a:schemeClr val="accent6"/>
          </a:solidFill>
        </p:spPr>
        <p:txBody>
          <a:bodyPr rIns="0" rtlCol="0" anchor="ctr">
            <a:normAutofit/>
          </a:bodyPr>
          <a:lstStyle>
            <a:lvl1pPr marL="0" indent="0" algn="ctr">
              <a:buNone/>
              <a:defRPr sz="675" baseline="0">
                <a:solidFill>
                  <a:schemeClr val="bg1"/>
                </a:solidFill>
              </a:defRPr>
            </a:lvl1pPr>
          </a:lstStyle>
          <a:p>
            <a:pPr lvl="0"/>
            <a:r>
              <a:rPr lang="en-US" noProof="0"/>
              <a:t>Click icon to add picture</a:t>
            </a:r>
            <a:endParaRPr lang="en-GB" noProof="0" dirty="0"/>
          </a:p>
        </p:txBody>
      </p:sp>
      <p:sp>
        <p:nvSpPr>
          <p:cNvPr id="10" name="Text Placeholder 4"/>
          <p:cNvSpPr>
            <a:spLocks noGrp="1"/>
          </p:cNvSpPr>
          <p:nvPr>
            <p:ph type="body" sz="quarter" idx="10"/>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8" name="Rectangle 23"/>
          <p:cNvSpPr>
            <a:spLocks noGrp="1" noChangeArrowheads="1"/>
          </p:cNvSpPr>
          <p:nvPr>
            <p:ph type="sldNum" sz="quarter" idx="31"/>
          </p:nvPr>
        </p:nvSpPr>
        <p:spPr>
          <a:ln/>
        </p:spPr>
        <p:txBody>
          <a:bodyPr/>
          <a:lstStyle>
            <a:lvl1pPr>
              <a:defRPr/>
            </a:lvl1pPr>
          </a:lstStyle>
          <a:p>
            <a:fld id="{060A08B7-555B-49C1-A8DA-F4B9EE36B473}" type="slidenum">
              <a:rPr lang="en-GB" altLang="en-US"/>
              <a:pPr/>
              <a:t>‹#›</a:t>
            </a:fld>
            <a:endParaRPr lang="en-GB" altLang="en-US"/>
          </a:p>
        </p:txBody>
      </p:sp>
    </p:spTree>
    <p:extLst>
      <p:ext uri="{BB962C8B-B14F-4D97-AF65-F5344CB8AC3E}">
        <p14:creationId xmlns:p14="http://schemas.microsoft.com/office/powerpoint/2010/main" val="2785598807"/>
      </p:ext>
    </p:extLst>
  </p:cSld>
  <p:clrMapOvr>
    <a:masterClrMapping/>
  </p:clrMapOvr>
  <p:transition/>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16:9 video">
    <p:spTree>
      <p:nvGrpSpPr>
        <p:cNvPr id="1" name=""/>
        <p:cNvGrpSpPr/>
        <p:nvPr/>
      </p:nvGrpSpPr>
      <p:grpSpPr>
        <a:xfrm>
          <a:off x="0" y="0"/>
          <a:ext cx="0" cy="0"/>
          <a:chOff x="0" y="0"/>
          <a:chExt cx="0" cy="0"/>
        </a:xfrm>
      </p:grpSpPr>
      <p:sp>
        <p:nvSpPr>
          <p:cNvPr id="14" name="Content Placeholder 2"/>
          <p:cNvSpPr>
            <a:spLocks noGrp="1"/>
          </p:cNvSpPr>
          <p:nvPr>
            <p:ph idx="23"/>
          </p:nvPr>
        </p:nvSpPr>
        <p:spPr>
          <a:xfrm>
            <a:off x="318825" y="1749631"/>
            <a:ext cx="2923653"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3" name="Media Placeholder 8"/>
          <p:cNvSpPr>
            <a:spLocks noGrp="1"/>
          </p:cNvSpPr>
          <p:nvPr>
            <p:ph type="media" sz="quarter" idx="18"/>
          </p:nvPr>
        </p:nvSpPr>
        <p:spPr>
          <a:xfrm>
            <a:off x="3578125" y="1746571"/>
            <a:ext cx="5258820" cy="3944113"/>
          </a:xfrm>
          <a:solidFill>
            <a:schemeClr val="accent6"/>
          </a:solidFill>
          <a:effectLst/>
        </p:spPr>
        <p:txBody>
          <a:bodyPr rtlCol="0" anchor="ctr">
            <a:normAutofit/>
          </a:bodyPr>
          <a:lstStyle>
            <a:lvl1pPr marL="0" indent="0" algn="ctr">
              <a:buNone/>
              <a:defRPr sz="675">
                <a:solidFill>
                  <a:schemeClr val="bg1"/>
                </a:solidFill>
              </a:defRPr>
            </a:lvl1pPr>
          </a:lstStyle>
          <a:p>
            <a:pPr lvl="0"/>
            <a:r>
              <a:rPr lang="en-US" noProof="0" smtClean="0"/>
              <a:t>Click icon to add media</a:t>
            </a:r>
            <a:endParaRPr lang="en-GB" noProof="0"/>
          </a:p>
        </p:txBody>
      </p:sp>
      <p:sp>
        <p:nvSpPr>
          <p:cNvPr id="16"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8" name="Text Placeholder 4"/>
          <p:cNvSpPr>
            <a:spLocks noGrp="1"/>
          </p:cNvSpPr>
          <p:nvPr>
            <p:ph type="body" sz="quarter" idx="10"/>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6" name="Rectangle 23"/>
          <p:cNvSpPr>
            <a:spLocks noGrp="1" noChangeArrowheads="1"/>
          </p:cNvSpPr>
          <p:nvPr>
            <p:ph type="sldNum" sz="quarter" idx="24"/>
          </p:nvPr>
        </p:nvSpPr>
        <p:spPr>
          <a:ln/>
        </p:spPr>
        <p:txBody>
          <a:bodyPr/>
          <a:lstStyle>
            <a:lvl1pPr>
              <a:defRPr/>
            </a:lvl1pPr>
          </a:lstStyle>
          <a:p>
            <a:fld id="{F9B9EB48-EEE4-4135-A093-8D8165DAC9F0}" type="slidenum">
              <a:rPr lang="en-GB" altLang="en-US"/>
              <a:pPr/>
              <a:t>‹#›</a:t>
            </a:fld>
            <a:endParaRPr lang="en-GB" altLang="en-US"/>
          </a:p>
        </p:txBody>
      </p:sp>
    </p:spTree>
    <p:extLst>
      <p:ext uri="{BB962C8B-B14F-4D97-AF65-F5344CB8AC3E}">
        <p14:creationId xmlns:p14="http://schemas.microsoft.com/office/powerpoint/2010/main" val="3083768989"/>
      </p:ext>
    </p:extLst>
  </p:cSld>
  <p:clrMapOvr>
    <a:masterClrMapping/>
  </p:clrMapOvr>
  <p:transition/>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3 video">
    <p:spTree>
      <p:nvGrpSpPr>
        <p:cNvPr id="1" name=""/>
        <p:cNvGrpSpPr/>
        <p:nvPr/>
      </p:nvGrpSpPr>
      <p:grpSpPr>
        <a:xfrm>
          <a:off x="0" y="0"/>
          <a:ext cx="0" cy="0"/>
          <a:chOff x="0" y="0"/>
          <a:chExt cx="0" cy="0"/>
        </a:xfrm>
      </p:grpSpPr>
      <p:sp>
        <p:nvSpPr>
          <p:cNvPr id="10" name="Media Placeholder 8"/>
          <p:cNvSpPr>
            <a:spLocks noGrp="1"/>
          </p:cNvSpPr>
          <p:nvPr>
            <p:ph type="media" sz="quarter" idx="15"/>
          </p:nvPr>
        </p:nvSpPr>
        <p:spPr>
          <a:xfrm>
            <a:off x="4891539" y="1746571"/>
            <a:ext cx="3945406" cy="3944113"/>
          </a:xfrm>
          <a:solidFill>
            <a:schemeClr val="accent6"/>
          </a:solidFill>
          <a:effectLst/>
        </p:spPr>
        <p:txBody>
          <a:bodyPr rtlCol="0" anchor="ctr">
            <a:normAutofit/>
          </a:bodyPr>
          <a:lstStyle>
            <a:lvl1pPr marL="0" indent="0" algn="ctr">
              <a:buNone/>
              <a:defRPr sz="675" baseline="0">
                <a:solidFill>
                  <a:schemeClr val="bg1"/>
                </a:solidFill>
              </a:defRPr>
            </a:lvl1pPr>
          </a:lstStyle>
          <a:p>
            <a:pPr lvl="0"/>
            <a:r>
              <a:rPr lang="en-US" noProof="0" smtClean="0"/>
              <a:t>Click icon to add media</a:t>
            </a:r>
            <a:endParaRPr lang="en-GB" noProof="0"/>
          </a:p>
        </p:txBody>
      </p:sp>
      <p:sp>
        <p:nvSpPr>
          <p:cNvPr id="17" name="Content Placeholder 2"/>
          <p:cNvSpPr>
            <a:spLocks noGrp="1"/>
          </p:cNvSpPr>
          <p:nvPr>
            <p:ph idx="24"/>
          </p:nvPr>
        </p:nvSpPr>
        <p:spPr>
          <a:xfrm>
            <a:off x="318822" y="1749631"/>
            <a:ext cx="4251592"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6"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8" name="Text Placeholder 4"/>
          <p:cNvSpPr>
            <a:spLocks noGrp="1"/>
          </p:cNvSpPr>
          <p:nvPr>
            <p:ph type="body" sz="quarter" idx="10"/>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6" name="Rectangle 23"/>
          <p:cNvSpPr>
            <a:spLocks noGrp="1" noChangeArrowheads="1"/>
          </p:cNvSpPr>
          <p:nvPr>
            <p:ph type="sldNum" sz="quarter" idx="25"/>
          </p:nvPr>
        </p:nvSpPr>
        <p:spPr>
          <a:ln/>
        </p:spPr>
        <p:txBody>
          <a:bodyPr/>
          <a:lstStyle>
            <a:lvl1pPr>
              <a:defRPr/>
            </a:lvl1pPr>
          </a:lstStyle>
          <a:p>
            <a:fld id="{0D499DAE-7461-4CF3-9B6E-E08C7E06C7FC}" type="slidenum">
              <a:rPr lang="en-GB" altLang="en-US"/>
              <a:pPr/>
              <a:t>‹#›</a:t>
            </a:fld>
            <a:endParaRPr lang="en-GB" altLang="en-US"/>
          </a:p>
        </p:txBody>
      </p:sp>
    </p:spTree>
    <p:extLst>
      <p:ext uri="{BB962C8B-B14F-4D97-AF65-F5344CB8AC3E}">
        <p14:creationId xmlns:p14="http://schemas.microsoft.com/office/powerpoint/2010/main" val="3568258959"/>
      </p:ext>
    </p:extLst>
  </p:cSld>
  <p:clrMapOvr>
    <a:masterClrMapping/>
  </p:clrMapOvr>
  <p:transition/>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Video background">
    <p:spTree>
      <p:nvGrpSpPr>
        <p:cNvPr id="1" name=""/>
        <p:cNvGrpSpPr/>
        <p:nvPr/>
      </p:nvGrpSpPr>
      <p:grpSpPr>
        <a:xfrm>
          <a:off x="0" y="0"/>
          <a:ext cx="0" cy="0"/>
          <a:chOff x="0" y="0"/>
          <a:chExt cx="0" cy="0"/>
        </a:xfrm>
      </p:grpSpPr>
      <p:sp>
        <p:nvSpPr>
          <p:cNvPr id="10" name="Media Placeholder 8"/>
          <p:cNvSpPr>
            <a:spLocks noGrp="1"/>
          </p:cNvSpPr>
          <p:nvPr>
            <p:ph type="media" sz="quarter" idx="18"/>
          </p:nvPr>
        </p:nvSpPr>
        <p:spPr>
          <a:xfrm>
            <a:off x="0" y="12"/>
            <a:ext cx="9144000" cy="6857999"/>
          </a:xfrm>
          <a:solidFill>
            <a:schemeClr val="accent6"/>
          </a:solidFill>
          <a:effectLst/>
        </p:spPr>
        <p:txBody>
          <a:bodyPr rtlCol="0" anchor="ctr">
            <a:normAutofit/>
          </a:bodyPr>
          <a:lstStyle>
            <a:lvl1pPr marL="0" indent="0" algn="ctr">
              <a:buNone/>
              <a:defRPr sz="675">
                <a:solidFill>
                  <a:schemeClr val="bg1"/>
                </a:solidFill>
              </a:defRPr>
            </a:lvl1pPr>
          </a:lstStyle>
          <a:p>
            <a:pPr lvl="0"/>
            <a:r>
              <a:rPr lang="en-US" noProof="0" smtClean="0"/>
              <a:t>Click icon to add media</a:t>
            </a:r>
            <a:endParaRPr lang="en-GB" noProof="0"/>
          </a:p>
        </p:txBody>
      </p:sp>
      <p:sp>
        <p:nvSpPr>
          <p:cNvPr id="3" name="Slide Number Placeholder 23"/>
          <p:cNvSpPr>
            <a:spLocks noGrp="1" noChangeArrowheads="1"/>
          </p:cNvSpPr>
          <p:nvPr>
            <p:ph type="sldNum" sz="quarter" idx="19"/>
          </p:nvPr>
        </p:nvSpPr>
        <p:spPr/>
        <p:txBody>
          <a:bodyPr/>
          <a:lstStyle>
            <a:lvl1pPr>
              <a:defRPr>
                <a:solidFill>
                  <a:srgbClr val="FFFFFF"/>
                </a:solidFill>
              </a:defRPr>
            </a:lvl1pPr>
          </a:lstStyle>
          <a:p>
            <a:fld id="{EBB3ADBE-30E9-43CE-B065-1B9A085F91D2}" type="slidenum">
              <a:rPr lang="en-GB" altLang="en-US"/>
              <a:pPr/>
              <a:t>‹#›</a:t>
            </a:fld>
            <a:endParaRPr lang="en-GB" altLang="en-US"/>
          </a:p>
        </p:txBody>
      </p:sp>
    </p:spTree>
    <p:extLst>
      <p:ext uri="{BB962C8B-B14F-4D97-AF65-F5344CB8AC3E}">
        <p14:creationId xmlns:p14="http://schemas.microsoft.com/office/powerpoint/2010/main" val="3075151110"/>
      </p:ext>
    </p:extLst>
  </p:cSld>
  <p:clrMapOvr>
    <a:masterClrMapping/>
  </p:clrMapOvr>
  <p:transition/>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Margin guide">
    <p:spTree>
      <p:nvGrpSpPr>
        <p:cNvPr id="1" name=""/>
        <p:cNvGrpSpPr/>
        <p:nvPr/>
      </p:nvGrpSpPr>
      <p:grpSpPr>
        <a:xfrm>
          <a:off x="0" y="0"/>
          <a:ext cx="0" cy="0"/>
          <a:chOff x="0" y="0"/>
          <a:chExt cx="0" cy="0"/>
        </a:xfrm>
      </p:grpSpPr>
      <p:sp>
        <p:nvSpPr>
          <p:cNvPr id="3" name="Rectangle 2"/>
          <p:cNvSpPr/>
          <p:nvPr userDrawn="1"/>
        </p:nvSpPr>
        <p:spPr bwMode="auto">
          <a:xfrm>
            <a:off x="317500" y="412754"/>
            <a:ext cx="8509000" cy="5278439"/>
          </a:xfrm>
          <a:prstGeom prst="rect">
            <a:avLst/>
          </a:prstGeom>
          <a:pattFill prst="wdUpDiag">
            <a:fgClr>
              <a:schemeClr val="bg2"/>
            </a:fgClr>
            <a:bgClr>
              <a:schemeClr val="bg1"/>
            </a:bgClr>
          </a:pattFill>
          <a:ln w="3175" cap="flat" cmpd="sng" algn="ctr">
            <a:solidFill>
              <a:schemeClr val="accent5"/>
            </a:solidFill>
            <a:prstDash val="solid"/>
            <a:round/>
            <a:headEnd type="none" w="med" len="med"/>
            <a:tailEnd type="none" w="med" len="med"/>
          </a:ln>
          <a:effectLst/>
          <a:extLst/>
        </p:spPr>
        <p:txBody>
          <a:bodyPr wrap="none" lIns="71991" tIns="71991" rIns="71991" bIns="71991" anchor="ctr"/>
          <a:lstStyle/>
          <a:p>
            <a:pPr algn="ctr" defTabSz="1218959" fontAlgn="base">
              <a:spcBef>
                <a:spcPct val="50000"/>
              </a:spcBef>
              <a:spcAft>
                <a:spcPct val="0"/>
              </a:spcAft>
              <a:defRPr/>
            </a:pPr>
            <a:endParaRPr lang="en-GB" sz="2400" b="1">
              <a:solidFill>
                <a:srgbClr val="001965"/>
              </a:solidFill>
              <a:cs typeface="Arial" charset="0"/>
            </a:endParaRPr>
          </a:p>
        </p:txBody>
      </p:sp>
      <p:sp>
        <p:nvSpPr>
          <p:cNvPr id="4" name="Title 6"/>
          <p:cNvSpPr txBox="1">
            <a:spLocks/>
          </p:cNvSpPr>
          <p:nvPr userDrawn="1"/>
        </p:nvSpPr>
        <p:spPr bwMode="auto">
          <a:xfrm>
            <a:off x="319093" y="769939"/>
            <a:ext cx="8518525" cy="52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lgn="l" defTabSz="877888" rtl="0" eaLnBrk="0" fontAlgn="base" hangingPunct="0">
              <a:lnSpc>
                <a:spcPct val="90000"/>
              </a:lnSpc>
              <a:spcBef>
                <a:spcPct val="0"/>
              </a:spcBef>
              <a:spcAft>
                <a:spcPct val="0"/>
              </a:spcAft>
              <a:defRPr sz="2400" b="1" baseline="0">
                <a:solidFill>
                  <a:srgbClr val="001965"/>
                </a:solidFill>
                <a:latin typeface="+mj-lt"/>
                <a:ea typeface="+mj-ea"/>
                <a:cs typeface="+mj-cs"/>
              </a:defRPr>
            </a:lvl1pPr>
            <a:lvl2pPr algn="l" defTabSz="877888" rtl="0" eaLnBrk="0" fontAlgn="base" hangingPunct="0">
              <a:spcBef>
                <a:spcPct val="0"/>
              </a:spcBef>
              <a:spcAft>
                <a:spcPct val="0"/>
              </a:spcAft>
              <a:defRPr sz="2700" b="1">
                <a:solidFill>
                  <a:srgbClr val="001965"/>
                </a:solidFill>
                <a:latin typeface="Verdana" pitchFamily="34" charset="0"/>
              </a:defRPr>
            </a:lvl2pPr>
            <a:lvl3pPr algn="l" defTabSz="877888" rtl="0" eaLnBrk="0" fontAlgn="base" hangingPunct="0">
              <a:spcBef>
                <a:spcPct val="0"/>
              </a:spcBef>
              <a:spcAft>
                <a:spcPct val="0"/>
              </a:spcAft>
              <a:defRPr sz="2700" b="1">
                <a:solidFill>
                  <a:srgbClr val="001965"/>
                </a:solidFill>
                <a:latin typeface="Verdana" pitchFamily="34" charset="0"/>
              </a:defRPr>
            </a:lvl3pPr>
            <a:lvl4pPr algn="l" defTabSz="877888" rtl="0" eaLnBrk="0" fontAlgn="base" hangingPunct="0">
              <a:spcBef>
                <a:spcPct val="0"/>
              </a:spcBef>
              <a:spcAft>
                <a:spcPct val="0"/>
              </a:spcAft>
              <a:defRPr sz="2700" b="1">
                <a:solidFill>
                  <a:srgbClr val="001965"/>
                </a:solidFill>
                <a:latin typeface="Verdana" pitchFamily="34" charset="0"/>
              </a:defRPr>
            </a:lvl4pPr>
            <a:lvl5pPr algn="l" defTabSz="877888" rtl="0" eaLnBrk="0" fontAlgn="base" hangingPunct="0">
              <a:spcBef>
                <a:spcPct val="0"/>
              </a:spcBef>
              <a:spcAft>
                <a:spcPct val="0"/>
              </a:spcAft>
              <a:defRPr sz="2700" b="1">
                <a:solidFill>
                  <a:srgbClr val="001965"/>
                </a:solidFill>
                <a:latin typeface="Verdana" pitchFamily="34" charset="0"/>
              </a:defRPr>
            </a:lvl5pPr>
            <a:lvl6pPr marL="329595" algn="l" defTabSz="878921" rtl="0" eaLnBrk="1" fontAlgn="base" hangingPunct="1">
              <a:spcBef>
                <a:spcPct val="0"/>
              </a:spcBef>
              <a:spcAft>
                <a:spcPct val="0"/>
              </a:spcAft>
              <a:defRPr sz="2700" b="1">
                <a:solidFill>
                  <a:srgbClr val="001965"/>
                </a:solidFill>
                <a:latin typeface="Verdana" pitchFamily="34" charset="0"/>
              </a:defRPr>
            </a:lvl6pPr>
            <a:lvl7pPr marL="659191" algn="l" defTabSz="878921" rtl="0" eaLnBrk="1" fontAlgn="base" hangingPunct="1">
              <a:spcBef>
                <a:spcPct val="0"/>
              </a:spcBef>
              <a:spcAft>
                <a:spcPct val="0"/>
              </a:spcAft>
              <a:defRPr sz="2700" b="1">
                <a:solidFill>
                  <a:srgbClr val="001965"/>
                </a:solidFill>
                <a:latin typeface="Verdana" pitchFamily="34" charset="0"/>
              </a:defRPr>
            </a:lvl7pPr>
            <a:lvl8pPr marL="988786" algn="l" defTabSz="878921" rtl="0" eaLnBrk="1" fontAlgn="base" hangingPunct="1">
              <a:spcBef>
                <a:spcPct val="0"/>
              </a:spcBef>
              <a:spcAft>
                <a:spcPct val="0"/>
              </a:spcAft>
              <a:defRPr sz="2700" b="1">
                <a:solidFill>
                  <a:srgbClr val="001965"/>
                </a:solidFill>
                <a:latin typeface="Verdana" pitchFamily="34" charset="0"/>
              </a:defRPr>
            </a:lvl8pPr>
            <a:lvl9pPr marL="1318382" algn="l" defTabSz="878921" rtl="0" eaLnBrk="1" fontAlgn="base" hangingPunct="1">
              <a:spcBef>
                <a:spcPct val="0"/>
              </a:spcBef>
              <a:spcAft>
                <a:spcPct val="0"/>
              </a:spcAft>
              <a:defRPr sz="2700" b="1">
                <a:solidFill>
                  <a:srgbClr val="001965"/>
                </a:solidFill>
                <a:latin typeface="Verdana" pitchFamily="34" charset="0"/>
              </a:defRPr>
            </a:lvl9pPr>
          </a:lstStyle>
          <a:p>
            <a:pPr defTabSz="877866">
              <a:defRPr/>
            </a:pPr>
            <a:r>
              <a:rPr lang="en-GB" dirty="0"/>
              <a:t>Title</a:t>
            </a:r>
          </a:p>
        </p:txBody>
      </p:sp>
      <p:sp>
        <p:nvSpPr>
          <p:cNvPr id="5" name="TextBox 4"/>
          <p:cNvSpPr txBox="1">
            <a:spLocks noChangeArrowheads="1"/>
          </p:cNvSpPr>
          <p:nvPr userDrawn="1"/>
        </p:nvSpPr>
        <p:spPr bwMode="auto">
          <a:xfrm>
            <a:off x="2749550" y="3365500"/>
            <a:ext cx="3632200" cy="253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1" tIns="34289" rIns="68571" bIns="34289">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defTabSz="912813" fontAlgn="base">
              <a:spcBef>
                <a:spcPct val="0"/>
              </a:spcBef>
              <a:spcAft>
                <a:spcPct val="0"/>
              </a:spcAft>
              <a:defRPr>
                <a:solidFill>
                  <a:schemeClr val="tx1"/>
                </a:solidFill>
                <a:latin typeface="Verdana" pitchFamily="34" charset="0"/>
              </a:defRPr>
            </a:lvl6pPr>
            <a:lvl7pPr marL="2971800" indent="-228600" defTabSz="912813" fontAlgn="base">
              <a:spcBef>
                <a:spcPct val="0"/>
              </a:spcBef>
              <a:spcAft>
                <a:spcPct val="0"/>
              </a:spcAft>
              <a:defRPr>
                <a:solidFill>
                  <a:schemeClr val="tx1"/>
                </a:solidFill>
                <a:latin typeface="Verdana" pitchFamily="34" charset="0"/>
              </a:defRPr>
            </a:lvl7pPr>
            <a:lvl8pPr marL="3429000" indent="-228600" defTabSz="912813" fontAlgn="base">
              <a:spcBef>
                <a:spcPct val="0"/>
              </a:spcBef>
              <a:spcAft>
                <a:spcPct val="0"/>
              </a:spcAft>
              <a:defRPr>
                <a:solidFill>
                  <a:schemeClr val="tx1"/>
                </a:solidFill>
                <a:latin typeface="Verdana" pitchFamily="34" charset="0"/>
              </a:defRPr>
            </a:lvl8pPr>
            <a:lvl9pPr marL="3886200" indent="-228600" defTabSz="912813" fontAlgn="base">
              <a:spcBef>
                <a:spcPct val="0"/>
              </a:spcBef>
              <a:spcAft>
                <a:spcPct val="0"/>
              </a:spcAft>
              <a:defRPr>
                <a:solidFill>
                  <a:schemeClr val="tx1"/>
                </a:solidFill>
                <a:latin typeface="Verdana" pitchFamily="34" charset="0"/>
              </a:defRPr>
            </a:lvl9pPr>
          </a:lstStyle>
          <a:p>
            <a:pPr algn="ctr" defTabSz="912791" fontAlgn="base">
              <a:spcBef>
                <a:spcPct val="0"/>
              </a:spcBef>
              <a:spcAft>
                <a:spcPct val="0"/>
              </a:spcAft>
              <a:defRPr/>
            </a:pPr>
            <a:r>
              <a:rPr lang="en-GB" altLang="en-US" sz="1200" smtClean="0">
                <a:solidFill>
                  <a:srgbClr val="E64A0E"/>
                </a:solidFill>
                <a:cs typeface="Arial" pitchFamily="34" charset="0"/>
              </a:rPr>
              <a:t>Keep all content in this area</a:t>
            </a:r>
          </a:p>
        </p:txBody>
      </p:sp>
      <p:sp>
        <p:nvSpPr>
          <p:cNvPr id="6" name="TextBox 10"/>
          <p:cNvSpPr txBox="1">
            <a:spLocks noChangeArrowheads="1"/>
          </p:cNvSpPr>
          <p:nvPr userDrawn="1"/>
        </p:nvSpPr>
        <p:spPr bwMode="auto">
          <a:xfrm>
            <a:off x="319093" y="1751015"/>
            <a:ext cx="8518525" cy="43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1" tIns="34289" rIns="68571" bIns="34289">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defTabSz="912813" fontAlgn="base">
              <a:spcBef>
                <a:spcPct val="0"/>
              </a:spcBef>
              <a:spcAft>
                <a:spcPct val="0"/>
              </a:spcAft>
              <a:defRPr>
                <a:solidFill>
                  <a:schemeClr val="tx1"/>
                </a:solidFill>
                <a:latin typeface="Verdana" pitchFamily="34" charset="0"/>
              </a:defRPr>
            </a:lvl6pPr>
            <a:lvl7pPr marL="2971800" indent="-228600" defTabSz="912813" fontAlgn="base">
              <a:spcBef>
                <a:spcPct val="0"/>
              </a:spcBef>
              <a:spcAft>
                <a:spcPct val="0"/>
              </a:spcAft>
              <a:defRPr>
                <a:solidFill>
                  <a:schemeClr val="tx1"/>
                </a:solidFill>
                <a:latin typeface="Verdana" pitchFamily="34" charset="0"/>
              </a:defRPr>
            </a:lvl7pPr>
            <a:lvl8pPr marL="3429000" indent="-228600" defTabSz="912813" fontAlgn="base">
              <a:spcBef>
                <a:spcPct val="0"/>
              </a:spcBef>
              <a:spcAft>
                <a:spcPct val="0"/>
              </a:spcAft>
              <a:defRPr>
                <a:solidFill>
                  <a:schemeClr val="tx1"/>
                </a:solidFill>
                <a:latin typeface="Verdana" pitchFamily="34" charset="0"/>
              </a:defRPr>
            </a:lvl8pPr>
            <a:lvl9pPr marL="3886200" indent="-228600" defTabSz="912813" fontAlgn="base">
              <a:spcBef>
                <a:spcPct val="0"/>
              </a:spcBef>
              <a:spcAft>
                <a:spcPct val="0"/>
              </a:spcAft>
              <a:defRPr>
                <a:solidFill>
                  <a:schemeClr val="tx1"/>
                </a:solidFill>
                <a:latin typeface="Verdana" pitchFamily="34" charset="0"/>
              </a:defRPr>
            </a:lvl9pPr>
          </a:lstStyle>
          <a:p>
            <a:pPr defTabSz="912791" fontAlgn="base">
              <a:spcBef>
                <a:spcPct val="0"/>
              </a:spcBef>
              <a:spcAft>
                <a:spcPct val="0"/>
              </a:spcAft>
              <a:defRPr/>
            </a:pPr>
            <a:endParaRPr lang="en-GB" altLang="en-US" sz="2400" smtClean="0">
              <a:solidFill>
                <a:srgbClr val="001965"/>
              </a:solidFill>
              <a:cs typeface="Arial" pitchFamily="34" charset="0"/>
            </a:endParaRPr>
          </a:p>
        </p:txBody>
      </p:sp>
      <p:sp>
        <p:nvSpPr>
          <p:cNvPr id="7" name="Rectangle 6"/>
          <p:cNvSpPr/>
          <p:nvPr userDrawn="1"/>
        </p:nvSpPr>
        <p:spPr bwMode="auto">
          <a:xfrm>
            <a:off x="317500" y="1751018"/>
            <a:ext cx="8509000" cy="3940175"/>
          </a:xfrm>
          <a:prstGeom prst="rect">
            <a:avLst/>
          </a:prstGeom>
          <a:noFill/>
          <a:ln w="3175" cap="flat" cmpd="sng" algn="ctr">
            <a:solidFill>
              <a:schemeClr val="accent5"/>
            </a:solidFill>
            <a:prstDash val="solid"/>
            <a:round/>
            <a:headEnd type="none" w="med" len="med"/>
            <a:tailEnd type="none" w="med" len="med"/>
          </a:ln>
          <a:effectLst/>
          <a:extLst/>
        </p:spPr>
        <p:txBody>
          <a:bodyPr wrap="none" lIns="0" tIns="0" rIns="0" bIns="0"/>
          <a:lstStyle/>
          <a:p>
            <a:pPr marL="269825" indent="-269825" defTabSz="1218959" fontAlgn="base">
              <a:spcBef>
                <a:spcPct val="50000"/>
              </a:spcBef>
              <a:spcAft>
                <a:spcPct val="0"/>
              </a:spcAft>
              <a:buClr>
                <a:srgbClr val="009FDA"/>
              </a:buClr>
              <a:buFont typeface="Arial" pitchFamily="34" charset="0"/>
              <a:buChar char="•"/>
              <a:defRPr/>
            </a:pPr>
            <a:r>
              <a:rPr lang="en-GB" dirty="0">
                <a:solidFill>
                  <a:srgbClr val="001965"/>
                </a:solidFill>
                <a:cs typeface="Arial" charset="0"/>
              </a:rPr>
              <a:t>Content area</a:t>
            </a:r>
          </a:p>
        </p:txBody>
      </p:sp>
      <p:sp>
        <p:nvSpPr>
          <p:cNvPr id="8" name="TextBox 12"/>
          <p:cNvSpPr txBox="1">
            <a:spLocks noChangeArrowheads="1"/>
          </p:cNvSpPr>
          <p:nvPr userDrawn="1"/>
        </p:nvSpPr>
        <p:spPr bwMode="auto">
          <a:xfrm>
            <a:off x="317500" y="1287463"/>
            <a:ext cx="4572000" cy="253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1" tIns="34289" rIns="68571" bIns="34289">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defTabSz="912813" fontAlgn="base">
              <a:spcBef>
                <a:spcPct val="0"/>
              </a:spcBef>
              <a:spcAft>
                <a:spcPct val="0"/>
              </a:spcAft>
              <a:defRPr>
                <a:solidFill>
                  <a:schemeClr val="tx1"/>
                </a:solidFill>
                <a:latin typeface="Verdana" pitchFamily="34" charset="0"/>
              </a:defRPr>
            </a:lvl6pPr>
            <a:lvl7pPr marL="2971800" indent="-228600" defTabSz="912813" fontAlgn="base">
              <a:spcBef>
                <a:spcPct val="0"/>
              </a:spcBef>
              <a:spcAft>
                <a:spcPct val="0"/>
              </a:spcAft>
              <a:defRPr>
                <a:solidFill>
                  <a:schemeClr val="tx1"/>
                </a:solidFill>
                <a:latin typeface="Verdana" pitchFamily="34" charset="0"/>
              </a:defRPr>
            </a:lvl7pPr>
            <a:lvl8pPr marL="3429000" indent="-228600" defTabSz="912813" fontAlgn="base">
              <a:spcBef>
                <a:spcPct val="0"/>
              </a:spcBef>
              <a:spcAft>
                <a:spcPct val="0"/>
              </a:spcAft>
              <a:defRPr>
                <a:solidFill>
                  <a:schemeClr val="tx1"/>
                </a:solidFill>
                <a:latin typeface="Verdana" pitchFamily="34" charset="0"/>
              </a:defRPr>
            </a:lvl8pPr>
            <a:lvl9pPr marL="3886200" indent="-228600" defTabSz="912813" fontAlgn="base">
              <a:spcBef>
                <a:spcPct val="0"/>
              </a:spcBef>
              <a:spcAft>
                <a:spcPct val="0"/>
              </a:spcAft>
              <a:defRPr>
                <a:solidFill>
                  <a:schemeClr val="tx1"/>
                </a:solidFill>
                <a:latin typeface="Verdana" pitchFamily="34" charset="0"/>
              </a:defRPr>
            </a:lvl9pPr>
          </a:lstStyle>
          <a:p>
            <a:pPr defTabSz="912791" fontAlgn="base">
              <a:spcBef>
                <a:spcPct val="0"/>
              </a:spcBef>
              <a:spcAft>
                <a:spcPct val="0"/>
              </a:spcAft>
              <a:defRPr/>
            </a:pPr>
            <a:r>
              <a:rPr lang="en-GB" altLang="en-US" sz="1200" smtClean="0">
                <a:solidFill>
                  <a:srgbClr val="E64A0E"/>
                </a:solidFill>
                <a:cs typeface="Arial" pitchFamily="34" charset="0"/>
              </a:rPr>
              <a:t>Keep all titles, trompets and subtitles in this area</a:t>
            </a:r>
          </a:p>
        </p:txBody>
      </p:sp>
      <p:sp>
        <p:nvSpPr>
          <p:cNvPr id="9" name="TextBox 14"/>
          <p:cNvSpPr txBox="1">
            <a:spLocks noChangeArrowheads="1"/>
          </p:cNvSpPr>
          <p:nvPr userDrawn="1"/>
        </p:nvSpPr>
        <p:spPr bwMode="auto">
          <a:xfrm>
            <a:off x="4919663" y="439739"/>
            <a:ext cx="3910012" cy="253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1" tIns="34289" rIns="68571" bIns="34289">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defTabSz="912813" fontAlgn="base">
              <a:spcBef>
                <a:spcPct val="0"/>
              </a:spcBef>
              <a:spcAft>
                <a:spcPct val="0"/>
              </a:spcAft>
              <a:defRPr>
                <a:solidFill>
                  <a:schemeClr val="tx1"/>
                </a:solidFill>
                <a:latin typeface="Verdana" pitchFamily="34" charset="0"/>
              </a:defRPr>
            </a:lvl6pPr>
            <a:lvl7pPr marL="2971800" indent="-228600" defTabSz="912813" fontAlgn="base">
              <a:spcBef>
                <a:spcPct val="0"/>
              </a:spcBef>
              <a:spcAft>
                <a:spcPct val="0"/>
              </a:spcAft>
              <a:defRPr>
                <a:solidFill>
                  <a:schemeClr val="tx1"/>
                </a:solidFill>
                <a:latin typeface="Verdana" pitchFamily="34" charset="0"/>
              </a:defRPr>
            </a:lvl7pPr>
            <a:lvl8pPr marL="3429000" indent="-228600" defTabSz="912813" fontAlgn="base">
              <a:spcBef>
                <a:spcPct val="0"/>
              </a:spcBef>
              <a:spcAft>
                <a:spcPct val="0"/>
              </a:spcAft>
              <a:defRPr>
                <a:solidFill>
                  <a:schemeClr val="tx1"/>
                </a:solidFill>
                <a:latin typeface="Verdana" pitchFamily="34" charset="0"/>
              </a:defRPr>
            </a:lvl8pPr>
            <a:lvl9pPr marL="3886200" indent="-228600" defTabSz="912813" fontAlgn="base">
              <a:spcBef>
                <a:spcPct val="0"/>
              </a:spcBef>
              <a:spcAft>
                <a:spcPct val="0"/>
              </a:spcAft>
              <a:defRPr>
                <a:solidFill>
                  <a:schemeClr val="tx1"/>
                </a:solidFill>
                <a:latin typeface="Verdana" pitchFamily="34" charset="0"/>
              </a:defRPr>
            </a:lvl9pPr>
          </a:lstStyle>
          <a:p>
            <a:pPr algn="r" defTabSz="912791" fontAlgn="base">
              <a:spcBef>
                <a:spcPct val="0"/>
              </a:spcBef>
              <a:spcAft>
                <a:spcPct val="0"/>
              </a:spcAft>
              <a:defRPr/>
            </a:pPr>
            <a:r>
              <a:rPr lang="en-GB" altLang="en-US" sz="1200" smtClean="0">
                <a:solidFill>
                  <a:srgbClr val="E64A0E"/>
                </a:solidFill>
                <a:cs typeface="Arial" pitchFamily="34" charset="0"/>
              </a:rPr>
              <a:t>Never move Footer, Date and No placeholders</a:t>
            </a:r>
          </a:p>
        </p:txBody>
      </p:sp>
      <p:sp>
        <p:nvSpPr>
          <p:cNvPr id="12" name="Text Placeholder 4"/>
          <p:cNvSpPr>
            <a:spLocks noGrp="1"/>
          </p:cNvSpPr>
          <p:nvPr>
            <p:ph type="body" sz="quarter" idx="10"/>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10" name="Slide Number Placeholder 23"/>
          <p:cNvSpPr>
            <a:spLocks noGrp="1" noChangeArrowheads="1"/>
          </p:cNvSpPr>
          <p:nvPr>
            <p:ph type="sldNum" sz="quarter" idx="11"/>
          </p:nvPr>
        </p:nvSpPr>
        <p:spPr/>
        <p:txBody>
          <a:bodyPr/>
          <a:lstStyle>
            <a:lvl1pPr>
              <a:defRPr/>
            </a:lvl1pPr>
          </a:lstStyle>
          <a:p>
            <a:fld id="{382C3684-AA22-4943-961E-0D48D641A504}" type="slidenum">
              <a:rPr lang="en-GB" altLang="en-US"/>
              <a:pPr/>
              <a:t>‹#›</a:t>
            </a:fld>
            <a:endParaRPr lang="en-GB" altLang="en-US"/>
          </a:p>
        </p:txBody>
      </p:sp>
    </p:spTree>
    <p:extLst>
      <p:ext uri="{BB962C8B-B14F-4D97-AF65-F5344CB8AC3E}">
        <p14:creationId xmlns:p14="http://schemas.microsoft.com/office/powerpoint/2010/main" val="861874821"/>
      </p:ext>
    </p:extLst>
  </p:cSld>
  <p:clrMapOvr>
    <a:masterClrMapping/>
  </p:clrMapOvr>
  <p:transition/>
</p:sldLayout>
</file>

<file path=ppt/slideLayouts/slideLayout45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1"/>
          </p:nvPr>
        </p:nvSpPr>
        <p:spPr>
          <a:xfrm>
            <a:off x="317502" y="6522724"/>
            <a:ext cx="7773988" cy="245533"/>
          </a:xfrm>
        </p:spPr>
        <p:txBody>
          <a:bodyPr anchor="b">
            <a:noAutofit/>
          </a:bodyPr>
          <a:lstStyle>
            <a:lvl1pPr marL="0" indent="0">
              <a:buNone/>
              <a:defRPr sz="800">
                <a:solidFill>
                  <a:schemeClr val="accent3"/>
                </a:solidFill>
              </a:defRPr>
            </a:lvl1pPr>
            <a:lvl2pPr marL="265064" indent="0">
              <a:buNone/>
              <a:defRPr sz="825">
                <a:solidFill>
                  <a:schemeClr val="accent3"/>
                </a:solidFill>
              </a:defRPr>
            </a:lvl2pPr>
            <a:lvl3pPr marL="536467" indent="0">
              <a:buNone/>
              <a:defRPr sz="825">
                <a:solidFill>
                  <a:schemeClr val="accent3"/>
                </a:solidFill>
              </a:defRPr>
            </a:lvl3pPr>
            <a:lvl4pPr marL="807878" indent="0">
              <a:buNone/>
              <a:defRPr sz="825">
                <a:solidFill>
                  <a:schemeClr val="accent3"/>
                </a:solidFill>
              </a:defRPr>
            </a:lvl4pPr>
            <a:lvl5pPr marL="1072934" indent="0">
              <a:buNone/>
              <a:defRPr sz="825">
                <a:solidFill>
                  <a:schemeClr val="accent3"/>
                </a:solidFill>
              </a:defRPr>
            </a:lvl5pPr>
          </a:lstStyle>
          <a:p>
            <a:pPr lvl="0"/>
            <a:endParaRPr lang="en-US" dirty="0"/>
          </a:p>
        </p:txBody>
      </p:sp>
      <p:sp>
        <p:nvSpPr>
          <p:cNvPr id="4" name="Rectangle 23"/>
          <p:cNvSpPr>
            <a:spLocks noGrp="1" noChangeArrowheads="1"/>
          </p:cNvSpPr>
          <p:nvPr>
            <p:ph type="sldNum" sz="quarter" idx="12"/>
          </p:nvPr>
        </p:nvSpPr>
        <p:spPr>
          <a:ln/>
        </p:spPr>
        <p:txBody>
          <a:bodyPr/>
          <a:lstStyle>
            <a:lvl1pPr>
              <a:defRPr/>
            </a:lvl1pPr>
          </a:lstStyle>
          <a:p>
            <a:fld id="{368D1194-3876-4B41-AD47-95C5349AEF12}" type="slidenum">
              <a:rPr lang="en-GB" altLang="en-US"/>
              <a:pPr/>
              <a:t>‹#›</a:t>
            </a:fld>
            <a:endParaRPr lang="en-GB" altLang="en-US"/>
          </a:p>
        </p:txBody>
      </p:sp>
    </p:spTree>
    <p:extLst>
      <p:ext uri="{BB962C8B-B14F-4D97-AF65-F5344CB8AC3E}">
        <p14:creationId xmlns:p14="http://schemas.microsoft.com/office/powerpoint/2010/main" val="2115371697"/>
      </p:ext>
    </p:extLst>
  </p:cSld>
  <p:clrMapOvr>
    <a:masterClrMapping/>
  </p:clrMapOvr>
  <p:transition/>
</p:sldLayout>
</file>

<file path=ppt/slideLayouts/slideLayout45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1">
                <a:solidFill>
                  <a:srgbClr val="C00000"/>
                </a:solidFill>
                <a:latin typeface="Calibri"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381000" y="1600205"/>
            <a:ext cx="82296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noChangeArrowheads="1"/>
          </p:cNvSpPr>
          <p:nvPr>
            <p:ph type="dt" sz="half" idx="10"/>
          </p:nvPr>
        </p:nvSpPr>
        <p:spPr>
          <a:xfrm>
            <a:off x="609600" y="6248401"/>
            <a:ext cx="2133600" cy="476251"/>
          </a:xfrm>
          <a:prstGeom prst="rect">
            <a:avLst/>
          </a:prstGeom>
        </p:spPr>
        <p:txBody>
          <a:bodyPr/>
          <a:lstStyle>
            <a:lvl1pPr defTabSz="912791" eaLnBrk="1" hangingPunct="1">
              <a:defRPr>
                <a:solidFill>
                  <a:srgbClr val="001965"/>
                </a:solidFill>
                <a:latin typeface="Verdana"/>
                <a:cs typeface="Arial" pitchFamily="34" charset="0"/>
              </a:defRPr>
            </a:lvl1pPr>
          </a:lstStyle>
          <a:p>
            <a:pPr fontAlgn="base">
              <a:spcBef>
                <a:spcPct val="0"/>
              </a:spcBef>
              <a:spcAft>
                <a:spcPct val="0"/>
              </a:spcAft>
              <a:defRPr/>
            </a:pPr>
            <a:endParaRPr lang="en-US" sz="2400"/>
          </a:p>
        </p:txBody>
      </p:sp>
      <p:sp>
        <p:nvSpPr>
          <p:cNvPr id="5" name="Footer Placeholder 4"/>
          <p:cNvSpPr>
            <a:spLocks noGrp="1" noChangeArrowheads="1"/>
          </p:cNvSpPr>
          <p:nvPr>
            <p:ph type="ftr" sz="quarter" idx="11"/>
          </p:nvPr>
        </p:nvSpPr>
        <p:spPr>
          <a:xfrm>
            <a:off x="3124200" y="6246813"/>
            <a:ext cx="2895600" cy="476251"/>
          </a:xfrm>
          <a:prstGeom prst="rect">
            <a:avLst/>
          </a:prstGeom>
        </p:spPr>
        <p:txBody>
          <a:bodyPr/>
          <a:lstStyle>
            <a:lvl1pPr defTabSz="912791" eaLnBrk="1" hangingPunct="1">
              <a:defRPr>
                <a:solidFill>
                  <a:srgbClr val="001965"/>
                </a:solidFill>
                <a:latin typeface="Verdana"/>
                <a:cs typeface="Arial" pitchFamily="34" charset="0"/>
              </a:defRPr>
            </a:lvl1pPr>
          </a:lstStyle>
          <a:p>
            <a:pPr fontAlgn="base">
              <a:spcBef>
                <a:spcPct val="0"/>
              </a:spcBef>
              <a:spcAft>
                <a:spcPct val="0"/>
              </a:spcAft>
              <a:defRPr/>
            </a:pPr>
            <a:endParaRPr lang="en-US" sz="2400"/>
          </a:p>
        </p:txBody>
      </p:sp>
      <p:sp>
        <p:nvSpPr>
          <p:cNvPr id="6" name="Rectangle 5"/>
          <p:cNvSpPr>
            <a:spLocks noGrp="1" noChangeArrowheads="1"/>
          </p:cNvSpPr>
          <p:nvPr>
            <p:ph type="sldNum" sz="quarter" idx="12"/>
          </p:nvPr>
        </p:nvSpPr>
        <p:spPr>
          <a:xfrm>
            <a:off x="8153400" y="6477000"/>
            <a:ext cx="914400" cy="304800"/>
          </a:xfrm>
        </p:spPr>
        <p:txBody>
          <a:bodyPr/>
          <a:lstStyle>
            <a:lvl1pPr>
              <a:defRPr sz="1200"/>
            </a:lvl1pPr>
          </a:lstStyle>
          <a:p>
            <a:fld id="{5ADFA608-3946-4DF6-A8FE-8FED197B56BD}" type="slidenum">
              <a:rPr lang="ar-SA" altLang="en-US"/>
              <a:pPr/>
              <a:t>‹#›</a:t>
            </a:fld>
            <a:endParaRPr lang="en-US" altLang="en-US"/>
          </a:p>
        </p:txBody>
      </p:sp>
    </p:spTree>
    <p:extLst>
      <p:ext uri="{BB962C8B-B14F-4D97-AF65-F5344CB8AC3E}">
        <p14:creationId xmlns:p14="http://schemas.microsoft.com/office/powerpoint/2010/main" val="2028808698"/>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A4A238D-EC61-473C-B693-84589CE1DF53}"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2242913"/>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noChangeArrowheads="1"/>
          </p:cNvSpPr>
          <p:nvPr>
            <p:ph type="dt" sz="half" idx="10"/>
          </p:nvPr>
        </p:nvSpPr>
        <p:spPr>
          <a:xfrm>
            <a:off x="609600" y="6248401"/>
            <a:ext cx="2133600" cy="476251"/>
          </a:xfrm>
          <a:prstGeom prst="rect">
            <a:avLst/>
          </a:prstGeom>
        </p:spPr>
        <p:txBody>
          <a:bodyPr/>
          <a:lstStyle>
            <a:lvl1pPr defTabSz="912791" eaLnBrk="1" hangingPunct="1">
              <a:defRPr>
                <a:solidFill>
                  <a:srgbClr val="001965"/>
                </a:solidFill>
                <a:latin typeface="Verdana"/>
                <a:cs typeface="Arial" pitchFamily="34" charset="0"/>
              </a:defRPr>
            </a:lvl1pPr>
          </a:lstStyle>
          <a:p>
            <a:pPr fontAlgn="base">
              <a:spcBef>
                <a:spcPct val="0"/>
              </a:spcBef>
              <a:spcAft>
                <a:spcPct val="0"/>
              </a:spcAft>
              <a:defRPr/>
            </a:pPr>
            <a:endParaRPr lang="en-US" sz="2400"/>
          </a:p>
        </p:txBody>
      </p:sp>
      <p:sp>
        <p:nvSpPr>
          <p:cNvPr id="4" name="Footer Placeholder 3"/>
          <p:cNvSpPr>
            <a:spLocks noGrp="1" noChangeArrowheads="1"/>
          </p:cNvSpPr>
          <p:nvPr>
            <p:ph type="ftr" sz="quarter" idx="11"/>
          </p:nvPr>
        </p:nvSpPr>
        <p:spPr>
          <a:xfrm>
            <a:off x="3124200" y="6246813"/>
            <a:ext cx="2895600" cy="476251"/>
          </a:xfrm>
          <a:prstGeom prst="rect">
            <a:avLst/>
          </a:prstGeom>
        </p:spPr>
        <p:txBody>
          <a:bodyPr/>
          <a:lstStyle>
            <a:lvl1pPr defTabSz="912791" eaLnBrk="1" hangingPunct="1">
              <a:defRPr>
                <a:solidFill>
                  <a:srgbClr val="001965"/>
                </a:solidFill>
                <a:latin typeface="Verdana"/>
                <a:cs typeface="Arial" pitchFamily="34" charset="0"/>
              </a:defRPr>
            </a:lvl1pPr>
          </a:lstStyle>
          <a:p>
            <a:pPr fontAlgn="base">
              <a:spcBef>
                <a:spcPct val="0"/>
              </a:spcBef>
              <a:spcAft>
                <a:spcPct val="0"/>
              </a:spcAft>
              <a:defRPr/>
            </a:pPr>
            <a:endParaRPr lang="en-US" sz="2400"/>
          </a:p>
        </p:txBody>
      </p:sp>
      <p:sp>
        <p:nvSpPr>
          <p:cNvPr id="5" name="Rectangle 4"/>
          <p:cNvSpPr>
            <a:spLocks noGrp="1" noChangeArrowheads="1"/>
          </p:cNvSpPr>
          <p:nvPr>
            <p:ph type="sldNum" sz="quarter" idx="12"/>
          </p:nvPr>
        </p:nvSpPr>
        <p:spPr/>
        <p:txBody>
          <a:bodyPr/>
          <a:lstStyle>
            <a:lvl1pPr>
              <a:defRPr/>
            </a:lvl1pPr>
          </a:lstStyle>
          <a:p>
            <a:fld id="{56690129-5065-4388-9100-A9B11C3CD771}" type="slidenum">
              <a:rPr lang="ar-SA" altLang="en-US"/>
              <a:pPr/>
              <a:t>‹#›</a:t>
            </a:fld>
            <a:endParaRPr lang="en-US" altLang="en-US"/>
          </a:p>
        </p:txBody>
      </p:sp>
    </p:spTree>
    <p:extLst>
      <p:ext uri="{BB962C8B-B14F-4D97-AF65-F5344CB8AC3E}">
        <p14:creationId xmlns:p14="http://schemas.microsoft.com/office/powerpoint/2010/main" val="1771698961"/>
      </p:ext>
    </p:extLst>
  </p:cSld>
  <p:clrMapOvr>
    <a:masterClrMapping/>
  </p:clrMapOvr>
  <p:transition/>
</p:sldLayout>
</file>

<file path=ppt/slideLayouts/slideLayout46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noChangeArrowheads="1"/>
          </p:cNvSpPr>
          <p:nvPr>
            <p:ph type="dt" sz="half" idx="10"/>
          </p:nvPr>
        </p:nvSpPr>
        <p:spPr>
          <a:xfrm>
            <a:off x="609600" y="6248401"/>
            <a:ext cx="2133600" cy="476251"/>
          </a:xfrm>
          <a:prstGeom prst="rect">
            <a:avLst/>
          </a:prstGeom>
        </p:spPr>
        <p:txBody>
          <a:bodyPr/>
          <a:lstStyle>
            <a:lvl1pPr defTabSz="912791" eaLnBrk="1" hangingPunct="1">
              <a:defRPr>
                <a:solidFill>
                  <a:srgbClr val="001965"/>
                </a:solidFill>
                <a:latin typeface="Verdana"/>
                <a:cs typeface="Arial" pitchFamily="34" charset="0"/>
              </a:defRPr>
            </a:lvl1pPr>
          </a:lstStyle>
          <a:p>
            <a:pPr fontAlgn="base">
              <a:spcBef>
                <a:spcPct val="0"/>
              </a:spcBef>
              <a:spcAft>
                <a:spcPct val="0"/>
              </a:spcAft>
              <a:defRPr/>
            </a:pPr>
            <a:endParaRPr lang="en-US" sz="2400"/>
          </a:p>
        </p:txBody>
      </p:sp>
      <p:sp>
        <p:nvSpPr>
          <p:cNvPr id="3" name="Footer Placeholder 2"/>
          <p:cNvSpPr>
            <a:spLocks noGrp="1" noChangeArrowheads="1"/>
          </p:cNvSpPr>
          <p:nvPr>
            <p:ph type="ftr" sz="quarter" idx="11"/>
          </p:nvPr>
        </p:nvSpPr>
        <p:spPr>
          <a:xfrm>
            <a:off x="3124200" y="6246813"/>
            <a:ext cx="2895600" cy="476251"/>
          </a:xfrm>
          <a:prstGeom prst="rect">
            <a:avLst/>
          </a:prstGeom>
        </p:spPr>
        <p:txBody>
          <a:bodyPr/>
          <a:lstStyle>
            <a:lvl1pPr defTabSz="912791" eaLnBrk="1" hangingPunct="1">
              <a:defRPr>
                <a:solidFill>
                  <a:srgbClr val="001965"/>
                </a:solidFill>
                <a:latin typeface="Verdana"/>
                <a:cs typeface="Arial" pitchFamily="34" charset="0"/>
              </a:defRPr>
            </a:lvl1pPr>
          </a:lstStyle>
          <a:p>
            <a:pPr fontAlgn="base">
              <a:spcBef>
                <a:spcPct val="0"/>
              </a:spcBef>
              <a:spcAft>
                <a:spcPct val="0"/>
              </a:spcAft>
              <a:defRPr/>
            </a:pPr>
            <a:endParaRPr lang="en-US" sz="2400"/>
          </a:p>
        </p:txBody>
      </p:sp>
      <p:sp>
        <p:nvSpPr>
          <p:cNvPr id="4" name="Rectangle 3"/>
          <p:cNvSpPr>
            <a:spLocks noGrp="1" noChangeArrowheads="1"/>
          </p:cNvSpPr>
          <p:nvPr>
            <p:ph type="sldNum" sz="quarter" idx="12"/>
          </p:nvPr>
        </p:nvSpPr>
        <p:spPr/>
        <p:txBody>
          <a:bodyPr/>
          <a:lstStyle>
            <a:lvl1pPr>
              <a:defRPr sz="1100"/>
            </a:lvl1pPr>
          </a:lstStyle>
          <a:p>
            <a:fld id="{C1EA3DB1-2881-47BB-803F-33B72704AE09}" type="slidenum">
              <a:rPr lang="ar-SA" altLang="en-US"/>
              <a:pPr/>
              <a:t>‹#›</a:t>
            </a:fld>
            <a:endParaRPr lang="en-US" altLang="en-US"/>
          </a:p>
        </p:txBody>
      </p:sp>
    </p:spTree>
    <p:extLst>
      <p:ext uri="{BB962C8B-B14F-4D97-AF65-F5344CB8AC3E}">
        <p14:creationId xmlns:p14="http://schemas.microsoft.com/office/powerpoint/2010/main" val="1535049702"/>
      </p:ext>
    </p:extLst>
  </p:cSld>
  <p:clrMapOvr>
    <a:masterClrMapping/>
  </p:clrMapOvr>
  <p:transition/>
</p:sldLayout>
</file>

<file path=ppt/slideLayouts/slideLayout46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51"/>
            <a:ext cx="8228013" cy="1143000"/>
          </a:xfrm>
        </p:spPr>
        <p:txBody>
          <a:bodyPr/>
          <a:lstStyle/>
          <a:p>
            <a:r>
              <a:rPr lang="en-US"/>
              <a:t>Click to edit Master title style</a:t>
            </a:r>
          </a:p>
        </p:txBody>
      </p:sp>
    </p:spTree>
    <p:extLst>
      <p:ext uri="{BB962C8B-B14F-4D97-AF65-F5344CB8AC3E}">
        <p14:creationId xmlns:p14="http://schemas.microsoft.com/office/powerpoint/2010/main" val="658761652"/>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userDrawn="1">
  <p:cSld name="1_Normal">
    <p:spTree>
      <p:nvGrpSpPr>
        <p:cNvPr id="1" name=""/>
        <p:cNvGrpSpPr/>
        <p:nvPr/>
      </p:nvGrpSpPr>
      <p:grpSpPr>
        <a:xfrm>
          <a:off x="0" y="0"/>
          <a:ext cx="0" cy="0"/>
          <a:chOff x="0" y="0"/>
          <a:chExt cx="0" cy="0"/>
        </a:xfrm>
      </p:grpSpPr>
      <p:sp>
        <p:nvSpPr>
          <p:cNvPr id="11" name="Title 1"/>
          <p:cNvSpPr>
            <a:spLocks noGrp="1"/>
          </p:cNvSpPr>
          <p:nvPr>
            <p:ph type="title"/>
          </p:nvPr>
        </p:nvSpPr>
        <p:spPr>
          <a:xfrm>
            <a:off x="316800" y="687230"/>
            <a:ext cx="8510400" cy="521883"/>
          </a:xfrm>
        </p:spPr>
        <p:txBody>
          <a:bodyPr/>
          <a:lstStyle>
            <a:lvl1pPr>
              <a:defRPr sz="2400"/>
            </a:lvl1pPr>
          </a:lstStyle>
          <a:p>
            <a:r>
              <a:rPr lang="en-US" noProof="0" smtClean="0"/>
              <a:t>Click to edit Master title style</a:t>
            </a:r>
            <a:endParaRPr lang="en-GB" noProof="0" dirty="0"/>
          </a:p>
        </p:txBody>
      </p:sp>
      <p:sp>
        <p:nvSpPr>
          <p:cNvPr id="12" name="Text Placeholder 11"/>
          <p:cNvSpPr>
            <a:spLocks noGrp="1"/>
          </p:cNvSpPr>
          <p:nvPr>
            <p:ph type="body" sz="quarter" idx="13"/>
          </p:nvPr>
        </p:nvSpPr>
        <p:spPr>
          <a:xfrm>
            <a:off x="316803" y="5972583"/>
            <a:ext cx="7623631" cy="885420"/>
          </a:xfrm>
        </p:spPr>
        <p:txBody>
          <a:bodyPr rIns="90000" bIns="90000" anchor="b"/>
          <a:lstStyle>
            <a:lvl1pPr marL="0"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1pPr>
            <a:lvl2pPr marL="265106"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2pPr>
            <a:lvl3pPr marL="536561"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3pPr>
            <a:lvl4pPr marL="808018"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4pPr>
            <a:lvl5pPr marL="1073123" indent="0" algn="l" rtl="0" fontAlgn="base">
              <a:spcBef>
                <a:spcPct val="0"/>
              </a:spcBef>
              <a:spcAft>
                <a:spcPct val="0"/>
              </a:spcAft>
              <a:buNone/>
              <a:defRPr lang="en-GB" sz="800" kern="1200" dirty="0">
                <a:solidFill>
                  <a:srgbClr val="82786F"/>
                </a:solidFill>
                <a:latin typeface="Verdana" pitchFamily="34" charset="0"/>
                <a:ea typeface="+mn-ea"/>
                <a:cs typeface="Arial" charset="0"/>
              </a:defRPr>
            </a:lvl5pPr>
          </a:lstStyle>
          <a:p>
            <a:pPr lvl="0"/>
            <a:r>
              <a:rPr lang="en-US" smtClean="0"/>
              <a:t>Click to edit Master text styles</a:t>
            </a:r>
          </a:p>
          <a:p>
            <a:pPr lvl="1"/>
            <a:r>
              <a:rPr lang="en-US" smtClean="0"/>
              <a:t>Second level</a:t>
            </a:r>
          </a:p>
        </p:txBody>
      </p:sp>
      <p:sp>
        <p:nvSpPr>
          <p:cNvPr id="4" name="Rectangle 23"/>
          <p:cNvSpPr>
            <a:spLocks noGrp="1" noChangeArrowheads="1"/>
          </p:cNvSpPr>
          <p:nvPr>
            <p:ph type="sldNum" sz="quarter" idx="14"/>
          </p:nvPr>
        </p:nvSpPr>
        <p:spPr/>
        <p:txBody>
          <a:bodyPr/>
          <a:lstStyle>
            <a:lvl1pPr>
              <a:defRPr/>
            </a:lvl1pPr>
          </a:lstStyle>
          <a:p>
            <a:fld id="{2BEE62A8-AE01-4D93-8E19-8B4DB9D85099}" type="slidenum">
              <a:rPr lang="en-GB" altLang="en-US"/>
              <a:pPr/>
              <a:t>‹#›</a:t>
            </a:fld>
            <a:endParaRPr lang="en-GB" altLang="en-US"/>
          </a:p>
        </p:txBody>
      </p:sp>
      <p:sp>
        <p:nvSpPr>
          <p:cNvPr id="5" name="Footer Placeholder 4"/>
          <p:cNvSpPr>
            <a:spLocks noGrp="1" noChangeArrowheads="1"/>
          </p:cNvSpPr>
          <p:nvPr>
            <p:ph type="ftr" sz="quarter" idx="15"/>
          </p:nvPr>
        </p:nvSpPr>
        <p:spPr>
          <a:xfrm>
            <a:off x="4173538" y="138118"/>
            <a:ext cx="2900362" cy="134937"/>
          </a:xfrm>
          <a:prstGeom prst="rect">
            <a:avLst/>
          </a:prstGeom>
        </p:spPr>
        <p:txBody>
          <a:bodyPr/>
          <a:lstStyle>
            <a:lvl1pPr defTabSz="912791" eaLnBrk="1" hangingPunct="1">
              <a:defRPr>
                <a:solidFill>
                  <a:srgbClr val="001965"/>
                </a:solidFill>
                <a:latin typeface="Verdana"/>
                <a:cs typeface="Arial" pitchFamily="34" charset="0"/>
              </a:defRPr>
            </a:lvl1pPr>
          </a:lstStyle>
          <a:p>
            <a:pPr fontAlgn="base">
              <a:spcBef>
                <a:spcPct val="0"/>
              </a:spcBef>
              <a:spcAft>
                <a:spcPct val="0"/>
              </a:spcAft>
              <a:defRPr/>
            </a:pPr>
            <a:r>
              <a:rPr lang="en-GB" sz="2400"/>
              <a:t>Clinical trial design and results template</a:t>
            </a:r>
          </a:p>
        </p:txBody>
      </p:sp>
      <p:sp>
        <p:nvSpPr>
          <p:cNvPr id="6" name="Rectangle 81"/>
          <p:cNvSpPr>
            <a:spLocks noGrp="1" noChangeArrowheads="1"/>
          </p:cNvSpPr>
          <p:nvPr>
            <p:ph type="dt" sz="half" idx="16"/>
          </p:nvPr>
        </p:nvSpPr>
        <p:spPr>
          <a:xfrm>
            <a:off x="7186621" y="138118"/>
            <a:ext cx="1201737" cy="134937"/>
          </a:xfrm>
          <a:prstGeom prst="rect">
            <a:avLst/>
          </a:prstGeom>
        </p:spPr>
        <p:txBody>
          <a:bodyPr/>
          <a:lstStyle>
            <a:lvl1pPr defTabSz="912791" eaLnBrk="1" hangingPunct="1">
              <a:defRPr>
                <a:solidFill>
                  <a:srgbClr val="001965"/>
                </a:solidFill>
                <a:latin typeface="Verdana"/>
                <a:cs typeface="Arial" pitchFamily="34" charset="0"/>
              </a:defRPr>
            </a:lvl1pPr>
          </a:lstStyle>
          <a:p>
            <a:pPr fontAlgn="base">
              <a:spcBef>
                <a:spcPct val="0"/>
              </a:spcBef>
              <a:spcAft>
                <a:spcPct val="0"/>
              </a:spcAft>
              <a:defRPr/>
            </a:pPr>
            <a:r>
              <a:rPr lang="en-US" sz="2400"/>
              <a:t>Date</a:t>
            </a:r>
            <a:endParaRPr lang="en-GB" sz="2400" dirty="0"/>
          </a:p>
        </p:txBody>
      </p:sp>
    </p:spTree>
    <p:extLst>
      <p:ext uri="{BB962C8B-B14F-4D97-AF65-F5344CB8AC3E}">
        <p14:creationId xmlns:p14="http://schemas.microsoft.com/office/powerpoint/2010/main" val="2527518027"/>
      </p:ext>
    </p:extLst>
  </p:cSld>
  <p:clrMapOvr>
    <a:masterClrMapping/>
  </p:clrMapOvr>
  <p:transition/>
</p:sldLayout>
</file>

<file path=ppt/slideLayouts/slideLayout46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5925" y="228616"/>
            <a:ext cx="8313738" cy="949325"/>
          </a:xfrm>
          <a:prstGeom prst="rect">
            <a:avLst/>
          </a:prstGeom>
        </p:spPr>
        <p:txBody>
          <a:bodyPr/>
          <a:lstStyle>
            <a:lvl1pPr algn="l">
              <a:defRPr sz="2800" b="1">
                <a:solidFill>
                  <a:srgbClr val="002060"/>
                </a:solidFill>
                <a:latin typeface="Verdana" pitchFamily="34" charset="0"/>
                <a:ea typeface="Verdana" pitchFamily="34" charset="0"/>
                <a:cs typeface="Verdana" pitchFamily="34" charset="0"/>
              </a:defRPr>
            </a:lvl1pPr>
          </a:lstStyle>
          <a:p>
            <a:r>
              <a:rPr lang="en-US" smtClean="0"/>
              <a:t>Click to edit Master title style</a:t>
            </a:r>
            <a:endParaRPr lang="en-US"/>
          </a:p>
        </p:txBody>
      </p:sp>
      <p:sp>
        <p:nvSpPr>
          <p:cNvPr id="3" name="Table Placeholder 2"/>
          <p:cNvSpPr>
            <a:spLocks noGrp="1"/>
          </p:cNvSpPr>
          <p:nvPr>
            <p:ph type="tbl" idx="1"/>
          </p:nvPr>
        </p:nvSpPr>
        <p:spPr>
          <a:xfrm>
            <a:off x="415925" y="1270008"/>
            <a:ext cx="8313738" cy="4392613"/>
          </a:xfrm>
        </p:spPr>
        <p:txBody>
          <a:bodyPr rtlCol="0">
            <a:normAutofit/>
          </a:bodyPr>
          <a:lstStyle>
            <a:lvl1pPr>
              <a:defRPr sz="1800">
                <a:latin typeface="Verdana" pitchFamily="34" charset="0"/>
                <a:ea typeface="Verdana" pitchFamily="34" charset="0"/>
                <a:cs typeface="Verdana" pitchFamily="34" charset="0"/>
              </a:defRPr>
            </a:lvl1pPr>
          </a:lstStyle>
          <a:p>
            <a:pPr lvl="0"/>
            <a:endParaRPr lang="en-US" noProof="0" smtClean="0"/>
          </a:p>
        </p:txBody>
      </p:sp>
    </p:spTree>
    <p:extLst>
      <p:ext uri="{BB962C8B-B14F-4D97-AF65-F5344CB8AC3E}">
        <p14:creationId xmlns:p14="http://schemas.microsoft.com/office/powerpoint/2010/main" val="2866753101"/>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graphicFrame>
        <p:nvGraphicFramePr>
          <p:cNvPr id="3" name="Object 3" hidden="1"/>
          <p:cNvGraphicFramePr>
            <a:graphicFrameLocks noChangeAspect="1"/>
          </p:cNvGraphicFramePr>
          <p:nvPr>
            <p:custDataLst>
              <p:tags r:id="rId2"/>
            </p:custDataLst>
          </p:nvPr>
        </p:nvGraphicFramePr>
        <p:xfrm>
          <a:off x="1591" y="1594"/>
          <a:ext cx="1587" cy="3175"/>
        </p:xfrm>
        <a:graphic>
          <a:graphicData uri="http://schemas.openxmlformats.org/presentationml/2006/ole">
            <mc:AlternateContent xmlns:mc="http://schemas.openxmlformats.org/markup-compatibility/2006">
              <mc:Choice xmlns:v="urn:schemas-microsoft-com:vml" Requires="v">
                <p:oleObj spid="_x0000_s4099"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1" y="1594"/>
                        <a:ext cx="1587"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4" name="Picture 33" descr="NN_m_2c_RGB"/>
          <p:cNvPicPr>
            <a:picLocks noChangeAspect="1" noChangeArrowheads="1"/>
          </p:cNvPicPr>
          <p:nvPr/>
        </p:nvPicPr>
        <p:blipFill>
          <a:blip r:embed="rId6">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8497888" y="6145213"/>
            <a:ext cx="63976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732" y="6456369"/>
            <a:ext cx="549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GB"/>
          </a:p>
        </p:txBody>
      </p:sp>
      <p:sp>
        <p:nvSpPr>
          <p:cNvPr id="6" name="Rectangle 23"/>
          <p:cNvSpPr>
            <a:spLocks noGrp="1" noChangeArrowheads="1"/>
          </p:cNvSpPr>
          <p:nvPr>
            <p:ph type="sldNum" sz="quarter" idx="10"/>
          </p:nvPr>
        </p:nvSpPr>
        <p:spPr/>
        <p:txBody>
          <a:bodyPr lIns="91428" tIns="45714" rIns="91428" bIns="45714"/>
          <a:lstStyle>
            <a:lvl1pPr>
              <a:defRPr/>
            </a:lvl1pPr>
          </a:lstStyle>
          <a:p>
            <a:fld id="{A7928AB0-F7E2-4679-A40F-5F1748063D37}" type="slidenum">
              <a:rPr lang="en-GB" altLang="en-US"/>
              <a:pPr/>
              <a:t>‹#›</a:t>
            </a:fld>
            <a:endParaRPr lang="en-GB" altLang="en-US"/>
          </a:p>
        </p:txBody>
      </p:sp>
      <p:sp>
        <p:nvSpPr>
          <p:cNvPr id="7" name="Rectangle 5"/>
          <p:cNvSpPr>
            <a:spLocks noGrp="1" noChangeArrowheads="1"/>
          </p:cNvSpPr>
          <p:nvPr>
            <p:ph type="ftr" sz="quarter" idx="11"/>
          </p:nvPr>
        </p:nvSpPr>
        <p:spPr>
          <a:xfrm>
            <a:off x="4173538" y="138118"/>
            <a:ext cx="2900362" cy="134937"/>
          </a:xfrm>
          <a:prstGeom prst="rect">
            <a:avLst/>
          </a:prstGeom>
        </p:spPr>
        <p:txBody>
          <a:bodyPr lIns="91428" tIns="45714" rIns="91428" bIns="45714"/>
          <a:lstStyle>
            <a:lvl1pPr defTabSz="912791" eaLnBrk="1" hangingPunct="1">
              <a:defRPr>
                <a:solidFill>
                  <a:srgbClr val="001965"/>
                </a:solidFill>
                <a:latin typeface="Verdana"/>
                <a:cs typeface="Arial" pitchFamily="34" charset="0"/>
              </a:defRPr>
            </a:lvl1pPr>
          </a:lstStyle>
          <a:p>
            <a:pPr fontAlgn="base">
              <a:spcBef>
                <a:spcPct val="0"/>
              </a:spcBef>
              <a:spcAft>
                <a:spcPct val="0"/>
              </a:spcAft>
              <a:defRPr/>
            </a:pPr>
            <a:r>
              <a:rPr lang="en-GB" sz="2400"/>
              <a:t>Presentation title</a:t>
            </a:r>
          </a:p>
        </p:txBody>
      </p:sp>
      <p:sp>
        <p:nvSpPr>
          <p:cNvPr id="8" name="Rectangle 81"/>
          <p:cNvSpPr>
            <a:spLocks noGrp="1" noChangeArrowheads="1"/>
          </p:cNvSpPr>
          <p:nvPr>
            <p:ph type="dt" sz="half" idx="12"/>
          </p:nvPr>
        </p:nvSpPr>
        <p:spPr>
          <a:xfrm>
            <a:off x="7186621" y="138118"/>
            <a:ext cx="1201737" cy="134937"/>
          </a:xfrm>
          <a:prstGeom prst="rect">
            <a:avLst/>
          </a:prstGeom>
        </p:spPr>
        <p:txBody>
          <a:bodyPr lIns="91428" tIns="45714" rIns="91428" bIns="45714"/>
          <a:lstStyle>
            <a:lvl1pPr defTabSz="912791" eaLnBrk="1" hangingPunct="1">
              <a:defRPr>
                <a:solidFill>
                  <a:srgbClr val="001965"/>
                </a:solidFill>
                <a:latin typeface="Verdana"/>
                <a:cs typeface="Arial" pitchFamily="34" charset="0"/>
              </a:defRPr>
            </a:lvl1pPr>
          </a:lstStyle>
          <a:p>
            <a:pPr fontAlgn="base">
              <a:spcBef>
                <a:spcPct val="0"/>
              </a:spcBef>
              <a:spcAft>
                <a:spcPct val="0"/>
              </a:spcAft>
              <a:defRPr/>
            </a:pPr>
            <a:r>
              <a:rPr lang="en-GB" sz="2400"/>
              <a:t>Date</a:t>
            </a:r>
            <a:endParaRPr lang="en-GB" sz="2400" dirty="0"/>
          </a:p>
        </p:txBody>
      </p:sp>
    </p:spTree>
    <p:extLst>
      <p:ext uri="{BB962C8B-B14F-4D97-AF65-F5344CB8AC3E}">
        <p14:creationId xmlns:p14="http://schemas.microsoft.com/office/powerpoint/2010/main" val="453054232"/>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6"/>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DCA38A3C-63F0-4017-AC32-FFD35216217C}"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8842646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320676"/>
            <a:ext cx="7467600" cy="1431925"/>
          </a:xfrm>
        </p:spPr>
        <p:txBody>
          <a:bodyPr/>
          <a:lstStyle/>
          <a:p>
            <a:r>
              <a:rPr lang="en-US" smtClean="0"/>
              <a:t>Click to edit Master title style</a:t>
            </a:r>
            <a:endParaRPr lang="fa-IR"/>
          </a:p>
        </p:txBody>
      </p:sp>
      <p:sp>
        <p:nvSpPr>
          <p:cNvPr id="3" name="Text Placeholder 2"/>
          <p:cNvSpPr>
            <a:spLocks noGrp="1"/>
          </p:cNvSpPr>
          <p:nvPr>
            <p:ph type="body" sz="half" idx="1"/>
          </p:nvPr>
        </p:nvSpPr>
        <p:spPr>
          <a:xfrm>
            <a:off x="2286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quarter" idx="2"/>
          </p:nvPr>
        </p:nvSpPr>
        <p:spPr>
          <a:xfrm>
            <a:off x="4076700" y="19812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Content Placeholder 4"/>
          <p:cNvSpPr>
            <a:spLocks noGrp="1"/>
          </p:cNvSpPr>
          <p:nvPr>
            <p:ph sz="quarter" idx="3"/>
          </p:nvPr>
        </p:nvSpPr>
        <p:spPr>
          <a:xfrm>
            <a:off x="4076700" y="41148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Date Placeholder 5"/>
          <p:cNvSpPr>
            <a:spLocks noGrp="1"/>
          </p:cNvSpPr>
          <p:nvPr>
            <p:ph type="dt" sz="half" idx="10"/>
          </p:nvPr>
        </p:nvSpPr>
        <p:spPr>
          <a:xfrm>
            <a:off x="228600" y="6248400"/>
            <a:ext cx="1600200" cy="457200"/>
          </a:xfrm>
        </p:spPr>
        <p:txBody>
          <a:bodyPr/>
          <a:lstStyle>
            <a:lvl1pPr>
              <a:defRPr/>
            </a:lvl1pPr>
          </a:lstStyle>
          <a:p>
            <a:pPr>
              <a:defRPr/>
            </a:pPr>
            <a:endParaRPr lang="en-AU">
              <a:solidFill>
                <a:srgbClr val="FFFFFF"/>
              </a:solidFill>
            </a:endParaRPr>
          </a:p>
        </p:txBody>
      </p:sp>
      <p:sp>
        <p:nvSpPr>
          <p:cNvPr id="7" name="Footer Placeholder 6"/>
          <p:cNvSpPr>
            <a:spLocks noGrp="1"/>
          </p:cNvSpPr>
          <p:nvPr>
            <p:ph type="ftr" sz="quarter" idx="11"/>
          </p:nvPr>
        </p:nvSpPr>
        <p:spPr>
          <a:xfrm>
            <a:off x="2209800" y="6248400"/>
            <a:ext cx="3505200" cy="457200"/>
          </a:xfrm>
        </p:spPr>
        <p:txBody>
          <a:bodyPr/>
          <a:lstStyle>
            <a:lvl1pPr>
              <a:defRPr/>
            </a:lvl1pPr>
          </a:lstStyle>
          <a:p>
            <a:pPr>
              <a:defRPr/>
            </a:pPr>
            <a:endParaRPr lang="en-AU">
              <a:solidFill>
                <a:srgbClr val="FFFFFF"/>
              </a:solidFill>
            </a:endParaRPr>
          </a:p>
        </p:txBody>
      </p:sp>
      <p:sp>
        <p:nvSpPr>
          <p:cNvPr id="8" name="Slide Number Placeholder 7"/>
          <p:cNvSpPr>
            <a:spLocks noGrp="1"/>
          </p:cNvSpPr>
          <p:nvPr>
            <p:ph type="sldNum" sz="quarter" idx="12"/>
          </p:nvPr>
        </p:nvSpPr>
        <p:spPr>
          <a:xfrm>
            <a:off x="6248400" y="6248400"/>
            <a:ext cx="1524000" cy="457200"/>
          </a:xfrm>
        </p:spPr>
        <p:txBody>
          <a:bodyPr/>
          <a:lstStyle>
            <a:lvl1pPr>
              <a:defRPr/>
            </a:lvl1pPr>
          </a:lstStyle>
          <a:p>
            <a:fld id="{501405DE-A796-4EF2-87BA-D09B25B469B5}" type="slidenum">
              <a:rPr lang="en-AU" altLang="en-US">
                <a:solidFill>
                  <a:srgbClr val="FFFFFF"/>
                </a:solidFill>
              </a:rPr>
              <a:pPr/>
              <a:t>‹#›</a:t>
            </a:fld>
            <a:endParaRPr lang="en-AU" altLang="en-US">
              <a:solidFill>
                <a:srgbClr val="FFFFFF"/>
              </a:solidFill>
            </a:endParaRPr>
          </a:p>
        </p:txBody>
      </p:sp>
    </p:spTree>
    <p:extLst>
      <p:ext uri="{BB962C8B-B14F-4D97-AF65-F5344CB8AC3E}">
        <p14:creationId xmlns:p14="http://schemas.microsoft.com/office/powerpoint/2010/main" val="31856977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5"/>
            <a:ext cx="108585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8" name="Rectangle 6"/>
              <p:cNvSpPr>
                <a:spLocks noChangeArrowheads="1"/>
              </p:cNvSpPr>
              <p:nvPr/>
            </p:nvSpPr>
            <p:spPr bwMode="auto">
              <a:xfrm>
                <a:off x="48" y="1250"/>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9"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 name="Rectangle 8"/>
              <p:cNvSpPr>
                <a:spLocks noChangeArrowheads="1"/>
              </p:cNvSpPr>
              <p:nvPr/>
            </p:nvSpPr>
            <p:spPr bwMode="auto">
              <a:xfrm>
                <a:off x="48" y="153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1"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2" name="Rectangle 10"/>
              <p:cNvSpPr>
                <a:spLocks noChangeArrowheads="1"/>
              </p:cNvSpPr>
              <p:nvPr/>
            </p:nvSpPr>
            <p:spPr bwMode="auto">
              <a:xfrm>
                <a:off x="48" y="182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3"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4" name="Rectangle 12"/>
              <p:cNvSpPr>
                <a:spLocks noChangeArrowheads="1"/>
              </p:cNvSpPr>
              <p:nvPr/>
            </p:nvSpPr>
            <p:spPr bwMode="auto">
              <a:xfrm>
                <a:off x="48" y="2116"/>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5"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6" name="Rectangle 14"/>
              <p:cNvSpPr>
                <a:spLocks noChangeArrowheads="1"/>
              </p:cNvSpPr>
              <p:nvPr/>
            </p:nvSpPr>
            <p:spPr bwMode="auto">
              <a:xfrm>
                <a:off x="48" y="2404"/>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7" name="Rectangle 15"/>
              <p:cNvSpPr>
                <a:spLocks noChangeArrowheads="1"/>
              </p:cNvSpPr>
              <p:nvPr/>
            </p:nvSpPr>
            <p:spPr bwMode="auto">
              <a:xfrm>
                <a:off x="48" y="2549"/>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8" name="Rectangle 16"/>
              <p:cNvSpPr>
                <a:spLocks noChangeArrowheads="1"/>
              </p:cNvSpPr>
              <p:nvPr/>
            </p:nvSpPr>
            <p:spPr bwMode="auto">
              <a:xfrm>
                <a:off x="48" y="2691"/>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9"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0" name="Rectangle 18"/>
              <p:cNvSpPr>
                <a:spLocks noChangeArrowheads="1"/>
              </p:cNvSpPr>
              <p:nvPr/>
            </p:nvSpPr>
            <p:spPr bwMode="auto">
              <a:xfrm>
                <a:off x="48" y="2979"/>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1"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2"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3"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4" name="Rectangle 22"/>
              <p:cNvSpPr>
                <a:spLocks noChangeArrowheads="1"/>
              </p:cNvSpPr>
              <p:nvPr/>
            </p:nvSpPr>
            <p:spPr bwMode="auto">
              <a:xfrm>
                <a:off x="48" y="3557"/>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5"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6"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7"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8" name="Rectangle 26"/>
              <p:cNvSpPr>
                <a:spLocks noChangeArrowheads="1"/>
              </p:cNvSpPr>
              <p:nvPr/>
            </p:nvSpPr>
            <p:spPr bwMode="auto">
              <a:xfrm>
                <a:off x="48" y="4134"/>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9" name="Rectangle 27"/>
              <p:cNvSpPr>
                <a:spLocks noChangeArrowheads="1"/>
              </p:cNvSpPr>
              <p:nvPr/>
            </p:nvSpPr>
            <p:spPr bwMode="auto">
              <a:xfrm>
                <a:off x="48" y="103"/>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0"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1"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2"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3" name="Rectangle 31"/>
              <p:cNvSpPr>
                <a:spLocks noChangeArrowheads="1"/>
              </p:cNvSpPr>
              <p:nvPr/>
            </p:nvSpPr>
            <p:spPr bwMode="auto">
              <a:xfrm>
                <a:off x="48" y="67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4"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5"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62498" name="Rectangle 34"/>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r>
              <a:rPr lang="en-US" altLang="ar-SA"/>
              <a:t>Click to edit Master title style</a:t>
            </a:r>
          </a:p>
        </p:txBody>
      </p:sp>
      <p:sp>
        <p:nvSpPr>
          <p:cNvPr id="62499" name="Rectangle 35"/>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pitchFamily="2" charset="2"/>
              <a:buNone/>
              <a:defRPr>
                <a:solidFill>
                  <a:srgbClr val="FFFFFF"/>
                </a:solidFill>
              </a:defRPr>
            </a:lvl1pPr>
          </a:lstStyle>
          <a:p>
            <a:r>
              <a:rPr lang="en-US" altLang="ar-SA"/>
              <a:t>Click to edit Master subtitle style</a:t>
            </a:r>
          </a:p>
        </p:txBody>
      </p:sp>
      <p:sp>
        <p:nvSpPr>
          <p:cNvPr id="36" name="Rectangle 36"/>
          <p:cNvSpPr>
            <a:spLocks noGrp="1" noChangeArrowheads="1"/>
          </p:cNvSpPr>
          <p:nvPr>
            <p:ph type="dt" sz="quarter" idx="10"/>
          </p:nvPr>
        </p:nvSpPr>
        <p:spPr/>
        <p:txBody>
          <a:bodyPr/>
          <a:lstStyle>
            <a:lvl1pPr>
              <a:defRPr>
                <a:solidFill>
                  <a:srgbClr val="FFFFFF"/>
                </a:solidFill>
              </a:defRPr>
            </a:lvl1pPr>
          </a:lstStyle>
          <a:p>
            <a:pPr>
              <a:defRPr/>
            </a:pPr>
            <a:endParaRPr lang="en-US" altLang="en-US"/>
          </a:p>
        </p:txBody>
      </p:sp>
      <p:sp>
        <p:nvSpPr>
          <p:cNvPr id="37" name="Rectangle 37"/>
          <p:cNvSpPr>
            <a:spLocks noGrp="1" noChangeArrowheads="1"/>
          </p:cNvSpPr>
          <p:nvPr>
            <p:ph type="ftr" sz="quarter" idx="11"/>
          </p:nvPr>
        </p:nvSpPr>
        <p:spPr/>
        <p:txBody>
          <a:bodyPr/>
          <a:lstStyle>
            <a:lvl1pPr>
              <a:defRPr>
                <a:solidFill>
                  <a:srgbClr val="FFFFFF"/>
                </a:solidFill>
              </a:defRPr>
            </a:lvl1pPr>
          </a:lstStyle>
          <a:p>
            <a:pPr>
              <a:defRPr/>
            </a:pPr>
            <a:endParaRPr lang="en-US" altLang="en-US"/>
          </a:p>
        </p:txBody>
      </p:sp>
      <p:sp>
        <p:nvSpPr>
          <p:cNvPr id="38" name="Rectangle 38"/>
          <p:cNvSpPr>
            <a:spLocks noGrp="1" noChangeArrowheads="1"/>
          </p:cNvSpPr>
          <p:nvPr>
            <p:ph type="sldNum" sz="quarter" idx="12"/>
          </p:nvPr>
        </p:nvSpPr>
        <p:spPr/>
        <p:txBody>
          <a:bodyPr/>
          <a:lstStyle>
            <a:lvl1pPr>
              <a:defRPr>
                <a:solidFill>
                  <a:srgbClr val="FFFFFF"/>
                </a:solidFill>
              </a:defRPr>
            </a:lvl1pPr>
          </a:lstStyle>
          <a:p>
            <a:fld id="{9B99522C-2B57-48BE-9C37-25D1EC28BF04}" type="slidenum">
              <a:rPr lang="en-US" altLang="en-US"/>
              <a:pPr/>
              <a:t>‹#›</a:t>
            </a:fld>
            <a:endParaRPr lang="en-US" altLang="en-US"/>
          </a:p>
        </p:txBody>
      </p:sp>
    </p:spTree>
    <p:extLst>
      <p:ext uri="{BB962C8B-B14F-4D97-AF65-F5344CB8AC3E}">
        <p14:creationId xmlns:p14="http://schemas.microsoft.com/office/powerpoint/2010/main" val="1032211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27B8CF8-DC28-4571-8B20-459C3DA8E835}" type="datetimeFigureOut">
              <a:rPr lang="en-US" smtClean="0"/>
              <a:pPr/>
              <a:t>8/6/2020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7B26A7-C5CA-4E3C-BFF8-CC2113BE10C6}" type="slidenum">
              <a:rPr lang="en-US" smtClean="0"/>
              <a:pPr/>
              <a:t>‹#›</a:t>
            </a:fld>
            <a:endParaRPr lang="en-US"/>
          </a:p>
        </p:txBody>
      </p:sp>
    </p:spTree>
    <p:extLst>
      <p:ext uri="{BB962C8B-B14F-4D97-AF65-F5344CB8AC3E}">
        <p14:creationId xmlns:p14="http://schemas.microsoft.com/office/powerpoint/2010/main" val="42810614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5DB4208F-A852-4B88-BE1E-5200B904765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8515217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D5451AE3-3DD2-4A24-A07A-DBC6C601865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7960948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304ABBD1-F367-4D18-85A3-FBDBE03A890A}"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789803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8"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9" name="Rectangle 37"/>
          <p:cNvSpPr>
            <a:spLocks noGrp="1" noChangeArrowheads="1"/>
          </p:cNvSpPr>
          <p:nvPr>
            <p:ph type="sldNum" sz="quarter" idx="12"/>
          </p:nvPr>
        </p:nvSpPr>
        <p:spPr>
          <a:ln/>
        </p:spPr>
        <p:txBody>
          <a:bodyPr/>
          <a:lstStyle>
            <a:lvl1pPr>
              <a:defRPr/>
            </a:lvl1pPr>
          </a:lstStyle>
          <a:p>
            <a:fld id="{B4A3F613-D48D-4AA8-94EF-E461223241A5}"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26636328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896072F3-5F2F-4C5E-9C1F-FD32F1B5832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3428500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3"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4" name="Rectangle 37"/>
          <p:cNvSpPr>
            <a:spLocks noGrp="1" noChangeArrowheads="1"/>
          </p:cNvSpPr>
          <p:nvPr>
            <p:ph type="sldNum" sz="quarter" idx="12"/>
          </p:nvPr>
        </p:nvSpPr>
        <p:spPr>
          <a:ln/>
        </p:spPr>
        <p:txBody>
          <a:bodyPr/>
          <a:lstStyle>
            <a:lvl1pPr>
              <a:defRPr/>
            </a:lvl1pPr>
          </a:lstStyle>
          <a:p>
            <a:fld id="{4735E130-5927-4759-BFD7-10EF0EBA4429}"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2669842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15378A35-4005-482D-B03D-AF6F969D3B3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29294211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43"/>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2D082102-9C16-4F02-AA17-BF507BC6195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6637001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DD5258D8-EF43-421D-8B33-DBD11D90F64E}"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0659803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938" y="609601"/>
            <a:ext cx="1949450" cy="5451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609601"/>
            <a:ext cx="5697538" cy="5451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906CAE4A-4805-4D78-8BFC-AF60F869308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344569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27B8CF8-DC28-4571-8B20-459C3DA8E835}" type="datetimeFigureOut">
              <a:rPr lang="en-US" smtClean="0"/>
              <a:pPr/>
              <a:t>8/6/2020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7B26A7-C5CA-4E3C-BFF8-CC2113BE10C6}" type="slidenum">
              <a:rPr lang="en-US" smtClean="0"/>
              <a:pPr/>
              <a:t>‹#›</a:t>
            </a:fld>
            <a:endParaRPr lang="en-US"/>
          </a:p>
        </p:txBody>
      </p:sp>
    </p:spTree>
    <p:extLst>
      <p:ext uri="{BB962C8B-B14F-4D97-AF65-F5344CB8AC3E}">
        <p14:creationId xmlns:p14="http://schemas.microsoft.com/office/powerpoint/2010/main" val="154234201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E0C9DCAD-08E4-416C-A22F-565DAB98A19B}"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9327354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DB635BDE-2A49-4A68-8A70-25E4B6EA3E17}"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3511891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32388" y="19462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32388" y="40798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7"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8" name="Rectangle 37"/>
          <p:cNvSpPr>
            <a:spLocks noGrp="1" noChangeArrowheads="1"/>
          </p:cNvSpPr>
          <p:nvPr>
            <p:ph type="sldNum" sz="quarter" idx="12"/>
          </p:nvPr>
        </p:nvSpPr>
        <p:spPr>
          <a:ln/>
        </p:spPr>
        <p:txBody>
          <a:bodyPr/>
          <a:lstStyle>
            <a:lvl1pPr>
              <a:defRPr/>
            </a:lvl1pPr>
          </a:lstStyle>
          <a:p>
            <a:fld id="{CD77676A-948D-42FC-A378-E69EF19AD73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67769748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0" y="609601"/>
            <a:ext cx="7799388" cy="54514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88ED0EE7-4E3F-48C0-8D1B-C87599E40566}"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1109566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D618E10E-0CD7-4D7B-9C9C-5C5D0D78597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6260290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F0281639-A82A-4299-8B8B-342D3ADA01A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325964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A48D3096-3062-4225-89E9-4F8C9C64E7B9}"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45452551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3608BC65-9E8F-41CD-851F-521957C0F2C1}"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40646853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7AFB0BB4-E92F-42A6-8281-FC176B9E206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57278801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8C5690B6-20FF-461C-94F0-92837A2B5D69}"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345796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7B8CF8-DC28-4571-8B20-459C3DA8E835}" type="datetimeFigureOut">
              <a:rPr lang="en-US" smtClean="0"/>
              <a:pPr/>
              <a:t>8/6/2020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7B26A7-C5CA-4E3C-BFF8-CC2113BE10C6}" type="slidenum">
              <a:rPr lang="en-US" smtClean="0"/>
              <a:pPr/>
              <a:t>‹#›</a:t>
            </a:fld>
            <a:endParaRPr lang="en-US"/>
          </a:p>
        </p:txBody>
      </p:sp>
    </p:spTree>
    <p:extLst>
      <p:ext uri="{BB962C8B-B14F-4D97-AF65-F5344CB8AC3E}">
        <p14:creationId xmlns:p14="http://schemas.microsoft.com/office/powerpoint/2010/main" val="30077915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A4A238D-EC61-473C-B693-84589CE1DF53}"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29966619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6"/>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DCA38A3C-63F0-4017-AC32-FFD35216217C}"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38964528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320676"/>
            <a:ext cx="7467600" cy="1431925"/>
          </a:xfrm>
        </p:spPr>
        <p:txBody>
          <a:bodyPr/>
          <a:lstStyle/>
          <a:p>
            <a:r>
              <a:rPr lang="en-US" smtClean="0"/>
              <a:t>Click to edit Master title style</a:t>
            </a:r>
            <a:endParaRPr lang="fa-IR"/>
          </a:p>
        </p:txBody>
      </p:sp>
      <p:sp>
        <p:nvSpPr>
          <p:cNvPr id="3" name="Text Placeholder 2"/>
          <p:cNvSpPr>
            <a:spLocks noGrp="1"/>
          </p:cNvSpPr>
          <p:nvPr>
            <p:ph type="body" sz="half" idx="1"/>
          </p:nvPr>
        </p:nvSpPr>
        <p:spPr>
          <a:xfrm>
            <a:off x="2286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quarter" idx="2"/>
          </p:nvPr>
        </p:nvSpPr>
        <p:spPr>
          <a:xfrm>
            <a:off x="4076700" y="19812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Content Placeholder 4"/>
          <p:cNvSpPr>
            <a:spLocks noGrp="1"/>
          </p:cNvSpPr>
          <p:nvPr>
            <p:ph sz="quarter" idx="3"/>
          </p:nvPr>
        </p:nvSpPr>
        <p:spPr>
          <a:xfrm>
            <a:off x="4076700" y="41148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Date Placeholder 5"/>
          <p:cNvSpPr>
            <a:spLocks noGrp="1"/>
          </p:cNvSpPr>
          <p:nvPr>
            <p:ph type="dt" sz="half" idx="10"/>
          </p:nvPr>
        </p:nvSpPr>
        <p:spPr>
          <a:xfrm>
            <a:off x="228600" y="6248400"/>
            <a:ext cx="1600200" cy="457200"/>
          </a:xfrm>
        </p:spPr>
        <p:txBody>
          <a:bodyPr/>
          <a:lstStyle>
            <a:lvl1pPr>
              <a:defRPr/>
            </a:lvl1pPr>
          </a:lstStyle>
          <a:p>
            <a:pPr>
              <a:defRPr/>
            </a:pPr>
            <a:endParaRPr lang="en-AU">
              <a:solidFill>
                <a:srgbClr val="FFFFFF"/>
              </a:solidFill>
            </a:endParaRPr>
          </a:p>
        </p:txBody>
      </p:sp>
      <p:sp>
        <p:nvSpPr>
          <p:cNvPr id="7" name="Footer Placeholder 6"/>
          <p:cNvSpPr>
            <a:spLocks noGrp="1"/>
          </p:cNvSpPr>
          <p:nvPr>
            <p:ph type="ftr" sz="quarter" idx="11"/>
          </p:nvPr>
        </p:nvSpPr>
        <p:spPr>
          <a:xfrm>
            <a:off x="2209800" y="6248400"/>
            <a:ext cx="3505200" cy="457200"/>
          </a:xfrm>
        </p:spPr>
        <p:txBody>
          <a:bodyPr/>
          <a:lstStyle>
            <a:lvl1pPr>
              <a:defRPr/>
            </a:lvl1pPr>
          </a:lstStyle>
          <a:p>
            <a:pPr>
              <a:defRPr/>
            </a:pPr>
            <a:endParaRPr lang="en-AU">
              <a:solidFill>
                <a:srgbClr val="FFFFFF"/>
              </a:solidFill>
            </a:endParaRPr>
          </a:p>
        </p:txBody>
      </p:sp>
      <p:sp>
        <p:nvSpPr>
          <p:cNvPr id="8" name="Slide Number Placeholder 7"/>
          <p:cNvSpPr>
            <a:spLocks noGrp="1"/>
          </p:cNvSpPr>
          <p:nvPr>
            <p:ph type="sldNum" sz="quarter" idx="12"/>
          </p:nvPr>
        </p:nvSpPr>
        <p:spPr>
          <a:xfrm>
            <a:off x="6248400" y="6248400"/>
            <a:ext cx="1524000" cy="457200"/>
          </a:xfrm>
        </p:spPr>
        <p:txBody>
          <a:bodyPr/>
          <a:lstStyle>
            <a:lvl1pPr>
              <a:defRPr/>
            </a:lvl1pPr>
          </a:lstStyle>
          <a:p>
            <a:fld id="{501405DE-A796-4EF2-87BA-D09B25B469B5}" type="slidenum">
              <a:rPr lang="en-AU" altLang="en-US">
                <a:solidFill>
                  <a:srgbClr val="FFFFFF"/>
                </a:solidFill>
              </a:rPr>
              <a:pPr/>
              <a:t>‹#›</a:t>
            </a:fld>
            <a:endParaRPr lang="en-AU" altLang="en-US">
              <a:solidFill>
                <a:srgbClr val="FFFFFF"/>
              </a:solidFill>
            </a:endParaRPr>
          </a:p>
        </p:txBody>
      </p:sp>
    </p:spTree>
    <p:extLst>
      <p:ext uri="{BB962C8B-B14F-4D97-AF65-F5344CB8AC3E}">
        <p14:creationId xmlns:p14="http://schemas.microsoft.com/office/powerpoint/2010/main" val="56602791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5"/>
            <a:ext cx="108585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8" name="Rectangle 6"/>
              <p:cNvSpPr>
                <a:spLocks noChangeArrowheads="1"/>
              </p:cNvSpPr>
              <p:nvPr/>
            </p:nvSpPr>
            <p:spPr bwMode="auto">
              <a:xfrm>
                <a:off x="48" y="1250"/>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9"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 name="Rectangle 8"/>
              <p:cNvSpPr>
                <a:spLocks noChangeArrowheads="1"/>
              </p:cNvSpPr>
              <p:nvPr/>
            </p:nvSpPr>
            <p:spPr bwMode="auto">
              <a:xfrm>
                <a:off x="48" y="153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1"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2" name="Rectangle 10"/>
              <p:cNvSpPr>
                <a:spLocks noChangeArrowheads="1"/>
              </p:cNvSpPr>
              <p:nvPr/>
            </p:nvSpPr>
            <p:spPr bwMode="auto">
              <a:xfrm>
                <a:off x="48" y="182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3"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4" name="Rectangle 12"/>
              <p:cNvSpPr>
                <a:spLocks noChangeArrowheads="1"/>
              </p:cNvSpPr>
              <p:nvPr/>
            </p:nvSpPr>
            <p:spPr bwMode="auto">
              <a:xfrm>
                <a:off x="48" y="2116"/>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5"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6" name="Rectangle 14"/>
              <p:cNvSpPr>
                <a:spLocks noChangeArrowheads="1"/>
              </p:cNvSpPr>
              <p:nvPr/>
            </p:nvSpPr>
            <p:spPr bwMode="auto">
              <a:xfrm>
                <a:off x="48" y="2404"/>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7" name="Rectangle 15"/>
              <p:cNvSpPr>
                <a:spLocks noChangeArrowheads="1"/>
              </p:cNvSpPr>
              <p:nvPr/>
            </p:nvSpPr>
            <p:spPr bwMode="auto">
              <a:xfrm>
                <a:off x="48" y="2549"/>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8" name="Rectangle 16"/>
              <p:cNvSpPr>
                <a:spLocks noChangeArrowheads="1"/>
              </p:cNvSpPr>
              <p:nvPr/>
            </p:nvSpPr>
            <p:spPr bwMode="auto">
              <a:xfrm>
                <a:off x="48" y="2691"/>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9"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0" name="Rectangle 18"/>
              <p:cNvSpPr>
                <a:spLocks noChangeArrowheads="1"/>
              </p:cNvSpPr>
              <p:nvPr/>
            </p:nvSpPr>
            <p:spPr bwMode="auto">
              <a:xfrm>
                <a:off x="48" y="2979"/>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1"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2"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3"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4" name="Rectangle 22"/>
              <p:cNvSpPr>
                <a:spLocks noChangeArrowheads="1"/>
              </p:cNvSpPr>
              <p:nvPr/>
            </p:nvSpPr>
            <p:spPr bwMode="auto">
              <a:xfrm>
                <a:off x="48" y="3557"/>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5"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6"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7"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8" name="Rectangle 26"/>
              <p:cNvSpPr>
                <a:spLocks noChangeArrowheads="1"/>
              </p:cNvSpPr>
              <p:nvPr/>
            </p:nvSpPr>
            <p:spPr bwMode="auto">
              <a:xfrm>
                <a:off x="48" y="4134"/>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9" name="Rectangle 27"/>
              <p:cNvSpPr>
                <a:spLocks noChangeArrowheads="1"/>
              </p:cNvSpPr>
              <p:nvPr/>
            </p:nvSpPr>
            <p:spPr bwMode="auto">
              <a:xfrm>
                <a:off x="48" y="103"/>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0"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1"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2"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3" name="Rectangle 31"/>
              <p:cNvSpPr>
                <a:spLocks noChangeArrowheads="1"/>
              </p:cNvSpPr>
              <p:nvPr/>
            </p:nvSpPr>
            <p:spPr bwMode="auto">
              <a:xfrm>
                <a:off x="48" y="67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4"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5"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62498" name="Rectangle 34"/>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r>
              <a:rPr lang="en-US" altLang="ar-SA"/>
              <a:t>Click to edit Master title style</a:t>
            </a:r>
          </a:p>
        </p:txBody>
      </p:sp>
      <p:sp>
        <p:nvSpPr>
          <p:cNvPr id="62499" name="Rectangle 35"/>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pitchFamily="2" charset="2"/>
              <a:buNone/>
              <a:defRPr>
                <a:solidFill>
                  <a:srgbClr val="FFFFFF"/>
                </a:solidFill>
              </a:defRPr>
            </a:lvl1pPr>
          </a:lstStyle>
          <a:p>
            <a:r>
              <a:rPr lang="en-US" altLang="ar-SA"/>
              <a:t>Click to edit Master subtitle style</a:t>
            </a:r>
          </a:p>
        </p:txBody>
      </p:sp>
      <p:sp>
        <p:nvSpPr>
          <p:cNvPr id="36" name="Rectangle 36"/>
          <p:cNvSpPr>
            <a:spLocks noGrp="1" noChangeArrowheads="1"/>
          </p:cNvSpPr>
          <p:nvPr>
            <p:ph type="dt" sz="quarter" idx="10"/>
          </p:nvPr>
        </p:nvSpPr>
        <p:spPr/>
        <p:txBody>
          <a:bodyPr/>
          <a:lstStyle>
            <a:lvl1pPr>
              <a:defRPr>
                <a:solidFill>
                  <a:srgbClr val="FFFFFF"/>
                </a:solidFill>
              </a:defRPr>
            </a:lvl1pPr>
          </a:lstStyle>
          <a:p>
            <a:pPr>
              <a:defRPr/>
            </a:pPr>
            <a:endParaRPr lang="en-US" altLang="en-US"/>
          </a:p>
        </p:txBody>
      </p:sp>
      <p:sp>
        <p:nvSpPr>
          <p:cNvPr id="37" name="Rectangle 37"/>
          <p:cNvSpPr>
            <a:spLocks noGrp="1" noChangeArrowheads="1"/>
          </p:cNvSpPr>
          <p:nvPr>
            <p:ph type="ftr" sz="quarter" idx="11"/>
          </p:nvPr>
        </p:nvSpPr>
        <p:spPr/>
        <p:txBody>
          <a:bodyPr/>
          <a:lstStyle>
            <a:lvl1pPr>
              <a:defRPr>
                <a:solidFill>
                  <a:srgbClr val="FFFFFF"/>
                </a:solidFill>
              </a:defRPr>
            </a:lvl1pPr>
          </a:lstStyle>
          <a:p>
            <a:pPr>
              <a:defRPr/>
            </a:pPr>
            <a:endParaRPr lang="en-US" altLang="en-US"/>
          </a:p>
        </p:txBody>
      </p:sp>
      <p:sp>
        <p:nvSpPr>
          <p:cNvPr id="38" name="Rectangle 38"/>
          <p:cNvSpPr>
            <a:spLocks noGrp="1" noChangeArrowheads="1"/>
          </p:cNvSpPr>
          <p:nvPr>
            <p:ph type="sldNum" sz="quarter" idx="12"/>
          </p:nvPr>
        </p:nvSpPr>
        <p:spPr/>
        <p:txBody>
          <a:bodyPr/>
          <a:lstStyle>
            <a:lvl1pPr>
              <a:defRPr>
                <a:solidFill>
                  <a:srgbClr val="FFFFFF"/>
                </a:solidFill>
              </a:defRPr>
            </a:lvl1pPr>
          </a:lstStyle>
          <a:p>
            <a:fld id="{9B99522C-2B57-48BE-9C37-25D1EC28BF04}" type="slidenum">
              <a:rPr lang="en-US" altLang="en-US"/>
              <a:pPr/>
              <a:t>‹#›</a:t>
            </a:fld>
            <a:endParaRPr lang="en-US" altLang="en-US"/>
          </a:p>
        </p:txBody>
      </p:sp>
    </p:spTree>
    <p:extLst>
      <p:ext uri="{BB962C8B-B14F-4D97-AF65-F5344CB8AC3E}">
        <p14:creationId xmlns:p14="http://schemas.microsoft.com/office/powerpoint/2010/main" val="79604660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5DB4208F-A852-4B88-BE1E-5200B904765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19375977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D5451AE3-3DD2-4A24-A07A-DBC6C601865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31267148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304ABBD1-F367-4D18-85A3-FBDBE03A890A}"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29164099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8"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9" name="Rectangle 37"/>
          <p:cNvSpPr>
            <a:spLocks noGrp="1" noChangeArrowheads="1"/>
          </p:cNvSpPr>
          <p:nvPr>
            <p:ph type="sldNum" sz="quarter" idx="12"/>
          </p:nvPr>
        </p:nvSpPr>
        <p:spPr>
          <a:ln/>
        </p:spPr>
        <p:txBody>
          <a:bodyPr/>
          <a:lstStyle>
            <a:lvl1pPr>
              <a:defRPr/>
            </a:lvl1pPr>
          </a:lstStyle>
          <a:p>
            <a:fld id="{B4A3F613-D48D-4AA8-94EF-E461223241A5}"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36416911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896072F3-5F2F-4C5E-9C1F-FD32F1B5832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09530205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3"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4" name="Rectangle 37"/>
          <p:cNvSpPr>
            <a:spLocks noGrp="1" noChangeArrowheads="1"/>
          </p:cNvSpPr>
          <p:nvPr>
            <p:ph type="sldNum" sz="quarter" idx="12"/>
          </p:nvPr>
        </p:nvSpPr>
        <p:spPr>
          <a:ln/>
        </p:spPr>
        <p:txBody>
          <a:bodyPr/>
          <a:lstStyle>
            <a:lvl1pPr>
              <a:defRPr/>
            </a:lvl1pPr>
          </a:lstStyle>
          <a:p>
            <a:fld id="{4735E130-5927-4759-BFD7-10EF0EBA4429}"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664782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6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7B8CF8-DC28-4571-8B20-459C3DA8E835}" type="datetimeFigureOut">
              <a:rPr lang="en-US" smtClean="0"/>
              <a:pPr/>
              <a:t>8/6/2020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7B26A7-C5CA-4E3C-BFF8-CC2113BE10C6}" type="slidenum">
              <a:rPr lang="en-US" smtClean="0"/>
              <a:pPr/>
              <a:t>‹#›</a:t>
            </a:fld>
            <a:endParaRPr lang="en-US"/>
          </a:p>
        </p:txBody>
      </p:sp>
    </p:spTree>
    <p:extLst>
      <p:ext uri="{BB962C8B-B14F-4D97-AF65-F5344CB8AC3E}">
        <p14:creationId xmlns:p14="http://schemas.microsoft.com/office/powerpoint/2010/main" val="168716398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15378A35-4005-482D-B03D-AF6F969D3B3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2172404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43"/>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2D082102-9C16-4F02-AA17-BF507BC6195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20197762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DD5258D8-EF43-421D-8B33-DBD11D90F64E}"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04370471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938" y="609601"/>
            <a:ext cx="1949450" cy="5451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609601"/>
            <a:ext cx="5697538" cy="5451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906CAE4A-4805-4D78-8BFC-AF60F869308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24506581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E0C9DCAD-08E4-416C-A22F-565DAB98A19B}"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97562088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169988" y="1946275"/>
            <a:ext cx="7772400" cy="4114800"/>
          </a:xfrm>
        </p:spPr>
        <p:txBody>
          <a:bodyPr/>
          <a:lstStyle/>
          <a:p>
            <a:pPr lvl="0"/>
            <a:endParaRPr lang="en-US" noProof="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DB635BDE-2A49-4A68-8A70-25E4B6EA3E17}"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88191527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32388" y="19462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32388" y="40798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7"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8" name="Rectangle 37"/>
          <p:cNvSpPr>
            <a:spLocks noGrp="1" noChangeArrowheads="1"/>
          </p:cNvSpPr>
          <p:nvPr>
            <p:ph type="sldNum" sz="quarter" idx="12"/>
          </p:nvPr>
        </p:nvSpPr>
        <p:spPr>
          <a:ln/>
        </p:spPr>
        <p:txBody>
          <a:bodyPr/>
          <a:lstStyle>
            <a:lvl1pPr>
              <a:defRPr/>
            </a:lvl1pPr>
          </a:lstStyle>
          <a:p>
            <a:fld id="{CD77676A-948D-42FC-A378-E69EF19AD73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06538268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0" y="609601"/>
            <a:ext cx="7799388" cy="54514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fld id="{88ED0EE7-4E3F-48C0-8D1B-C87599E40566}"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77159635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D618E10E-0CD7-4D7B-9C9C-5C5D0D78597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20057785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F0281639-A82A-4299-8B8B-342D3ADA01A2}"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643332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45"/>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7B8CF8-DC28-4571-8B20-459C3DA8E835}" type="datetimeFigureOut">
              <a:rPr lang="en-US" smtClean="0"/>
              <a:pPr/>
              <a:t>8/6/2020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7B26A7-C5CA-4E3C-BFF8-CC2113BE10C6}" type="slidenum">
              <a:rPr lang="en-US" smtClean="0"/>
              <a:pPr/>
              <a:t>‹#›</a:t>
            </a:fld>
            <a:endParaRPr lang="en-US"/>
          </a:p>
        </p:txBody>
      </p:sp>
    </p:spTree>
    <p:extLst>
      <p:ext uri="{BB962C8B-B14F-4D97-AF65-F5344CB8AC3E}">
        <p14:creationId xmlns:p14="http://schemas.microsoft.com/office/powerpoint/2010/main" val="283078136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A48D3096-3062-4225-89E9-4F8C9C64E7B9}"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88176076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3608BC65-9E8F-41CD-851F-521957C0F2C1}"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87621257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7AFB0BB4-E92F-42A6-8281-FC176B9E206A}"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50105271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8C5690B6-20FF-461C-94F0-92837A2B5D69}"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424424580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ln>
                <a:solidFill>
                  <a:prstClr val="white"/>
                </a:solidFill>
              </a:ln>
              <a:solidFill>
                <a:prstClr val="white"/>
              </a:solidFill>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a:defRPr/>
            </a:pPr>
            <a:endParaRPr lang="en-US" sz="1200" dirty="0">
              <a:solidFill>
                <a:prstClr val="black">
                  <a:tint val="75000"/>
                </a:prstClr>
              </a:solidFill>
              <a:latin typeface="Verdana"/>
              <a:cs typeface="Arial" charset="0"/>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white"/>
              </a:solidFill>
            </a:endParaRPr>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1"/>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20"/>
          <p:cNvSpPr>
            <a:spLocks noGrp="1"/>
          </p:cNvSpPr>
          <p:nvPr>
            <p:ph type="dt" sz="half" idx="10"/>
          </p:nvPr>
        </p:nvSpPr>
        <p:spPr/>
        <p:txBody>
          <a:bodyPr/>
          <a:lstStyle>
            <a:lvl1pPr>
              <a:defRPr/>
            </a:lvl1pPr>
          </a:lstStyle>
          <a:p>
            <a:pPr>
              <a:defRPr/>
            </a:pPr>
            <a:endParaRPr lang="en-US">
              <a:solidFill>
                <a:srgbClr val="FFFFFF"/>
              </a:solidFill>
            </a:endParaRPr>
          </a:p>
        </p:txBody>
      </p:sp>
      <p:sp>
        <p:nvSpPr>
          <p:cNvPr id="12" name="Slide Number Placeholder 21"/>
          <p:cNvSpPr>
            <a:spLocks noGrp="1"/>
          </p:cNvSpPr>
          <p:nvPr>
            <p:ph type="sldNum" sz="quarter" idx="11"/>
          </p:nvPr>
        </p:nvSpPr>
        <p:spPr/>
        <p:txBody>
          <a:bodyPr/>
          <a:lstStyle>
            <a:lvl1pPr>
              <a:defRPr/>
            </a:lvl1pPr>
          </a:lstStyle>
          <a:p>
            <a:fld id="{CA4A238D-EC61-473C-B693-84589CE1DF53}" type="slidenum">
              <a:rPr lang="en-US" altLang="en-US">
                <a:solidFill>
                  <a:srgbClr val="FFFFFF"/>
                </a:solidFill>
              </a:rPr>
              <a:pPr/>
              <a:t>‹#›</a:t>
            </a:fld>
            <a:endParaRPr lang="en-US" altLang="en-US">
              <a:solidFill>
                <a:srgbClr val="FFFFFF"/>
              </a:solidFill>
            </a:endParaRPr>
          </a:p>
        </p:txBody>
      </p:sp>
      <p:sp>
        <p:nvSpPr>
          <p:cNvPr id="13" name="Footer Placeholder 22"/>
          <p:cNvSpPr>
            <a:spLocks noGrp="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51287130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6"/>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fld id="{DCA38A3C-63F0-4017-AC32-FFD35216217C}"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74538419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320676"/>
            <a:ext cx="7467600" cy="1431925"/>
          </a:xfrm>
        </p:spPr>
        <p:txBody>
          <a:bodyPr/>
          <a:lstStyle/>
          <a:p>
            <a:r>
              <a:rPr lang="en-US" smtClean="0"/>
              <a:t>Click to edit Master title style</a:t>
            </a:r>
            <a:endParaRPr lang="fa-IR"/>
          </a:p>
        </p:txBody>
      </p:sp>
      <p:sp>
        <p:nvSpPr>
          <p:cNvPr id="3" name="Text Placeholder 2"/>
          <p:cNvSpPr>
            <a:spLocks noGrp="1"/>
          </p:cNvSpPr>
          <p:nvPr>
            <p:ph type="body" sz="half" idx="1"/>
          </p:nvPr>
        </p:nvSpPr>
        <p:spPr>
          <a:xfrm>
            <a:off x="2286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quarter" idx="2"/>
          </p:nvPr>
        </p:nvSpPr>
        <p:spPr>
          <a:xfrm>
            <a:off x="4076700" y="19812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Content Placeholder 4"/>
          <p:cNvSpPr>
            <a:spLocks noGrp="1"/>
          </p:cNvSpPr>
          <p:nvPr>
            <p:ph sz="quarter" idx="3"/>
          </p:nvPr>
        </p:nvSpPr>
        <p:spPr>
          <a:xfrm>
            <a:off x="4076700" y="41148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Date Placeholder 5"/>
          <p:cNvSpPr>
            <a:spLocks noGrp="1"/>
          </p:cNvSpPr>
          <p:nvPr>
            <p:ph type="dt" sz="half" idx="10"/>
          </p:nvPr>
        </p:nvSpPr>
        <p:spPr>
          <a:xfrm>
            <a:off x="228600" y="6248400"/>
            <a:ext cx="1600200" cy="457200"/>
          </a:xfrm>
        </p:spPr>
        <p:txBody>
          <a:bodyPr/>
          <a:lstStyle>
            <a:lvl1pPr>
              <a:defRPr/>
            </a:lvl1pPr>
          </a:lstStyle>
          <a:p>
            <a:pPr>
              <a:defRPr/>
            </a:pPr>
            <a:endParaRPr lang="en-AU">
              <a:solidFill>
                <a:srgbClr val="FFFFFF"/>
              </a:solidFill>
            </a:endParaRPr>
          </a:p>
        </p:txBody>
      </p:sp>
      <p:sp>
        <p:nvSpPr>
          <p:cNvPr id="7" name="Footer Placeholder 6"/>
          <p:cNvSpPr>
            <a:spLocks noGrp="1"/>
          </p:cNvSpPr>
          <p:nvPr>
            <p:ph type="ftr" sz="quarter" idx="11"/>
          </p:nvPr>
        </p:nvSpPr>
        <p:spPr>
          <a:xfrm>
            <a:off x="2209800" y="6248400"/>
            <a:ext cx="3505200" cy="457200"/>
          </a:xfrm>
        </p:spPr>
        <p:txBody>
          <a:bodyPr/>
          <a:lstStyle>
            <a:lvl1pPr>
              <a:defRPr/>
            </a:lvl1pPr>
          </a:lstStyle>
          <a:p>
            <a:pPr>
              <a:defRPr/>
            </a:pPr>
            <a:endParaRPr lang="en-AU">
              <a:solidFill>
                <a:srgbClr val="FFFFFF"/>
              </a:solidFill>
            </a:endParaRPr>
          </a:p>
        </p:txBody>
      </p:sp>
      <p:sp>
        <p:nvSpPr>
          <p:cNvPr id="8" name="Slide Number Placeholder 7"/>
          <p:cNvSpPr>
            <a:spLocks noGrp="1"/>
          </p:cNvSpPr>
          <p:nvPr>
            <p:ph type="sldNum" sz="quarter" idx="12"/>
          </p:nvPr>
        </p:nvSpPr>
        <p:spPr>
          <a:xfrm>
            <a:off x="6248400" y="6248400"/>
            <a:ext cx="1524000" cy="457200"/>
          </a:xfrm>
        </p:spPr>
        <p:txBody>
          <a:bodyPr/>
          <a:lstStyle>
            <a:lvl1pPr>
              <a:defRPr/>
            </a:lvl1pPr>
          </a:lstStyle>
          <a:p>
            <a:fld id="{501405DE-A796-4EF2-87BA-D09B25B469B5}" type="slidenum">
              <a:rPr lang="en-AU" altLang="en-US">
                <a:solidFill>
                  <a:srgbClr val="FFFFFF"/>
                </a:solidFill>
              </a:rPr>
              <a:pPr/>
              <a:t>‹#›</a:t>
            </a:fld>
            <a:endParaRPr lang="en-AU" altLang="en-US">
              <a:solidFill>
                <a:srgbClr val="FFFFFF"/>
              </a:solidFill>
            </a:endParaRPr>
          </a:p>
        </p:txBody>
      </p:sp>
    </p:spTree>
    <p:extLst>
      <p:ext uri="{BB962C8B-B14F-4D97-AF65-F5344CB8AC3E}">
        <p14:creationId xmlns:p14="http://schemas.microsoft.com/office/powerpoint/2010/main" val="143977739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5"/>
            <a:ext cx="108585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8" name="Rectangle 6"/>
              <p:cNvSpPr>
                <a:spLocks noChangeArrowheads="1"/>
              </p:cNvSpPr>
              <p:nvPr/>
            </p:nvSpPr>
            <p:spPr bwMode="auto">
              <a:xfrm>
                <a:off x="48" y="1250"/>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9"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 name="Rectangle 8"/>
              <p:cNvSpPr>
                <a:spLocks noChangeArrowheads="1"/>
              </p:cNvSpPr>
              <p:nvPr/>
            </p:nvSpPr>
            <p:spPr bwMode="auto">
              <a:xfrm>
                <a:off x="48" y="153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1"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2" name="Rectangle 10"/>
              <p:cNvSpPr>
                <a:spLocks noChangeArrowheads="1"/>
              </p:cNvSpPr>
              <p:nvPr/>
            </p:nvSpPr>
            <p:spPr bwMode="auto">
              <a:xfrm>
                <a:off x="48" y="182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3"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4" name="Rectangle 12"/>
              <p:cNvSpPr>
                <a:spLocks noChangeArrowheads="1"/>
              </p:cNvSpPr>
              <p:nvPr/>
            </p:nvSpPr>
            <p:spPr bwMode="auto">
              <a:xfrm>
                <a:off x="48" y="2116"/>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5"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6" name="Rectangle 14"/>
              <p:cNvSpPr>
                <a:spLocks noChangeArrowheads="1"/>
              </p:cNvSpPr>
              <p:nvPr/>
            </p:nvSpPr>
            <p:spPr bwMode="auto">
              <a:xfrm>
                <a:off x="48" y="2404"/>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7" name="Rectangle 15"/>
              <p:cNvSpPr>
                <a:spLocks noChangeArrowheads="1"/>
              </p:cNvSpPr>
              <p:nvPr/>
            </p:nvSpPr>
            <p:spPr bwMode="auto">
              <a:xfrm>
                <a:off x="48" y="2549"/>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8" name="Rectangle 16"/>
              <p:cNvSpPr>
                <a:spLocks noChangeArrowheads="1"/>
              </p:cNvSpPr>
              <p:nvPr/>
            </p:nvSpPr>
            <p:spPr bwMode="auto">
              <a:xfrm>
                <a:off x="48" y="2691"/>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9"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0" name="Rectangle 18"/>
              <p:cNvSpPr>
                <a:spLocks noChangeArrowheads="1"/>
              </p:cNvSpPr>
              <p:nvPr/>
            </p:nvSpPr>
            <p:spPr bwMode="auto">
              <a:xfrm>
                <a:off x="48" y="2979"/>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1"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2"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3"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4" name="Rectangle 22"/>
              <p:cNvSpPr>
                <a:spLocks noChangeArrowheads="1"/>
              </p:cNvSpPr>
              <p:nvPr/>
            </p:nvSpPr>
            <p:spPr bwMode="auto">
              <a:xfrm>
                <a:off x="48" y="3557"/>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5"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6"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7"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8" name="Rectangle 26"/>
              <p:cNvSpPr>
                <a:spLocks noChangeArrowheads="1"/>
              </p:cNvSpPr>
              <p:nvPr/>
            </p:nvSpPr>
            <p:spPr bwMode="auto">
              <a:xfrm>
                <a:off x="48" y="4134"/>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29" name="Rectangle 27"/>
              <p:cNvSpPr>
                <a:spLocks noChangeArrowheads="1"/>
              </p:cNvSpPr>
              <p:nvPr/>
            </p:nvSpPr>
            <p:spPr bwMode="auto">
              <a:xfrm>
                <a:off x="48" y="103"/>
                <a:ext cx="96" cy="94"/>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0"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1"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2"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3" name="Rectangle 31"/>
              <p:cNvSpPr>
                <a:spLocks noChangeArrowheads="1"/>
              </p:cNvSpPr>
              <p:nvPr/>
            </p:nvSpPr>
            <p:spPr bwMode="auto">
              <a:xfrm>
                <a:off x="48" y="678"/>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4"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35"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62498" name="Rectangle 34"/>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r>
              <a:rPr lang="en-US" altLang="ar-SA"/>
              <a:t>Click to edit Master title style</a:t>
            </a:r>
          </a:p>
        </p:txBody>
      </p:sp>
      <p:sp>
        <p:nvSpPr>
          <p:cNvPr id="62499" name="Rectangle 35"/>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pitchFamily="2" charset="2"/>
              <a:buNone/>
              <a:defRPr>
                <a:solidFill>
                  <a:srgbClr val="FFFFFF"/>
                </a:solidFill>
              </a:defRPr>
            </a:lvl1pPr>
          </a:lstStyle>
          <a:p>
            <a:r>
              <a:rPr lang="en-US" altLang="ar-SA"/>
              <a:t>Click to edit Master subtitle style</a:t>
            </a:r>
          </a:p>
        </p:txBody>
      </p:sp>
      <p:sp>
        <p:nvSpPr>
          <p:cNvPr id="36" name="Rectangle 36"/>
          <p:cNvSpPr>
            <a:spLocks noGrp="1" noChangeArrowheads="1"/>
          </p:cNvSpPr>
          <p:nvPr>
            <p:ph type="dt" sz="quarter" idx="10"/>
          </p:nvPr>
        </p:nvSpPr>
        <p:spPr/>
        <p:txBody>
          <a:bodyPr/>
          <a:lstStyle>
            <a:lvl1pPr>
              <a:defRPr>
                <a:solidFill>
                  <a:srgbClr val="FFFFFF"/>
                </a:solidFill>
              </a:defRPr>
            </a:lvl1pPr>
          </a:lstStyle>
          <a:p>
            <a:pPr>
              <a:defRPr/>
            </a:pPr>
            <a:endParaRPr lang="en-US" altLang="en-US"/>
          </a:p>
        </p:txBody>
      </p:sp>
      <p:sp>
        <p:nvSpPr>
          <p:cNvPr id="37" name="Rectangle 37"/>
          <p:cNvSpPr>
            <a:spLocks noGrp="1" noChangeArrowheads="1"/>
          </p:cNvSpPr>
          <p:nvPr>
            <p:ph type="ftr" sz="quarter" idx="11"/>
          </p:nvPr>
        </p:nvSpPr>
        <p:spPr/>
        <p:txBody>
          <a:bodyPr/>
          <a:lstStyle>
            <a:lvl1pPr>
              <a:defRPr>
                <a:solidFill>
                  <a:srgbClr val="FFFFFF"/>
                </a:solidFill>
              </a:defRPr>
            </a:lvl1pPr>
          </a:lstStyle>
          <a:p>
            <a:pPr>
              <a:defRPr/>
            </a:pPr>
            <a:endParaRPr lang="en-US" altLang="en-US"/>
          </a:p>
        </p:txBody>
      </p:sp>
      <p:sp>
        <p:nvSpPr>
          <p:cNvPr id="38" name="Rectangle 38"/>
          <p:cNvSpPr>
            <a:spLocks noGrp="1" noChangeArrowheads="1"/>
          </p:cNvSpPr>
          <p:nvPr>
            <p:ph type="sldNum" sz="quarter" idx="12"/>
          </p:nvPr>
        </p:nvSpPr>
        <p:spPr/>
        <p:txBody>
          <a:bodyPr/>
          <a:lstStyle>
            <a:lvl1pPr>
              <a:defRPr>
                <a:solidFill>
                  <a:srgbClr val="FFFFFF"/>
                </a:solidFill>
              </a:defRPr>
            </a:lvl1pPr>
          </a:lstStyle>
          <a:p>
            <a:fld id="{88E2B153-A324-4FC7-85ED-8CC3444519B7}" type="slidenum">
              <a:rPr lang="en-US" altLang="en-US"/>
              <a:pPr/>
              <a:t>‹#›</a:t>
            </a:fld>
            <a:endParaRPr lang="en-US" altLang="en-US"/>
          </a:p>
        </p:txBody>
      </p:sp>
    </p:spTree>
    <p:extLst>
      <p:ext uri="{BB962C8B-B14F-4D97-AF65-F5344CB8AC3E}">
        <p14:creationId xmlns:p14="http://schemas.microsoft.com/office/powerpoint/2010/main" val="382647087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271A3ACD-B6C5-4495-AEDB-1DF8222D394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25437136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5"/>
          <p:cNvSpPr>
            <a:spLocks noGrp="1" noChangeArrowheads="1"/>
          </p:cNvSpPr>
          <p:nvPr>
            <p:ph type="dt" sz="half" idx="10"/>
          </p:nvPr>
        </p:nvSpPr>
        <p:spPr>
          <a:ln/>
        </p:spPr>
        <p:txBody>
          <a:bodyPr/>
          <a:lstStyle>
            <a:lvl1pPr>
              <a:defRPr/>
            </a:lvl1pPr>
          </a:lstStyle>
          <a:p>
            <a:pPr>
              <a:defRPr/>
            </a:pPr>
            <a:endParaRPr lang="en-US" altLang="en-US">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altLang="en-US">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fld id="{BCC05220-A1B5-40FC-96A9-2C1EEF2F2C8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946682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00.xml"/><Relationship Id="rId13" Type="http://schemas.openxmlformats.org/officeDocument/2006/relationships/slideLayout" Target="../slideLayouts/slideLayout205.xml"/><Relationship Id="rId18" Type="http://schemas.openxmlformats.org/officeDocument/2006/relationships/slideLayout" Target="../slideLayouts/slideLayout210.xml"/><Relationship Id="rId3" Type="http://schemas.openxmlformats.org/officeDocument/2006/relationships/slideLayout" Target="../slideLayouts/slideLayout195.xml"/><Relationship Id="rId21" Type="http://schemas.openxmlformats.org/officeDocument/2006/relationships/slideLayout" Target="../slideLayouts/slideLayout213.xml"/><Relationship Id="rId7" Type="http://schemas.openxmlformats.org/officeDocument/2006/relationships/slideLayout" Target="../slideLayouts/slideLayout199.xml"/><Relationship Id="rId12" Type="http://schemas.openxmlformats.org/officeDocument/2006/relationships/slideLayout" Target="../slideLayouts/slideLayout204.xml"/><Relationship Id="rId17" Type="http://schemas.openxmlformats.org/officeDocument/2006/relationships/slideLayout" Target="../slideLayouts/slideLayout209.xml"/><Relationship Id="rId25" Type="http://schemas.openxmlformats.org/officeDocument/2006/relationships/theme" Target="../theme/theme10.xml"/><Relationship Id="rId2" Type="http://schemas.openxmlformats.org/officeDocument/2006/relationships/slideLayout" Target="../slideLayouts/slideLayout194.xml"/><Relationship Id="rId16" Type="http://schemas.openxmlformats.org/officeDocument/2006/relationships/slideLayout" Target="../slideLayouts/slideLayout208.xml"/><Relationship Id="rId20" Type="http://schemas.openxmlformats.org/officeDocument/2006/relationships/slideLayout" Target="../slideLayouts/slideLayout212.xml"/><Relationship Id="rId1" Type="http://schemas.openxmlformats.org/officeDocument/2006/relationships/slideLayout" Target="../slideLayouts/slideLayout193.xml"/><Relationship Id="rId6" Type="http://schemas.openxmlformats.org/officeDocument/2006/relationships/slideLayout" Target="../slideLayouts/slideLayout198.xml"/><Relationship Id="rId11" Type="http://schemas.openxmlformats.org/officeDocument/2006/relationships/slideLayout" Target="../slideLayouts/slideLayout203.xml"/><Relationship Id="rId24" Type="http://schemas.openxmlformats.org/officeDocument/2006/relationships/slideLayout" Target="../slideLayouts/slideLayout216.xml"/><Relationship Id="rId5" Type="http://schemas.openxmlformats.org/officeDocument/2006/relationships/slideLayout" Target="../slideLayouts/slideLayout197.xml"/><Relationship Id="rId15" Type="http://schemas.openxmlformats.org/officeDocument/2006/relationships/slideLayout" Target="../slideLayouts/slideLayout207.xml"/><Relationship Id="rId23" Type="http://schemas.openxmlformats.org/officeDocument/2006/relationships/slideLayout" Target="../slideLayouts/slideLayout215.xml"/><Relationship Id="rId10" Type="http://schemas.openxmlformats.org/officeDocument/2006/relationships/slideLayout" Target="../slideLayouts/slideLayout202.xml"/><Relationship Id="rId19" Type="http://schemas.openxmlformats.org/officeDocument/2006/relationships/slideLayout" Target="../slideLayouts/slideLayout211.xml"/><Relationship Id="rId4" Type="http://schemas.openxmlformats.org/officeDocument/2006/relationships/slideLayout" Target="../slideLayouts/slideLayout196.xml"/><Relationship Id="rId9" Type="http://schemas.openxmlformats.org/officeDocument/2006/relationships/slideLayout" Target="../slideLayouts/slideLayout201.xml"/><Relationship Id="rId14" Type="http://schemas.openxmlformats.org/officeDocument/2006/relationships/slideLayout" Target="../slideLayouts/slideLayout206.xml"/><Relationship Id="rId22" Type="http://schemas.openxmlformats.org/officeDocument/2006/relationships/slideLayout" Target="../slideLayouts/slideLayout21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24.xml"/><Relationship Id="rId13" Type="http://schemas.openxmlformats.org/officeDocument/2006/relationships/slideLayout" Target="../slideLayouts/slideLayout229.xml"/><Relationship Id="rId18" Type="http://schemas.openxmlformats.org/officeDocument/2006/relationships/slideLayout" Target="../slideLayouts/slideLayout234.xml"/><Relationship Id="rId3" Type="http://schemas.openxmlformats.org/officeDocument/2006/relationships/slideLayout" Target="../slideLayouts/slideLayout219.xml"/><Relationship Id="rId21" Type="http://schemas.openxmlformats.org/officeDocument/2006/relationships/slideLayout" Target="../slideLayouts/slideLayout237.xml"/><Relationship Id="rId7" Type="http://schemas.openxmlformats.org/officeDocument/2006/relationships/slideLayout" Target="../slideLayouts/slideLayout223.xml"/><Relationship Id="rId12" Type="http://schemas.openxmlformats.org/officeDocument/2006/relationships/slideLayout" Target="../slideLayouts/slideLayout228.xml"/><Relationship Id="rId17" Type="http://schemas.openxmlformats.org/officeDocument/2006/relationships/slideLayout" Target="../slideLayouts/slideLayout233.xml"/><Relationship Id="rId25" Type="http://schemas.openxmlformats.org/officeDocument/2006/relationships/theme" Target="../theme/theme11.xml"/><Relationship Id="rId2" Type="http://schemas.openxmlformats.org/officeDocument/2006/relationships/slideLayout" Target="../slideLayouts/slideLayout218.xml"/><Relationship Id="rId16" Type="http://schemas.openxmlformats.org/officeDocument/2006/relationships/slideLayout" Target="../slideLayouts/slideLayout232.xml"/><Relationship Id="rId20" Type="http://schemas.openxmlformats.org/officeDocument/2006/relationships/slideLayout" Target="../slideLayouts/slideLayout236.xml"/><Relationship Id="rId1" Type="http://schemas.openxmlformats.org/officeDocument/2006/relationships/slideLayout" Target="../slideLayouts/slideLayout217.xml"/><Relationship Id="rId6" Type="http://schemas.openxmlformats.org/officeDocument/2006/relationships/slideLayout" Target="../slideLayouts/slideLayout222.xml"/><Relationship Id="rId11" Type="http://schemas.openxmlformats.org/officeDocument/2006/relationships/slideLayout" Target="../slideLayouts/slideLayout227.xml"/><Relationship Id="rId24" Type="http://schemas.openxmlformats.org/officeDocument/2006/relationships/slideLayout" Target="../slideLayouts/slideLayout240.xml"/><Relationship Id="rId5" Type="http://schemas.openxmlformats.org/officeDocument/2006/relationships/slideLayout" Target="../slideLayouts/slideLayout221.xml"/><Relationship Id="rId15" Type="http://schemas.openxmlformats.org/officeDocument/2006/relationships/slideLayout" Target="../slideLayouts/slideLayout231.xml"/><Relationship Id="rId23" Type="http://schemas.openxmlformats.org/officeDocument/2006/relationships/slideLayout" Target="../slideLayouts/slideLayout239.xml"/><Relationship Id="rId10" Type="http://schemas.openxmlformats.org/officeDocument/2006/relationships/slideLayout" Target="../slideLayouts/slideLayout226.xml"/><Relationship Id="rId19" Type="http://schemas.openxmlformats.org/officeDocument/2006/relationships/slideLayout" Target="../slideLayouts/slideLayout235.xml"/><Relationship Id="rId4" Type="http://schemas.openxmlformats.org/officeDocument/2006/relationships/slideLayout" Target="../slideLayouts/slideLayout220.xml"/><Relationship Id="rId9" Type="http://schemas.openxmlformats.org/officeDocument/2006/relationships/slideLayout" Target="../slideLayouts/slideLayout225.xml"/><Relationship Id="rId14" Type="http://schemas.openxmlformats.org/officeDocument/2006/relationships/slideLayout" Target="../slideLayouts/slideLayout230.xml"/><Relationship Id="rId22" Type="http://schemas.openxmlformats.org/officeDocument/2006/relationships/slideLayout" Target="../slideLayouts/slideLayout23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48.xml"/><Relationship Id="rId13" Type="http://schemas.openxmlformats.org/officeDocument/2006/relationships/slideLayout" Target="../slideLayouts/slideLayout253.xml"/><Relationship Id="rId18" Type="http://schemas.openxmlformats.org/officeDocument/2006/relationships/slideLayout" Target="../slideLayouts/slideLayout258.xml"/><Relationship Id="rId3" Type="http://schemas.openxmlformats.org/officeDocument/2006/relationships/slideLayout" Target="../slideLayouts/slideLayout243.xml"/><Relationship Id="rId21" Type="http://schemas.openxmlformats.org/officeDocument/2006/relationships/slideLayout" Target="../slideLayouts/slideLayout261.xml"/><Relationship Id="rId7" Type="http://schemas.openxmlformats.org/officeDocument/2006/relationships/slideLayout" Target="../slideLayouts/slideLayout247.xml"/><Relationship Id="rId12" Type="http://schemas.openxmlformats.org/officeDocument/2006/relationships/slideLayout" Target="../slideLayouts/slideLayout252.xml"/><Relationship Id="rId17" Type="http://schemas.openxmlformats.org/officeDocument/2006/relationships/slideLayout" Target="../slideLayouts/slideLayout257.xml"/><Relationship Id="rId25" Type="http://schemas.openxmlformats.org/officeDocument/2006/relationships/theme" Target="../theme/theme12.xml"/><Relationship Id="rId2" Type="http://schemas.openxmlformats.org/officeDocument/2006/relationships/slideLayout" Target="../slideLayouts/slideLayout242.xml"/><Relationship Id="rId16" Type="http://schemas.openxmlformats.org/officeDocument/2006/relationships/slideLayout" Target="../slideLayouts/slideLayout256.xml"/><Relationship Id="rId20" Type="http://schemas.openxmlformats.org/officeDocument/2006/relationships/slideLayout" Target="../slideLayouts/slideLayout260.xml"/><Relationship Id="rId1" Type="http://schemas.openxmlformats.org/officeDocument/2006/relationships/slideLayout" Target="../slideLayouts/slideLayout241.xml"/><Relationship Id="rId6" Type="http://schemas.openxmlformats.org/officeDocument/2006/relationships/slideLayout" Target="../slideLayouts/slideLayout246.xml"/><Relationship Id="rId11" Type="http://schemas.openxmlformats.org/officeDocument/2006/relationships/slideLayout" Target="../slideLayouts/slideLayout251.xml"/><Relationship Id="rId24" Type="http://schemas.openxmlformats.org/officeDocument/2006/relationships/slideLayout" Target="../slideLayouts/slideLayout264.xml"/><Relationship Id="rId5" Type="http://schemas.openxmlformats.org/officeDocument/2006/relationships/slideLayout" Target="../slideLayouts/slideLayout245.xml"/><Relationship Id="rId15" Type="http://schemas.openxmlformats.org/officeDocument/2006/relationships/slideLayout" Target="../slideLayouts/slideLayout255.xml"/><Relationship Id="rId23" Type="http://schemas.openxmlformats.org/officeDocument/2006/relationships/slideLayout" Target="../slideLayouts/slideLayout263.xml"/><Relationship Id="rId10" Type="http://schemas.openxmlformats.org/officeDocument/2006/relationships/slideLayout" Target="../slideLayouts/slideLayout250.xml"/><Relationship Id="rId19" Type="http://schemas.openxmlformats.org/officeDocument/2006/relationships/slideLayout" Target="../slideLayouts/slideLayout259.xml"/><Relationship Id="rId4" Type="http://schemas.openxmlformats.org/officeDocument/2006/relationships/slideLayout" Target="../slideLayouts/slideLayout244.xml"/><Relationship Id="rId9" Type="http://schemas.openxmlformats.org/officeDocument/2006/relationships/slideLayout" Target="../slideLayouts/slideLayout249.xml"/><Relationship Id="rId14" Type="http://schemas.openxmlformats.org/officeDocument/2006/relationships/slideLayout" Target="../slideLayouts/slideLayout254.xml"/><Relationship Id="rId22" Type="http://schemas.openxmlformats.org/officeDocument/2006/relationships/slideLayout" Target="../slideLayouts/slideLayout26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72.xml"/><Relationship Id="rId13" Type="http://schemas.openxmlformats.org/officeDocument/2006/relationships/slideLayout" Target="../slideLayouts/slideLayout277.xml"/><Relationship Id="rId18" Type="http://schemas.openxmlformats.org/officeDocument/2006/relationships/slideLayout" Target="../slideLayouts/slideLayout282.xml"/><Relationship Id="rId3" Type="http://schemas.openxmlformats.org/officeDocument/2006/relationships/slideLayout" Target="../slideLayouts/slideLayout267.xml"/><Relationship Id="rId21" Type="http://schemas.openxmlformats.org/officeDocument/2006/relationships/slideLayout" Target="../slideLayouts/slideLayout285.xml"/><Relationship Id="rId7" Type="http://schemas.openxmlformats.org/officeDocument/2006/relationships/slideLayout" Target="../slideLayouts/slideLayout271.xml"/><Relationship Id="rId12" Type="http://schemas.openxmlformats.org/officeDocument/2006/relationships/slideLayout" Target="../slideLayouts/slideLayout276.xml"/><Relationship Id="rId17" Type="http://schemas.openxmlformats.org/officeDocument/2006/relationships/slideLayout" Target="../slideLayouts/slideLayout281.xml"/><Relationship Id="rId25" Type="http://schemas.openxmlformats.org/officeDocument/2006/relationships/theme" Target="../theme/theme13.xml"/><Relationship Id="rId2" Type="http://schemas.openxmlformats.org/officeDocument/2006/relationships/slideLayout" Target="../slideLayouts/slideLayout266.xml"/><Relationship Id="rId16" Type="http://schemas.openxmlformats.org/officeDocument/2006/relationships/slideLayout" Target="../slideLayouts/slideLayout280.xml"/><Relationship Id="rId20" Type="http://schemas.openxmlformats.org/officeDocument/2006/relationships/slideLayout" Target="../slideLayouts/slideLayout284.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24" Type="http://schemas.openxmlformats.org/officeDocument/2006/relationships/slideLayout" Target="../slideLayouts/slideLayout288.xml"/><Relationship Id="rId5" Type="http://schemas.openxmlformats.org/officeDocument/2006/relationships/slideLayout" Target="../slideLayouts/slideLayout269.xml"/><Relationship Id="rId15" Type="http://schemas.openxmlformats.org/officeDocument/2006/relationships/slideLayout" Target="../slideLayouts/slideLayout279.xml"/><Relationship Id="rId23" Type="http://schemas.openxmlformats.org/officeDocument/2006/relationships/slideLayout" Target="../slideLayouts/slideLayout287.xml"/><Relationship Id="rId10" Type="http://schemas.openxmlformats.org/officeDocument/2006/relationships/slideLayout" Target="../slideLayouts/slideLayout274.xml"/><Relationship Id="rId19" Type="http://schemas.openxmlformats.org/officeDocument/2006/relationships/slideLayout" Target="../slideLayouts/slideLayout283.xml"/><Relationship Id="rId4" Type="http://schemas.openxmlformats.org/officeDocument/2006/relationships/slideLayout" Target="../slideLayouts/slideLayout268.xml"/><Relationship Id="rId9" Type="http://schemas.openxmlformats.org/officeDocument/2006/relationships/slideLayout" Target="../slideLayouts/slideLayout273.xml"/><Relationship Id="rId14" Type="http://schemas.openxmlformats.org/officeDocument/2006/relationships/slideLayout" Target="../slideLayouts/slideLayout278.xml"/><Relationship Id="rId22" Type="http://schemas.openxmlformats.org/officeDocument/2006/relationships/slideLayout" Target="../slideLayouts/slideLayout286.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96.xml"/><Relationship Id="rId13" Type="http://schemas.openxmlformats.org/officeDocument/2006/relationships/slideLayout" Target="../slideLayouts/slideLayout301.xml"/><Relationship Id="rId18" Type="http://schemas.openxmlformats.org/officeDocument/2006/relationships/slideLayout" Target="../slideLayouts/slideLayout306.xml"/><Relationship Id="rId3" Type="http://schemas.openxmlformats.org/officeDocument/2006/relationships/slideLayout" Target="../slideLayouts/slideLayout291.xml"/><Relationship Id="rId21" Type="http://schemas.openxmlformats.org/officeDocument/2006/relationships/slideLayout" Target="../slideLayouts/slideLayout309.xml"/><Relationship Id="rId7" Type="http://schemas.openxmlformats.org/officeDocument/2006/relationships/slideLayout" Target="../slideLayouts/slideLayout295.xml"/><Relationship Id="rId12" Type="http://schemas.openxmlformats.org/officeDocument/2006/relationships/slideLayout" Target="../slideLayouts/slideLayout300.xml"/><Relationship Id="rId17" Type="http://schemas.openxmlformats.org/officeDocument/2006/relationships/slideLayout" Target="../slideLayouts/slideLayout305.xml"/><Relationship Id="rId25" Type="http://schemas.openxmlformats.org/officeDocument/2006/relationships/theme" Target="../theme/theme14.xml"/><Relationship Id="rId2" Type="http://schemas.openxmlformats.org/officeDocument/2006/relationships/slideLayout" Target="../slideLayouts/slideLayout290.xml"/><Relationship Id="rId16" Type="http://schemas.openxmlformats.org/officeDocument/2006/relationships/slideLayout" Target="../slideLayouts/slideLayout304.xml"/><Relationship Id="rId20" Type="http://schemas.openxmlformats.org/officeDocument/2006/relationships/slideLayout" Target="../slideLayouts/slideLayout308.xml"/><Relationship Id="rId1" Type="http://schemas.openxmlformats.org/officeDocument/2006/relationships/slideLayout" Target="../slideLayouts/slideLayout289.xml"/><Relationship Id="rId6" Type="http://schemas.openxmlformats.org/officeDocument/2006/relationships/slideLayout" Target="../slideLayouts/slideLayout294.xml"/><Relationship Id="rId11" Type="http://schemas.openxmlformats.org/officeDocument/2006/relationships/slideLayout" Target="../slideLayouts/slideLayout299.xml"/><Relationship Id="rId24" Type="http://schemas.openxmlformats.org/officeDocument/2006/relationships/slideLayout" Target="../slideLayouts/slideLayout312.xml"/><Relationship Id="rId5" Type="http://schemas.openxmlformats.org/officeDocument/2006/relationships/slideLayout" Target="../slideLayouts/slideLayout293.xml"/><Relationship Id="rId15" Type="http://schemas.openxmlformats.org/officeDocument/2006/relationships/slideLayout" Target="../slideLayouts/slideLayout303.xml"/><Relationship Id="rId23" Type="http://schemas.openxmlformats.org/officeDocument/2006/relationships/slideLayout" Target="../slideLayouts/slideLayout311.xml"/><Relationship Id="rId10" Type="http://schemas.openxmlformats.org/officeDocument/2006/relationships/slideLayout" Target="../slideLayouts/slideLayout298.xml"/><Relationship Id="rId19" Type="http://schemas.openxmlformats.org/officeDocument/2006/relationships/slideLayout" Target="../slideLayouts/slideLayout307.xml"/><Relationship Id="rId4" Type="http://schemas.openxmlformats.org/officeDocument/2006/relationships/slideLayout" Target="../slideLayouts/slideLayout292.xml"/><Relationship Id="rId9" Type="http://schemas.openxmlformats.org/officeDocument/2006/relationships/slideLayout" Target="../slideLayouts/slideLayout297.xml"/><Relationship Id="rId14" Type="http://schemas.openxmlformats.org/officeDocument/2006/relationships/slideLayout" Target="../slideLayouts/slideLayout302.xml"/><Relationship Id="rId22" Type="http://schemas.openxmlformats.org/officeDocument/2006/relationships/slideLayout" Target="../slideLayouts/slideLayout310.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20.xml"/><Relationship Id="rId13" Type="http://schemas.openxmlformats.org/officeDocument/2006/relationships/slideLayout" Target="../slideLayouts/slideLayout325.xml"/><Relationship Id="rId18" Type="http://schemas.openxmlformats.org/officeDocument/2006/relationships/slideLayout" Target="../slideLayouts/slideLayout330.xml"/><Relationship Id="rId26" Type="http://schemas.openxmlformats.org/officeDocument/2006/relationships/slideLayout" Target="../slideLayouts/slideLayout338.xml"/><Relationship Id="rId3" Type="http://schemas.openxmlformats.org/officeDocument/2006/relationships/slideLayout" Target="../slideLayouts/slideLayout315.xml"/><Relationship Id="rId21" Type="http://schemas.openxmlformats.org/officeDocument/2006/relationships/slideLayout" Target="../slideLayouts/slideLayout333.xml"/><Relationship Id="rId7" Type="http://schemas.openxmlformats.org/officeDocument/2006/relationships/slideLayout" Target="../slideLayouts/slideLayout319.xml"/><Relationship Id="rId12" Type="http://schemas.openxmlformats.org/officeDocument/2006/relationships/slideLayout" Target="../slideLayouts/slideLayout324.xml"/><Relationship Id="rId17" Type="http://schemas.openxmlformats.org/officeDocument/2006/relationships/slideLayout" Target="../slideLayouts/slideLayout329.xml"/><Relationship Id="rId25" Type="http://schemas.openxmlformats.org/officeDocument/2006/relationships/slideLayout" Target="../slideLayouts/slideLayout337.xml"/><Relationship Id="rId2" Type="http://schemas.openxmlformats.org/officeDocument/2006/relationships/slideLayout" Target="../slideLayouts/slideLayout314.xml"/><Relationship Id="rId16" Type="http://schemas.openxmlformats.org/officeDocument/2006/relationships/slideLayout" Target="../slideLayouts/slideLayout328.xml"/><Relationship Id="rId20" Type="http://schemas.openxmlformats.org/officeDocument/2006/relationships/slideLayout" Target="../slideLayouts/slideLayout332.xml"/><Relationship Id="rId1" Type="http://schemas.openxmlformats.org/officeDocument/2006/relationships/slideLayout" Target="../slideLayouts/slideLayout313.xml"/><Relationship Id="rId6" Type="http://schemas.openxmlformats.org/officeDocument/2006/relationships/slideLayout" Target="../slideLayouts/slideLayout318.xml"/><Relationship Id="rId11" Type="http://schemas.openxmlformats.org/officeDocument/2006/relationships/slideLayout" Target="../slideLayouts/slideLayout323.xml"/><Relationship Id="rId24" Type="http://schemas.openxmlformats.org/officeDocument/2006/relationships/slideLayout" Target="../slideLayouts/slideLayout336.xml"/><Relationship Id="rId5" Type="http://schemas.openxmlformats.org/officeDocument/2006/relationships/slideLayout" Target="../slideLayouts/slideLayout317.xml"/><Relationship Id="rId15" Type="http://schemas.openxmlformats.org/officeDocument/2006/relationships/slideLayout" Target="../slideLayouts/slideLayout327.xml"/><Relationship Id="rId23" Type="http://schemas.openxmlformats.org/officeDocument/2006/relationships/slideLayout" Target="../slideLayouts/slideLayout335.xml"/><Relationship Id="rId28" Type="http://schemas.openxmlformats.org/officeDocument/2006/relationships/image" Target="../media/image2.png"/><Relationship Id="rId10" Type="http://schemas.openxmlformats.org/officeDocument/2006/relationships/slideLayout" Target="../slideLayouts/slideLayout322.xml"/><Relationship Id="rId19" Type="http://schemas.openxmlformats.org/officeDocument/2006/relationships/slideLayout" Target="../slideLayouts/slideLayout331.xml"/><Relationship Id="rId4" Type="http://schemas.openxmlformats.org/officeDocument/2006/relationships/slideLayout" Target="../slideLayouts/slideLayout316.xml"/><Relationship Id="rId9" Type="http://schemas.openxmlformats.org/officeDocument/2006/relationships/slideLayout" Target="../slideLayouts/slideLayout321.xml"/><Relationship Id="rId14" Type="http://schemas.openxmlformats.org/officeDocument/2006/relationships/slideLayout" Target="../slideLayouts/slideLayout326.xml"/><Relationship Id="rId22" Type="http://schemas.openxmlformats.org/officeDocument/2006/relationships/slideLayout" Target="../slideLayouts/slideLayout334.xml"/><Relationship Id="rId27"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346.xml"/><Relationship Id="rId13" Type="http://schemas.openxmlformats.org/officeDocument/2006/relationships/slideLayout" Target="../slideLayouts/slideLayout351.xml"/><Relationship Id="rId18" Type="http://schemas.openxmlformats.org/officeDocument/2006/relationships/slideLayout" Target="../slideLayouts/slideLayout356.xml"/><Relationship Id="rId26" Type="http://schemas.openxmlformats.org/officeDocument/2006/relationships/slideLayout" Target="../slideLayouts/slideLayout364.xml"/><Relationship Id="rId3" Type="http://schemas.openxmlformats.org/officeDocument/2006/relationships/slideLayout" Target="../slideLayouts/slideLayout341.xml"/><Relationship Id="rId21" Type="http://schemas.openxmlformats.org/officeDocument/2006/relationships/slideLayout" Target="../slideLayouts/slideLayout359.xml"/><Relationship Id="rId7" Type="http://schemas.openxmlformats.org/officeDocument/2006/relationships/slideLayout" Target="../slideLayouts/slideLayout345.xml"/><Relationship Id="rId12" Type="http://schemas.openxmlformats.org/officeDocument/2006/relationships/slideLayout" Target="../slideLayouts/slideLayout350.xml"/><Relationship Id="rId17" Type="http://schemas.openxmlformats.org/officeDocument/2006/relationships/slideLayout" Target="../slideLayouts/slideLayout355.xml"/><Relationship Id="rId25" Type="http://schemas.openxmlformats.org/officeDocument/2006/relationships/slideLayout" Target="../slideLayouts/slideLayout363.xml"/><Relationship Id="rId2" Type="http://schemas.openxmlformats.org/officeDocument/2006/relationships/slideLayout" Target="../slideLayouts/slideLayout340.xml"/><Relationship Id="rId16" Type="http://schemas.openxmlformats.org/officeDocument/2006/relationships/slideLayout" Target="../slideLayouts/slideLayout354.xml"/><Relationship Id="rId20" Type="http://schemas.openxmlformats.org/officeDocument/2006/relationships/slideLayout" Target="../slideLayouts/slideLayout358.xml"/><Relationship Id="rId1" Type="http://schemas.openxmlformats.org/officeDocument/2006/relationships/slideLayout" Target="../slideLayouts/slideLayout339.xml"/><Relationship Id="rId6" Type="http://schemas.openxmlformats.org/officeDocument/2006/relationships/slideLayout" Target="../slideLayouts/slideLayout344.xml"/><Relationship Id="rId11" Type="http://schemas.openxmlformats.org/officeDocument/2006/relationships/slideLayout" Target="../slideLayouts/slideLayout349.xml"/><Relationship Id="rId24" Type="http://schemas.openxmlformats.org/officeDocument/2006/relationships/slideLayout" Target="../slideLayouts/slideLayout362.xml"/><Relationship Id="rId5" Type="http://schemas.openxmlformats.org/officeDocument/2006/relationships/slideLayout" Target="../slideLayouts/slideLayout343.xml"/><Relationship Id="rId15" Type="http://schemas.openxmlformats.org/officeDocument/2006/relationships/slideLayout" Target="../slideLayouts/slideLayout353.xml"/><Relationship Id="rId23" Type="http://schemas.openxmlformats.org/officeDocument/2006/relationships/slideLayout" Target="../slideLayouts/slideLayout361.xml"/><Relationship Id="rId28" Type="http://schemas.openxmlformats.org/officeDocument/2006/relationships/image" Target="../media/image2.png"/><Relationship Id="rId10" Type="http://schemas.openxmlformats.org/officeDocument/2006/relationships/slideLayout" Target="../slideLayouts/slideLayout348.xml"/><Relationship Id="rId19" Type="http://schemas.openxmlformats.org/officeDocument/2006/relationships/slideLayout" Target="../slideLayouts/slideLayout357.xml"/><Relationship Id="rId4" Type="http://schemas.openxmlformats.org/officeDocument/2006/relationships/slideLayout" Target="../slideLayouts/slideLayout342.xml"/><Relationship Id="rId9" Type="http://schemas.openxmlformats.org/officeDocument/2006/relationships/slideLayout" Target="../slideLayouts/slideLayout347.xml"/><Relationship Id="rId14" Type="http://schemas.openxmlformats.org/officeDocument/2006/relationships/slideLayout" Target="../slideLayouts/slideLayout352.xml"/><Relationship Id="rId22" Type="http://schemas.openxmlformats.org/officeDocument/2006/relationships/slideLayout" Target="../slideLayouts/slideLayout360.xml"/><Relationship Id="rId27"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372.xml"/><Relationship Id="rId3" Type="http://schemas.openxmlformats.org/officeDocument/2006/relationships/slideLayout" Target="../slideLayouts/slideLayout367.xml"/><Relationship Id="rId7" Type="http://schemas.openxmlformats.org/officeDocument/2006/relationships/slideLayout" Target="../slideLayouts/slideLayout371.xml"/><Relationship Id="rId12" Type="http://schemas.openxmlformats.org/officeDocument/2006/relationships/theme" Target="../theme/theme17.xml"/><Relationship Id="rId2" Type="http://schemas.openxmlformats.org/officeDocument/2006/relationships/slideLayout" Target="../slideLayouts/slideLayout366.xml"/><Relationship Id="rId1" Type="http://schemas.openxmlformats.org/officeDocument/2006/relationships/slideLayout" Target="../slideLayouts/slideLayout365.xml"/><Relationship Id="rId6" Type="http://schemas.openxmlformats.org/officeDocument/2006/relationships/slideLayout" Target="../slideLayouts/slideLayout370.xml"/><Relationship Id="rId11" Type="http://schemas.openxmlformats.org/officeDocument/2006/relationships/slideLayout" Target="../slideLayouts/slideLayout375.xml"/><Relationship Id="rId5" Type="http://schemas.openxmlformats.org/officeDocument/2006/relationships/slideLayout" Target="../slideLayouts/slideLayout369.xml"/><Relationship Id="rId10" Type="http://schemas.openxmlformats.org/officeDocument/2006/relationships/slideLayout" Target="../slideLayouts/slideLayout374.xml"/><Relationship Id="rId4" Type="http://schemas.openxmlformats.org/officeDocument/2006/relationships/slideLayout" Target="../slideLayouts/slideLayout368.xml"/><Relationship Id="rId9" Type="http://schemas.openxmlformats.org/officeDocument/2006/relationships/slideLayout" Target="../slideLayouts/slideLayout373.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383.xml"/><Relationship Id="rId3" Type="http://schemas.openxmlformats.org/officeDocument/2006/relationships/slideLayout" Target="../slideLayouts/slideLayout378.xml"/><Relationship Id="rId7" Type="http://schemas.openxmlformats.org/officeDocument/2006/relationships/slideLayout" Target="../slideLayouts/slideLayout382.xml"/><Relationship Id="rId12" Type="http://schemas.openxmlformats.org/officeDocument/2006/relationships/theme" Target="../theme/theme18.xml"/><Relationship Id="rId2" Type="http://schemas.openxmlformats.org/officeDocument/2006/relationships/slideLayout" Target="../slideLayouts/slideLayout377.xml"/><Relationship Id="rId1" Type="http://schemas.openxmlformats.org/officeDocument/2006/relationships/slideLayout" Target="../slideLayouts/slideLayout376.xml"/><Relationship Id="rId6" Type="http://schemas.openxmlformats.org/officeDocument/2006/relationships/slideLayout" Target="../slideLayouts/slideLayout381.xml"/><Relationship Id="rId11" Type="http://schemas.openxmlformats.org/officeDocument/2006/relationships/slideLayout" Target="../slideLayouts/slideLayout386.xml"/><Relationship Id="rId5" Type="http://schemas.openxmlformats.org/officeDocument/2006/relationships/slideLayout" Target="../slideLayouts/slideLayout380.xml"/><Relationship Id="rId10" Type="http://schemas.openxmlformats.org/officeDocument/2006/relationships/slideLayout" Target="../slideLayouts/slideLayout385.xml"/><Relationship Id="rId4" Type="http://schemas.openxmlformats.org/officeDocument/2006/relationships/slideLayout" Target="../slideLayouts/slideLayout379.xml"/><Relationship Id="rId9" Type="http://schemas.openxmlformats.org/officeDocument/2006/relationships/slideLayout" Target="../slideLayouts/slideLayout384.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394.xml"/><Relationship Id="rId3" Type="http://schemas.openxmlformats.org/officeDocument/2006/relationships/slideLayout" Target="../slideLayouts/slideLayout389.xml"/><Relationship Id="rId7" Type="http://schemas.openxmlformats.org/officeDocument/2006/relationships/slideLayout" Target="../slideLayouts/slideLayout393.xml"/><Relationship Id="rId12" Type="http://schemas.openxmlformats.org/officeDocument/2006/relationships/theme" Target="../theme/theme19.xml"/><Relationship Id="rId2" Type="http://schemas.openxmlformats.org/officeDocument/2006/relationships/slideLayout" Target="../slideLayouts/slideLayout388.xml"/><Relationship Id="rId1" Type="http://schemas.openxmlformats.org/officeDocument/2006/relationships/slideLayout" Target="../slideLayouts/slideLayout387.xml"/><Relationship Id="rId6" Type="http://schemas.openxmlformats.org/officeDocument/2006/relationships/slideLayout" Target="../slideLayouts/slideLayout392.xml"/><Relationship Id="rId11" Type="http://schemas.openxmlformats.org/officeDocument/2006/relationships/slideLayout" Target="../slideLayouts/slideLayout397.xml"/><Relationship Id="rId5" Type="http://schemas.openxmlformats.org/officeDocument/2006/relationships/slideLayout" Target="../slideLayouts/slideLayout391.xml"/><Relationship Id="rId10" Type="http://schemas.openxmlformats.org/officeDocument/2006/relationships/slideLayout" Target="../slideLayouts/slideLayout396.xml"/><Relationship Id="rId4" Type="http://schemas.openxmlformats.org/officeDocument/2006/relationships/slideLayout" Target="../slideLayouts/slideLayout390.xml"/><Relationship Id="rId9" Type="http://schemas.openxmlformats.org/officeDocument/2006/relationships/slideLayout" Target="../slideLayouts/slideLayout39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405.xml"/><Relationship Id="rId13" Type="http://schemas.openxmlformats.org/officeDocument/2006/relationships/theme" Target="../theme/theme20.xml"/><Relationship Id="rId3" Type="http://schemas.openxmlformats.org/officeDocument/2006/relationships/slideLayout" Target="../slideLayouts/slideLayout400.xml"/><Relationship Id="rId7" Type="http://schemas.openxmlformats.org/officeDocument/2006/relationships/slideLayout" Target="../slideLayouts/slideLayout404.xml"/><Relationship Id="rId12" Type="http://schemas.openxmlformats.org/officeDocument/2006/relationships/slideLayout" Target="../slideLayouts/slideLayout409.xml"/><Relationship Id="rId2" Type="http://schemas.openxmlformats.org/officeDocument/2006/relationships/slideLayout" Target="../slideLayouts/slideLayout399.xml"/><Relationship Id="rId1" Type="http://schemas.openxmlformats.org/officeDocument/2006/relationships/slideLayout" Target="../slideLayouts/slideLayout398.xml"/><Relationship Id="rId6" Type="http://schemas.openxmlformats.org/officeDocument/2006/relationships/slideLayout" Target="../slideLayouts/slideLayout403.xml"/><Relationship Id="rId11" Type="http://schemas.openxmlformats.org/officeDocument/2006/relationships/slideLayout" Target="../slideLayouts/slideLayout408.xml"/><Relationship Id="rId5" Type="http://schemas.openxmlformats.org/officeDocument/2006/relationships/slideLayout" Target="../slideLayouts/slideLayout402.xml"/><Relationship Id="rId10" Type="http://schemas.openxmlformats.org/officeDocument/2006/relationships/slideLayout" Target="../slideLayouts/slideLayout407.xml"/><Relationship Id="rId4" Type="http://schemas.openxmlformats.org/officeDocument/2006/relationships/slideLayout" Target="../slideLayouts/slideLayout401.xml"/><Relationship Id="rId9" Type="http://schemas.openxmlformats.org/officeDocument/2006/relationships/slideLayout" Target="../slideLayouts/slideLayout406.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417.xml"/><Relationship Id="rId13" Type="http://schemas.openxmlformats.org/officeDocument/2006/relationships/theme" Target="../theme/theme21.xml"/><Relationship Id="rId3" Type="http://schemas.openxmlformats.org/officeDocument/2006/relationships/slideLayout" Target="../slideLayouts/slideLayout412.xml"/><Relationship Id="rId7" Type="http://schemas.openxmlformats.org/officeDocument/2006/relationships/slideLayout" Target="../slideLayouts/slideLayout416.xml"/><Relationship Id="rId12" Type="http://schemas.openxmlformats.org/officeDocument/2006/relationships/slideLayout" Target="../slideLayouts/slideLayout421.xml"/><Relationship Id="rId2" Type="http://schemas.openxmlformats.org/officeDocument/2006/relationships/slideLayout" Target="../slideLayouts/slideLayout411.xml"/><Relationship Id="rId1" Type="http://schemas.openxmlformats.org/officeDocument/2006/relationships/slideLayout" Target="../slideLayouts/slideLayout410.xml"/><Relationship Id="rId6" Type="http://schemas.openxmlformats.org/officeDocument/2006/relationships/slideLayout" Target="../slideLayouts/slideLayout415.xml"/><Relationship Id="rId11" Type="http://schemas.openxmlformats.org/officeDocument/2006/relationships/slideLayout" Target="../slideLayouts/slideLayout420.xml"/><Relationship Id="rId5" Type="http://schemas.openxmlformats.org/officeDocument/2006/relationships/slideLayout" Target="../slideLayouts/slideLayout414.xml"/><Relationship Id="rId10" Type="http://schemas.openxmlformats.org/officeDocument/2006/relationships/slideLayout" Target="../slideLayouts/slideLayout419.xml"/><Relationship Id="rId4" Type="http://schemas.openxmlformats.org/officeDocument/2006/relationships/slideLayout" Target="../slideLayouts/slideLayout413.xml"/><Relationship Id="rId9" Type="http://schemas.openxmlformats.org/officeDocument/2006/relationships/slideLayout" Target="../slideLayouts/slideLayout418.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429.xml"/><Relationship Id="rId3" Type="http://schemas.openxmlformats.org/officeDocument/2006/relationships/slideLayout" Target="../slideLayouts/slideLayout424.xml"/><Relationship Id="rId7" Type="http://schemas.openxmlformats.org/officeDocument/2006/relationships/slideLayout" Target="../slideLayouts/slideLayout428.xml"/><Relationship Id="rId12" Type="http://schemas.openxmlformats.org/officeDocument/2006/relationships/theme" Target="../theme/theme22.xml"/><Relationship Id="rId2" Type="http://schemas.openxmlformats.org/officeDocument/2006/relationships/slideLayout" Target="../slideLayouts/slideLayout423.xml"/><Relationship Id="rId1" Type="http://schemas.openxmlformats.org/officeDocument/2006/relationships/slideLayout" Target="../slideLayouts/slideLayout422.xml"/><Relationship Id="rId6" Type="http://schemas.openxmlformats.org/officeDocument/2006/relationships/slideLayout" Target="../slideLayouts/slideLayout427.xml"/><Relationship Id="rId11" Type="http://schemas.openxmlformats.org/officeDocument/2006/relationships/slideLayout" Target="../slideLayouts/slideLayout432.xml"/><Relationship Id="rId5" Type="http://schemas.openxmlformats.org/officeDocument/2006/relationships/slideLayout" Target="../slideLayouts/slideLayout426.xml"/><Relationship Id="rId10" Type="http://schemas.openxmlformats.org/officeDocument/2006/relationships/slideLayout" Target="../slideLayouts/slideLayout431.xml"/><Relationship Id="rId4" Type="http://schemas.openxmlformats.org/officeDocument/2006/relationships/slideLayout" Target="../slideLayouts/slideLayout425.xml"/><Relationship Id="rId9" Type="http://schemas.openxmlformats.org/officeDocument/2006/relationships/slideLayout" Target="../slideLayouts/slideLayout430.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440.xml"/><Relationship Id="rId13" Type="http://schemas.openxmlformats.org/officeDocument/2006/relationships/slideLayout" Target="../slideLayouts/slideLayout445.xml"/><Relationship Id="rId18" Type="http://schemas.openxmlformats.org/officeDocument/2006/relationships/slideLayout" Target="../slideLayouts/slideLayout450.xml"/><Relationship Id="rId26" Type="http://schemas.openxmlformats.org/officeDocument/2006/relationships/slideLayout" Target="../slideLayouts/slideLayout458.xml"/><Relationship Id="rId3" Type="http://schemas.openxmlformats.org/officeDocument/2006/relationships/slideLayout" Target="../slideLayouts/slideLayout435.xml"/><Relationship Id="rId21" Type="http://schemas.openxmlformats.org/officeDocument/2006/relationships/slideLayout" Target="../slideLayouts/slideLayout453.xml"/><Relationship Id="rId34" Type="http://schemas.openxmlformats.org/officeDocument/2006/relationships/theme" Target="../theme/theme23.xml"/><Relationship Id="rId7" Type="http://schemas.openxmlformats.org/officeDocument/2006/relationships/slideLayout" Target="../slideLayouts/slideLayout439.xml"/><Relationship Id="rId12" Type="http://schemas.openxmlformats.org/officeDocument/2006/relationships/slideLayout" Target="../slideLayouts/slideLayout444.xml"/><Relationship Id="rId17" Type="http://schemas.openxmlformats.org/officeDocument/2006/relationships/slideLayout" Target="../slideLayouts/slideLayout449.xml"/><Relationship Id="rId25" Type="http://schemas.openxmlformats.org/officeDocument/2006/relationships/slideLayout" Target="../slideLayouts/slideLayout457.xml"/><Relationship Id="rId33" Type="http://schemas.openxmlformats.org/officeDocument/2006/relationships/slideLayout" Target="../slideLayouts/slideLayout465.xml"/><Relationship Id="rId2" Type="http://schemas.openxmlformats.org/officeDocument/2006/relationships/slideLayout" Target="../slideLayouts/slideLayout434.xml"/><Relationship Id="rId16" Type="http://schemas.openxmlformats.org/officeDocument/2006/relationships/slideLayout" Target="../slideLayouts/slideLayout448.xml"/><Relationship Id="rId20" Type="http://schemas.openxmlformats.org/officeDocument/2006/relationships/slideLayout" Target="../slideLayouts/slideLayout452.xml"/><Relationship Id="rId29" Type="http://schemas.openxmlformats.org/officeDocument/2006/relationships/slideLayout" Target="../slideLayouts/slideLayout461.xml"/><Relationship Id="rId1" Type="http://schemas.openxmlformats.org/officeDocument/2006/relationships/slideLayout" Target="../slideLayouts/slideLayout433.xml"/><Relationship Id="rId6" Type="http://schemas.openxmlformats.org/officeDocument/2006/relationships/slideLayout" Target="../slideLayouts/slideLayout438.xml"/><Relationship Id="rId11" Type="http://schemas.openxmlformats.org/officeDocument/2006/relationships/slideLayout" Target="../slideLayouts/slideLayout443.xml"/><Relationship Id="rId24" Type="http://schemas.openxmlformats.org/officeDocument/2006/relationships/slideLayout" Target="../slideLayouts/slideLayout456.xml"/><Relationship Id="rId32" Type="http://schemas.openxmlformats.org/officeDocument/2006/relationships/slideLayout" Target="../slideLayouts/slideLayout464.xml"/><Relationship Id="rId5" Type="http://schemas.openxmlformats.org/officeDocument/2006/relationships/slideLayout" Target="../slideLayouts/slideLayout437.xml"/><Relationship Id="rId15" Type="http://schemas.openxmlformats.org/officeDocument/2006/relationships/slideLayout" Target="../slideLayouts/slideLayout447.xml"/><Relationship Id="rId23" Type="http://schemas.openxmlformats.org/officeDocument/2006/relationships/slideLayout" Target="../slideLayouts/slideLayout455.xml"/><Relationship Id="rId28" Type="http://schemas.openxmlformats.org/officeDocument/2006/relationships/slideLayout" Target="../slideLayouts/slideLayout460.xml"/><Relationship Id="rId10" Type="http://schemas.openxmlformats.org/officeDocument/2006/relationships/slideLayout" Target="../slideLayouts/slideLayout442.xml"/><Relationship Id="rId19" Type="http://schemas.openxmlformats.org/officeDocument/2006/relationships/slideLayout" Target="../slideLayouts/slideLayout451.xml"/><Relationship Id="rId31" Type="http://schemas.openxmlformats.org/officeDocument/2006/relationships/slideLayout" Target="../slideLayouts/slideLayout463.xml"/><Relationship Id="rId4" Type="http://schemas.openxmlformats.org/officeDocument/2006/relationships/slideLayout" Target="../slideLayouts/slideLayout436.xml"/><Relationship Id="rId9" Type="http://schemas.openxmlformats.org/officeDocument/2006/relationships/slideLayout" Target="../slideLayouts/slideLayout441.xml"/><Relationship Id="rId14" Type="http://schemas.openxmlformats.org/officeDocument/2006/relationships/slideLayout" Target="../slideLayouts/slideLayout446.xml"/><Relationship Id="rId22" Type="http://schemas.openxmlformats.org/officeDocument/2006/relationships/slideLayout" Target="../slideLayouts/slideLayout454.xml"/><Relationship Id="rId27" Type="http://schemas.openxmlformats.org/officeDocument/2006/relationships/slideLayout" Target="../slideLayouts/slideLayout459.xml"/><Relationship Id="rId30" Type="http://schemas.openxmlformats.org/officeDocument/2006/relationships/slideLayout" Target="../slideLayouts/slideLayout46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theme" Target="../theme/theme3.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slideLayout" Target="../slideLayouts/slideLayout66.xml"/><Relationship Id="rId3" Type="http://schemas.openxmlformats.org/officeDocument/2006/relationships/slideLayout" Target="../slideLayouts/slideLayout51.xml"/><Relationship Id="rId21" Type="http://schemas.openxmlformats.org/officeDocument/2006/relationships/slideLayout" Target="../slideLayouts/slideLayout69.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5" Type="http://schemas.openxmlformats.org/officeDocument/2006/relationships/theme" Target="../theme/theme4.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slideLayout" Target="../slideLayouts/slideLayout68.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24" Type="http://schemas.openxmlformats.org/officeDocument/2006/relationships/slideLayout" Target="../slideLayouts/slideLayout72.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23" Type="http://schemas.openxmlformats.org/officeDocument/2006/relationships/slideLayout" Target="../slideLayouts/slideLayout71.xml"/><Relationship Id="rId10" Type="http://schemas.openxmlformats.org/officeDocument/2006/relationships/slideLayout" Target="../slideLayouts/slideLayout58.xml"/><Relationship Id="rId19" Type="http://schemas.openxmlformats.org/officeDocument/2006/relationships/slideLayout" Target="../slideLayouts/slideLayout67.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slideLayout" Target="../slideLayouts/slideLayout7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slideLayout" Target="../slideLayouts/slideLayout90.xml"/><Relationship Id="rId3" Type="http://schemas.openxmlformats.org/officeDocument/2006/relationships/slideLayout" Target="../slideLayouts/slideLayout75.xml"/><Relationship Id="rId21" Type="http://schemas.openxmlformats.org/officeDocument/2006/relationships/slideLayout" Target="../slideLayouts/slideLayout93.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5" Type="http://schemas.openxmlformats.org/officeDocument/2006/relationships/theme" Target="../theme/theme5.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slideLayout" Target="../slideLayouts/slideLayout92.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24" Type="http://schemas.openxmlformats.org/officeDocument/2006/relationships/slideLayout" Target="../slideLayouts/slideLayout96.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23" Type="http://schemas.openxmlformats.org/officeDocument/2006/relationships/slideLayout" Target="../slideLayouts/slideLayout95.xml"/><Relationship Id="rId10" Type="http://schemas.openxmlformats.org/officeDocument/2006/relationships/slideLayout" Target="../slideLayouts/slideLayout82.xml"/><Relationship Id="rId19" Type="http://schemas.openxmlformats.org/officeDocument/2006/relationships/slideLayout" Target="../slideLayouts/slideLayout91.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3" Type="http://schemas.openxmlformats.org/officeDocument/2006/relationships/slideLayout" Target="../slideLayouts/slideLayout99.xml"/><Relationship Id="rId21" Type="http://schemas.openxmlformats.org/officeDocument/2006/relationships/slideLayout" Target="../slideLayouts/slideLayout117.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5" Type="http://schemas.openxmlformats.org/officeDocument/2006/relationships/theme" Target="../theme/theme6.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24" Type="http://schemas.openxmlformats.org/officeDocument/2006/relationships/slideLayout" Target="../slideLayouts/slideLayout120.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slideLayout" Target="../slideLayouts/slideLayout119.xml"/><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slideLayout" Target="../slideLayouts/slideLayout11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18" Type="http://schemas.openxmlformats.org/officeDocument/2006/relationships/slideLayout" Target="../slideLayouts/slideLayout138.xml"/><Relationship Id="rId3" Type="http://schemas.openxmlformats.org/officeDocument/2006/relationships/slideLayout" Target="../slideLayouts/slideLayout123.xml"/><Relationship Id="rId21" Type="http://schemas.openxmlformats.org/officeDocument/2006/relationships/slideLayout" Target="../slideLayouts/slideLayout141.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5" Type="http://schemas.openxmlformats.org/officeDocument/2006/relationships/theme" Target="../theme/theme7.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slideLayout" Target="../slideLayouts/slideLayout140.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24" Type="http://schemas.openxmlformats.org/officeDocument/2006/relationships/slideLayout" Target="../slideLayouts/slideLayout144.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23" Type="http://schemas.openxmlformats.org/officeDocument/2006/relationships/slideLayout" Target="../slideLayouts/slideLayout143.xml"/><Relationship Id="rId10" Type="http://schemas.openxmlformats.org/officeDocument/2006/relationships/slideLayout" Target="../slideLayouts/slideLayout130.xml"/><Relationship Id="rId19" Type="http://schemas.openxmlformats.org/officeDocument/2006/relationships/slideLayout" Target="../slideLayouts/slideLayout139.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 Id="rId22" Type="http://schemas.openxmlformats.org/officeDocument/2006/relationships/slideLayout" Target="../slideLayouts/slideLayout14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2.xml"/><Relationship Id="rId13" Type="http://schemas.openxmlformats.org/officeDocument/2006/relationships/slideLayout" Target="../slideLayouts/slideLayout157.xml"/><Relationship Id="rId18" Type="http://schemas.openxmlformats.org/officeDocument/2006/relationships/slideLayout" Target="../slideLayouts/slideLayout162.xml"/><Relationship Id="rId3" Type="http://schemas.openxmlformats.org/officeDocument/2006/relationships/slideLayout" Target="../slideLayouts/slideLayout147.xml"/><Relationship Id="rId21" Type="http://schemas.openxmlformats.org/officeDocument/2006/relationships/slideLayout" Target="../slideLayouts/slideLayout165.xml"/><Relationship Id="rId7" Type="http://schemas.openxmlformats.org/officeDocument/2006/relationships/slideLayout" Target="../slideLayouts/slideLayout151.xml"/><Relationship Id="rId12" Type="http://schemas.openxmlformats.org/officeDocument/2006/relationships/slideLayout" Target="../slideLayouts/slideLayout156.xml"/><Relationship Id="rId17" Type="http://schemas.openxmlformats.org/officeDocument/2006/relationships/slideLayout" Target="../slideLayouts/slideLayout161.xml"/><Relationship Id="rId25" Type="http://schemas.openxmlformats.org/officeDocument/2006/relationships/theme" Target="../theme/theme8.xml"/><Relationship Id="rId2" Type="http://schemas.openxmlformats.org/officeDocument/2006/relationships/slideLayout" Target="../slideLayouts/slideLayout146.xml"/><Relationship Id="rId16" Type="http://schemas.openxmlformats.org/officeDocument/2006/relationships/slideLayout" Target="../slideLayouts/slideLayout160.xml"/><Relationship Id="rId20" Type="http://schemas.openxmlformats.org/officeDocument/2006/relationships/slideLayout" Target="../slideLayouts/slideLayout164.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24" Type="http://schemas.openxmlformats.org/officeDocument/2006/relationships/slideLayout" Target="../slideLayouts/slideLayout168.xml"/><Relationship Id="rId5" Type="http://schemas.openxmlformats.org/officeDocument/2006/relationships/slideLayout" Target="../slideLayouts/slideLayout149.xml"/><Relationship Id="rId15" Type="http://schemas.openxmlformats.org/officeDocument/2006/relationships/slideLayout" Target="../slideLayouts/slideLayout159.xml"/><Relationship Id="rId23" Type="http://schemas.openxmlformats.org/officeDocument/2006/relationships/slideLayout" Target="../slideLayouts/slideLayout167.xml"/><Relationship Id="rId10" Type="http://schemas.openxmlformats.org/officeDocument/2006/relationships/slideLayout" Target="../slideLayouts/slideLayout154.xml"/><Relationship Id="rId19" Type="http://schemas.openxmlformats.org/officeDocument/2006/relationships/slideLayout" Target="../slideLayouts/slideLayout163.xml"/><Relationship Id="rId4" Type="http://schemas.openxmlformats.org/officeDocument/2006/relationships/slideLayout" Target="../slideLayouts/slideLayout148.xml"/><Relationship Id="rId9" Type="http://schemas.openxmlformats.org/officeDocument/2006/relationships/slideLayout" Target="../slideLayouts/slideLayout153.xml"/><Relationship Id="rId14" Type="http://schemas.openxmlformats.org/officeDocument/2006/relationships/slideLayout" Target="../slideLayouts/slideLayout158.xml"/><Relationship Id="rId22" Type="http://schemas.openxmlformats.org/officeDocument/2006/relationships/slideLayout" Target="../slideLayouts/slideLayout16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76.xml"/><Relationship Id="rId13" Type="http://schemas.openxmlformats.org/officeDocument/2006/relationships/slideLayout" Target="../slideLayouts/slideLayout181.xml"/><Relationship Id="rId18" Type="http://schemas.openxmlformats.org/officeDocument/2006/relationships/slideLayout" Target="../slideLayouts/slideLayout186.xml"/><Relationship Id="rId3" Type="http://schemas.openxmlformats.org/officeDocument/2006/relationships/slideLayout" Target="../slideLayouts/slideLayout171.xml"/><Relationship Id="rId21" Type="http://schemas.openxmlformats.org/officeDocument/2006/relationships/slideLayout" Target="../slideLayouts/slideLayout189.xml"/><Relationship Id="rId7" Type="http://schemas.openxmlformats.org/officeDocument/2006/relationships/slideLayout" Target="../slideLayouts/slideLayout175.xml"/><Relationship Id="rId12" Type="http://schemas.openxmlformats.org/officeDocument/2006/relationships/slideLayout" Target="../slideLayouts/slideLayout180.xml"/><Relationship Id="rId17" Type="http://schemas.openxmlformats.org/officeDocument/2006/relationships/slideLayout" Target="../slideLayouts/slideLayout185.xml"/><Relationship Id="rId25" Type="http://schemas.openxmlformats.org/officeDocument/2006/relationships/theme" Target="../theme/theme9.xml"/><Relationship Id="rId2" Type="http://schemas.openxmlformats.org/officeDocument/2006/relationships/slideLayout" Target="../slideLayouts/slideLayout170.xml"/><Relationship Id="rId16" Type="http://schemas.openxmlformats.org/officeDocument/2006/relationships/slideLayout" Target="../slideLayouts/slideLayout184.xml"/><Relationship Id="rId20" Type="http://schemas.openxmlformats.org/officeDocument/2006/relationships/slideLayout" Target="../slideLayouts/slideLayout188.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24" Type="http://schemas.openxmlformats.org/officeDocument/2006/relationships/slideLayout" Target="../slideLayouts/slideLayout192.xml"/><Relationship Id="rId5" Type="http://schemas.openxmlformats.org/officeDocument/2006/relationships/slideLayout" Target="../slideLayouts/slideLayout173.xml"/><Relationship Id="rId15" Type="http://schemas.openxmlformats.org/officeDocument/2006/relationships/slideLayout" Target="../slideLayouts/slideLayout183.xml"/><Relationship Id="rId23" Type="http://schemas.openxmlformats.org/officeDocument/2006/relationships/slideLayout" Target="../slideLayouts/slideLayout191.xml"/><Relationship Id="rId10" Type="http://schemas.openxmlformats.org/officeDocument/2006/relationships/slideLayout" Target="../slideLayouts/slideLayout178.xml"/><Relationship Id="rId19" Type="http://schemas.openxmlformats.org/officeDocument/2006/relationships/slideLayout" Target="../slideLayouts/slideLayout187.xml"/><Relationship Id="rId4" Type="http://schemas.openxmlformats.org/officeDocument/2006/relationships/slideLayout" Target="../slideLayouts/slideLayout172.xml"/><Relationship Id="rId9" Type="http://schemas.openxmlformats.org/officeDocument/2006/relationships/slideLayout" Target="../slideLayouts/slideLayout177.xml"/><Relationship Id="rId14" Type="http://schemas.openxmlformats.org/officeDocument/2006/relationships/slideLayout" Target="../slideLayouts/slideLayout182.xml"/><Relationship Id="rId22" Type="http://schemas.openxmlformats.org/officeDocument/2006/relationships/slideLayout" Target="../slideLayouts/slideLayout1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7"/>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5"/>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7B8CF8-DC28-4571-8B20-459C3DA8E835}" type="datetimeFigureOut">
              <a:rPr lang="en-US" smtClean="0"/>
              <a:pPr/>
              <a:t>8/6/2020</a:t>
            </a:fld>
            <a:endParaRPr lang="en-US"/>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7B26A7-C5CA-4E3C-BFF8-CC2113BE10C6}" type="slidenum">
              <a:rPr lang="en-US" smtClean="0"/>
              <a:pPr/>
              <a:t>‹#›</a:t>
            </a:fld>
            <a:endParaRPr lang="en-US"/>
          </a:p>
        </p:txBody>
      </p:sp>
    </p:spTree>
    <p:extLst>
      <p:ext uri="{BB962C8B-B14F-4D97-AF65-F5344CB8AC3E}">
        <p14:creationId xmlns:p14="http://schemas.microsoft.com/office/powerpoint/2010/main" val="2998858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5"/>
            <a:ext cx="1085850" cy="6854825"/>
            <a:chOff x="0" y="0"/>
            <a:chExt cx="684" cy="4318"/>
          </a:xfrm>
        </p:grpSpPr>
        <p:sp>
          <p:nvSpPr>
            <p:cNvPr id="61443"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1033"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1027" name="Rectangle 34"/>
          <p:cNvSpPr>
            <a:spLocks noGrp="1" noChangeArrowheads="1"/>
          </p:cNvSpPr>
          <p:nvPr>
            <p:ph type="title"/>
          </p:nvPr>
        </p:nvSpPr>
        <p:spPr bwMode="auto">
          <a:xfrm>
            <a:off x="11430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ar-SA" smtClean="0"/>
              <a:t>Click to edit Master title style</a:t>
            </a:r>
          </a:p>
        </p:txBody>
      </p:sp>
      <p:sp>
        <p:nvSpPr>
          <p:cNvPr id="61475" name="Rectangle 35"/>
          <p:cNvSpPr>
            <a:spLocks noGrp="1" noChangeArrowheads="1"/>
          </p:cNvSpPr>
          <p:nvPr>
            <p:ph type="dt" sz="half" idx="2"/>
          </p:nvPr>
        </p:nvSpPr>
        <p:spPr bwMode="auto">
          <a:xfrm>
            <a:off x="11430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l"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6" name="Rectangle 36"/>
          <p:cNvSpPr>
            <a:spLocks noGrp="1" noChangeArrowheads="1"/>
          </p:cNvSpPr>
          <p:nvPr>
            <p:ph type="ftr" sz="quarter" idx="3"/>
          </p:nvPr>
        </p:nvSpPr>
        <p:spPr bwMode="auto">
          <a:xfrm>
            <a:off x="35814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7" name="Rectangle 37"/>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eaLnBrk="1" hangingPunct="1">
              <a:defRPr sz="1400"/>
            </a:lvl1pPr>
          </a:lstStyle>
          <a:p>
            <a:pPr fontAlgn="base">
              <a:spcBef>
                <a:spcPct val="0"/>
              </a:spcBef>
              <a:spcAft>
                <a:spcPct val="0"/>
              </a:spcAft>
            </a:pPr>
            <a:fld id="{3D6A76C0-448E-4BB9-93D9-D71983025915}" type="slidenum">
              <a:rPr lang="en-US" altLang="en-US" smtClean="0">
                <a:solidFill>
                  <a:srgbClr val="FFFFFF"/>
                </a:solidFill>
                <a:cs typeface="Times New Roman" pitchFamily="18" charset="0"/>
              </a:rPr>
              <a:pPr fontAlgn="base">
                <a:spcBef>
                  <a:spcPct val="0"/>
                </a:spcBef>
                <a:spcAft>
                  <a:spcPct val="0"/>
                </a:spcAft>
              </a:pPr>
              <a:t>‹#›</a:t>
            </a:fld>
            <a:endParaRPr lang="en-US" altLang="en-US" smtClean="0">
              <a:solidFill>
                <a:srgbClr val="FFFFFF"/>
              </a:solidFill>
              <a:cs typeface="Times New Roman" pitchFamily="18" charset="0"/>
            </a:endParaRPr>
          </a:p>
        </p:txBody>
      </p:sp>
      <p:sp>
        <p:nvSpPr>
          <p:cNvPr id="61478" name="Rectangle 38"/>
          <p:cNvSpPr>
            <a:spLocks noGrp="1" noChangeArrowheads="1"/>
          </p:cNvSpPr>
          <p:nvPr>
            <p:ph type="body" idx="1"/>
          </p:nvPr>
        </p:nvSpPr>
        <p:spPr bwMode="auto">
          <a:xfrm>
            <a:off x="1169988" y="1946275"/>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ar-SA" smtClean="0"/>
              <a:t>Click to edit Master text styles</a:t>
            </a:r>
          </a:p>
          <a:p>
            <a:pPr lvl="1"/>
            <a:r>
              <a:rPr lang="en-US" altLang="ar-SA" smtClean="0"/>
              <a:t>Second level</a:t>
            </a:r>
          </a:p>
          <a:p>
            <a:pPr lvl="2"/>
            <a:r>
              <a:rPr lang="en-US" altLang="ar-SA" smtClean="0"/>
              <a:t>Third level</a:t>
            </a:r>
          </a:p>
          <a:p>
            <a:pPr lvl="3"/>
            <a:r>
              <a:rPr lang="en-US" altLang="ar-SA" smtClean="0"/>
              <a:t>Fourth level</a:t>
            </a:r>
          </a:p>
          <a:p>
            <a:pPr lvl="4"/>
            <a:r>
              <a:rPr lang="en-US" altLang="ar-SA" smtClean="0"/>
              <a:t>Fifth level</a:t>
            </a:r>
          </a:p>
        </p:txBody>
      </p:sp>
    </p:spTree>
    <p:extLst>
      <p:ext uri="{BB962C8B-B14F-4D97-AF65-F5344CB8AC3E}">
        <p14:creationId xmlns:p14="http://schemas.microsoft.com/office/powerpoint/2010/main" val="3799573469"/>
      </p:ext>
    </p:extLst>
  </p:cSld>
  <p:clrMap bg1="dk2" tx1="lt1" bg2="dk1" tx2="lt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 id="2147483919" r:id="rId11"/>
    <p:sldLayoutId id="2147483920" r:id="rId12"/>
    <p:sldLayoutId id="2147483921" r:id="rId13"/>
    <p:sldLayoutId id="2147483922" r:id="rId14"/>
    <p:sldLayoutId id="2147483923" r:id="rId15"/>
    <p:sldLayoutId id="2147483924" r:id="rId16"/>
    <p:sldLayoutId id="2147483925" r:id="rId17"/>
    <p:sldLayoutId id="2147483926" r:id="rId18"/>
    <p:sldLayoutId id="2147483927" r:id="rId19"/>
    <p:sldLayoutId id="2147483928" r:id="rId20"/>
    <p:sldLayoutId id="2147483929" r:id="rId21"/>
    <p:sldLayoutId id="2147483930" r:id="rId22"/>
    <p:sldLayoutId id="2147483931" r:id="rId23"/>
    <p:sldLayoutId id="2147483932" r:id="rId24"/>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5"/>
            <a:ext cx="1085850" cy="6854825"/>
            <a:chOff x="0" y="0"/>
            <a:chExt cx="684" cy="4318"/>
          </a:xfrm>
        </p:grpSpPr>
        <p:sp>
          <p:nvSpPr>
            <p:cNvPr id="61443"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1033"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1027" name="Rectangle 34"/>
          <p:cNvSpPr>
            <a:spLocks noGrp="1" noChangeArrowheads="1"/>
          </p:cNvSpPr>
          <p:nvPr>
            <p:ph type="title"/>
          </p:nvPr>
        </p:nvSpPr>
        <p:spPr bwMode="auto">
          <a:xfrm>
            <a:off x="11430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ar-SA" smtClean="0"/>
              <a:t>Click to edit Master title style</a:t>
            </a:r>
          </a:p>
        </p:txBody>
      </p:sp>
      <p:sp>
        <p:nvSpPr>
          <p:cNvPr id="61475" name="Rectangle 35"/>
          <p:cNvSpPr>
            <a:spLocks noGrp="1" noChangeArrowheads="1"/>
          </p:cNvSpPr>
          <p:nvPr>
            <p:ph type="dt" sz="half" idx="2"/>
          </p:nvPr>
        </p:nvSpPr>
        <p:spPr bwMode="auto">
          <a:xfrm>
            <a:off x="11430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l"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6" name="Rectangle 36"/>
          <p:cNvSpPr>
            <a:spLocks noGrp="1" noChangeArrowheads="1"/>
          </p:cNvSpPr>
          <p:nvPr>
            <p:ph type="ftr" sz="quarter" idx="3"/>
          </p:nvPr>
        </p:nvSpPr>
        <p:spPr bwMode="auto">
          <a:xfrm>
            <a:off x="35814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7" name="Rectangle 37"/>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eaLnBrk="1" hangingPunct="1">
              <a:defRPr sz="1400"/>
            </a:lvl1pPr>
          </a:lstStyle>
          <a:p>
            <a:pPr fontAlgn="base">
              <a:spcBef>
                <a:spcPct val="0"/>
              </a:spcBef>
              <a:spcAft>
                <a:spcPct val="0"/>
              </a:spcAft>
            </a:pPr>
            <a:fld id="{3D6A76C0-448E-4BB9-93D9-D71983025915}" type="slidenum">
              <a:rPr lang="en-US" altLang="en-US" smtClean="0">
                <a:solidFill>
                  <a:srgbClr val="FFFFFF"/>
                </a:solidFill>
                <a:cs typeface="Times New Roman" pitchFamily="18" charset="0"/>
              </a:rPr>
              <a:pPr fontAlgn="base">
                <a:spcBef>
                  <a:spcPct val="0"/>
                </a:spcBef>
                <a:spcAft>
                  <a:spcPct val="0"/>
                </a:spcAft>
              </a:pPr>
              <a:t>‹#›</a:t>
            </a:fld>
            <a:endParaRPr lang="en-US" altLang="en-US" smtClean="0">
              <a:solidFill>
                <a:srgbClr val="FFFFFF"/>
              </a:solidFill>
              <a:cs typeface="Times New Roman" pitchFamily="18" charset="0"/>
            </a:endParaRPr>
          </a:p>
        </p:txBody>
      </p:sp>
      <p:sp>
        <p:nvSpPr>
          <p:cNvPr id="61478" name="Rectangle 38"/>
          <p:cNvSpPr>
            <a:spLocks noGrp="1" noChangeArrowheads="1"/>
          </p:cNvSpPr>
          <p:nvPr>
            <p:ph type="body" idx="1"/>
          </p:nvPr>
        </p:nvSpPr>
        <p:spPr bwMode="auto">
          <a:xfrm>
            <a:off x="1169988" y="1946275"/>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ar-SA" smtClean="0"/>
              <a:t>Click to edit Master text styles</a:t>
            </a:r>
          </a:p>
          <a:p>
            <a:pPr lvl="1"/>
            <a:r>
              <a:rPr lang="en-US" altLang="ar-SA" smtClean="0"/>
              <a:t>Second level</a:t>
            </a:r>
          </a:p>
          <a:p>
            <a:pPr lvl="2"/>
            <a:r>
              <a:rPr lang="en-US" altLang="ar-SA" smtClean="0"/>
              <a:t>Third level</a:t>
            </a:r>
          </a:p>
          <a:p>
            <a:pPr lvl="3"/>
            <a:r>
              <a:rPr lang="en-US" altLang="ar-SA" smtClean="0"/>
              <a:t>Fourth level</a:t>
            </a:r>
          </a:p>
          <a:p>
            <a:pPr lvl="4"/>
            <a:r>
              <a:rPr lang="en-US" altLang="ar-SA" smtClean="0"/>
              <a:t>Fifth level</a:t>
            </a:r>
          </a:p>
        </p:txBody>
      </p:sp>
    </p:spTree>
    <p:extLst>
      <p:ext uri="{BB962C8B-B14F-4D97-AF65-F5344CB8AC3E}">
        <p14:creationId xmlns:p14="http://schemas.microsoft.com/office/powerpoint/2010/main" val="1831705550"/>
      </p:ext>
    </p:extLst>
  </p:cSld>
  <p:clrMap bg1="dk2" tx1="lt1" bg2="dk1" tx2="lt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2" r:id="rId9"/>
    <p:sldLayoutId id="2147483943" r:id="rId10"/>
    <p:sldLayoutId id="2147483944" r:id="rId11"/>
    <p:sldLayoutId id="2147483945" r:id="rId12"/>
    <p:sldLayoutId id="2147483946" r:id="rId13"/>
    <p:sldLayoutId id="2147483947" r:id="rId14"/>
    <p:sldLayoutId id="2147483948" r:id="rId15"/>
    <p:sldLayoutId id="2147483949" r:id="rId16"/>
    <p:sldLayoutId id="2147483950" r:id="rId17"/>
    <p:sldLayoutId id="2147483951" r:id="rId18"/>
    <p:sldLayoutId id="2147483952" r:id="rId19"/>
    <p:sldLayoutId id="2147483953" r:id="rId20"/>
    <p:sldLayoutId id="2147483954" r:id="rId21"/>
    <p:sldLayoutId id="2147483955" r:id="rId22"/>
    <p:sldLayoutId id="2147483956" r:id="rId23"/>
    <p:sldLayoutId id="2147483957" r:id="rId24"/>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5"/>
            <a:ext cx="1085850" cy="6854825"/>
            <a:chOff x="0" y="0"/>
            <a:chExt cx="684" cy="4318"/>
          </a:xfrm>
        </p:grpSpPr>
        <p:sp>
          <p:nvSpPr>
            <p:cNvPr id="61443"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1033"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1027" name="Rectangle 34"/>
          <p:cNvSpPr>
            <a:spLocks noGrp="1" noChangeArrowheads="1"/>
          </p:cNvSpPr>
          <p:nvPr>
            <p:ph type="title"/>
          </p:nvPr>
        </p:nvSpPr>
        <p:spPr bwMode="auto">
          <a:xfrm>
            <a:off x="11430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ar-SA" smtClean="0"/>
              <a:t>Click to edit Master title style</a:t>
            </a:r>
          </a:p>
        </p:txBody>
      </p:sp>
      <p:sp>
        <p:nvSpPr>
          <p:cNvPr id="61475" name="Rectangle 35"/>
          <p:cNvSpPr>
            <a:spLocks noGrp="1" noChangeArrowheads="1"/>
          </p:cNvSpPr>
          <p:nvPr>
            <p:ph type="dt" sz="half" idx="2"/>
          </p:nvPr>
        </p:nvSpPr>
        <p:spPr bwMode="auto">
          <a:xfrm>
            <a:off x="11430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l"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6" name="Rectangle 36"/>
          <p:cNvSpPr>
            <a:spLocks noGrp="1" noChangeArrowheads="1"/>
          </p:cNvSpPr>
          <p:nvPr>
            <p:ph type="ftr" sz="quarter" idx="3"/>
          </p:nvPr>
        </p:nvSpPr>
        <p:spPr bwMode="auto">
          <a:xfrm>
            <a:off x="35814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7" name="Rectangle 37"/>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eaLnBrk="1" hangingPunct="1">
              <a:defRPr sz="1400"/>
            </a:lvl1pPr>
          </a:lstStyle>
          <a:p>
            <a:pPr fontAlgn="base">
              <a:spcBef>
                <a:spcPct val="0"/>
              </a:spcBef>
              <a:spcAft>
                <a:spcPct val="0"/>
              </a:spcAft>
            </a:pPr>
            <a:fld id="{3D6A76C0-448E-4BB9-93D9-D71983025915}" type="slidenum">
              <a:rPr lang="en-US" altLang="en-US" smtClean="0">
                <a:solidFill>
                  <a:srgbClr val="FFFFFF"/>
                </a:solidFill>
                <a:cs typeface="Times New Roman" pitchFamily="18" charset="0"/>
              </a:rPr>
              <a:pPr fontAlgn="base">
                <a:spcBef>
                  <a:spcPct val="0"/>
                </a:spcBef>
                <a:spcAft>
                  <a:spcPct val="0"/>
                </a:spcAft>
              </a:pPr>
              <a:t>‹#›</a:t>
            </a:fld>
            <a:endParaRPr lang="en-US" altLang="en-US" smtClean="0">
              <a:solidFill>
                <a:srgbClr val="FFFFFF"/>
              </a:solidFill>
              <a:cs typeface="Times New Roman" pitchFamily="18" charset="0"/>
            </a:endParaRPr>
          </a:p>
        </p:txBody>
      </p:sp>
      <p:sp>
        <p:nvSpPr>
          <p:cNvPr id="61478" name="Rectangle 38"/>
          <p:cNvSpPr>
            <a:spLocks noGrp="1" noChangeArrowheads="1"/>
          </p:cNvSpPr>
          <p:nvPr>
            <p:ph type="body" idx="1"/>
          </p:nvPr>
        </p:nvSpPr>
        <p:spPr bwMode="auto">
          <a:xfrm>
            <a:off x="1169988" y="1946275"/>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ar-SA" smtClean="0"/>
              <a:t>Click to edit Master text styles</a:t>
            </a:r>
          </a:p>
          <a:p>
            <a:pPr lvl="1"/>
            <a:r>
              <a:rPr lang="en-US" altLang="ar-SA" smtClean="0"/>
              <a:t>Second level</a:t>
            </a:r>
          </a:p>
          <a:p>
            <a:pPr lvl="2"/>
            <a:r>
              <a:rPr lang="en-US" altLang="ar-SA" smtClean="0"/>
              <a:t>Third level</a:t>
            </a:r>
          </a:p>
          <a:p>
            <a:pPr lvl="3"/>
            <a:r>
              <a:rPr lang="en-US" altLang="ar-SA" smtClean="0"/>
              <a:t>Fourth level</a:t>
            </a:r>
          </a:p>
          <a:p>
            <a:pPr lvl="4"/>
            <a:r>
              <a:rPr lang="en-US" altLang="ar-SA" smtClean="0"/>
              <a:t>Fifth level</a:t>
            </a:r>
          </a:p>
        </p:txBody>
      </p:sp>
    </p:spTree>
    <p:extLst>
      <p:ext uri="{BB962C8B-B14F-4D97-AF65-F5344CB8AC3E}">
        <p14:creationId xmlns:p14="http://schemas.microsoft.com/office/powerpoint/2010/main" val="3261191648"/>
      </p:ext>
    </p:extLst>
  </p:cSld>
  <p:clrMap bg1="dk2" tx1="lt1" bg2="dk1" tx2="lt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 id="2147483975" r:id="rId17"/>
    <p:sldLayoutId id="2147483976" r:id="rId18"/>
    <p:sldLayoutId id="2147483977" r:id="rId19"/>
    <p:sldLayoutId id="2147483978" r:id="rId20"/>
    <p:sldLayoutId id="2147483979" r:id="rId21"/>
    <p:sldLayoutId id="2147483980" r:id="rId22"/>
    <p:sldLayoutId id="2147483981" r:id="rId23"/>
    <p:sldLayoutId id="2147483982" r:id="rId24"/>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5"/>
            <a:ext cx="1085850" cy="6854825"/>
            <a:chOff x="0" y="0"/>
            <a:chExt cx="684" cy="4318"/>
          </a:xfrm>
        </p:grpSpPr>
        <p:sp>
          <p:nvSpPr>
            <p:cNvPr id="61443"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1033"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1027" name="Rectangle 34"/>
          <p:cNvSpPr>
            <a:spLocks noGrp="1" noChangeArrowheads="1"/>
          </p:cNvSpPr>
          <p:nvPr>
            <p:ph type="title"/>
          </p:nvPr>
        </p:nvSpPr>
        <p:spPr bwMode="auto">
          <a:xfrm>
            <a:off x="11430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ar-SA" smtClean="0"/>
              <a:t>Click to edit Master title style</a:t>
            </a:r>
          </a:p>
        </p:txBody>
      </p:sp>
      <p:sp>
        <p:nvSpPr>
          <p:cNvPr id="61475" name="Rectangle 35"/>
          <p:cNvSpPr>
            <a:spLocks noGrp="1" noChangeArrowheads="1"/>
          </p:cNvSpPr>
          <p:nvPr>
            <p:ph type="dt" sz="half" idx="2"/>
          </p:nvPr>
        </p:nvSpPr>
        <p:spPr bwMode="auto">
          <a:xfrm>
            <a:off x="11430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l"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6" name="Rectangle 36"/>
          <p:cNvSpPr>
            <a:spLocks noGrp="1" noChangeArrowheads="1"/>
          </p:cNvSpPr>
          <p:nvPr>
            <p:ph type="ftr" sz="quarter" idx="3"/>
          </p:nvPr>
        </p:nvSpPr>
        <p:spPr bwMode="auto">
          <a:xfrm>
            <a:off x="35814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7" name="Rectangle 37"/>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eaLnBrk="1" hangingPunct="1">
              <a:defRPr sz="1400"/>
            </a:lvl1pPr>
          </a:lstStyle>
          <a:p>
            <a:pPr fontAlgn="base">
              <a:spcBef>
                <a:spcPct val="0"/>
              </a:spcBef>
              <a:spcAft>
                <a:spcPct val="0"/>
              </a:spcAft>
            </a:pPr>
            <a:fld id="{3D6A76C0-448E-4BB9-93D9-D71983025915}" type="slidenum">
              <a:rPr lang="en-US" altLang="en-US" smtClean="0">
                <a:solidFill>
                  <a:srgbClr val="FFFFFF"/>
                </a:solidFill>
                <a:cs typeface="Times New Roman" pitchFamily="18" charset="0"/>
              </a:rPr>
              <a:pPr fontAlgn="base">
                <a:spcBef>
                  <a:spcPct val="0"/>
                </a:spcBef>
                <a:spcAft>
                  <a:spcPct val="0"/>
                </a:spcAft>
              </a:pPr>
              <a:t>‹#›</a:t>
            </a:fld>
            <a:endParaRPr lang="en-US" altLang="en-US" smtClean="0">
              <a:solidFill>
                <a:srgbClr val="FFFFFF"/>
              </a:solidFill>
              <a:cs typeface="Times New Roman" pitchFamily="18" charset="0"/>
            </a:endParaRPr>
          </a:p>
        </p:txBody>
      </p:sp>
      <p:sp>
        <p:nvSpPr>
          <p:cNvPr id="61478" name="Rectangle 38"/>
          <p:cNvSpPr>
            <a:spLocks noGrp="1" noChangeArrowheads="1"/>
          </p:cNvSpPr>
          <p:nvPr>
            <p:ph type="body" idx="1"/>
          </p:nvPr>
        </p:nvSpPr>
        <p:spPr bwMode="auto">
          <a:xfrm>
            <a:off x="1169988" y="1946275"/>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ar-SA" smtClean="0"/>
              <a:t>Click to edit Master text styles</a:t>
            </a:r>
          </a:p>
          <a:p>
            <a:pPr lvl="1"/>
            <a:r>
              <a:rPr lang="en-US" altLang="ar-SA" smtClean="0"/>
              <a:t>Second level</a:t>
            </a:r>
          </a:p>
          <a:p>
            <a:pPr lvl="2"/>
            <a:r>
              <a:rPr lang="en-US" altLang="ar-SA" smtClean="0"/>
              <a:t>Third level</a:t>
            </a:r>
          </a:p>
          <a:p>
            <a:pPr lvl="3"/>
            <a:r>
              <a:rPr lang="en-US" altLang="ar-SA" smtClean="0"/>
              <a:t>Fourth level</a:t>
            </a:r>
          </a:p>
          <a:p>
            <a:pPr lvl="4"/>
            <a:r>
              <a:rPr lang="en-US" altLang="ar-SA" smtClean="0"/>
              <a:t>Fifth level</a:t>
            </a:r>
          </a:p>
        </p:txBody>
      </p:sp>
    </p:spTree>
    <p:extLst>
      <p:ext uri="{BB962C8B-B14F-4D97-AF65-F5344CB8AC3E}">
        <p14:creationId xmlns:p14="http://schemas.microsoft.com/office/powerpoint/2010/main" val="2988329535"/>
      </p:ext>
    </p:extLst>
  </p:cSld>
  <p:clrMap bg1="dk2" tx1="lt1" bg2="dk1" tx2="lt2" accent1="accent1" accent2="accent2" accent3="accent3" accent4="accent4" accent5="accent5" accent6="accent6" hlink="hlink" folHlink="folHlink"/>
  <p:sldLayoutIdLst>
    <p:sldLayoutId id="2147483984"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 id="2147483995" r:id="rId12"/>
    <p:sldLayoutId id="2147483996" r:id="rId13"/>
    <p:sldLayoutId id="2147483997" r:id="rId14"/>
    <p:sldLayoutId id="2147483998" r:id="rId15"/>
    <p:sldLayoutId id="2147483999" r:id="rId16"/>
    <p:sldLayoutId id="2147484000" r:id="rId17"/>
    <p:sldLayoutId id="2147484001" r:id="rId18"/>
    <p:sldLayoutId id="2147484002" r:id="rId19"/>
    <p:sldLayoutId id="2147484003" r:id="rId20"/>
    <p:sldLayoutId id="2147484004" r:id="rId21"/>
    <p:sldLayoutId id="2147484005" r:id="rId22"/>
    <p:sldLayoutId id="2147484006" r:id="rId23"/>
    <p:sldLayoutId id="2147484007" r:id="rId24"/>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5"/>
            <a:ext cx="1085850" cy="6854825"/>
            <a:chOff x="0" y="0"/>
            <a:chExt cx="684" cy="4318"/>
          </a:xfrm>
        </p:grpSpPr>
        <p:sp>
          <p:nvSpPr>
            <p:cNvPr id="61443"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1033"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1027" name="Rectangle 34"/>
          <p:cNvSpPr>
            <a:spLocks noGrp="1" noChangeArrowheads="1"/>
          </p:cNvSpPr>
          <p:nvPr>
            <p:ph type="title"/>
          </p:nvPr>
        </p:nvSpPr>
        <p:spPr bwMode="auto">
          <a:xfrm>
            <a:off x="11430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ar-SA" smtClean="0"/>
              <a:t>Click to edit Master title style</a:t>
            </a:r>
          </a:p>
        </p:txBody>
      </p:sp>
      <p:sp>
        <p:nvSpPr>
          <p:cNvPr id="61475" name="Rectangle 35"/>
          <p:cNvSpPr>
            <a:spLocks noGrp="1" noChangeArrowheads="1"/>
          </p:cNvSpPr>
          <p:nvPr>
            <p:ph type="dt" sz="half" idx="2"/>
          </p:nvPr>
        </p:nvSpPr>
        <p:spPr bwMode="auto">
          <a:xfrm>
            <a:off x="11430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l"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6" name="Rectangle 36"/>
          <p:cNvSpPr>
            <a:spLocks noGrp="1" noChangeArrowheads="1"/>
          </p:cNvSpPr>
          <p:nvPr>
            <p:ph type="ftr" sz="quarter" idx="3"/>
          </p:nvPr>
        </p:nvSpPr>
        <p:spPr bwMode="auto">
          <a:xfrm>
            <a:off x="35814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7" name="Rectangle 37"/>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eaLnBrk="1" hangingPunct="1">
              <a:defRPr sz="1400"/>
            </a:lvl1pPr>
          </a:lstStyle>
          <a:p>
            <a:pPr fontAlgn="base">
              <a:spcBef>
                <a:spcPct val="0"/>
              </a:spcBef>
              <a:spcAft>
                <a:spcPct val="0"/>
              </a:spcAft>
            </a:pPr>
            <a:fld id="{3D6A76C0-448E-4BB9-93D9-D71983025915}" type="slidenum">
              <a:rPr lang="en-US" altLang="en-US" smtClean="0">
                <a:solidFill>
                  <a:srgbClr val="FFFFFF"/>
                </a:solidFill>
                <a:cs typeface="Times New Roman" pitchFamily="18" charset="0"/>
              </a:rPr>
              <a:pPr fontAlgn="base">
                <a:spcBef>
                  <a:spcPct val="0"/>
                </a:spcBef>
                <a:spcAft>
                  <a:spcPct val="0"/>
                </a:spcAft>
              </a:pPr>
              <a:t>‹#›</a:t>
            </a:fld>
            <a:endParaRPr lang="en-US" altLang="en-US" smtClean="0">
              <a:solidFill>
                <a:srgbClr val="FFFFFF"/>
              </a:solidFill>
              <a:cs typeface="Times New Roman" pitchFamily="18" charset="0"/>
            </a:endParaRPr>
          </a:p>
        </p:txBody>
      </p:sp>
      <p:sp>
        <p:nvSpPr>
          <p:cNvPr id="61478" name="Rectangle 38"/>
          <p:cNvSpPr>
            <a:spLocks noGrp="1" noChangeArrowheads="1"/>
          </p:cNvSpPr>
          <p:nvPr>
            <p:ph type="body" idx="1"/>
          </p:nvPr>
        </p:nvSpPr>
        <p:spPr bwMode="auto">
          <a:xfrm>
            <a:off x="1169988" y="1946275"/>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ar-SA" smtClean="0"/>
              <a:t>Click to edit Master text styles</a:t>
            </a:r>
          </a:p>
          <a:p>
            <a:pPr lvl="1"/>
            <a:r>
              <a:rPr lang="en-US" altLang="ar-SA" smtClean="0"/>
              <a:t>Second level</a:t>
            </a:r>
          </a:p>
          <a:p>
            <a:pPr lvl="2"/>
            <a:r>
              <a:rPr lang="en-US" altLang="ar-SA" smtClean="0"/>
              <a:t>Third level</a:t>
            </a:r>
          </a:p>
          <a:p>
            <a:pPr lvl="3"/>
            <a:r>
              <a:rPr lang="en-US" altLang="ar-SA" smtClean="0"/>
              <a:t>Fourth level</a:t>
            </a:r>
          </a:p>
          <a:p>
            <a:pPr lvl="4"/>
            <a:r>
              <a:rPr lang="en-US" altLang="ar-SA" smtClean="0"/>
              <a:t>Fifth level</a:t>
            </a:r>
          </a:p>
        </p:txBody>
      </p:sp>
    </p:spTree>
    <p:extLst>
      <p:ext uri="{BB962C8B-B14F-4D97-AF65-F5344CB8AC3E}">
        <p14:creationId xmlns:p14="http://schemas.microsoft.com/office/powerpoint/2010/main" val="3492730069"/>
      </p:ext>
    </p:extLst>
  </p:cSld>
  <p:clrMap bg1="dk2" tx1="lt1" bg2="dk1" tx2="lt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 id="2147484020" r:id="rId12"/>
    <p:sldLayoutId id="2147484021" r:id="rId13"/>
    <p:sldLayoutId id="2147484022" r:id="rId14"/>
    <p:sldLayoutId id="2147484023" r:id="rId15"/>
    <p:sldLayoutId id="2147484024" r:id="rId16"/>
    <p:sldLayoutId id="2147484025" r:id="rId17"/>
    <p:sldLayoutId id="2147484026" r:id="rId18"/>
    <p:sldLayoutId id="2147484027" r:id="rId19"/>
    <p:sldLayoutId id="2147484028" r:id="rId20"/>
    <p:sldLayoutId id="2147484029" r:id="rId21"/>
    <p:sldLayoutId id="2147484030" r:id="rId22"/>
    <p:sldLayoutId id="2147484031" r:id="rId23"/>
    <p:sldLayoutId id="2147484032" r:id="rId24"/>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2000">
              <a:schemeClr val="bg1"/>
            </a:gs>
            <a:gs pos="97861">
              <a:schemeClr val="bg1">
                <a:lumMod val="88000"/>
              </a:schemeClr>
            </a:gs>
            <a:gs pos="50000">
              <a:schemeClr val="bg1"/>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8" name="TextBox 27">
            <a:extLst>
              <a:ext uri="{FF2B5EF4-FFF2-40B4-BE49-F238E27FC236}">
                <a16:creationId xmlns="" xmlns:a16="http://schemas.microsoft.com/office/drawing/2014/main" id="{0BC3BCCE-CA9E-401B-B760-FC5084F9EADF}"/>
              </a:ext>
            </a:extLst>
          </p:cNvPr>
          <p:cNvSpPr txBox="1"/>
          <p:nvPr userDrawn="1"/>
        </p:nvSpPr>
        <p:spPr>
          <a:xfrm>
            <a:off x="826393" y="6246228"/>
            <a:ext cx="6921070" cy="215444"/>
          </a:xfrm>
          <a:prstGeom prst="rect">
            <a:avLst/>
          </a:prstGeom>
          <a:noFill/>
        </p:spPr>
        <p:txBody>
          <a:bodyPr wrap="square">
            <a:spAutoFit/>
          </a:bodyPr>
          <a:lstStyle/>
          <a:p>
            <a:pPr algn="r" fontAlgn="base">
              <a:spcBef>
                <a:spcPct val="0"/>
              </a:spcBef>
              <a:spcAft>
                <a:spcPct val="0"/>
              </a:spcAft>
              <a:defRPr/>
            </a:pPr>
            <a:r>
              <a:rPr lang="en-US" sz="800" b="1" dirty="0">
                <a:solidFill>
                  <a:srgbClr val="000000">
                    <a:lumMod val="50000"/>
                    <a:lumOff val="50000"/>
                  </a:srgbClr>
                </a:solidFill>
                <a:latin typeface="Arial"/>
                <a:ea typeface="ＭＳ Ｐゴシック"/>
                <a:cs typeface="Arial"/>
              </a:rPr>
              <a:t>|  </a:t>
            </a:r>
            <a:fld id="{DE87642C-B7C1-4B57-8C95-0170592CB734}" type="slidenum">
              <a:rPr lang="en-US" sz="800" b="1" smtClean="0">
                <a:solidFill>
                  <a:srgbClr val="000000">
                    <a:lumMod val="50000"/>
                    <a:lumOff val="50000"/>
                  </a:srgbClr>
                </a:solidFill>
                <a:latin typeface="Arial"/>
                <a:ea typeface="ＭＳ Ｐゴシック"/>
                <a:cs typeface="Arial"/>
              </a:rPr>
              <a:pPr algn="r" fontAlgn="base">
                <a:spcBef>
                  <a:spcPct val="0"/>
                </a:spcBef>
                <a:spcAft>
                  <a:spcPct val="0"/>
                </a:spcAft>
                <a:defRPr/>
              </a:pPr>
              <a:t>‹#›</a:t>
            </a:fld>
            <a:endParaRPr lang="en-US" sz="800" b="1" dirty="0">
              <a:solidFill>
                <a:srgbClr val="000000">
                  <a:lumMod val="50000"/>
                  <a:lumOff val="50000"/>
                </a:srgbClr>
              </a:solidFill>
              <a:latin typeface="Arial"/>
              <a:ea typeface="ＭＳ Ｐゴシック"/>
              <a:cs typeface="Arial"/>
            </a:endParaRPr>
          </a:p>
        </p:txBody>
      </p:sp>
      <p:pic>
        <p:nvPicPr>
          <p:cNvPr id="5" name="Picture 4">
            <a:extLst>
              <a:ext uri="{FF2B5EF4-FFF2-40B4-BE49-F238E27FC236}">
                <a16:creationId xmlns="" xmlns:a16="http://schemas.microsoft.com/office/drawing/2014/main" id="{A221EA8F-680D-4359-984A-658EE5CBF7E1}"/>
              </a:ext>
            </a:extLst>
          </p:cNvPr>
          <p:cNvPicPr>
            <a:picLocks noChangeAspect="1" noChangeArrowheads="1"/>
          </p:cNvPicPr>
          <p:nvPr userDrawn="1"/>
        </p:nvPicPr>
        <p:blipFill>
          <a:blip r:embed="rId28"/>
          <a:stretch>
            <a:fillRect/>
          </a:stretch>
        </p:blipFill>
        <p:spPr bwMode="auto">
          <a:xfrm>
            <a:off x="7787484" y="6117390"/>
            <a:ext cx="942070" cy="517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375027"/>
      </p:ext>
    </p:extLst>
  </p:cSld>
  <p:clrMap bg1="lt1" tx1="dk1" bg2="lt2" tx2="dk2" accent1="accent1" accent2="accent2" accent3="accent3" accent4="accent4" accent5="accent5" accent6="accent6" hlink="hlink" folHlink="folHlink"/>
  <p:sldLayoutIdLst>
    <p:sldLayoutId id="2147484174" r:id="rId1"/>
    <p:sldLayoutId id="2147484175" r:id="rId2"/>
    <p:sldLayoutId id="2147484176" r:id="rId3"/>
    <p:sldLayoutId id="2147484177" r:id="rId4"/>
    <p:sldLayoutId id="2147484178" r:id="rId5"/>
    <p:sldLayoutId id="2147484179" r:id="rId6"/>
    <p:sldLayoutId id="2147484180" r:id="rId7"/>
    <p:sldLayoutId id="2147484181" r:id="rId8"/>
    <p:sldLayoutId id="2147484182" r:id="rId9"/>
    <p:sldLayoutId id="2147484183" r:id="rId10"/>
    <p:sldLayoutId id="2147484184" r:id="rId11"/>
    <p:sldLayoutId id="2147484185" r:id="rId12"/>
    <p:sldLayoutId id="2147484186" r:id="rId13"/>
    <p:sldLayoutId id="2147484187" r:id="rId14"/>
    <p:sldLayoutId id="2147484188" r:id="rId15"/>
    <p:sldLayoutId id="2147484189" r:id="rId16"/>
    <p:sldLayoutId id="2147484190" r:id="rId17"/>
    <p:sldLayoutId id="2147484191" r:id="rId18"/>
    <p:sldLayoutId id="2147484192" r:id="rId19"/>
    <p:sldLayoutId id="2147484193" r:id="rId20"/>
    <p:sldLayoutId id="2147484194" r:id="rId21"/>
    <p:sldLayoutId id="2147484195" r:id="rId22"/>
    <p:sldLayoutId id="2147484196" r:id="rId23"/>
    <p:sldLayoutId id="2147484197" r:id="rId24"/>
    <p:sldLayoutId id="2147484198" r:id="rId25"/>
    <p:sldLayoutId id="2147484199"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2000">
              <a:schemeClr val="bg1"/>
            </a:gs>
            <a:gs pos="97861">
              <a:schemeClr val="bg1">
                <a:lumMod val="88000"/>
              </a:schemeClr>
            </a:gs>
            <a:gs pos="50000">
              <a:schemeClr val="bg1"/>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8" name="TextBox 27">
            <a:extLst>
              <a:ext uri="{FF2B5EF4-FFF2-40B4-BE49-F238E27FC236}">
                <a16:creationId xmlns="" xmlns:a16="http://schemas.microsoft.com/office/drawing/2014/main" id="{0BC3BCCE-CA9E-401B-B760-FC5084F9EADF}"/>
              </a:ext>
            </a:extLst>
          </p:cNvPr>
          <p:cNvSpPr txBox="1"/>
          <p:nvPr userDrawn="1"/>
        </p:nvSpPr>
        <p:spPr>
          <a:xfrm>
            <a:off x="826393" y="6246228"/>
            <a:ext cx="6921070" cy="215444"/>
          </a:xfrm>
          <a:prstGeom prst="rect">
            <a:avLst/>
          </a:prstGeom>
          <a:noFill/>
        </p:spPr>
        <p:txBody>
          <a:bodyPr wrap="square">
            <a:spAutoFit/>
          </a:bodyPr>
          <a:lstStyle/>
          <a:p>
            <a:pPr algn="r" fontAlgn="base">
              <a:spcBef>
                <a:spcPct val="0"/>
              </a:spcBef>
              <a:spcAft>
                <a:spcPct val="0"/>
              </a:spcAft>
              <a:defRPr/>
            </a:pPr>
            <a:r>
              <a:rPr lang="en-US" sz="800" b="1" dirty="0">
                <a:solidFill>
                  <a:prstClr val="black">
                    <a:lumMod val="50000"/>
                    <a:lumOff val="50000"/>
                  </a:prstClr>
                </a:solidFill>
                <a:latin typeface="Arial"/>
                <a:ea typeface="ＭＳ Ｐゴシック"/>
                <a:cs typeface="Arial"/>
              </a:rPr>
              <a:t>|  </a:t>
            </a:r>
            <a:fld id="{DE87642C-B7C1-4B57-8C95-0170592CB734}" type="slidenum">
              <a:rPr lang="en-US" sz="800" b="1" smtClean="0">
                <a:solidFill>
                  <a:prstClr val="black">
                    <a:lumMod val="50000"/>
                    <a:lumOff val="50000"/>
                  </a:prstClr>
                </a:solidFill>
                <a:latin typeface="Arial"/>
                <a:ea typeface="ＭＳ Ｐゴシック"/>
                <a:cs typeface="Arial"/>
              </a:rPr>
              <a:pPr algn="r" fontAlgn="base">
                <a:spcBef>
                  <a:spcPct val="0"/>
                </a:spcBef>
                <a:spcAft>
                  <a:spcPct val="0"/>
                </a:spcAft>
                <a:defRPr/>
              </a:pPr>
              <a:t>‹#›</a:t>
            </a:fld>
            <a:endParaRPr lang="en-US" sz="800" b="1" dirty="0">
              <a:solidFill>
                <a:prstClr val="black">
                  <a:lumMod val="50000"/>
                  <a:lumOff val="50000"/>
                </a:prstClr>
              </a:solidFill>
              <a:latin typeface="Arial"/>
              <a:ea typeface="ＭＳ Ｐゴシック"/>
              <a:cs typeface="Arial"/>
            </a:endParaRPr>
          </a:p>
        </p:txBody>
      </p:sp>
      <p:pic>
        <p:nvPicPr>
          <p:cNvPr id="5" name="Picture 4">
            <a:extLst>
              <a:ext uri="{FF2B5EF4-FFF2-40B4-BE49-F238E27FC236}">
                <a16:creationId xmlns="" xmlns:a16="http://schemas.microsoft.com/office/drawing/2014/main" id="{A221EA8F-680D-4359-984A-658EE5CBF7E1}"/>
              </a:ext>
            </a:extLst>
          </p:cNvPr>
          <p:cNvPicPr>
            <a:picLocks noChangeAspect="1" noChangeArrowheads="1"/>
          </p:cNvPicPr>
          <p:nvPr userDrawn="1"/>
        </p:nvPicPr>
        <p:blipFill>
          <a:blip r:embed="rId28"/>
          <a:stretch>
            <a:fillRect/>
          </a:stretch>
        </p:blipFill>
        <p:spPr bwMode="auto">
          <a:xfrm>
            <a:off x="7787484" y="6117389"/>
            <a:ext cx="942070" cy="517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9024274"/>
      </p:ext>
    </p:extLst>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 id="2147484212" r:id="rId12"/>
    <p:sldLayoutId id="2147484213" r:id="rId13"/>
    <p:sldLayoutId id="2147484214" r:id="rId14"/>
    <p:sldLayoutId id="2147484215" r:id="rId15"/>
    <p:sldLayoutId id="2147484216" r:id="rId16"/>
    <p:sldLayoutId id="2147484217" r:id="rId17"/>
    <p:sldLayoutId id="2147484218" r:id="rId18"/>
    <p:sldLayoutId id="2147484219" r:id="rId19"/>
    <p:sldLayoutId id="2147484220" r:id="rId20"/>
    <p:sldLayoutId id="2147484221" r:id="rId21"/>
    <p:sldLayoutId id="2147484222" r:id="rId22"/>
    <p:sldLayoutId id="2147484223" r:id="rId23"/>
    <p:sldLayoutId id="2147484224" r:id="rId24"/>
    <p:sldLayoutId id="2147484225" r:id="rId25"/>
    <p:sldLayoutId id="2147484226"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2743154"/>
      </p:ext>
    </p:extLst>
  </p:cSld>
  <p:clrMap bg1="lt1" tx1="dk1" bg2="lt2" tx2="dk2" accent1="accent1" accent2="accent2" accent3="accent3" accent4="accent4" accent5="accent5" accent6="accent6" hlink="hlink" folHlink="folHlink"/>
  <p:sldLayoutIdLst>
    <p:sldLayoutId id="2147484228" r:id="rId1"/>
    <p:sldLayoutId id="2147484229" r:id="rId2"/>
    <p:sldLayoutId id="2147484230" r:id="rId3"/>
    <p:sldLayoutId id="2147484231" r:id="rId4"/>
    <p:sldLayoutId id="2147484232" r:id="rId5"/>
    <p:sldLayoutId id="2147484233" r:id="rId6"/>
    <p:sldLayoutId id="2147484234" r:id="rId7"/>
    <p:sldLayoutId id="2147484235" r:id="rId8"/>
    <p:sldLayoutId id="2147484236" r:id="rId9"/>
    <p:sldLayoutId id="2147484237" r:id="rId10"/>
    <p:sldLayoutId id="214748423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5674129"/>
      </p:ext>
    </p:extLst>
  </p:cSld>
  <p:clrMap bg1="lt1" tx1="dk1" bg2="lt2" tx2="dk2" accent1="accent1" accent2="accent2" accent3="accent3" accent4="accent4" accent5="accent5" accent6="accent6" hlink="hlink" folHlink="folHlink"/>
  <p:sldLayoutIdLst>
    <p:sldLayoutId id="2147484240" r:id="rId1"/>
    <p:sldLayoutId id="2147484241" r:id="rId2"/>
    <p:sldLayoutId id="2147484242" r:id="rId3"/>
    <p:sldLayoutId id="2147484243" r:id="rId4"/>
    <p:sldLayoutId id="2147484244" r:id="rId5"/>
    <p:sldLayoutId id="2147484245" r:id="rId6"/>
    <p:sldLayoutId id="2147484246" r:id="rId7"/>
    <p:sldLayoutId id="2147484247" r:id="rId8"/>
    <p:sldLayoutId id="2147484248" r:id="rId9"/>
    <p:sldLayoutId id="2147484249" r:id="rId10"/>
    <p:sldLayoutId id="214748425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8933776"/>
      </p:ext>
    </p:extLst>
  </p:cSld>
  <p:clrMap bg1="lt1" tx1="dk1" bg2="lt2" tx2="dk2" accent1="accent1" accent2="accent2" accent3="accent3" accent4="accent4" accent5="accent5" accent6="accent6" hlink="hlink" folHlink="folHlink"/>
  <p:sldLayoutIdLst>
    <p:sldLayoutId id="2147484252" r:id="rId1"/>
    <p:sldLayoutId id="2147484253" r:id="rId2"/>
    <p:sldLayoutId id="2147484254" r:id="rId3"/>
    <p:sldLayoutId id="2147484255" r:id="rId4"/>
    <p:sldLayoutId id="2147484256" r:id="rId5"/>
    <p:sldLayoutId id="2147484257" r:id="rId6"/>
    <p:sldLayoutId id="2147484258" r:id="rId7"/>
    <p:sldLayoutId id="2147484259" r:id="rId8"/>
    <p:sldLayoutId id="2147484260" r:id="rId9"/>
    <p:sldLayoutId id="2147484261" r:id="rId10"/>
    <p:sldLayoutId id="214748426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47"/>
            </a:gs>
            <a:gs pos="50000">
              <a:schemeClr val="bg1"/>
            </a:gs>
            <a:gs pos="100000">
              <a:srgbClr val="000047"/>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76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a:extLst>
              <a:ext uri="{FF2B5EF4-FFF2-40B4-BE49-F238E27FC236}"/>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b="0">
                <a:solidFill>
                  <a:srgbClr val="FFFFFF"/>
                </a:solidFill>
                <a:latin typeface="+mn-lt"/>
                <a:cs typeface="+mn-cs"/>
              </a:defRPr>
            </a:lvl1pPr>
          </a:lstStyle>
          <a:p>
            <a:pPr fontAlgn="base">
              <a:spcBef>
                <a:spcPct val="0"/>
              </a:spcBef>
              <a:spcAft>
                <a:spcPct val="0"/>
              </a:spcAft>
              <a:defRPr/>
            </a:pPr>
            <a:endParaRPr lang="en-US"/>
          </a:p>
        </p:txBody>
      </p:sp>
      <p:sp>
        <p:nvSpPr>
          <p:cNvPr id="1029" name="Rectangle 5">
            <a:extLst>
              <a:ext uri="{FF2B5EF4-FFF2-40B4-BE49-F238E27FC236}"/>
            </a:extLst>
          </p:cNvPr>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b="0">
                <a:solidFill>
                  <a:srgbClr val="FFFFFF"/>
                </a:solidFill>
                <a:latin typeface="+mn-lt"/>
                <a:cs typeface="+mn-cs"/>
              </a:defRPr>
            </a:lvl1pPr>
          </a:lstStyle>
          <a:p>
            <a:pPr fontAlgn="base">
              <a:spcBef>
                <a:spcPct val="0"/>
              </a:spcBef>
              <a:spcAft>
                <a:spcPct val="0"/>
              </a:spcAft>
              <a:defRPr/>
            </a:pPr>
            <a:endParaRPr lang="en-US"/>
          </a:p>
        </p:txBody>
      </p:sp>
      <p:sp>
        <p:nvSpPr>
          <p:cNvPr id="1030" name="Rectangle 6">
            <a:extLst>
              <a:ext uri="{FF2B5EF4-FFF2-40B4-BE49-F238E27FC236}"/>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rgbClr val="FFFFFF"/>
                </a:solidFill>
                <a:latin typeface="Arial" pitchFamily="34" charset="0"/>
                <a:cs typeface="Arial" pitchFamily="34" charset="0"/>
              </a:defRPr>
            </a:lvl1pPr>
          </a:lstStyle>
          <a:p>
            <a:pPr eaLnBrk="0" fontAlgn="base" hangingPunct="0">
              <a:spcBef>
                <a:spcPct val="0"/>
              </a:spcBef>
              <a:spcAft>
                <a:spcPct val="0"/>
              </a:spcAft>
              <a:defRPr/>
            </a:pPr>
            <a:fld id="{1C9D5793-4EEA-452A-8E85-FBFB67D198CB}" type="slidenum">
              <a:rPr lang="en-US" altLang="en-US" sz="1400"/>
              <a:pPr eaLnBrk="0" fontAlgn="base" hangingPunct="0">
                <a:spcBef>
                  <a:spcPct val="0"/>
                </a:spcBef>
                <a:spcAft>
                  <a:spcPct val="0"/>
                </a:spcAft>
                <a:defRPr/>
              </a:pPr>
              <a:t>‹#›</a:t>
            </a:fld>
            <a:endParaRPr lang="en-US" altLang="en-US" sz="1400"/>
          </a:p>
        </p:txBody>
      </p:sp>
    </p:spTree>
    <p:extLst>
      <p:ext uri="{BB962C8B-B14F-4D97-AF65-F5344CB8AC3E}">
        <p14:creationId xmlns:p14="http://schemas.microsoft.com/office/powerpoint/2010/main" val="3989375496"/>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p:wipe dir="r"/>
  </p:transition>
  <p:txStyles>
    <p:title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charset="0"/>
        </a:defRPr>
      </a:lvl2pPr>
      <a:lvl3pPr algn="ctr" rtl="0" eaLnBrk="0" fontAlgn="base" hangingPunct="0">
        <a:spcBef>
          <a:spcPct val="0"/>
        </a:spcBef>
        <a:spcAft>
          <a:spcPct val="0"/>
        </a:spcAft>
        <a:defRPr sz="3200" b="1">
          <a:solidFill>
            <a:schemeClr val="tx2"/>
          </a:solidFill>
          <a:latin typeface="Arial" charset="0"/>
        </a:defRPr>
      </a:lvl3pPr>
      <a:lvl4pPr algn="ctr" rtl="0" eaLnBrk="0" fontAlgn="base" hangingPunct="0">
        <a:spcBef>
          <a:spcPct val="0"/>
        </a:spcBef>
        <a:spcAft>
          <a:spcPct val="0"/>
        </a:spcAft>
        <a:defRPr sz="3200" b="1">
          <a:solidFill>
            <a:schemeClr val="tx2"/>
          </a:solidFill>
          <a:latin typeface="Arial" charset="0"/>
        </a:defRPr>
      </a:lvl4pPr>
      <a:lvl5pPr algn="ctr" rtl="0" eaLnBrk="0" fontAlgn="base" hangingPunct="0">
        <a:spcBef>
          <a:spcPct val="0"/>
        </a:spcBef>
        <a:spcAft>
          <a:spcPct val="0"/>
        </a:spcAft>
        <a:defRPr sz="3200" b="1">
          <a:solidFill>
            <a:schemeClr val="tx2"/>
          </a:solidFill>
          <a:latin typeface="Arial" charset="0"/>
        </a:defRPr>
      </a:lvl5pPr>
      <a:lvl6pPr marL="457200" algn="ctr" rtl="0" eaLnBrk="0" fontAlgn="base" hangingPunct="0">
        <a:spcBef>
          <a:spcPct val="0"/>
        </a:spcBef>
        <a:spcAft>
          <a:spcPct val="0"/>
        </a:spcAft>
        <a:defRPr sz="3200" b="1">
          <a:solidFill>
            <a:schemeClr val="tx2"/>
          </a:solidFill>
          <a:latin typeface="Arial" charset="0"/>
        </a:defRPr>
      </a:lvl6pPr>
      <a:lvl7pPr marL="914400" algn="ctr" rtl="0" eaLnBrk="0" fontAlgn="base" hangingPunct="0">
        <a:spcBef>
          <a:spcPct val="0"/>
        </a:spcBef>
        <a:spcAft>
          <a:spcPct val="0"/>
        </a:spcAft>
        <a:defRPr sz="3200" b="1">
          <a:solidFill>
            <a:schemeClr val="tx2"/>
          </a:solidFill>
          <a:latin typeface="Arial" charset="0"/>
        </a:defRPr>
      </a:lvl7pPr>
      <a:lvl8pPr marL="1371600" algn="ctr" rtl="0" eaLnBrk="0" fontAlgn="base" hangingPunct="0">
        <a:spcBef>
          <a:spcPct val="0"/>
        </a:spcBef>
        <a:spcAft>
          <a:spcPct val="0"/>
        </a:spcAft>
        <a:defRPr sz="3200" b="1">
          <a:solidFill>
            <a:schemeClr val="tx2"/>
          </a:solidFill>
          <a:latin typeface="Arial" charset="0"/>
        </a:defRPr>
      </a:lvl8pPr>
      <a:lvl9pPr marL="1828800" algn="ctr" rtl="0" eaLnBrk="0" fontAlgn="base" hangingPunct="0">
        <a:spcBef>
          <a:spcPct val="0"/>
        </a:spcBef>
        <a:spcAft>
          <a:spcPct val="0"/>
        </a:spcAft>
        <a:defRPr sz="32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useBgFill="1">
        <p:nvSpPr>
          <p:cNvPr id="8" name="Rounded Rectangle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1028" name="Title Placeholder 21"/>
          <p:cNvSpPr>
            <a:spLocks noGrp="1"/>
          </p:cNvSpPr>
          <p:nvPr>
            <p:ph type="title"/>
          </p:nvPr>
        </p:nvSpPr>
        <p:spPr bwMode="auto">
          <a:xfrm>
            <a:off x="914400" y="27463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p>
            <a:pPr lvl="0"/>
            <a:r>
              <a:rPr lang="en-US" altLang="fa-IR" smtClean="0"/>
              <a:t>Click to edit Master title style</a:t>
            </a:r>
          </a:p>
        </p:txBody>
      </p:sp>
      <p:sp>
        <p:nvSpPr>
          <p:cNvPr id="1029" name="Text Placeholder 12"/>
          <p:cNvSpPr>
            <a:spLocks noGrp="1"/>
          </p:cNvSpPr>
          <p:nvPr>
            <p:ph type="body" idx="1"/>
          </p:nvPr>
        </p:nvSpPr>
        <p:spPr bwMode="auto">
          <a:xfrm>
            <a:off x="914400" y="14478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fa-IR" smtClean="0"/>
              <a:t>Click to edit Master text styles</a:t>
            </a:r>
          </a:p>
          <a:p>
            <a:pPr lvl="1"/>
            <a:r>
              <a:rPr lang="en-US" altLang="fa-IR" smtClean="0"/>
              <a:t>Second level</a:t>
            </a:r>
          </a:p>
          <a:p>
            <a:pPr lvl="2"/>
            <a:r>
              <a:rPr lang="en-US" altLang="fa-IR" smtClean="0"/>
              <a:t>Third level</a:t>
            </a:r>
          </a:p>
          <a:p>
            <a:pPr lvl="3"/>
            <a:r>
              <a:rPr lang="en-US" altLang="fa-IR" smtClean="0"/>
              <a:t>Fourth level</a:t>
            </a:r>
          </a:p>
          <a:p>
            <a:pPr lvl="4"/>
            <a:r>
              <a:rPr lang="en-US" altLang="fa-IR" smtClean="0"/>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fontAlgn="auto" latinLnBrk="0" hangingPunct="1">
              <a:spcBef>
                <a:spcPts val="0"/>
              </a:spcBef>
              <a:spcAft>
                <a:spcPts val="0"/>
              </a:spcAft>
              <a:defRPr kumimoji="0" sz="1400">
                <a:solidFill>
                  <a:schemeClr val="tx2"/>
                </a:solidFill>
                <a:latin typeface="+mn-lt"/>
                <a:cs typeface="+mn-cs"/>
              </a:defRPr>
            </a:lvl1pPr>
          </a:lstStyle>
          <a:p>
            <a:pPr>
              <a:defRPr/>
            </a:pPr>
            <a:fld id="{CA102A8D-B208-4867-A068-B52C5561B83B}" type="datetime1">
              <a:rPr lang="en-US">
                <a:solidFill>
                  <a:srgbClr val="424456"/>
                </a:solidFill>
              </a:rPr>
              <a:pPr>
                <a:defRPr/>
              </a:pPr>
              <a:t>8/6/2020</a:t>
            </a:fld>
            <a:endParaRPr lang="en-US">
              <a:solidFill>
                <a:srgbClr val="424456"/>
              </a:solidFill>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fontAlgn="auto" latinLnBrk="0" hangingPunct="1">
              <a:spcBef>
                <a:spcPts val="0"/>
              </a:spcBef>
              <a:spcAft>
                <a:spcPts val="0"/>
              </a:spcAft>
              <a:defRPr kumimoji="0" sz="1400">
                <a:solidFill>
                  <a:schemeClr val="tx2"/>
                </a:solidFill>
                <a:latin typeface="+mn-lt"/>
                <a:cs typeface="+mn-cs"/>
              </a:defRPr>
            </a:lvl1pPr>
          </a:lstStyle>
          <a:p>
            <a:pPr>
              <a:defRPr/>
            </a:pPr>
            <a:endParaRPr lang="en-US">
              <a:solidFill>
                <a:srgbClr val="424456"/>
              </a:solidFill>
            </a:endParaRPr>
          </a:p>
        </p:txBody>
      </p:sp>
      <p:sp>
        <p:nvSpPr>
          <p:cNvPr id="23" name="Slide Number Placeholder 22"/>
          <p:cNvSpPr>
            <a:spLocks noGrp="1"/>
          </p:cNvSpPr>
          <p:nvPr>
            <p:ph type="sldNum" sz="quarter" idx="4"/>
          </p:nvPr>
        </p:nvSpPr>
        <p:spPr>
          <a:xfrm>
            <a:off x="146050" y="6210300"/>
            <a:ext cx="457200" cy="457200"/>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eaLnBrk="1" hangingPunct="1">
              <a:defRPr sz="1400" smtClean="0">
                <a:solidFill>
                  <a:srgbClr val="FFFFFF"/>
                </a:solidFill>
                <a:latin typeface="Franklin Gothic Book" pitchFamily="34" charset="0"/>
                <a:cs typeface="Arial" pitchFamily="34" charset="0"/>
              </a:defRPr>
            </a:lvl1pPr>
          </a:lstStyle>
          <a:p>
            <a:pPr fontAlgn="base">
              <a:spcBef>
                <a:spcPct val="0"/>
              </a:spcBef>
              <a:spcAft>
                <a:spcPct val="0"/>
              </a:spcAft>
              <a:defRPr/>
            </a:pPr>
            <a:fld id="{757362B8-0C77-40AE-AD9C-792D8CB3D2EA}"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val="2399702491"/>
      </p:ext>
    </p:extLst>
  </p:cSld>
  <p:clrMap bg1="lt1" tx1="dk1" bg2="lt2" tx2="dk2" accent1="accent1" accent2="accent2" accent3="accent3" accent4="accent4" accent5="accent5" accent6="accent6" hlink="hlink" folHlink="folHlink"/>
  <p:sldLayoutIdLst>
    <p:sldLayoutId id="2147484264" r:id="rId1"/>
    <p:sldLayoutId id="2147484265" r:id="rId2"/>
    <p:sldLayoutId id="2147484266" r:id="rId3"/>
    <p:sldLayoutId id="2147484267" r:id="rId4"/>
    <p:sldLayoutId id="2147484268" r:id="rId5"/>
    <p:sldLayoutId id="2147484269" r:id="rId6"/>
    <p:sldLayoutId id="2147484270" r:id="rId7"/>
    <p:sldLayoutId id="2147484271" r:id="rId8"/>
    <p:sldLayoutId id="2147484272" r:id="rId9"/>
    <p:sldLayoutId id="2147484273" r:id="rId10"/>
    <p:sldLayoutId id="2147484274" r:id="rId11"/>
    <p:sldLayoutId id="2147484275" r:id="rId12"/>
  </p:sldLayoutIdLst>
  <p:hf hdr="0" ftr="0" dt="0"/>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Franklin Gothic Book" pitchFamily="34" charset="0"/>
        </a:defRPr>
      </a:lvl2pPr>
      <a:lvl3pPr algn="l" rtl="0" eaLnBrk="0" fontAlgn="base" hangingPunct="0">
        <a:spcBef>
          <a:spcPct val="0"/>
        </a:spcBef>
        <a:spcAft>
          <a:spcPct val="0"/>
        </a:spcAft>
        <a:defRPr sz="4000">
          <a:solidFill>
            <a:schemeClr val="tx2"/>
          </a:solidFill>
          <a:latin typeface="Franklin Gothic Book" pitchFamily="34" charset="0"/>
        </a:defRPr>
      </a:lvl3pPr>
      <a:lvl4pPr algn="l" rtl="0" eaLnBrk="0" fontAlgn="base" hangingPunct="0">
        <a:spcBef>
          <a:spcPct val="0"/>
        </a:spcBef>
        <a:spcAft>
          <a:spcPct val="0"/>
        </a:spcAft>
        <a:defRPr sz="4000">
          <a:solidFill>
            <a:schemeClr val="tx2"/>
          </a:solidFill>
          <a:latin typeface="Franklin Gothic Book" pitchFamily="34" charset="0"/>
        </a:defRPr>
      </a:lvl4pPr>
      <a:lvl5pPr algn="l" rtl="0" eaLnBrk="0" fontAlgn="base" hangingPunct="0">
        <a:spcBef>
          <a:spcPct val="0"/>
        </a:spcBef>
        <a:spcAft>
          <a:spcPct val="0"/>
        </a:spcAft>
        <a:defRPr sz="4000">
          <a:solidFill>
            <a:schemeClr val="tx2"/>
          </a:solidFill>
          <a:latin typeface="Franklin Gothic Book" pitchFamily="34" charset="0"/>
        </a:defRPr>
      </a:lvl5pPr>
      <a:lvl6pPr marL="457200" algn="l" rtl="0" eaLnBrk="1" fontAlgn="base" hangingPunct="1">
        <a:spcBef>
          <a:spcPct val="0"/>
        </a:spcBef>
        <a:spcAft>
          <a:spcPct val="0"/>
        </a:spcAft>
        <a:defRPr sz="4000">
          <a:solidFill>
            <a:schemeClr val="tx2"/>
          </a:solidFill>
          <a:latin typeface="Franklin Gothic Book" pitchFamily="34" charset="0"/>
        </a:defRPr>
      </a:lvl6pPr>
      <a:lvl7pPr marL="914400" algn="l" rtl="0" eaLnBrk="1" fontAlgn="base" hangingPunct="1">
        <a:spcBef>
          <a:spcPct val="0"/>
        </a:spcBef>
        <a:spcAft>
          <a:spcPct val="0"/>
        </a:spcAft>
        <a:defRPr sz="4000">
          <a:solidFill>
            <a:schemeClr val="tx2"/>
          </a:solidFill>
          <a:latin typeface="Franklin Gothic Book" pitchFamily="34" charset="0"/>
        </a:defRPr>
      </a:lvl7pPr>
      <a:lvl8pPr marL="1371600" algn="l" rtl="0" eaLnBrk="1" fontAlgn="base" hangingPunct="1">
        <a:spcBef>
          <a:spcPct val="0"/>
        </a:spcBef>
        <a:spcAft>
          <a:spcPct val="0"/>
        </a:spcAft>
        <a:defRPr sz="4000">
          <a:solidFill>
            <a:schemeClr val="tx2"/>
          </a:solidFill>
          <a:latin typeface="Franklin Gothic Book" pitchFamily="34" charset="0"/>
        </a:defRPr>
      </a:lvl8pPr>
      <a:lvl9pPr marL="1828800" algn="l" rtl="0" eaLnBrk="1" fontAlgn="base" hangingPunct="1">
        <a:spcBef>
          <a:spcPct val="0"/>
        </a:spcBef>
        <a:spcAft>
          <a:spcPct val="0"/>
        </a:spcAft>
        <a:defRPr sz="4000">
          <a:solidFill>
            <a:schemeClr val="tx2"/>
          </a:solidFill>
          <a:latin typeface="Franklin Gothic Book" pitchFamily="34" charset="0"/>
        </a:defRPr>
      </a:lvl9pPr>
    </p:titleStyle>
    <p:body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B3B3C4"/>
        </a:buClr>
        <a:buSzPct val="8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04DA3"/>
        </a:buClr>
        <a:buSzPct val="80000"/>
        <a:buFont typeface="Wingdings 2"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04DA3"/>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useBgFill="1">
        <p:nvSpPr>
          <p:cNvPr id="8" name="Rounded Rectangle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1028" name="Title Placeholder 21"/>
          <p:cNvSpPr>
            <a:spLocks noGrp="1"/>
          </p:cNvSpPr>
          <p:nvPr>
            <p:ph type="title"/>
          </p:nvPr>
        </p:nvSpPr>
        <p:spPr bwMode="auto">
          <a:xfrm>
            <a:off x="914400" y="27463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p>
            <a:pPr lvl="0"/>
            <a:r>
              <a:rPr lang="en-US" altLang="fa-IR" smtClean="0"/>
              <a:t>Click to edit Master title style</a:t>
            </a:r>
          </a:p>
        </p:txBody>
      </p:sp>
      <p:sp>
        <p:nvSpPr>
          <p:cNvPr id="1029" name="Text Placeholder 12"/>
          <p:cNvSpPr>
            <a:spLocks noGrp="1"/>
          </p:cNvSpPr>
          <p:nvPr>
            <p:ph type="body" idx="1"/>
          </p:nvPr>
        </p:nvSpPr>
        <p:spPr bwMode="auto">
          <a:xfrm>
            <a:off x="914400" y="14478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fa-IR" smtClean="0"/>
              <a:t>Click to edit Master text styles</a:t>
            </a:r>
          </a:p>
          <a:p>
            <a:pPr lvl="1"/>
            <a:r>
              <a:rPr lang="en-US" altLang="fa-IR" smtClean="0"/>
              <a:t>Second level</a:t>
            </a:r>
          </a:p>
          <a:p>
            <a:pPr lvl="2"/>
            <a:r>
              <a:rPr lang="en-US" altLang="fa-IR" smtClean="0"/>
              <a:t>Third level</a:t>
            </a:r>
          </a:p>
          <a:p>
            <a:pPr lvl="3"/>
            <a:r>
              <a:rPr lang="en-US" altLang="fa-IR" smtClean="0"/>
              <a:t>Fourth level</a:t>
            </a:r>
          </a:p>
          <a:p>
            <a:pPr lvl="4"/>
            <a:r>
              <a:rPr lang="en-US" altLang="fa-IR" smtClean="0"/>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fontAlgn="auto" latinLnBrk="0" hangingPunct="1">
              <a:spcBef>
                <a:spcPts val="0"/>
              </a:spcBef>
              <a:spcAft>
                <a:spcPts val="0"/>
              </a:spcAft>
              <a:defRPr kumimoji="0" sz="1400">
                <a:solidFill>
                  <a:schemeClr val="tx2"/>
                </a:solidFill>
                <a:latin typeface="+mn-lt"/>
                <a:cs typeface="+mn-cs"/>
              </a:defRPr>
            </a:lvl1pPr>
          </a:lstStyle>
          <a:p>
            <a:pPr>
              <a:defRPr/>
            </a:pPr>
            <a:fld id="{644253B5-F319-427E-B9F1-613655928344}" type="datetime1">
              <a:rPr lang="en-US">
                <a:solidFill>
                  <a:srgbClr val="424456"/>
                </a:solidFill>
              </a:rPr>
              <a:pPr>
                <a:defRPr/>
              </a:pPr>
              <a:t>8/6/2020</a:t>
            </a:fld>
            <a:endParaRPr lang="en-US">
              <a:solidFill>
                <a:srgbClr val="424456"/>
              </a:solidFill>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fontAlgn="auto" latinLnBrk="0" hangingPunct="1">
              <a:spcBef>
                <a:spcPts val="0"/>
              </a:spcBef>
              <a:spcAft>
                <a:spcPts val="0"/>
              </a:spcAft>
              <a:defRPr kumimoji="0" sz="1400">
                <a:solidFill>
                  <a:schemeClr val="tx2"/>
                </a:solidFill>
                <a:latin typeface="+mn-lt"/>
                <a:cs typeface="+mn-cs"/>
              </a:defRPr>
            </a:lvl1pPr>
          </a:lstStyle>
          <a:p>
            <a:pPr>
              <a:defRPr/>
            </a:pPr>
            <a:endParaRPr lang="en-US">
              <a:solidFill>
                <a:srgbClr val="424456"/>
              </a:solidFill>
            </a:endParaRPr>
          </a:p>
        </p:txBody>
      </p:sp>
      <p:sp>
        <p:nvSpPr>
          <p:cNvPr id="23" name="Slide Number Placeholder 22"/>
          <p:cNvSpPr>
            <a:spLocks noGrp="1"/>
          </p:cNvSpPr>
          <p:nvPr>
            <p:ph type="sldNum" sz="quarter" idx="4"/>
          </p:nvPr>
        </p:nvSpPr>
        <p:spPr>
          <a:xfrm>
            <a:off x="146050" y="6210300"/>
            <a:ext cx="457200" cy="457200"/>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eaLnBrk="1" hangingPunct="1">
              <a:defRPr sz="1400" smtClean="0">
                <a:solidFill>
                  <a:srgbClr val="FFFFFF"/>
                </a:solidFill>
                <a:latin typeface="Franklin Gothic Book" pitchFamily="34" charset="0"/>
                <a:cs typeface="Arial" pitchFamily="34" charset="0"/>
              </a:defRPr>
            </a:lvl1pPr>
          </a:lstStyle>
          <a:p>
            <a:pPr fontAlgn="base">
              <a:spcBef>
                <a:spcPct val="0"/>
              </a:spcBef>
              <a:spcAft>
                <a:spcPct val="0"/>
              </a:spcAft>
              <a:defRPr/>
            </a:pPr>
            <a:fld id="{65D1C1C6-7D2D-4990-9C3B-A53EE54CD948}"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val="388830168"/>
      </p:ext>
    </p:extLst>
  </p:cSld>
  <p:clrMap bg1="lt1" tx1="dk1" bg2="lt2" tx2="dk2" accent1="accent1" accent2="accent2" accent3="accent3" accent4="accent4" accent5="accent5" accent6="accent6" hlink="hlink" folHlink="folHlink"/>
  <p:sldLayoutIdLst>
    <p:sldLayoutId id="2147484277" r:id="rId1"/>
    <p:sldLayoutId id="2147484278" r:id="rId2"/>
    <p:sldLayoutId id="2147484279" r:id="rId3"/>
    <p:sldLayoutId id="2147484280" r:id="rId4"/>
    <p:sldLayoutId id="2147484281" r:id="rId5"/>
    <p:sldLayoutId id="2147484282" r:id="rId6"/>
    <p:sldLayoutId id="2147484283" r:id="rId7"/>
    <p:sldLayoutId id="2147484284" r:id="rId8"/>
    <p:sldLayoutId id="2147484285" r:id="rId9"/>
    <p:sldLayoutId id="2147484286" r:id="rId10"/>
    <p:sldLayoutId id="2147484287" r:id="rId11"/>
    <p:sldLayoutId id="2147484288" r:id="rId12"/>
  </p:sldLayoutIdLst>
  <p:hf hdr="0" ftr="0" dt="0"/>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Franklin Gothic Book" pitchFamily="34" charset="0"/>
        </a:defRPr>
      </a:lvl2pPr>
      <a:lvl3pPr algn="l" rtl="0" eaLnBrk="0" fontAlgn="base" hangingPunct="0">
        <a:spcBef>
          <a:spcPct val="0"/>
        </a:spcBef>
        <a:spcAft>
          <a:spcPct val="0"/>
        </a:spcAft>
        <a:defRPr sz="4000">
          <a:solidFill>
            <a:schemeClr val="tx2"/>
          </a:solidFill>
          <a:latin typeface="Franklin Gothic Book" pitchFamily="34" charset="0"/>
        </a:defRPr>
      </a:lvl3pPr>
      <a:lvl4pPr algn="l" rtl="0" eaLnBrk="0" fontAlgn="base" hangingPunct="0">
        <a:spcBef>
          <a:spcPct val="0"/>
        </a:spcBef>
        <a:spcAft>
          <a:spcPct val="0"/>
        </a:spcAft>
        <a:defRPr sz="4000">
          <a:solidFill>
            <a:schemeClr val="tx2"/>
          </a:solidFill>
          <a:latin typeface="Franklin Gothic Book" pitchFamily="34" charset="0"/>
        </a:defRPr>
      </a:lvl4pPr>
      <a:lvl5pPr algn="l" rtl="0" eaLnBrk="0" fontAlgn="base" hangingPunct="0">
        <a:spcBef>
          <a:spcPct val="0"/>
        </a:spcBef>
        <a:spcAft>
          <a:spcPct val="0"/>
        </a:spcAft>
        <a:defRPr sz="4000">
          <a:solidFill>
            <a:schemeClr val="tx2"/>
          </a:solidFill>
          <a:latin typeface="Franklin Gothic Book" pitchFamily="34" charset="0"/>
        </a:defRPr>
      </a:lvl5pPr>
      <a:lvl6pPr marL="457200" algn="l" rtl="0" eaLnBrk="1" fontAlgn="base" hangingPunct="1">
        <a:spcBef>
          <a:spcPct val="0"/>
        </a:spcBef>
        <a:spcAft>
          <a:spcPct val="0"/>
        </a:spcAft>
        <a:defRPr sz="4000">
          <a:solidFill>
            <a:schemeClr val="tx2"/>
          </a:solidFill>
          <a:latin typeface="Franklin Gothic Book" pitchFamily="34" charset="0"/>
        </a:defRPr>
      </a:lvl6pPr>
      <a:lvl7pPr marL="914400" algn="l" rtl="0" eaLnBrk="1" fontAlgn="base" hangingPunct="1">
        <a:spcBef>
          <a:spcPct val="0"/>
        </a:spcBef>
        <a:spcAft>
          <a:spcPct val="0"/>
        </a:spcAft>
        <a:defRPr sz="4000">
          <a:solidFill>
            <a:schemeClr val="tx2"/>
          </a:solidFill>
          <a:latin typeface="Franklin Gothic Book" pitchFamily="34" charset="0"/>
        </a:defRPr>
      </a:lvl7pPr>
      <a:lvl8pPr marL="1371600" algn="l" rtl="0" eaLnBrk="1" fontAlgn="base" hangingPunct="1">
        <a:spcBef>
          <a:spcPct val="0"/>
        </a:spcBef>
        <a:spcAft>
          <a:spcPct val="0"/>
        </a:spcAft>
        <a:defRPr sz="4000">
          <a:solidFill>
            <a:schemeClr val="tx2"/>
          </a:solidFill>
          <a:latin typeface="Franklin Gothic Book" pitchFamily="34" charset="0"/>
        </a:defRPr>
      </a:lvl8pPr>
      <a:lvl9pPr marL="1828800" algn="l" rtl="0" eaLnBrk="1" fontAlgn="base" hangingPunct="1">
        <a:spcBef>
          <a:spcPct val="0"/>
        </a:spcBef>
        <a:spcAft>
          <a:spcPct val="0"/>
        </a:spcAft>
        <a:defRPr sz="4000">
          <a:solidFill>
            <a:schemeClr val="tx2"/>
          </a:solidFill>
          <a:latin typeface="Franklin Gothic Book" pitchFamily="34" charset="0"/>
        </a:defRPr>
      </a:lvl9pPr>
    </p:titleStyle>
    <p:body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B3B3C4"/>
        </a:buClr>
        <a:buSzPct val="8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04DA3"/>
        </a:buClr>
        <a:buSzPct val="80000"/>
        <a:buFont typeface="Wingdings 2"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04DA3"/>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77CC45-C085-40F9-9012-2DD8FDFEBC51}" type="datetimeFigureOut">
              <a:rPr lang="en-US" smtClean="0">
                <a:solidFill>
                  <a:prstClr val="black">
                    <a:tint val="75000"/>
                  </a:prstClr>
                </a:solidFill>
              </a:rPr>
              <a:pPr/>
              <a:t>8/6/2020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F30E21-4ADC-490D-A39E-EE59151356C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9375307"/>
      </p:ext>
    </p:extLst>
  </p:cSld>
  <p:clrMap bg1="lt1" tx1="dk1" bg2="lt2" tx2="dk2" accent1="accent1" accent2="accent2" accent3="accent3" accent4="accent4" accent5="accent5" accent6="accent6" hlink="hlink" folHlink="folHlink"/>
  <p:sldLayoutIdLst>
    <p:sldLayoutId id="2147484290" r:id="rId1"/>
    <p:sldLayoutId id="2147484291" r:id="rId2"/>
    <p:sldLayoutId id="2147484292" r:id="rId3"/>
    <p:sldLayoutId id="2147484293" r:id="rId4"/>
    <p:sldLayoutId id="2147484294" r:id="rId5"/>
    <p:sldLayoutId id="2147484295" r:id="rId6"/>
    <p:sldLayoutId id="2147484296" r:id="rId7"/>
    <p:sldLayoutId id="2147484297" r:id="rId8"/>
    <p:sldLayoutId id="2147484298" r:id="rId9"/>
    <p:sldLayoutId id="2147484299" r:id="rId10"/>
    <p:sldLayoutId id="214748430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ectangle 23"/>
          <p:cNvSpPr>
            <a:spLocks noGrp="1" noChangeArrowheads="1"/>
          </p:cNvSpPr>
          <p:nvPr>
            <p:ph type="sldNum" sz="quarter" idx="4"/>
          </p:nvPr>
        </p:nvSpPr>
        <p:spPr bwMode="auto">
          <a:xfrm>
            <a:off x="8515350" y="139701"/>
            <a:ext cx="311150" cy="134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6300" eaLnBrk="1" hangingPunct="1">
              <a:defRPr sz="600">
                <a:solidFill>
                  <a:srgbClr val="82786F"/>
                </a:solidFill>
                <a:latin typeface="Verdana" pitchFamily="34" charset="0"/>
              </a:defRPr>
            </a:lvl1pPr>
          </a:lstStyle>
          <a:p>
            <a:pPr fontAlgn="base">
              <a:spcBef>
                <a:spcPct val="0"/>
              </a:spcBef>
              <a:spcAft>
                <a:spcPct val="0"/>
              </a:spcAft>
            </a:pPr>
            <a:fld id="{ED6708E0-DA53-4392-A65E-D705208C86ED}" type="slidenum">
              <a:rPr lang="en-GB" altLang="en-US" smtClean="0">
                <a:cs typeface="Times New Roman" pitchFamily="18" charset="0"/>
              </a:rPr>
              <a:pPr fontAlgn="base">
                <a:spcBef>
                  <a:spcPct val="0"/>
                </a:spcBef>
                <a:spcAft>
                  <a:spcPct val="0"/>
                </a:spcAft>
              </a:pPr>
              <a:t>‹#›</a:t>
            </a:fld>
            <a:endParaRPr lang="en-GB" altLang="en-US" smtClean="0">
              <a:cs typeface="Times New Roman" pitchFamily="18" charset="0"/>
            </a:endParaRPr>
          </a:p>
        </p:txBody>
      </p:sp>
      <p:sp>
        <p:nvSpPr>
          <p:cNvPr id="11267" name="Text Placeholder 2"/>
          <p:cNvSpPr>
            <a:spLocks noGrp="1"/>
          </p:cNvSpPr>
          <p:nvPr>
            <p:ph type="body" idx="1"/>
          </p:nvPr>
        </p:nvSpPr>
        <p:spPr bwMode="auto">
          <a:xfrm>
            <a:off x="317500" y="1751018"/>
            <a:ext cx="8509000" cy="394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15968"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11268" name="Title Placeholder 1"/>
          <p:cNvSpPr>
            <a:spLocks noGrp="1"/>
          </p:cNvSpPr>
          <p:nvPr>
            <p:ph type="title"/>
          </p:nvPr>
        </p:nvSpPr>
        <p:spPr bwMode="auto">
          <a:xfrm>
            <a:off x="317500" y="687391"/>
            <a:ext cx="85090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en-US" smtClean="0"/>
              <a:t>Click to edit Master title style</a:t>
            </a:r>
            <a:endParaRPr lang="en-GB" altLang="en-US" smtClean="0"/>
          </a:p>
        </p:txBody>
      </p:sp>
    </p:spTree>
    <p:extLst>
      <p:ext uri="{BB962C8B-B14F-4D97-AF65-F5344CB8AC3E}">
        <p14:creationId xmlns:p14="http://schemas.microsoft.com/office/powerpoint/2010/main" val="3092345769"/>
      </p:ext>
    </p:extLst>
  </p:cSld>
  <p:clrMap bg1="lt1" tx1="dk1" bg2="lt2" tx2="dk2" accent1="accent1" accent2="accent2" accent3="accent3" accent4="accent4" accent5="accent5" accent6="accent6" hlink="hlink" folHlink="folHlink"/>
  <p:sldLayoutIdLst>
    <p:sldLayoutId id="2147484302" r:id="rId1"/>
    <p:sldLayoutId id="2147484303" r:id="rId2"/>
    <p:sldLayoutId id="2147484304" r:id="rId3"/>
    <p:sldLayoutId id="2147484305" r:id="rId4"/>
    <p:sldLayoutId id="2147484306" r:id="rId5"/>
    <p:sldLayoutId id="2147484307" r:id="rId6"/>
    <p:sldLayoutId id="2147484308" r:id="rId7"/>
    <p:sldLayoutId id="2147484309" r:id="rId8"/>
    <p:sldLayoutId id="2147484310" r:id="rId9"/>
    <p:sldLayoutId id="2147484311" r:id="rId10"/>
    <p:sldLayoutId id="2147484312" r:id="rId11"/>
    <p:sldLayoutId id="2147484313" r:id="rId12"/>
    <p:sldLayoutId id="2147484314" r:id="rId13"/>
    <p:sldLayoutId id="2147484315" r:id="rId14"/>
    <p:sldLayoutId id="2147484316" r:id="rId15"/>
    <p:sldLayoutId id="2147484317" r:id="rId16"/>
    <p:sldLayoutId id="2147484318" r:id="rId17"/>
    <p:sldLayoutId id="2147484319" r:id="rId18"/>
    <p:sldLayoutId id="2147484320" r:id="rId19"/>
    <p:sldLayoutId id="2147484321" r:id="rId20"/>
    <p:sldLayoutId id="2147484322" r:id="rId21"/>
    <p:sldLayoutId id="2147484323" r:id="rId22"/>
    <p:sldLayoutId id="2147484324" r:id="rId23"/>
    <p:sldLayoutId id="2147484325" r:id="rId24"/>
    <p:sldLayoutId id="2147484326" r:id="rId25"/>
    <p:sldLayoutId id="2147484327" r:id="rId26"/>
    <p:sldLayoutId id="2147484328" r:id="rId27"/>
    <p:sldLayoutId id="2147484329" r:id="rId28"/>
    <p:sldLayoutId id="2147484330" r:id="rId29"/>
    <p:sldLayoutId id="2147484331" r:id="rId30"/>
    <p:sldLayoutId id="2147484332" r:id="rId31"/>
    <p:sldLayoutId id="2147484333" r:id="rId32"/>
    <p:sldLayoutId id="2147484334" r:id="rId33"/>
  </p:sldLayoutIdLst>
  <p:transition/>
  <p:timing>
    <p:tnLst>
      <p:par>
        <p:cTn id="1" dur="indefinite" restart="never" nodeType="tmRoot"/>
      </p:par>
    </p:tnLst>
  </p:timing>
  <p:hf hdr="0"/>
  <p:txStyles>
    <p:titleStyle>
      <a:lvl1pPr algn="l" defTabSz="911225" rtl="0" eaLnBrk="0" fontAlgn="base" hangingPunct="0">
        <a:spcBef>
          <a:spcPct val="0"/>
        </a:spcBef>
        <a:spcAft>
          <a:spcPct val="0"/>
        </a:spcAft>
        <a:defRPr sz="2400" b="1" kern="1200">
          <a:solidFill>
            <a:schemeClr val="accent2"/>
          </a:solidFill>
          <a:latin typeface="+mj-lt"/>
          <a:ea typeface="+mj-ea"/>
          <a:cs typeface="+mj-cs"/>
        </a:defRPr>
      </a:lvl1pPr>
      <a:lvl2pPr algn="l" defTabSz="911225" rtl="0" eaLnBrk="0" fontAlgn="base" hangingPunct="0">
        <a:spcBef>
          <a:spcPct val="0"/>
        </a:spcBef>
        <a:spcAft>
          <a:spcPct val="0"/>
        </a:spcAft>
        <a:defRPr sz="2400" b="1">
          <a:solidFill>
            <a:schemeClr val="accent2"/>
          </a:solidFill>
          <a:latin typeface="Verdana" pitchFamily="34" charset="0"/>
        </a:defRPr>
      </a:lvl2pPr>
      <a:lvl3pPr algn="l" defTabSz="911225" rtl="0" eaLnBrk="0" fontAlgn="base" hangingPunct="0">
        <a:spcBef>
          <a:spcPct val="0"/>
        </a:spcBef>
        <a:spcAft>
          <a:spcPct val="0"/>
        </a:spcAft>
        <a:defRPr sz="2400" b="1">
          <a:solidFill>
            <a:schemeClr val="accent2"/>
          </a:solidFill>
          <a:latin typeface="Verdana" pitchFamily="34" charset="0"/>
        </a:defRPr>
      </a:lvl3pPr>
      <a:lvl4pPr algn="l" defTabSz="911225" rtl="0" eaLnBrk="0" fontAlgn="base" hangingPunct="0">
        <a:spcBef>
          <a:spcPct val="0"/>
        </a:spcBef>
        <a:spcAft>
          <a:spcPct val="0"/>
        </a:spcAft>
        <a:defRPr sz="2400" b="1">
          <a:solidFill>
            <a:schemeClr val="accent2"/>
          </a:solidFill>
          <a:latin typeface="Verdana" pitchFamily="34" charset="0"/>
        </a:defRPr>
      </a:lvl4pPr>
      <a:lvl5pPr algn="l" defTabSz="911225" rtl="0" eaLnBrk="0" fontAlgn="base" hangingPunct="0">
        <a:spcBef>
          <a:spcPct val="0"/>
        </a:spcBef>
        <a:spcAft>
          <a:spcPct val="0"/>
        </a:spcAft>
        <a:defRPr sz="2400" b="1">
          <a:solidFill>
            <a:schemeClr val="accent2"/>
          </a:solidFill>
          <a:latin typeface="Verdana" pitchFamily="34" charset="0"/>
        </a:defRPr>
      </a:lvl5pPr>
      <a:lvl6pPr marL="457189" algn="l" defTabSz="912791" rtl="0" fontAlgn="base">
        <a:spcBef>
          <a:spcPct val="0"/>
        </a:spcBef>
        <a:spcAft>
          <a:spcPct val="0"/>
        </a:spcAft>
        <a:defRPr sz="2400" b="1">
          <a:solidFill>
            <a:schemeClr val="accent2"/>
          </a:solidFill>
          <a:latin typeface="Verdana" pitchFamily="34" charset="0"/>
        </a:defRPr>
      </a:lvl6pPr>
      <a:lvl7pPr marL="914378" algn="l" defTabSz="912791" rtl="0" fontAlgn="base">
        <a:spcBef>
          <a:spcPct val="0"/>
        </a:spcBef>
        <a:spcAft>
          <a:spcPct val="0"/>
        </a:spcAft>
        <a:defRPr sz="2400" b="1">
          <a:solidFill>
            <a:schemeClr val="accent2"/>
          </a:solidFill>
          <a:latin typeface="Verdana" pitchFamily="34" charset="0"/>
        </a:defRPr>
      </a:lvl7pPr>
      <a:lvl8pPr marL="1371566" algn="l" defTabSz="912791" rtl="0" fontAlgn="base">
        <a:spcBef>
          <a:spcPct val="0"/>
        </a:spcBef>
        <a:spcAft>
          <a:spcPct val="0"/>
        </a:spcAft>
        <a:defRPr sz="2400" b="1">
          <a:solidFill>
            <a:schemeClr val="accent2"/>
          </a:solidFill>
          <a:latin typeface="Verdana" pitchFamily="34" charset="0"/>
        </a:defRPr>
      </a:lvl8pPr>
      <a:lvl9pPr marL="1828754" algn="l" defTabSz="912791" rtl="0" fontAlgn="base">
        <a:spcBef>
          <a:spcPct val="0"/>
        </a:spcBef>
        <a:spcAft>
          <a:spcPct val="0"/>
        </a:spcAft>
        <a:defRPr sz="2400" b="1">
          <a:solidFill>
            <a:schemeClr val="accent2"/>
          </a:solidFill>
          <a:latin typeface="Verdana" pitchFamily="34" charset="0"/>
        </a:defRPr>
      </a:lvl9pPr>
    </p:titleStyle>
    <p:bodyStyle>
      <a:lvl1pPr marL="261938" indent="-261938" algn="l" defTabSz="911225" rtl="0" eaLnBrk="0" fontAlgn="base" hangingPunct="0">
        <a:spcBef>
          <a:spcPct val="20000"/>
        </a:spcBef>
        <a:spcAft>
          <a:spcPct val="0"/>
        </a:spcAft>
        <a:buClr>
          <a:schemeClr val="accent1"/>
        </a:buClr>
        <a:buFont typeface="Verdana" pitchFamily="34" charset="0"/>
        <a:buChar char="•"/>
        <a:defRPr kern="1200">
          <a:solidFill>
            <a:schemeClr val="accent2"/>
          </a:solidFill>
          <a:latin typeface="+mn-lt"/>
          <a:ea typeface="+mn-ea"/>
          <a:cs typeface="+mn-cs"/>
        </a:defRPr>
      </a:lvl1pPr>
      <a:lvl2pPr marL="533400" indent="-268288" algn="l" defTabSz="911225" rtl="0" eaLnBrk="0" fontAlgn="base" hangingPunct="0">
        <a:spcBef>
          <a:spcPct val="20000"/>
        </a:spcBef>
        <a:spcAft>
          <a:spcPct val="0"/>
        </a:spcAft>
        <a:buClr>
          <a:schemeClr val="tx2"/>
        </a:buClr>
        <a:buFont typeface="Verdana" pitchFamily="34" charset="0"/>
        <a:buChar char="•"/>
        <a:defRPr sz="1500" kern="1200">
          <a:solidFill>
            <a:schemeClr val="accent2"/>
          </a:solidFill>
          <a:latin typeface="+mn-lt"/>
          <a:ea typeface="+mn-ea"/>
          <a:cs typeface="+mn-cs"/>
        </a:defRPr>
      </a:lvl2pPr>
      <a:lvl3pPr marL="804863" indent="-268288" algn="l" defTabSz="911225" rtl="0" eaLnBrk="0" fontAlgn="base" hangingPunct="0">
        <a:spcBef>
          <a:spcPct val="20000"/>
        </a:spcBef>
        <a:spcAft>
          <a:spcPct val="0"/>
        </a:spcAft>
        <a:buClr>
          <a:srgbClr val="E64A0E"/>
        </a:buClr>
        <a:buFont typeface="Verdana" pitchFamily="34" charset="0"/>
        <a:buChar char="•"/>
        <a:defRPr sz="1400" kern="1200">
          <a:solidFill>
            <a:schemeClr val="accent2"/>
          </a:solidFill>
          <a:latin typeface="+mn-lt"/>
          <a:ea typeface="+mn-ea"/>
          <a:cs typeface="+mn-cs"/>
        </a:defRPr>
      </a:lvl3pPr>
      <a:lvl4pPr marL="982663" indent="-174625" algn="l" defTabSz="911225" rtl="0" eaLnBrk="0" fontAlgn="base" hangingPunct="0">
        <a:spcBef>
          <a:spcPct val="20000"/>
        </a:spcBef>
        <a:spcAft>
          <a:spcPct val="0"/>
        </a:spcAft>
        <a:buClr>
          <a:srgbClr val="82786F"/>
        </a:buClr>
        <a:buFont typeface="Verdana" pitchFamily="34" charset="0"/>
        <a:buChar char="•"/>
        <a:defRPr sz="1200" kern="1200">
          <a:solidFill>
            <a:schemeClr val="accent2"/>
          </a:solidFill>
          <a:latin typeface="+mn-lt"/>
          <a:ea typeface="+mn-ea"/>
          <a:cs typeface="+mn-cs"/>
        </a:defRPr>
      </a:lvl4pPr>
      <a:lvl5pPr marL="1254125" indent="-180975" algn="l" defTabSz="911225" rtl="0" eaLnBrk="0" fontAlgn="base" hangingPunct="0">
        <a:spcBef>
          <a:spcPct val="20000"/>
        </a:spcBef>
        <a:spcAft>
          <a:spcPct val="0"/>
        </a:spcAft>
        <a:buClr>
          <a:srgbClr val="001423"/>
        </a:buClr>
        <a:buFont typeface="Verdana" pitchFamily="34" charset="0"/>
        <a:buChar char="•"/>
        <a:defRPr sz="1100" kern="1200">
          <a:solidFill>
            <a:schemeClr val="accent2"/>
          </a:solidFill>
          <a:latin typeface="+mn-lt"/>
          <a:ea typeface="+mn-ea"/>
          <a:cs typeface="+mn-cs"/>
        </a:defRPr>
      </a:lvl5pPr>
      <a:lvl6pPr marL="2514096" indent="-228552" algn="l" defTabSz="914220" rtl="0" eaLnBrk="1" latinLnBrk="0" hangingPunct="1">
        <a:spcBef>
          <a:spcPct val="20000"/>
        </a:spcBef>
        <a:buFont typeface="Arial" pitchFamily="34" charset="0"/>
        <a:buChar char="•"/>
        <a:defRPr sz="2025" kern="1200">
          <a:solidFill>
            <a:schemeClr val="tx1"/>
          </a:solidFill>
          <a:latin typeface="+mn-lt"/>
          <a:ea typeface="+mn-ea"/>
          <a:cs typeface="+mn-cs"/>
        </a:defRPr>
      </a:lvl6pPr>
      <a:lvl7pPr marL="2971208" indent="-228552" algn="l" defTabSz="914220" rtl="0" eaLnBrk="1" latinLnBrk="0" hangingPunct="1">
        <a:spcBef>
          <a:spcPct val="20000"/>
        </a:spcBef>
        <a:buFont typeface="Arial" pitchFamily="34" charset="0"/>
        <a:buChar char="•"/>
        <a:defRPr sz="2025" kern="1200">
          <a:solidFill>
            <a:schemeClr val="tx1"/>
          </a:solidFill>
          <a:latin typeface="+mn-lt"/>
          <a:ea typeface="+mn-ea"/>
          <a:cs typeface="+mn-cs"/>
        </a:defRPr>
      </a:lvl7pPr>
      <a:lvl8pPr marL="3428316" indent="-228552" algn="l" defTabSz="914220" rtl="0" eaLnBrk="1" latinLnBrk="0" hangingPunct="1">
        <a:spcBef>
          <a:spcPct val="20000"/>
        </a:spcBef>
        <a:buFont typeface="Arial" pitchFamily="34" charset="0"/>
        <a:buChar char="•"/>
        <a:defRPr sz="2025" kern="1200">
          <a:solidFill>
            <a:schemeClr val="tx1"/>
          </a:solidFill>
          <a:latin typeface="+mn-lt"/>
          <a:ea typeface="+mn-ea"/>
          <a:cs typeface="+mn-cs"/>
        </a:defRPr>
      </a:lvl8pPr>
      <a:lvl9pPr marL="3885424" indent="-228552" algn="l" defTabSz="914220" rtl="0" eaLnBrk="1" latinLnBrk="0" hangingPunct="1">
        <a:spcBef>
          <a:spcPct val="20000"/>
        </a:spcBef>
        <a:buFont typeface="Arial" pitchFamily="34" charset="0"/>
        <a:buChar char="•"/>
        <a:defRPr sz="2025" kern="1200">
          <a:solidFill>
            <a:schemeClr val="tx1"/>
          </a:solidFill>
          <a:latin typeface="+mn-lt"/>
          <a:ea typeface="+mn-ea"/>
          <a:cs typeface="+mn-cs"/>
        </a:defRPr>
      </a:lvl9pPr>
    </p:bodyStyle>
    <p:otherStyle>
      <a:defPPr>
        <a:defRPr lang="en-US"/>
      </a:defPPr>
      <a:lvl1pPr marL="0" algn="l" defTabSz="914220" rtl="0" eaLnBrk="1" latinLnBrk="0" hangingPunct="1">
        <a:defRPr sz="1800" kern="1200">
          <a:solidFill>
            <a:schemeClr val="tx1"/>
          </a:solidFill>
          <a:latin typeface="+mn-lt"/>
          <a:ea typeface="+mn-ea"/>
          <a:cs typeface="+mn-cs"/>
        </a:defRPr>
      </a:lvl1pPr>
      <a:lvl2pPr marL="457106" algn="l" defTabSz="914220" rtl="0" eaLnBrk="1" latinLnBrk="0" hangingPunct="1">
        <a:defRPr sz="1800" kern="1200">
          <a:solidFill>
            <a:schemeClr val="tx1"/>
          </a:solidFill>
          <a:latin typeface="+mn-lt"/>
          <a:ea typeface="+mn-ea"/>
          <a:cs typeface="+mn-cs"/>
        </a:defRPr>
      </a:lvl2pPr>
      <a:lvl3pPr marL="914220" algn="l" defTabSz="914220" rtl="0" eaLnBrk="1" latinLnBrk="0" hangingPunct="1">
        <a:defRPr sz="1800" kern="1200">
          <a:solidFill>
            <a:schemeClr val="tx1"/>
          </a:solidFill>
          <a:latin typeface="+mn-lt"/>
          <a:ea typeface="+mn-ea"/>
          <a:cs typeface="+mn-cs"/>
        </a:defRPr>
      </a:lvl3pPr>
      <a:lvl4pPr marL="1371328" algn="l" defTabSz="914220" rtl="0" eaLnBrk="1" latinLnBrk="0" hangingPunct="1">
        <a:defRPr sz="1800" kern="1200">
          <a:solidFill>
            <a:schemeClr val="tx1"/>
          </a:solidFill>
          <a:latin typeface="+mn-lt"/>
          <a:ea typeface="+mn-ea"/>
          <a:cs typeface="+mn-cs"/>
        </a:defRPr>
      </a:lvl4pPr>
      <a:lvl5pPr marL="1828439" algn="l" defTabSz="914220" rtl="0" eaLnBrk="1" latinLnBrk="0" hangingPunct="1">
        <a:defRPr sz="1800" kern="1200">
          <a:solidFill>
            <a:schemeClr val="tx1"/>
          </a:solidFill>
          <a:latin typeface="+mn-lt"/>
          <a:ea typeface="+mn-ea"/>
          <a:cs typeface="+mn-cs"/>
        </a:defRPr>
      </a:lvl5pPr>
      <a:lvl6pPr marL="2285544" algn="l" defTabSz="914220" rtl="0" eaLnBrk="1" latinLnBrk="0" hangingPunct="1">
        <a:defRPr sz="1800" kern="1200">
          <a:solidFill>
            <a:schemeClr val="tx1"/>
          </a:solidFill>
          <a:latin typeface="+mn-lt"/>
          <a:ea typeface="+mn-ea"/>
          <a:cs typeface="+mn-cs"/>
        </a:defRPr>
      </a:lvl6pPr>
      <a:lvl7pPr marL="2742650" algn="l" defTabSz="914220" rtl="0" eaLnBrk="1" latinLnBrk="0" hangingPunct="1">
        <a:defRPr sz="1800" kern="1200">
          <a:solidFill>
            <a:schemeClr val="tx1"/>
          </a:solidFill>
          <a:latin typeface="+mn-lt"/>
          <a:ea typeface="+mn-ea"/>
          <a:cs typeface="+mn-cs"/>
        </a:defRPr>
      </a:lvl7pPr>
      <a:lvl8pPr marL="3199760" algn="l" defTabSz="914220" rtl="0" eaLnBrk="1" latinLnBrk="0" hangingPunct="1">
        <a:defRPr sz="1800" kern="1200">
          <a:solidFill>
            <a:schemeClr val="tx1"/>
          </a:solidFill>
          <a:latin typeface="+mn-lt"/>
          <a:ea typeface="+mn-ea"/>
          <a:cs typeface="+mn-cs"/>
        </a:defRPr>
      </a:lvl8pPr>
      <a:lvl9pPr marL="3656869" algn="l" defTabSz="91422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5"/>
            <a:ext cx="1085850" cy="6854825"/>
            <a:chOff x="0" y="0"/>
            <a:chExt cx="684" cy="4318"/>
          </a:xfrm>
        </p:grpSpPr>
        <p:sp>
          <p:nvSpPr>
            <p:cNvPr id="61443"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1033"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1027" name="Rectangle 34"/>
          <p:cNvSpPr>
            <a:spLocks noGrp="1" noChangeArrowheads="1"/>
          </p:cNvSpPr>
          <p:nvPr>
            <p:ph type="title"/>
          </p:nvPr>
        </p:nvSpPr>
        <p:spPr bwMode="auto">
          <a:xfrm>
            <a:off x="11430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ar-SA" smtClean="0"/>
              <a:t>Click to edit Master title style</a:t>
            </a:r>
          </a:p>
        </p:txBody>
      </p:sp>
      <p:sp>
        <p:nvSpPr>
          <p:cNvPr id="61475" name="Rectangle 35"/>
          <p:cNvSpPr>
            <a:spLocks noGrp="1" noChangeArrowheads="1"/>
          </p:cNvSpPr>
          <p:nvPr>
            <p:ph type="dt" sz="half" idx="2"/>
          </p:nvPr>
        </p:nvSpPr>
        <p:spPr bwMode="auto">
          <a:xfrm>
            <a:off x="11430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l"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6" name="Rectangle 36"/>
          <p:cNvSpPr>
            <a:spLocks noGrp="1" noChangeArrowheads="1"/>
          </p:cNvSpPr>
          <p:nvPr>
            <p:ph type="ftr" sz="quarter" idx="3"/>
          </p:nvPr>
        </p:nvSpPr>
        <p:spPr bwMode="auto">
          <a:xfrm>
            <a:off x="35814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7" name="Rectangle 37"/>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eaLnBrk="1" hangingPunct="1">
              <a:defRPr sz="1400"/>
            </a:lvl1pPr>
          </a:lstStyle>
          <a:p>
            <a:pPr fontAlgn="base">
              <a:spcBef>
                <a:spcPct val="0"/>
              </a:spcBef>
              <a:spcAft>
                <a:spcPct val="0"/>
              </a:spcAft>
            </a:pPr>
            <a:fld id="{2B85E704-07F0-47C4-B8DA-9A4FC6D7D1FE}" type="slidenum">
              <a:rPr lang="en-US" altLang="en-US" smtClean="0">
                <a:solidFill>
                  <a:srgbClr val="FFFFFF"/>
                </a:solidFill>
                <a:cs typeface="Times New Roman" pitchFamily="18" charset="0"/>
              </a:rPr>
              <a:pPr fontAlgn="base">
                <a:spcBef>
                  <a:spcPct val="0"/>
                </a:spcBef>
                <a:spcAft>
                  <a:spcPct val="0"/>
                </a:spcAft>
              </a:pPr>
              <a:t>‹#›</a:t>
            </a:fld>
            <a:endParaRPr lang="en-US" altLang="en-US" smtClean="0">
              <a:solidFill>
                <a:srgbClr val="FFFFFF"/>
              </a:solidFill>
              <a:cs typeface="Times New Roman" pitchFamily="18" charset="0"/>
            </a:endParaRPr>
          </a:p>
        </p:txBody>
      </p:sp>
      <p:sp>
        <p:nvSpPr>
          <p:cNvPr id="61478" name="Rectangle 38"/>
          <p:cNvSpPr>
            <a:spLocks noGrp="1" noChangeArrowheads="1"/>
          </p:cNvSpPr>
          <p:nvPr>
            <p:ph type="body" idx="1"/>
          </p:nvPr>
        </p:nvSpPr>
        <p:spPr bwMode="auto">
          <a:xfrm>
            <a:off x="1169988" y="1946275"/>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ar-SA" smtClean="0"/>
              <a:t>Click to edit Master text styles</a:t>
            </a:r>
          </a:p>
          <a:p>
            <a:pPr lvl="1"/>
            <a:r>
              <a:rPr lang="en-US" altLang="ar-SA" smtClean="0"/>
              <a:t>Second level</a:t>
            </a:r>
          </a:p>
          <a:p>
            <a:pPr lvl="2"/>
            <a:r>
              <a:rPr lang="en-US" altLang="ar-SA" smtClean="0"/>
              <a:t>Third level</a:t>
            </a:r>
          </a:p>
          <a:p>
            <a:pPr lvl="3"/>
            <a:r>
              <a:rPr lang="en-US" altLang="ar-SA" smtClean="0"/>
              <a:t>Fourth level</a:t>
            </a:r>
          </a:p>
          <a:p>
            <a:pPr lvl="4"/>
            <a:r>
              <a:rPr lang="en-US" altLang="ar-SA" smtClean="0"/>
              <a:t>Fifth level</a:t>
            </a:r>
          </a:p>
        </p:txBody>
      </p:sp>
    </p:spTree>
    <p:extLst>
      <p:ext uri="{BB962C8B-B14F-4D97-AF65-F5344CB8AC3E}">
        <p14:creationId xmlns:p14="http://schemas.microsoft.com/office/powerpoint/2010/main" val="2448320113"/>
      </p:ext>
    </p:extLst>
  </p:cSld>
  <p:clrMap bg1="dk2" tx1="lt1" bg2="dk1"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 id="2147483696" r:id="rId22"/>
    <p:sldLayoutId id="2147483697" r:id="rId23"/>
    <p:sldLayoutId id="2147483698" r:id="rId24"/>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5"/>
            <a:ext cx="1085850" cy="6854825"/>
            <a:chOff x="0" y="0"/>
            <a:chExt cx="684" cy="4318"/>
          </a:xfrm>
        </p:grpSpPr>
        <p:sp>
          <p:nvSpPr>
            <p:cNvPr id="61443"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1033"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1027" name="Rectangle 34"/>
          <p:cNvSpPr>
            <a:spLocks noGrp="1" noChangeArrowheads="1"/>
          </p:cNvSpPr>
          <p:nvPr>
            <p:ph type="title"/>
          </p:nvPr>
        </p:nvSpPr>
        <p:spPr bwMode="auto">
          <a:xfrm>
            <a:off x="11430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ar-SA" smtClean="0"/>
              <a:t>Click to edit Master title style</a:t>
            </a:r>
          </a:p>
        </p:txBody>
      </p:sp>
      <p:sp>
        <p:nvSpPr>
          <p:cNvPr id="61475" name="Rectangle 35"/>
          <p:cNvSpPr>
            <a:spLocks noGrp="1" noChangeArrowheads="1"/>
          </p:cNvSpPr>
          <p:nvPr>
            <p:ph type="dt" sz="half" idx="2"/>
          </p:nvPr>
        </p:nvSpPr>
        <p:spPr bwMode="auto">
          <a:xfrm>
            <a:off x="11430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l"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6" name="Rectangle 36"/>
          <p:cNvSpPr>
            <a:spLocks noGrp="1" noChangeArrowheads="1"/>
          </p:cNvSpPr>
          <p:nvPr>
            <p:ph type="ftr" sz="quarter" idx="3"/>
          </p:nvPr>
        </p:nvSpPr>
        <p:spPr bwMode="auto">
          <a:xfrm>
            <a:off x="35814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7" name="Rectangle 37"/>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eaLnBrk="1" hangingPunct="1">
              <a:defRPr sz="1400"/>
            </a:lvl1pPr>
          </a:lstStyle>
          <a:p>
            <a:pPr fontAlgn="base">
              <a:spcBef>
                <a:spcPct val="0"/>
              </a:spcBef>
              <a:spcAft>
                <a:spcPct val="0"/>
              </a:spcAft>
            </a:pPr>
            <a:fld id="{2B85E704-07F0-47C4-B8DA-9A4FC6D7D1FE}" type="slidenum">
              <a:rPr lang="en-US" altLang="en-US" smtClean="0">
                <a:solidFill>
                  <a:srgbClr val="FFFFFF"/>
                </a:solidFill>
                <a:cs typeface="Times New Roman" pitchFamily="18" charset="0"/>
              </a:rPr>
              <a:pPr fontAlgn="base">
                <a:spcBef>
                  <a:spcPct val="0"/>
                </a:spcBef>
                <a:spcAft>
                  <a:spcPct val="0"/>
                </a:spcAft>
              </a:pPr>
              <a:t>‹#›</a:t>
            </a:fld>
            <a:endParaRPr lang="en-US" altLang="en-US" smtClean="0">
              <a:solidFill>
                <a:srgbClr val="FFFFFF"/>
              </a:solidFill>
              <a:cs typeface="Times New Roman" pitchFamily="18" charset="0"/>
            </a:endParaRPr>
          </a:p>
        </p:txBody>
      </p:sp>
      <p:sp>
        <p:nvSpPr>
          <p:cNvPr id="61478" name="Rectangle 38"/>
          <p:cNvSpPr>
            <a:spLocks noGrp="1" noChangeArrowheads="1"/>
          </p:cNvSpPr>
          <p:nvPr>
            <p:ph type="body" idx="1"/>
          </p:nvPr>
        </p:nvSpPr>
        <p:spPr bwMode="auto">
          <a:xfrm>
            <a:off x="1169988" y="1946275"/>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ar-SA" smtClean="0"/>
              <a:t>Click to edit Master text styles</a:t>
            </a:r>
          </a:p>
          <a:p>
            <a:pPr lvl="1"/>
            <a:r>
              <a:rPr lang="en-US" altLang="ar-SA" smtClean="0"/>
              <a:t>Second level</a:t>
            </a:r>
          </a:p>
          <a:p>
            <a:pPr lvl="2"/>
            <a:r>
              <a:rPr lang="en-US" altLang="ar-SA" smtClean="0"/>
              <a:t>Third level</a:t>
            </a:r>
          </a:p>
          <a:p>
            <a:pPr lvl="3"/>
            <a:r>
              <a:rPr lang="en-US" altLang="ar-SA" smtClean="0"/>
              <a:t>Fourth level</a:t>
            </a:r>
          </a:p>
          <a:p>
            <a:pPr lvl="4"/>
            <a:r>
              <a:rPr lang="en-US" altLang="ar-SA" smtClean="0"/>
              <a:t>Fifth level</a:t>
            </a:r>
          </a:p>
        </p:txBody>
      </p:sp>
    </p:spTree>
    <p:extLst>
      <p:ext uri="{BB962C8B-B14F-4D97-AF65-F5344CB8AC3E}">
        <p14:creationId xmlns:p14="http://schemas.microsoft.com/office/powerpoint/2010/main" val="3881202365"/>
      </p:ext>
    </p:extLst>
  </p:cSld>
  <p:clrMap bg1="dk2" tx1="lt1" bg2="dk1"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 id="2147483718" r:id="rId19"/>
    <p:sldLayoutId id="2147483719" r:id="rId20"/>
    <p:sldLayoutId id="2147483720" r:id="rId21"/>
    <p:sldLayoutId id="2147483721" r:id="rId22"/>
    <p:sldLayoutId id="2147483722" r:id="rId23"/>
    <p:sldLayoutId id="2147483723" r:id="rId24"/>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5"/>
            <a:ext cx="1085850" cy="6854825"/>
            <a:chOff x="0" y="0"/>
            <a:chExt cx="684" cy="4318"/>
          </a:xfrm>
        </p:grpSpPr>
        <p:sp>
          <p:nvSpPr>
            <p:cNvPr id="61443"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1033"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1027" name="Rectangle 34"/>
          <p:cNvSpPr>
            <a:spLocks noGrp="1" noChangeArrowheads="1"/>
          </p:cNvSpPr>
          <p:nvPr>
            <p:ph type="title"/>
          </p:nvPr>
        </p:nvSpPr>
        <p:spPr bwMode="auto">
          <a:xfrm>
            <a:off x="11430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ar-SA" smtClean="0"/>
              <a:t>Click to edit Master title style</a:t>
            </a:r>
          </a:p>
        </p:txBody>
      </p:sp>
      <p:sp>
        <p:nvSpPr>
          <p:cNvPr id="61475" name="Rectangle 35"/>
          <p:cNvSpPr>
            <a:spLocks noGrp="1" noChangeArrowheads="1"/>
          </p:cNvSpPr>
          <p:nvPr>
            <p:ph type="dt" sz="half" idx="2"/>
          </p:nvPr>
        </p:nvSpPr>
        <p:spPr bwMode="auto">
          <a:xfrm>
            <a:off x="11430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l"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6" name="Rectangle 36"/>
          <p:cNvSpPr>
            <a:spLocks noGrp="1" noChangeArrowheads="1"/>
          </p:cNvSpPr>
          <p:nvPr>
            <p:ph type="ftr" sz="quarter" idx="3"/>
          </p:nvPr>
        </p:nvSpPr>
        <p:spPr bwMode="auto">
          <a:xfrm>
            <a:off x="35814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7" name="Rectangle 37"/>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eaLnBrk="1" hangingPunct="1">
              <a:defRPr sz="1400"/>
            </a:lvl1pPr>
          </a:lstStyle>
          <a:p>
            <a:pPr fontAlgn="base">
              <a:spcBef>
                <a:spcPct val="0"/>
              </a:spcBef>
              <a:spcAft>
                <a:spcPct val="0"/>
              </a:spcAft>
            </a:pPr>
            <a:fld id="{2B85E704-07F0-47C4-B8DA-9A4FC6D7D1FE}" type="slidenum">
              <a:rPr lang="en-US" altLang="en-US" smtClean="0">
                <a:solidFill>
                  <a:srgbClr val="FFFFFF"/>
                </a:solidFill>
                <a:cs typeface="Times New Roman" pitchFamily="18" charset="0"/>
              </a:rPr>
              <a:pPr fontAlgn="base">
                <a:spcBef>
                  <a:spcPct val="0"/>
                </a:spcBef>
                <a:spcAft>
                  <a:spcPct val="0"/>
                </a:spcAft>
              </a:pPr>
              <a:t>‹#›</a:t>
            </a:fld>
            <a:endParaRPr lang="en-US" altLang="en-US" smtClean="0">
              <a:solidFill>
                <a:srgbClr val="FFFFFF"/>
              </a:solidFill>
              <a:cs typeface="Times New Roman" pitchFamily="18" charset="0"/>
            </a:endParaRPr>
          </a:p>
        </p:txBody>
      </p:sp>
      <p:sp>
        <p:nvSpPr>
          <p:cNvPr id="61478" name="Rectangle 38"/>
          <p:cNvSpPr>
            <a:spLocks noGrp="1" noChangeArrowheads="1"/>
          </p:cNvSpPr>
          <p:nvPr>
            <p:ph type="body" idx="1"/>
          </p:nvPr>
        </p:nvSpPr>
        <p:spPr bwMode="auto">
          <a:xfrm>
            <a:off x="1169988" y="1946275"/>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ar-SA" smtClean="0"/>
              <a:t>Click to edit Master text styles</a:t>
            </a:r>
          </a:p>
          <a:p>
            <a:pPr lvl="1"/>
            <a:r>
              <a:rPr lang="en-US" altLang="ar-SA" smtClean="0"/>
              <a:t>Second level</a:t>
            </a:r>
          </a:p>
          <a:p>
            <a:pPr lvl="2"/>
            <a:r>
              <a:rPr lang="en-US" altLang="ar-SA" smtClean="0"/>
              <a:t>Third level</a:t>
            </a:r>
          </a:p>
          <a:p>
            <a:pPr lvl="3"/>
            <a:r>
              <a:rPr lang="en-US" altLang="ar-SA" smtClean="0"/>
              <a:t>Fourth level</a:t>
            </a:r>
          </a:p>
          <a:p>
            <a:pPr lvl="4"/>
            <a:r>
              <a:rPr lang="en-US" altLang="ar-SA" smtClean="0"/>
              <a:t>Fifth level</a:t>
            </a:r>
          </a:p>
        </p:txBody>
      </p:sp>
    </p:spTree>
    <p:extLst>
      <p:ext uri="{BB962C8B-B14F-4D97-AF65-F5344CB8AC3E}">
        <p14:creationId xmlns:p14="http://schemas.microsoft.com/office/powerpoint/2010/main" val="684785065"/>
      </p:ext>
    </p:extLst>
  </p:cSld>
  <p:clrMap bg1="dk2" tx1="lt1" bg2="dk1" tx2="lt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 id="2147483745" r:id="rId21"/>
    <p:sldLayoutId id="2147483746" r:id="rId22"/>
    <p:sldLayoutId id="2147483747" r:id="rId23"/>
    <p:sldLayoutId id="2147483748" r:id="rId24"/>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5"/>
            <a:ext cx="1085850" cy="6854825"/>
            <a:chOff x="0" y="0"/>
            <a:chExt cx="684" cy="4318"/>
          </a:xfrm>
        </p:grpSpPr>
        <p:sp>
          <p:nvSpPr>
            <p:cNvPr id="61443"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1033"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1027" name="Rectangle 34"/>
          <p:cNvSpPr>
            <a:spLocks noGrp="1" noChangeArrowheads="1"/>
          </p:cNvSpPr>
          <p:nvPr>
            <p:ph type="title"/>
          </p:nvPr>
        </p:nvSpPr>
        <p:spPr bwMode="auto">
          <a:xfrm>
            <a:off x="11430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ar-SA" smtClean="0"/>
              <a:t>Click to edit Master title style</a:t>
            </a:r>
          </a:p>
        </p:txBody>
      </p:sp>
      <p:sp>
        <p:nvSpPr>
          <p:cNvPr id="61475" name="Rectangle 35"/>
          <p:cNvSpPr>
            <a:spLocks noGrp="1" noChangeArrowheads="1"/>
          </p:cNvSpPr>
          <p:nvPr>
            <p:ph type="dt" sz="half" idx="2"/>
          </p:nvPr>
        </p:nvSpPr>
        <p:spPr bwMode="auto">
          <a:xfrm>
            <a:off x="11430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l"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6" name="Rectangle 36"/>
          <p:cNvSpPr>
            <a:spLocks noGrp="1" noChangeArrowheads="1"/>
          </p:cNvSpPr>
          <p:nvPr>
            <p:ph type="ftr" sz="quarter" idx="3"/>
          </p:nvPr>
        </p:nvSpPr>
        <p:spPr bwMode="auto">
          <a:xfrm>
            <a:off x="35814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7" name="Rectangle 37"/>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eaLnBrk="1" hangingPunct="1">
              <a:defRPr sz="1400"/>
            </a:lvl1pPr>
          </a:lstStyle>
          <a:p>
            <a:pPr fontAlgn="base">
              <a:spcBef>
                <a:spcPct val="0"/>
              </a:spcBef>
              <a:spcAft>
                <a:spcPct val="0"/>
              </a:spcAft>
            </a:pPr>
            <a:fld id="{3D6A76C0-448E-4BB9-93D9-D71983025915}" type="slidenum">
              <a:rPr lang="en-US" altLang="en-US" smtClean="0">
                <a:solidFill>
                  <a:srgbClr val="FFFFFF"/>
                </a:solidFill>
                <a:cs typeface="Times New Roman" pitchFamily="18" charset="0"/>
              </a:rPr>
              <a:pPr fontAlgn="base">
                <a:spcBef>
                  <a:spcPct val="0"/>
                </a:spcBef>
                <a:spcAft>
                  <a:spcPct val="0"/>
                </a:spcAft>
              </a:pPr>
              <a:t>‹#›</a:t>
            </a:fld>
            <a:endParaRPr lang="en-US" altLang="en-US" smtClean="0">
              <a:solidFill>
                <a:srgbClr val="FFFFFF"/>
              </a:solidFill>
              <a:cs typeface="Times New Roman" pitchFamily="18" charset="0"/>
            </a:endParaRPr>
          </a:p>
        </p:txBody>
      </p:sp>
      <p:sp>
        <p:nvSpPr>
          <p:cNvPr id="61478" name="Rectangle 38"/>
          <p:cNvSpPr>
            <a:spLocks noGrp="1" noChangeArrowheads="1"/>
          </p:cNvSpPr>
          <p:nvPr>
            <p:ph type="body" idx="1"/>
          </p:nvPr>
        </p:nvSpPr>
        <p:spPr bwMode="auto">
          <a:xfrm>
            <a:off x="1169988" y="1946275"/>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ar-SA" smtClean="0"/>
              <a:t>Click to edit Master text styles</a:t>
            </a:r>
          </a:p>
          <a:p>
            <a:pPr lvl="1"/>
            <a:r>
              <a:rPr lang="en-US" altLang="ar-SA" smtClean="0"/>
              <a:t>Second level</a:t>
            </a:r>
          </a:p>
          <a:p>
            <a:pPr lvl="2"/>
            <a:r>
              <a:rPr lang="en-US" altLang="ar-SA" smtClean="0"/>
              <a:t>Third level</a:t>
            </a:r>
          </a:p>
          <a:p>
            <a:pPr lvl="3"/>
            <a:r>
              <a:rPr lang="en-US" altLang="ar-SA" smtClean="0"/>
              <a:t>Fourth level</a:t>
            </a:r>
          </a:p>
          <a:p>
            <a:pPr lvl="4"/>
            <a:r>
              <a:rPr lang="en-US" altLang="ar-SA" smtClean="0"/>
              <a:t>Fifth level</a:t>
            </a:r>
          </a:p>
        </p:txBody>
      </p:sp>
    </p:spTree>
    <p:extLst>
      <p:ext uri="{BB962C8B-B14F-4D97-AF65-F5344CB8AC3E}">
        <p14:creationId xmlns:p14="http://schemas.microsoft.com/office/powerpoint/2010/main" val="1483290856"/>
      </p:ext>
    </p:extLst>
  </p:cSld>
  <p:clrMap bg1="dk2" tx1="lt1" bg2="dk1" tx2="lt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 id="2147483826" r:id="rId18"/>
    <p:sldLayoutId id="2147483827" r:id="rId19"/>
    <p:sldLayoutId id="2147483828" r:id="rId20"/>
    <p:sldLayoutId id="2147483829" r:id="rId21"/>
    <p:sldLayoutId id="2147483830" r:id="rId22"/>
    <p:sldLayoutId id="2147483831" r:id="rId23"/>
    <p:sldLayoutId id="2147483832" r:id="rId24"/>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5"/>
            <a:ext cx="1085850" cy="6854825"/>
            <a:chOff x="0" y="0"/>
            <a:chExt cx="684" cy="4318"/>
          </a:xfrm>
        </p:grpSpPr>
        <p:sp>
          <p:nvSpPr>
            <p:cNvPr id="61443"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1033"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1027" name="Rectangle 34"/>
          <p:cNvSpPr>
            <a:spLocks noGrp="1" noChangeArrowheads="1"/>
          </p:cNvSpPr>
          <p:nvPr>
            <p:ph type="title"/>
          </p:nvPr>
        </p:nvSpPr>
        <p:spPr bwMode="auto">
          <a:xfrm>
            <a:off x="11430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ar-SA" smtClean="0"/>
              <a:t>Click to edit Master title style</a:t>
            </a:r>
          </a:p>
        </p:txBody>
      </p:sp>
      <p:sp>
        <p:nvSpPr>
          <p:cNvPr id="61475" name="Rectangle 35"/>
          <p:cNvSpPr>
            <a:spLocks noGrp="1" noChangeArrowheads="1"/>
          </p:cNvSpPr>
          <p:nvPr>
            <p:ph type="dt" sz="half" idx="2"/>
          </p:nvPr>
        </p:nvSpPr>
        <p:spPr bwMode="auto">
          <a:xfrm>
            <a:off x="11430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l"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6" name="Rectangle 36"/>
          <p:cNvSpPr>
            <a:spLocks noGrp="1" noChangeArrowheads="1"/>
          </p:cNvSpPr>
          <p:nvPr>
            <p:ph type="ftr" sz="quarter" idx="3"/>
          </p:nvPr>
        </p:nvSpPr>
        <p:spPr bwMode="auto">
          <a:xfrm>
            <a:off x="35814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7" name="Rectangle 37"/>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eaLnBrk="1" hangingPunct="1">
              <a:defRPr sz="1400"/>
            </a:lvl1pPr>
          </a:lstStyle>
          <a:p>
            <a:pPr fontAlgn="base">
              <a:spcBef>
                <a:spcPct val="0"/>
              </a:spcBef>
              <a:spcAft>
                <a:spcPct val="0"/>
              </a:spcAft>
            </a:pPr>
            <a:fld id="{3D6A76C0-448E-4BB9-93D9-D71983025915}" type="slidenum">
              <a:rPr lang="en-US" altLang="en-US" smtClean="0">
                <a:solidFill>
                  <a:srgbClr val="FFFFFF"/>
                </a:solidFill>
                <a:cs typeface="Times New Roman" pitchFamily="18" charset="0"/>
              </a:rPr>
              <a:pPr fontAlgn="base">
                <a:spcBef>
                  <a:spcPct val="0"/>
                </a:spcBef>
                <a:spcAft>
                  <a:spcPct val="0"/>
                </a:spcAft>
              </a:pPr>
              <a:t>‹#›</a:t>
            </a:fld>
            <a:endParaRPr lang="en-US" altLang="en-US" smtClean="0">
              <a:solidFill>
                <a:srgbClr val="FFFFFF"/>
              </a:solidFill>
              <a:cs typeface="Times New Roman" pitchFamily="18" charset="0"/>
            </a:endParaRPr>
          </a:p>
        </p:txBody>
      </p:sp>
      <p:sp>
        <p:nvSpPr>
          <p:cNvPr id="61478" name="Rectangle 38"/>
          <p:cNvSpPr>
            <a:spLocks noGrp="1" noChangeArrowheads="1"/>
          </p:cNvSpPr>
          <p:nvPr>
            <p:ph type="body" idx="1"/>
          </p:nvPr>
        </p:nvSpPr>
        <p:spPr bwMode="auto">
          <a:xfrm>
            <a:off x="1169988" y="1946275"/>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ar-SA" smtClean="0"/>
              <a:t>Click to edit Master text styles</a:t>
            </a:r>
          </a:p>
          <a:p>
            <a:pPr lvl="1"/>
            <a:r>
              <a:rPr lang="en-US" altLang="ar-SA" smtClean="0"/>
              <a:t>Second level</a:t>
            </a:r>
          </a:p>
          <a:p>
            <a:pPr lvl="2"/>
            <a:r>
              <a:rPr lang="en-US" altLang="ar-SA" smtClean="0"/>
              <a:t>Third level</a:t>
            </a:r>
          </a:p>
          <a:p>
            <a:pPr lvl="3"/>
            <a:r>
              <a:rPr lang="en-US" altLang="ar-SA" smtClean="0"/>
              <a:t>Fourth level</a:t>
            </a:r>
          </a:p>
          <a:p>
            <a:pPr lvl="4"/>
            <a:r>
              <a:rPr lang="en-US" altLang="ar-SA" smtClean="0"/>
              <a:t>Fifth level</a:t>
            </a:r>
          </a:p>
        </p:txBody>
      </p:sp>
    </p:spTree>
    <p:extLst>
      <p:ext uri="{BB962C8B-B14F-4D97-AF65-F5344CB8AC3E}">
        <p14:creationId xmlns:p14="http://schemas.microsoft.com/office/powerpoint/2010/main" val="1862078295"/>
      </p:ext>
    </p:extLst>
  </p:cSld>
  <p:clrMap bg1="dk2" tx1="lt1" bg2="dk1" tx2="lt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 id="2147483846" r:id="rId13"/>
    <p:sldLayoutId id="2147483847" r:id="rId14"/>
    <p:sldLayoutId id="2147483848" r:id="rId15"/>
    <p:sldLayoutId id="2147483849" r:id="rId16"/>
    <p:sldLayoutId id="2147483850" r:id="rId17"/>
    <p:sldLayoutId id="2147483851" r:id="rId18"/>
    <p:sldLayoutId id="2147483852" r:id="rId19"/>
    <p:sldLayoutId id="2147483853" r:id="rId20"/>
    <p:sldLayoutId id="2147483854" r:id="rId21"/>
    <p:sldLayoutId id="2147483855" r:id="rId22"/>
    <p:sldLayoutId id="2147483856" r:id="rId23"/>
    <p:sldLayoutId id="2147483857" r:id="rId24"/>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5"/>
            <a:ext cx="1085850" cy="6854825"/>
            <a:chOff x="0" y="0"/>
            <a:chExt cx="684" cy="4318"/>
          </a:xfrm>
        </p:grpSpPr>
        <p:sp>
          <p:nvSpPr>
            <p:cNvPr id="61443"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1033"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1027" name="Rectangle 34"/>
          <p:cNvSpPr>
            <a:spLocks noGrp="1" noChangeArrowheads="1"/>
          </p:cNvSpPr>
          <p:nvPr>
            <p:ph type="title"/>
          </p:nvPr>
        </p:nvSpPr>
        <p:spPr bwMode="auto">
          <a:xfrm>
            <a:off x="11430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ar-SA" smtClean="0"/>
              <a:t>Click to edit Master title style</a:t>
            </a:r>
          </a:p>
        </p:txBody>
      </p:sp>
      <p:sp>
        <p:nvSpPr>
          <p:cNvPr id="61475" name="Rectangle 35"/>
          <p:cNvSpPr>
            <a:spLocks noGrp="1" noChangeArrowheads="1"/>
          </p:cNvSpPr>
          <p:nvPr>
            <p:ph type="dt" sz="half" idx="2"/>
          </p:nvPr>
        </p:nvSpPr>
        <p:spPr bwMode="auto">
          <a:xfrm>
            <a:off x="11430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l"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6" name="Rectangle 36"/>
          <p:cNvSpPr>
            <a:spLocks noGrp="1" noChangeArrowheads="1"/>
          </p:cNvSpPr>
          <p:nvPr>
            <p:ph type="ftr" sz="quarter" idx="3"/>
          </p:nvPr>
        </p:nvSpPr>
        <p:spPr bwMode="auto">
          <a:xfrm>
            <a:off x="35814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7" name="Rectangle 37"/>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eaLnBrk="1" hangingPunct="1">
              <a:defRPr sz="1400"/>
            </a:lvl1pPr>
          </a:lstStyle>
          <a:p>
            <a:pPr fontAlgn="base">
              <a:spcBef>
                <a:spcPct val="0"/>
              </a:spcBef>
              <a:spcAft>
                <a:spcPct val="0"/>
              </a:spcAft>
            </a:pPr>
            <a:fld id="{3D6A76C0-448E-4BB9-93D9-D71983025915}" type="slidenum">
              <a:rPr lang="en-US" altLang="en-US" smtClean="0">
                <a:solidFill>
                  <a:srgbClr val="FFFFFF"/>
                </a:solidFill>
                <a:cs typeface="Times New Roman" pitchFamily="18" charset="0"/>
              </a:rPr>
              <a:pPr fontAlgn="base">
                <a:spcBef>
                  <a:spcPct val="0"/>
                </a:spcBef>
                <a:spcAft>
                  <a:spcPct val="0"/>
                </a:spcAft>
              </a:pPr>
              <a:t>‹#›</a:t>
            </a:fld>
            <a:endParaRPr lang="en-US" altLang="en-US" smtClean="0">
              <a:solidFill>
                <a:srgbClr val="FFFFFF"/>
              </a:solidFill>
              <a:cs typeface="Times New Roman" pitchFamily="18" charset="0"/>
            </a:endParaRPr>
          </a:p>
        </p:txBody>
      </p:sp>
      <p:sp>
        <p:nvSpPr>
          <p:cNvPr id="61478" name="Rectangle 38"/>
          <p:cNvSpPr>
            <a:spLocks noGrp="1" noChangeArrowheads="1"/>
          </p:cNvSpPr>
          <p:nvPr>
            <p:ph type="body" idx="1"/>
          </p:nvPr>
        </p:nvSpPr>
        <p:spPr bwMode="auto">
          <a:xfrm>
            <a:off x="1169988" y="1946275"/>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ar-SA" smtClean="0"/>
              <a:t>Click to edit Master text styles</a:t>
            </a:r>
          </a:p>
          <a:p>
            <a:pPr lvl="1"/>
            <a:r>
              <a:rPr lang="en-US" altLang="ar-SA" smtClean="0"/>
              <a:t>Second level</a:t>
            </a:r>
          </a:p>
          <a:p>
            <a:pPr lvl="2"/>
            <a:r>
              <a:rPr lang="en-US" altLang="ar-SA" smtClean="0"/>
              <a:t>Third level</a:t>
            </a:r>
          </a:p>
          <a:p>
            <a:pPr lvl="3"/>
            <a:r>
              <a:rPr lang="en-US" altLang="ar-SA" smtClean="0"/>
              <a:t>Fourth level</a:t>
            </a:r>
          </a:p>
          <a:p>
            <a:pPr lvl="4"/>
            <a:r>
              <a:rPr lang="en-US" altLang="ar-SA" smtClean="0"/>
              <a:t>Fifth level</a:t>
            </a:r>
          </a:p>
        </p:txBody>
      </p:sp>
    </p:spTree>
    <p:extLst>
      <p:ext uri="{BB962C8B-B14F-4D97-AF65-F5344CB8AC3E}">
        <p14:creationId xmlns:p14="http://schemas.microsoft.com/office/powerpoint/2010/main" val="2693182894"/>
      </p:ext>
    </p:extLst>
  </p:cSld>
  <p:clrMap bg1="dk2" tx1="lt1" bg2="dk1" tx2="lt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 id="2147483875" r:id="rId17"/>
    <p:sldLayoutId id="2147483876" r:id="rId18"/>
    <p:sldLayoutId id="2147483877" r:id="rId19"/>
    <p:sldLayoutId id="2147483878" r:id="rId20"/>
    <p:sldLayoutId id="2147483879" r:id="rId21"/>
    <p:sldLayoutId id="2147483880" r:id="rId22"/>
    <p:sldLayoutId id="2147483881" r:id="rId23"/>
    <p:sldLayoutId id="2147483882" r:id="rId24"/>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5"/>
            <a:ext cx="1085850" cy="6854825"/>
            <a:chOff x="0" y="0"/>
            <a:chExt cx="684" cy="4318"/>
          </a:xfrm>
        </p:grpSpPr>
        <p:sp>
          <p:nvSpPr>
            <p:cNvPr id="61443"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sz="2400">
                <a:solidFill>
                  <a:srgbClr val="FFFFFF"/>
                </a:solidFill>
                <a:cs typeface="Times New Roman" pitchFamily="18" charset="0"/>
              </a:endParaRPr>
            </a:p>
          </p:txBody>
        </p:sp>
        <p:grpSp>
          <p:nvGrpSpPr>
            <p:cNvPr id="1033"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a:noFill/>
              </a:ln>
              <a:extLst/>
            </p:spPr>
            <p:txBody>
              <a:bodyPr wrap="none"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fontAlgn="base">
                  <a:spcBef>
                    <a:spcPct val="0"/>
                  </a:spcBef>
                  <a:spcAft>
                    <a:spcPct val="0"/>
                  </a:spcAft>
                  <a:defRPr/>
                </a:pPr>
                <a:endParaRPr lang="en-US" altLang="en-US" smtClean="0">
                  <a:solidFill>
                    <a:srgbClr val="FFFFFF"/>
                  </a:solidFill>
                </a:endParaRPr>
              </a:p>
            </p:txBody>
          </p:sp>
        </p:grpSp>
      </p:grpSp>
      <p:sp>
        <p:nvSpPr>
          <p:cNvPr id="1027" name="Rectangle 34"/>
          <p:cNvSpPr>
            <a:spLocks noGrp="1" noChangeArrowheads="1"/>
          </p:cNvSpPr>
          <p:nvPr>
            <p:ph type="title"/>
          </p:nvPr>
        </p:nvSpPr>
        <p:spPr bwMode="auto">
          <a:xfrm>
            <a:off x="11430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ar-SA" smtClean="0"/>
              <a:t>Click to edit Master title style</a:t>
            </a:r>
          </a:p>
        </p:txBody>
      </p:sp>
      <p:sp>
        <p:nvSpPr>
          <p:cNvPr id="61475" name="Rectangle 35"/>
          <p:cNvSpPr>
            <a:spLocks noGrp="1" noChangeArrowheads="1"/>
          </p:cNvSpPr>
          <p:nvPr>
            <p:ph type="dt" sz="half" idx="2"/>
          </p:nvPr>
        </p:nvSpPr>
        <p:spPr bwMode="auto">
          <a:xfrm>
            <a:off x="11430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l"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6" name="Rectangle 36"/>
          <p:cNvSpPr>
            <a:spLocks noGrp="1" noChangeArrowheads="1"/>
          </p:cNvSpPr>
          <p:nvPr>
            <p:ph type="ftr" sz="quarter" idx="3"/>
          </p:nvPr>
        </p:nvSpPr>
        <p:spPr bwMode="auto">
          <a:xfrm>
            <a:off x="35814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sz="1400"/>
            </a:lvl1pPr>
          </a:lstStyle>
          <a:p>
            <a:pPr fontAlgn="base">
              <a:spcBef>
                <a:spcPct val="0"/>
              </a:spcBef>
              <a:spcAft>
                <a:spcPct val="0"/>
              </a:spcAft>
              <a:defRPr/>
            </a:pPr>
            <a:endParaRPr lang="en-US" altLang="en-US">
              <a:solidFill>
                <a:srgbClr val="FFFFFF"/>
              </a:solidFill>
              <a:cs typeface="Times New Roman" pitchFamily="18" charset="0"/>
            </a:endParaRPr>
          </a:p>
        </p:txBody>
      </p:sp>
      <p:sp>
        <p:nvSpPr>
          <p:cNvPr id="61477" name="Rectangle 37"/>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eaLnBrk="1" hangingPunct="1">
              <a:defRPr sz="1400"/>
            </a:lvl1pPr>
          </a:lstStyle>
          <a:p>
            <a:pPr fontAlgn="base">
              <a:spcBef>
                <a:spcPct val="0"/>
              </a:spcBef>
              <a:spcAft>
                <a:spcPct val="0"/>
              </a:spcAft>
            </a:pPr>
            <a:fld id="{3D6A76C0-448E-4BB9-93D9-D71983025915}" type="slidenum">
              <a:rPr lang="en-US" altLang="en-US" smtClean="0">
                <a:solidFill>
                  <a:srgbClr val="FFFFFF"/>
                </a:solidFill>
                <a:cs typeface="Times New Roman" pitchFamily="18" charset="0"/>
              </a:rPr>
              <a:pPr fontAlgn="base">
                <a:spcBef>
                  <a:spcPct val="0"/>
                </a:spcBef>
                <a:spcAft>
                  <a:spcPct val="0"/>
                </a:spcAft>
              </a:pPr>
              <a:t>‹#›</a:t>
            </a:fld>
            <a:endParaRPr lang="en-US" altLang="en-US" smtClean="0">
              <a:solidFill>
                <a:srgbClr val="FFFFFF"/>
              </a:solidFill>
              <a:cs typeface="Times New Roman" pitchFamily="18" charset="0"/>
            </a:endParaRPr>
          </a:p>
        </p:txBody>
      </p:sp>
      <p:sp>
        <p:nvSpPr>
          <p:cNvPr id="61478" name="Rectangle 38"/>
          <p:cNvSpPr>
            <a:spLocks noGrp="1" noChangeArrowheads="1"/>
          </p:cNvSpPr>
          <p:nvPr>
            <p:ph type="body" idx="1"/>
          </p:nvPr>
        </p:nvSpPr>
        <p:spPr bwMode="auto">
          <a:xfrm>
            <a:off x="1169988" y="1946275"/>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ar-SA" smtClean="0"/>
              <a:t>Click to edit Master text styles</a:t>
            </a:r>
          </a:p>
          <a:p>
            <a:pPr lvl="1"/>
            <a:r>
              <a:rPr lang="en-US" altLang="ar-SA" smtClean="0"/>
              <a:t>Second level</a:t>
            </a:r>
          </a:p>
          <a:p>
            <a:pPr lvl="2"/>
            <a:r>
              <a:rPr lang="en-US" altLang="ar-SA" smtClean="0"/>
              <a:t>Third level</a:t>
            </a:r>
          </a:p>
          <a:p>
            <a:pPr lvl="3"/>
            <a:r>
              <a:rPr lang="en-US" altLang="ar-SA" smtClean="0"/>
              <a:t>Fourth level</a:t>
            </a:r>
          </a:p>
          <a:p>
            <a:pPr lvl="4"/>
            <a:r>
              <a:rPr lang="en-US" altLang="ar-SA" smtClean="0"/>
              <a:t>Fifth level</a:t>
            </a:r>
          </a:p>
        </p:txBody>
      </p:sp>
    </p:spTree>
    <p:extLst>
      <p:ext uri="{BB962C8B-B14F-4D97-AF65-F5344CB8AC3E}">
        <p14:creationId xmlns:p14="http://schemas.microsoft.com/office/powerpoint/2010/main" val="1257485099"/>
      </p:ext>
    </p:extLst>
  </p:cSld>
  <p:clrMap bg1="dk2" tx1="lt1" bg2="dk1" tx2="lt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 id="2147483891" r:id="rId8"/>
    <p:sldLayoutId id="2147483892" r:id="rId9"/>
    <p:sldLayoutId id="2147483893" r:id="rId10"/>
    <p:sldLayoutId id="2147483894" r:id="rId11"/>
    <p:sldLayoutId id="2147483895" r:id="rId12"/>
    <p:sldLayoutId id="2147483896" r:id="rId13"/>
    <p:sldLayoutId id="2147483897" r:id="rId14"/>
    <p:sldLayoutId id="2147483898" r:id="rId15"/>
    <p:sldLayoutId id="2147483899" r:id="rId16"/>
    <p:sldLayoutId id="2147483900" r:id="rId17"/>
    <p:sldLayoutId id="2147483901" r:id="rId18"/>
    <p:sldLayoutId id="2147483902" r:id="rId19"/>
    <p:sldLayoutId id="2147483903" r:id="rId20"/>
    <p:sldLayoutId id="2147483904" r:id="rId21"/>
    <p:sldLayoutId id="2147483905" r:id="rId22"/>
    <p:sldLayoutId id="2147483906" r:id="rId23"/>
    <p:sldLayoutId id="2147483907" r:id="rId24"/>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8.xml"/></Relationships>
</file>

<file path=ppt/slides/_rels/slide1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98.xml"/></Relationships>
</file>

<file path=ppt/slides/_rels/slide1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98.xml"/></Relationships>
</file>

<file path=ppt/slides/_rels/slide1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9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31.xml"/><Relationship Id="rId5" Type="http://schemas.openxmlformats.org/officeDocument/2006/relationships/image" Target="../media/image23.png"/><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45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70.xml"/><Relationship Id="rId1" Type="http://schemas.openxmlformats.org/officeDocument/2006/relationships/vmlDrawing" Target="../drawings/vmlDrawing2.vml"/><Relationship Id="rId5" Type="http://schemas.openxmlformats.org/officeDocument/2006/relationships/image" Target="../media/image28.png"/><Relationship Id="rId4" Type="http://schemas.openxmlformats.org/officeDocument/2006/relationships/oleObject" Target="../embeddings/oleObject2.bin"/></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7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9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9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6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7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0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0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1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11.xml"/></Relationships>
</file>

<file path=ppt/slides/_rels/slide67.xml.rels><?xml version="1.0" encoding="UTF-8" standalone="yes"?>
<Relationships xmlns="http://schemas.openxmlformats.org/package/2006/relationships"><Relationship Id="rId2" Type="http://schemas.openxmlformats.org/officeDocument/2006/relationships/image" Target="../media/image30.tmp"/><Relationship Id="rId1" Type="http://schemas.openxmlformats.org/officeDocument/2006/relationships/slideLayout" Target="../slideLayouts/slideLayout42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1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1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smtClean="0"/>
              <a:t>Typ1 Diabetes</a:t>
            </a:r>
            <a:endParaRPr lang="en-US" sz="4000" dirty="0"/>
          </a:p>
        </p:txBody>
      </p:sp>
      <p:sp>
        <p:nvSpPr>
          <p:cNvPr id="3" name="Subtitle 2"/>
          <p:cNvSpPr>
            <a:spLocks noGrp="1"/>
          </p:cNvSpPr>
          <p:nvPr>
            <p:ph type="subTitle" idx="1"/>
          </p:nvPr>
        </p:nvSpPr>
        <p:spPr>
          <a:xfrm>
            <a:off x="304800" y="3886200"/>
            <a:ext cx="8229600" cy="1752600"/>
          </a:xfrm>
        </p:spPr>
        <p:txBody>
          <a:bodyPr/>
          <a:lstStyle/>
          <a:p>
            <a:r>
              <a:rPr lang="en-US" sz="2800" dirty="0" smtClean="0"/>
              <a:t>Rabizadeh S.,MD, Endocrinologist,</a:t>
            </a:r>
          </a:p>
          <a:p>
            <a:r>
              <a:rPr lang="en-US" sz="2800" dirty="0" smtClean="0"/>
              <a:t>Tehran University of Medical Sciences</a:t>
            </a:r>
            <a:endParaRPr lang="en-US" sz="2800" dirty="0"/>
          </a:p>
        </p:txBody>
      </p:sp>
    </p:spTree>
    <p:extLst>
      <p:ext uri="{BB962C8B-B14F-4D97-AF65-F5344CB8AC3E}">
        <p14:creationId xmlns:p14="http://schemas.microsoft.com/office/powerpoint/2010/main" val="1893595075"/>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38"/>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ECFF9700-DA11-4107-B8BA-9439F9A8C677}" type="slidenum">
              <a:rPr lang="en-US" altLang="en-US" sz="1400">
                <a:solidFill>
                  <a:srgbClr val="FFFFFF"/>
                </a:solidFill>
              </a:rPr>
              <a:pPr>
                <a:spcBef>
                  <a:spcPct val="0"/>
                </a:spcBef>
                <a:buClrTx/>
                <a:buSzTx/>
                <a:buFontTx/>
                <a:buNone/>
              </a:pPr>
              <a:t>10</a:t>
            </a:fld>
            <a:endParaRPr lang="en-US" altLang="en-US" sz="1400">
              <a:solidFill>
                <a:srgbClr val="FFFFFF"/>
              </a:solidFill>
            </a:endParaRPr>
          </a:p>
        </p:txBody>
      </p:sp>
      <p:sp>
        <p:nvSpPr>
          <p:cNvPr id="393219" name="Rectangle 2"/>
          <p:cNvSpPr>
            <a:spLocks noGrp="1" noChangeArrowheads="1"/>
          </p:cNvSpPr>
          <p:nvPr>
            <p:ph type="ctrTitle"/>
          </p:nvPr>
        </p:nvSpPr>
        <p:spPr>
          <a:xfrm>
            <a:off x="1676400" y="381000"/>
            <a:ext cx="6019800" cy="1066800"/>
          </a:xfrm>
          <a:solidFill>
            <a:srgbClr val="CC0000"/>
          </a:solidFill>
        </p:spPr>
        <p:txBody>
          <a:bodyPr/>
          <a:lstStyle/>
          <a:p>
            <a:pPr eaLnBrk="1" hangingPunct="1"/>
            <a:r>
              <a:rPr lang="en-US" altLang="ar-SA" sz="3200" smtClean="0">
                <a:solidFill>
                  <a:srgbClr val="FFFF66"/>
                </a:solidFill>
              </a:rPr>
              <a:t>Pathogenesis</a:t>
            </a:r>
            <a:br>
              <a:rPr lang="en-US" altLang="ar-SA" sz="3200" smtClean="0">
                <a:solidFill>
                  <a:srgbClr val="FFFF66"/>
                </a:solidFill>
              </a:rPr>
            </a:br>
            <a:r>
              <a:rPr lang="en-US" altLang="ar-SA" sz="3600" smtClean="0">
                <a:solidFill>
                  <a:srgbClr val="FFFF66"/>
                </a:solidFill>
              </a:rPr>
              <a:t>TYPE 1 DM</a:t>
            </a:r>
          </a:p>
        </p:txBody>
      </p:sp>
      <p:sp>
        <p:nvSpPr>
          <p:cNvPr id="27651" name="Rectangle 3"/>
          <p:cNvSpPr>
            <a:spLocks noGrp="1" noChangeArrowheads="1"/>
          </p:cNvSpPr>
          <p:nvPr>
            <p:ph type="subTitle" idx="1"/>
          </p:nvPr>
        </p:nvSpPr>
        <p:spPr>
          <a:xfrm>
            <a:off x="609600" y="1905000"/>
            <a:ext cx="8229600" cy="4648200"/>
          </a:xfrm>
        </p:spPr>
        <p:txBody>
          <a:bodyPr/>
          <a:lstStyle/>
          <a:p>
            <a:pPr algn="l" eaLnBrk="1" hangingPunct="1">
              <a:lnSpc>
                <a:spcPct val="90000"/>
              </a:lnSpc>
              <a:defRPr/>
            </a:pPr>
            <a:r>
              <a:rPr lang="en-US" altLang="ar-SA" dirty="0" smtClean="0">
                <a:solidFill>
                  <a:schemeClr val="tx1"/>
                </a:solidFill>
              </a:rPr>
              <a:t>Type 1A </a:t>
            </a:r>
            <a:r>
              <a:rPr lang="en-US" altLang="ar-SA" u="sng" dirty="0" smtClean="0">
                <a:solidFill>
                  <a:schemeClr val="tx1"/>
                </a:solidFill>
              </a:rPr>
              <a:t>DM</a:t>
            </a:r>
            <a:r>
              <a:rPr lang="en-US" altLang="ar-SA" dirty="0" smtClean="0">
                <a:solidFill>
                  <a:schemeClr val="tx1"/>
                </a:solidFill>
              </a:rPr>
              <a:t> develops as a result of the synergistic effects of </a:t>
            </a:r>
          </a:p>
          <a:p>
            <a:pPr marL="514350" indent="-514350" algn="l" eaLnBrk="1" hangingPunct="1">
              <a:lnSpc>
                <a:spcPct val="90000"/>
              </a:lnSpc>
              <a:buFont typeface="+mj-lt"/>
              <a:buAutoNum type="arabicPeriod"/>
              <a:defRPr/>
            </a:pPr>
            <a:r>
              <a:rPr lang="en-US" altLang="ar-SA" dirty="0" smtClean="0">
                <a:solidFill>
                  <a:srgbClr val="FFFF66"/>
                </a:solidFill>
              </a:rPr>
              <a:t>  G</a:t>
            </a:r>
            <a:r>
              <a:rPr lang="en-US" altLang="ar-SA" sz="4000" dirty="0" smtClean="0">
                <a:solidFill>
                  <a:srgbClr val="FFFF66"/>
                </a:solidFill>
              </a:rPr>
              <a:t>enetic</a:t>
            </a:r>
          </a:p>
          <a:p>
            <a:pPr marL="742950" indent="-742950" algn="l" eaLnBrk="1" hangingPunct="1">
              <a:lnSpc>
                <a:spcPct val="90000"/>
              </a:lnSpc>
              <a:buFont typeface="+mj-lt"/>
              <a:buAutoNum type="arabicPeriod"/>
              <a:defRPr/>
            </a:pPr>
            <a:r>
              <a:rPr lang="en-US" altLang="ar-SA" sz="4000" dirty="0" smtClean="0">
                <a:solidFill>
                  <a:srgbClr val="FFFF66"/>
                </a:solidFill>
              </a:rPr>
              <a:t>Environmental</a:t>
            </a:r>
          </a:p>
          <a:p>
            <a:pPr marL="742950" indent="-742950" algn="l" eaLnBrk="1" hangingPunct="1">
              <a:lnSpc>
                <a:spcPct val="90000"/>
              </a:lnSpc>
              <a:buFont typeface="+mj-lt"/>
              <a:buAutoNum type="arabicPeriod"/>
              <a:defRPr/>
            </a:pPr>
            <a:r>
              <a:rPr lang="en-US" altLang="ar-SA" sz="4000" dirty="0" smtClean="0">
                <a:solidFill>
                  <a:srgbClr val="FFFF66"/>
                </a:solidFill>
              </a:rPr>
              <a:t>Immunologic factors</a:t>
            </a:r>
            <a:r>
              <a:rPr lang="en-US" altLang="ar-SA" dirty="0" smtClean="0">
                <a:solidFill>
                  <a:srgbClr val="FFFF66"/>
                </a:solidFill>
              </a:rPr>
              <a:t> </a:t>
            </a:r>
          </a:p>
          <a:p>
            <a:pPr algn="l" eaLnBrk="1" hangingPunct="1">
              <a:lnSpc>
                <a:spcPct val="90000"/>
              </a:lnSpc>
              <a:defRPr/>
            </a:pPr>
            <a:r>
              <a:rPr lang="en-US" altLang="ar-SA" dirty="0" smtClean="0">
                <a:solidFill>
                  <a:schemeClr val="tx1"/>
                </a:solidFill>
              </a:rPr>
              <a:t>that ultimately destroy the pancreatic beta cells.</a:t>
            </a:r>
          </a:p>
          <a:p>
            <a:pPr algn="l" eaLnBrk="1" hangingPunct="1">
              <a:lnSpc>
                <a:spcPct val="90000"/>
              </a:lnSpc>
              <a:defRPr/>
            </a:pPr>
            <a:r>
              <a:rPr lang="en-US" altLang="ar-SA" dirty="0" smtClean="0">
                <a:solidFill>
                  <a:schemeClr val="tx1"/>
                </a:solidFill>
              </a:rPr>
              <a:t> </a:t>
            </a:r>
          </a:p>
          <a:p>
            <a:pPr algn="l" eaLnBrk="1" hangingPunct="1">
              <a:lnSpc>
                <a:spcPct val="90000"/>
              </a:lnSpc>
              <a:defRPr/>
            </a:pPr>
            <a:r>
              <a:rPr lang="en-US" altLang="ar-SA" dirty="0" smtClean="0">
                <a:solidFill>
                  <a:srgbClr val="FFFF66"/>
                </a:solidFill>
              </a:rPr>
              <a:t>                                                                                   </a:t>
            </a:r>
            <a:endParaRPr lang="en-US" altLang="ar-SA" sz="1800" dirty="0" smtClean="0">
              <a:solidFill>
                <a:srgbClr val="FFFF66"/>
              </a:solidFill>
            </a:endParaRPr>
          </a:p>
        </p:txBody>
      </p:sp>
    </p:spTree>
    <p:extLst>
      <p:ext uri="{BB962C8B-B14F-4D97-AF65-F5344CB8AC3E}">
        <p14:creationId xmlns:p14="http://schemas.microsoft.com/office/powerpoint/2010/main" val="22477826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08BD1240-9250-4A3C-8212-521B9D90FA89}" type="slidenum">
              <a:rPr lang="en-US" altLang="en-US" sz="1400">
                <a:solidFill>
                  <a:srgbClr val="FFFFFF"/>
                </a:solidFill>
              </a:rPr>
              <a:pPr>
                <a:spcBef>
                  <a:spcPct val="0"/>
                </a:spcBef>
                <a:buClrTx/>
                <a:buSzTx/>
                <a:buFontTx/>
                <a:buNone/>
              </a:pPr>
              <a:t>11</a:t>
            </a:fld>
            <a:endParaRPr lang="en-US" altLang="en-US" sz="1400">
              <a:solidFill>
                <a:srgbClr val="FFFFFF"/>
              </a:solidFill>
            </a:endParaRPr>
          </a:p>
        </p:txBody>
      </p:sp>
      <p:sp>
        <p:nvSpPr>
          <p:cNvPr id="394243" name="Rectangle 2"/>
          <p:cNvSpPr>
            <a:spLocks noGrp="1" noChangeArrowheads="1"/>
          </p:cNvSpPr>
          <p:nvPr>
            <p:ph type="title" idx="4294967295"/>
          </p:nvPr>
        </p:nvSpPr>
        <p:spPr>
          <a:xfrm>
            <a:off x="1066800" y="152403"/>
            <a:ext cx="7543800" cy="839788"/>
          </a:xfrm>
          <a:solidFill>
            <a:srgbClr val="FF0000"/>
          </a:solidFill>
        </p:spPr>
        <p:txBody>
          <a:bodyPr lIns="90487" tIns="44450" rIns="90487" bIns="44450" anchor="b"/>
          <a:lstStyle/>
          <a:p>
            <a:pPr eaLnBrk="1" hangingPunct="1"/>
            <a:r>
              <a:rPr lang="de-DE" altLang="en-US" sz="2800" smtClean="0">
                <a:solidFill>
                  <a:srgbClr val="FFE957"/>
                </a:solidFill>
              </a:rPr>
              <a:t>Requirements for the development </a:t>
            </a:r>
            <a:br>
              <a:rPr lang="de-DE" altLang="en-US" sz="2800" smtClean="0">
                <a:solidFill>
                  <a:srgbClr val="FFE957"/>
                </a:solidFill>
              </a:rPr>
            </a:br>
            <a:r>
              <a:rPr lang="de-DE" altLang="en-US" sz="2800" smtClean="0">
                <a:solidFill>
                  <a:srgbClr val="FFE957"/>
                </a:solidFill>
              </a:rPr>
              <a:t>of an autoimmune disease</a:t>
            </a:r>
            <a:endParaRPr lang="de-DE" altLang="en-US" sz="4000" b="1" i="1" smtClean="0">
              <a:solidFill>
                <a:srgbClr val="FFE957"/>
              </a:solidFill>
            </a:endParaRPr>
          </a:p>
        </p:txBody>
      </p:sp>
      <p:pic>
        <p:nvPicPr>
          <p:cNvPr id="39424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0" y="1403349"/>
            <a:ext cx="4402138" cy="4845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394245" name="Text Box 4"/>
          <p:cNvSpPr txBox="1">
            <a:spLocks noChangeArrowheads="1"/>
          </p:cNvSpPr>
          <p:nvPr/>
        </p:nvSpPr>
        <p:spPr bwMode="auto">
          <a:xfrm>
            <a:off x="2016126" y="6442075"/>
            <a:ext cx="4697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2000" smtClean="0">
                <a:solidFill>
                  <a:srgbClr val="FFE957"/>
                </a:solidFill>
                <a:latin typeface="Arial" pitchFamily="34" charset="0"/>
                <a:cs typeface="Times New Roman" pitchFamily="18" charset="0"/>
              </a:rPr>
              <a:t>Nature Immunology (9): 759-761 (2001)</a:t>
            </a:r>
            <a:endParaRPr lang="en-US" altLang="en-US" sz="2400" smtClean="0">
              <a:solidFill>
                <a:srgbClr val="FFE957"/>
              </a:solidFill>
              <a:latin typeface="Arial" pitchFamily="34" charset="0"/>
              <a:cs typeface="Times New Roman" pitchFamily="18" charset="0"/>
            </a:endParaRPr>
          </a:p>
        </p:txBody>
      </p:sp>
      <p:sp>
        <p:nvSpPr>
          <p:cNvPr id="394246" name="Text Box 5"/>
          <p:cNvSpPr txBox="1">
            <a:spLocks noChangeArrowheads="1"/>
          </p:cNvSpPr>
          <p:nvPr/>
        </p:nvSpPr>
        <p:spPr bwMode="auto">
          <a:xfrm>
            <a:off x="7772400" y="6491289"/>
            <a:ext cx="1295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50000"/>
              </a:spcBef>
              <a:spcAft>
                <a:spcPct val="0"/>
              </a:spcAft>
              <a:buClrTx/>
              <a:buSzTx/>
              <a:buFontTx/>
              <a:buNone/>
            </a:pPr>
            <a:r>
              <a:rPr lang="en-US" altLang="en-US" sz="1800" smtClean="0">
                <a:solidFill>
                  <a:srgbClr val="CC99FF"/>
                </a:solidFill>
                <a:latin typeface="Times" pitchFamily="18" charset="0"/>
                <a:cs typeface="Times New Roman" pitchFamily="18" charset="0"/>
              </a:rPr>
              <a:t>Fathman</a:t>
            </a:r>
          </a:p>
        </p:txBody>
      </p:sp>
    </p:spTree>
    <p:extLst>
      <p:ext uri="{BB962C8B-B14F-4D97-AF65-F5344CB8AC3E}">
        <p14:creationId xmlns:p14="http://schemas.microsoft.com/office/powerpoint/2010/main" val="3511871152"/>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EF0E2E22-400F-4E9C-B755-E9FB46E7AC4C}" type="slidenum">
              <a:rPr lang="en-US" altLang="en-US" sz="1400">
                <a:solidFill>
                  <a:srgbClr val="FFFFFF"/>
                </a:solidFill>
              </a:rPr>
              <a:pPr>
                <a:spcBef>
                  <a:spcPct val="0"/>
                </a:spcBef>
                <a:buClrTx/>
                <a:buSzTx/>
                <a:buFontTx/>
                <a:buNone/>
              </a:pPr>
              <a:t>12</a:t>
            </a:fld>
            <a:endParaRPr lang="en-US" altLang="en-US" sz="1400">
              <a:solidFill>
                <a:srgbClr val="FFFFFF"/>
              </a:solidFill>
            </a:endParaRPr>
          </a:p>
        </p:txBody>
      </p:sp>
      <p:sp>
        <p:nvSpPr>
          <p:cNvPr id="395267" name="AutoShape 2"/>
          <p:cNvSpPr>
            <a:spLocks noChangeArrowheads="1"/>
          </p:cNvSpPr>
          <p:nvPr/>
        </p:nvSpPr>
        <p:spPr bwMode="auto">
          <a:xfrm>
            <a:off x="4224338" y="1676400"/>
            <a:ext cx="685800" cy="4038600"/>
          </a:xfrm>
          <a:prstGeom prst="downArrowCallout">
            <a:avLst>
              <a:gd name="adj1" fmla="val 25000"/>
              <a:gd name="adj2" fmla="val 25000"/>
              <a:gd name="adj3" fmla="val 98148"/>
              <a:gd name="adj4" fmla="val 19167"/>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fontAlgn="base">
              <a:spcBef>
                <a:spcPct val="0"/>
              </a:spcBef>
              <a:spcAft>
                <a:spcPct val="0"/>
              </a:spcAft>
              <a:buClrTx/>
              <a:buSzTx/>
              <a:buFontTx/>
              <a:buNone/>
            </a:pPr>
            <a:endParaRPr lang="fa-IR" altLang="en-US" sz="2400" smtClean="0">
              <a:solidFill>
                <a:srgbClr val="FFFFFF"/>
              </a:solidFill>
              <a:cs typeface="Times New Roman" pitchFamily="18" charset="0"/>
            </a:endParaRPr>
          </a:p>
        </p:txBody>
      </p:sp>
      <p:sp>
        <p:nvSpPr>
          <p:cNvPr id="395268" name="Rectangle 3"/>
          <p:cNvSpPr>
            <a:spLocks noGrp="1" noChangeArrowheads="1"/>
          </p:cNvSpPr>
          <p:nvPr>
            <p:ph type="title"/>
          </p:nvPr>
        </p:nvSpPr>
        <p:spPr>
          <a:xfrm>
            <a:off x="914400" y="114300"/>
            <a:ext cx="7772400" cy="1143000"/>
          </a:xfrm>
          <a:solidFill>
            <a:srgbClr val="FF0000"/>
          </a:solidFill>
        </p:spPr>
        <p:txBody>
          <a:bodyPr/>
          <a:lstStyle/>
          <a:p>
            <a:pPr eaLnBrk="1" hangingPunct="1"/>
            <a:r>
              <a:rPr lang="en-US" altLang="en-US" smtClean="0">
                <a:solidFill>
                  <a:srgbClr val="FFFF00"/>
                </a:solidFill>
              </a:rPr>
              <a:t>Pathogenesis of Type 1 DM</a:t>
            </a:r>
          </a:p>
        </p:txBody>
      </p:sp>
      <p:sp>
        <p:nvSpPr>
          <p:cNvPr id="571396" name="AutoShape 4"/>
          <p:cNvSpPr>
            <a:spLocks noChangeArrowheads="1"/>
          </p:cNvSpPr>
          <p:nvPr/>
        </p:nvSpPr>
        <p:spPr bwMode="auto">
          <a:xfrm>
            <a:off x="5334000" y="1524000"/>
            <a:ext cx="2895600" cy="838200"/>
          </a:xfrm>
          <a:prstGeom prst="bevel">
            <a:avLst>
              <a:gd name="adj" fmla="val 6042"/>
            </a:avLst>
          </a:prstGeom>
          <a:solidFill>
            <a:schemeClr val="accent1"/>
          </a:solidFill>
          <a:ln w="9525">
            <a:noFill/>
            <a:miter lim="800000"/>
            <a:headEnd/>
            <a:tailEnd/>
          </a:ln>
          <a:effectLst/>
        </p:spPr>
        <p:txBody>
          <a:bodyPr wrap="none" lIns="92075" tIns="46038" rIns="92075" bIns="46038" anchor="ctr"/>
          <a:lstStyle/>
          <a:p>
            <a:pPr algn="ctr" eaLnBrk="0" fontAlgn="base" hangingPunct="0">
              <a:spcBef>
                <a:spcPct val="20000"/>
              </a:spcBef>
              <a:spcAft>
                <a:spcPct val="0"/>
              </a:spcAft>
              <a:buClr>
                <a:srgbClr val="00FFFF"/>
              </a:buClr>
              <a:buFont typeface="Wingdings" pitchFamily="2" charset="2"/>
              <a:buNone/>
              <a:defRPr/>
            </a:pPr>
            <a:r>
              <a:rPr kumimoji="1" lang="en-US" sz="2400" dirty="0">
                <a:solidFill>
                  <a:srgbClr val="F0EB16"/>
                </a:solidFill>
                <a:effectLst>
                  <a:outerShdw blurRad="38100" dist="38100" dir="2700000" algn="tl">
                    <a:srgbClr val="000000"/>
                  </a:outerShdw>
                </a:effectLst>
                <a:cs typeface="Times New Roman" pitchFamily="18" charset="0"/>
              </a:rPr>
              <a:t>Environment ?</a:t>
            </a:r>
          </a:p>
          <a:p>
            <a:pPr algn="ctr" eaLnBrk="0" fontAlgn="base" hangingPunct="0">
              <a:spcBef>
                <a:spcPct val="20000"/>
              </a:spcBef>
              <a:spcAft>
                <a:spcPct val="0"/>
              </a:spcAft>
              <a:buClr>
                <a:srgbClr val="00FFFF"/>
              </a:buClr>
              <a:buFont typeface="Wingdings" pitchFamily="2" charset="2"/>
              <a:buNone/>
              <a:defRPr/>
            </a:pPr>
            <a:r>
              <a:rPr kumimoji="1" lang="en-US" sz="2400" dirty="0">
                <a:solidFill>
                  <a:srgbClr val="F0EB16"/>
                </a:solidFill>
                <a:effectLst>
                  <a:outerShdw blurRad="38100" dist="38100" dir="2700000" algn="tl">
                    <a:srgbClr val="000000"/>
                  </a:outerShdw>
                </a:effectLst>
                <a:cs typeface="Times New Roman" pitchFamily="18" charset="0"/>
              </a:rPr>
              <a:t>Viral </a:t>
            </a:r>
            <a:r>
              <a:rPr kumimoji="1" lang="en-US" sz="2400" dirty="0" err="1">
                <a:solidFill>
                  <a:srgbClr val="F0EB16"/>
                </a:solidFill>
                <a:effectLst>
                  <a:outerShdw blurRad="38100" dist="38100" dir="2700000" algn="tl">
                    <a:srgbClr val="000000"/>
                  </a:outerShdw>
                </a:effectLst>
                <a:cs typeface="Times New Roman" pitchFamily="18" charset="0"/>
              </a:rPr>
              <a:t>infe</a:t>
            </a:r>
            <a:r>
              <a:rPr kumimoji="1" lang="en-US" sz="2400" dirty="0">
                <a:solidFill>
                  <a:srgbClr val="F0EB16"/>
                </a:solidFill>
                <a:effectLst>
                  <a:outerShdw blurRad="38100" dist="38100" dir="2700000" algn="tl">
                    <a:srgbClr val="000000"/>
                  </a:outerShdw>
                </a:effectLst>
                <a:cs typeface="Times New Roman" pitchFamily="18" charset="0"/>
              </a:rPr>
              <a:t>..??</a:t>
            </a:r>
          </a:p>
        </p:txBody>
      </p:sp>
      <p:sp>
        <p:nvSpPr>
          <p:cNvPr id="571397" name="AutoShape 5"/>
          <p:cNvSpPr>
            <a:spLocks noChangeArrowheads="1"/>
          </p:cNvSpPr>
          <p:nvPr/>
        </p:nvSpPr>
        <p:spPr bwMode="auto">
          <a:xfrm>
            <a:off x="914400" y="1524000"/>
            <a:ext cx="2971800" cy="914400"/>
          </a:xfrm>
          <a:prstGeom prst="bevel">
            <a:avLst>
              <a:gd name="adj" fmla="val 6042"/>
            </a:avLst>
          </a:prstGeom>
          <a:solidFill>
            <a:schemeClr val="accent1"/>
          </a:solidFill>
          <a:ln w="9525">
            <a:noFill/>
            <a:miter lim="800000"/>
            <a:headEnd/>
            <a:tailEnd/>
          </a:ln>
          <a:effectLst/>
        </p:spPr>
        <p:txBody>
          <a:bodyPr wrap="none" lIns="92075" tIns="46038" rIns="92075" bIns="46038" anchor="ctr"/>
          <a:lstStyle/>
          <a:p>
            <a:pPr algn="ctr" eaLnBrk="0" fontAlgn="base" hangingPunct="0">
              <a:spcBef>
                <a:spcPct val="20000"/>
              </a:spcBef>
              <a:spcAft>
                <a:spcPct val="0"/>
              </a:spcAft>
              <a:buClr>
                <a:srgbClr val="00FFFF"/>
              </a:buClr>
              <a:buFont typeface="Wingdings" pitchFamily="2" charset="2"/>
              <a:buNone/>
              <a:defRPr/>
            </a:pPr>
            <a:r>
              <a:rPr kumimoji="1" lang="en-US" sz="2400" dirty="0">
                <a:solidFill>
                  <a:srgbClr val="F0EB16"/>
                </a:solidFill>
                <a:effectLst>
                  <a:outerShdw blurRad="38100" dist="38100" dir="2700000" algn="tl">
                    <a:srgbClr val="000000"/>
                  </a:outerShdw>
                </a:effectLst>
                <a:cs typeface="Times New Roman" pitchFamily="18" charset="0"/>
              </a:rPr>
              <a:t>Genetic </a:t>
            </a:r>
          </a:p>
          <a:p>
            <a:pPr algn="ctr" eaLnBrk="0" fontAlgn="base" hangingPunct="0">
              <a:spcBef>
                <a:spcPct val="20000"/>
              </a:spcBef>
              <a:spcAft>
                <a:spcPct val="0"/>
              </a:spcAft>
              <a:buClr>
                <a:srgbClr val="00FFFF"/>
              </a:buClr>
              <a:buFont typeface="Wingdings" pitchFamily="2" charset="2"/>
              <a:buNone/>
              <a:defRPr/>
            </a:pPr>
            <a:r>
              <a:rPr kumimoji="1" lang="en-US" sz="2400" dirty="0">
                <a:solidFill>
                  <a:srgbClr val="F0EB16"/>
                </a:solidFill>
                <a:effectLst>
                  <a:outerShdw blurRad="38100" dist="38100" dir="2700000" algn="tl">
                    <a:srgbClr val="000000"/>
                  </a:outerShdw>
                </a:effectLst>
                <a:cs typeface="Times New Roman" pitchFamily="18" charset="0"/>
              </a:rPr>
              <a:t>HLA-DR3/DR4</a:t>
            </a:r>
          </a:p>
        </p:txBody>
      </p:sp>
      <p:sp>
        <p:nvSpPr>
          <p:cNvPr id="571398" name="AutoShape 6"/>
          <p:cNvSpPr>
            <a:spLocks noChangeArrowheads="1"/>
          </p:cNvSpPr>
          <p:nvPr/>
        </p:nvSpPr>
        <p:spPr bwMode="auto">
          <a:xfrm>
            <a:off x="2057400" y="4343400"/>
            <a:ext cx="4953000" cy="609600"/>
          </a:xfrm>
          <a:prstGeom prst="bevel">
            <a:avLst>
              <a:gd name="adj" fmla="val 6042"/>
            </a:avLst>
          </a:prstGeom>
          <a:solidFill>
            <a:srgbClr val="FF0000"/>
          </a:solidFill>
          <a:ln w="9525">
            <a:noFill/>
            <a:miter lim="800000"/>
            <a:headEnd/>
            <a:tailEnd/>
          </a:ln>
          <a:effectLst/>
        </p:spPr>
        <p:txBody>
          <a:bodyPr wrap="none" lIns="92075" tIns="46038" rIns="92075" bIns="46038" anchor="ctr"/>
          <a:lstStyle/>
          <a:p>
            <a:pPr algn="ctr" eaLnBrk="0" fontAlgn="base" hangingPunct="0">
              <a:spcBef>
                <a:spcPct val="20000"/>
              </a:spcBef>
              <a:spcAft>
                <a:spcPct val="0"/>
              </a:spcAft>
              <a:buClr>
                <a:srgbClr val="00FFFF"/>
              </a:buClr>
              <a:buFont typeface="Wingdings" pitchFamily="2" charset="2"/>
              <a:buNone/>
              <a:defRPr/>
            </a:pPr>
            <a:r>
              <a:rPr kumimoji="1" lang="en-US" sz="2400" dirty="0">
                <a:solidFill>
                  <a:srgbClr val="F0EB16"/>
                </a:solidFill>
                <a:effectLst>
                  <a:outerShdw blurRad="38100" dist="38100" dir="2700000" algn="tl">
                    <a:srgbClr val="000000"/>
                  </a:outerShdw>
                </a:effectLst>
                <a:cs typeface="Times New Roman" pitchFamily="18" charset="0"/>
              </a:rPr>
              <a:t>Severe Insulin deficiency</a:t>
            </a:r>
          </a:p>
        </p:txBody>
      </p:sp>
      <p:sp>
        <p:nvSpPr>
          <p:cNvPr id="571399" name="AutoShape 7"/>
          <p:cNvSpPr>
            <a:spLocks noChangeArrowheads="1"/>
          </p:cNvSpPr>
          <p:nvPr/>
        </p:nvSpPr>
        <p:spPr bwMode="auto">
          <a:xfrm>
            <a:off x="2514600" y="3505200"/>
            <a:ext cx="4114800" cy="609600"/>
          </a:xfrm>
          <a:prstGeom prst="bevel">
            <a:avLst>
              <a:gd name="adj" fmla="val 6042"/>
            </a:avLst>
          </a:prstGeom>
          <a:solidFill>
            <a:schemeClr val="accent2"/>
          </a:solidFill>
          <a:ln w="9525">
            <a:noFill/>
            <a:miter lim="800000"/>
            <a:headEnd/>
            <a:tailEnd/>
          </a:ln>
          <a:effectLst/>
        </p:spPr>
        <p:txBody>
          <a:bodyPr wrap="none" lIns="92075" tIns="46038" rIns="92075" bIns="46038" anchor="ctr"/>
          <a:lstStyle/>
          <a:p>
            <a:pPr algn="ctr" eaLnBrk="0" fontAlgn="base" hangingPunct="0">
              <a:spcBef>
                <a:spcPct val="20000"/>
              </a:spcBef>
              <a:spcAft>
                <a:spcPct val="0"/>
              </a:spcAft>
              <a:buClr>
                <a:srgbClr val="00FFFF"/>
              </a:buClr>
              <a:buFont typeface="Wingdings" pitchFamily="2" charset="2"/>
              <a:buNone/>
              <a:defRPr/>
            </a:pPr>
            <a:r>
              <a:rPr kumimoji="1" lang="en-US" sz="2400" dirty="0">
                <a:solidFill>
                  <a:srgbClr val="F0EB16"/>
                </a:solidFill>
                <a:effectLst>
                  <a:outerShdw blurRad="38100" dist="38100" dir="2700000" algn="tl">
                    <a:srgbClr val="000000"/>
                  </a:outerShdw>
                </a:effectLst>
                <a:cs typeface="Times New Roman" pitchFamily="18" charset="0"/>
              </a:rPr>
              <a:t>ß cell Destruction</a:t>
            </a:r>
          </a:p>
        </p:txBody>
      </p:sp>
      <p:sp>
        <p:nvSpPr>
          <p:cNvPr id="571400" name="AutoShape 8"/>
          <p:cNvSpPr>
            <a:spLocks noChangeArrowheads="1"/>
          </p:cNvSpPr>
          <p:nvPr/>
        </p:nvSpPr>
        <p:spPr bwMode="auto">
          <a:xfrm>
            <a:off x="3048000" y="5715000"/>
            <a:ext cx="3048000" cy="762000"/>
          </a:xfrm>
          <a:prstGeom prst="bevel">
            <a:avLst>
              <a:gd name="adj" fmla="val 6042"/>
            </a:avLst>
          </a:prstGeom>
          <a:gradFill rotWithShape="0">
            <a:gsLst>
              <a:gs pos="0">
                <a:schemeClr val="bg2"/>
              </a:gs>
              <a:gs pos="50000">
                <a:srgbClr val="FF3300"/>
              </a:gs>
              <a:gs pos="100000">
                <a:schemeClr val="bg2"/>
              </a:gs>
            </a:gsLst>
            <a:lin ang="5400000" scaled="1"/>
          </a:gradFill>
          <a:ln w="9525">
            <a:noFill/>
            <a:miter lim="800000"/>
            <a:headEnd/>
            <a:tailEnd/>
          </a:ln>
          <a:effectLst/>
        </p:spPr>
        <p:txBody>
          <a:bodyPr wrap="none" lIns="92075" tIns="46038" rIns="92075" bIns="46038" anchor="ctr"/>
          <a:lstStyle/>
          <a:p>
            <a:pPr algn="ctr" eaLnBrk="0" fontAlgn="base" hangingPunct="0">
              <a:spcBef>
                <a:spcPct val="20000"/>
              </a:spcBef>
              <a:spcAft>
                <a:spcPct val="0"/>
              </a:spcAft>
              <a:buClr>
                <a:srgbClr val="00FFFF"/>
              </a:buClr>
              <a:buFont typeface="Wingdings" pitchFamily="2" charset="2"/>
              <a:buNone/>
              <a:defRPr/>
            </a:pPr>
            <a:r>
              <a:rPr kumimoji="1" lang="en-US" sz="3200" dirty="0">
                <a:solidFill>
                  <a:srgbClr val="F0EB16"/>
                </a:solidFill>
                <a:effectLst>
                  <a:outerShdw blurRad="38100" dist="38100" dir="2700000" algn="tl">
                    <a:srgbClr val="000000"/>
                  </a:outerShdw>
                </a:effectLst>
                <a:cs typeface="Times New Roman" pitchFamily="18" charset="0"/>
              </a:rPr>
              <a:t>Type 1 DM</a:t>
            </a:r>
          </a:p>
        </p:txBody>
      </p:sp>
      <p:sp>
        <p:nvSpPr>
          <p:cNvPr id="571401" name="AutoShape 9"/>
          <p:cNvSpPr>
            <a:spLocks noChangeArrowheads="1"/>
          </p:cNvSpPr>
          <p:nvPr/>
        </p:nvSpPr>
        <p:spPr bwMode="auto">
          <a:xfrm>
            <a:off x="2514600" y="2667000"/>
            <a:ext cx="4114800" cy="609600"/>
          </a:xfrm>
          <a:prstGeom prst="bevel">
            <a:avLst>
              <a:gd name="adj" fmla="val 6042"/>
            </a:avLst>
          </a:prstGeom>
          <a:solidFill>
            <a:schemeClr val="accent2"/>
          </a:solidFill>
          <a:ln w="9525">
            <a:noFill/>
            <a:miter lim="800000"/>
            <a:headEnd/>
            <a:tailEnd/>
          </a:ln>
          <a:effectLst/>
        </p:spPr>
        <p:txBody>
          <a:bodyPr wrap="none" lIns="92075" tIns="46038" rIns="92075" bIns="46038" anchor="ctr"/>
          <a:lstStyle/>
          <a:p>
            <a:pPr algn="ctr" eaLnBrk="0" fontAlgn="base" hangingPunct="0">
              <a:spcBef>
                <a:spcPct val="20000"/>
              </a:spcBef>
              <a:spcAft>
                <a:spcPct val="0"/>
              </a:spcAft>
              <a:buClr>
                <a:srgbClr val="00FFFF"/>
              </a:buClr>
              <a:buFont typeface="Wingdings" pitchFamily="2" charset="2"/>
              <a:buNone/>
              <a:defRPr/>
            </a:pPr>
            <a:r>
              <a:rPr kumimoji="1" lang="en-US" sz="2400" dirty="0">
                <a:solidFill>
                  <a:srgbClr val="F0EB16"/>
                </a:solidFill>
                <a:effectLst>
                  <a:outerShdw blurRad="38100" dist="38100" dir="2700000" algn="tl">
                    <a:srgbClr val="000000"/>
                  </a:outerShdw>
                </a:effectLst>
                <a:cs typeface="Times New Roman" pitchFamily="18" charset="0"/>
              </a:rPr>
              <a:t>Autoimmune </a:t>
            </a:r>
            <a:r>
              <a:rPr kumimoji="1" lang="en-US" sz="2400" dirty="0" err="1">
                <a:solidFill>
                  <a:srgbClr val="F0EB16"/>
                </a:solidFill>
                <a:effectLst>
                  <a:outerShdw blurRad="38100" dist="38100" dir="2700000" algn="tl">
                    <a:srgbClr val="000000"/>
                  </a:outerShdw>
                </a:effectLst>
                <a:cs typeface="Times New Roman" pitchFamily="18" charset="0"/>
              </a:rPr>
              <a:t>Insulitis</a:t>
            </a:r>
            <a:r>
              <a:rPr kumimoji="1" lang="en-US" sz="2400" dirty="0">
                <a:solidFill>
                  <a:srgbClr val="F0EB16"/>
                </a:solidFill>
                <a:effectLst>
                  <a:outerShdw blurRad="38100" dist="38100" dir="2700000" algn="tl">
                    <a:srgbClr val="000000"/>
                  </a:outerShdw>
                </a:effectLst>
                <a:cs typeface="Times New Roman" pitchFamily="18" charset="0"/>
              </a:rPr>
              <a:t> </a:t>
            </a:r>
          </a:p>
        </p:txBody>
      </p:sp>
    </p:spTree>
    <p:extLst>
      <p:ext uri="{BB962C8B-B14F-4D97-AF65-F5344CB8AC3E}">
        <p14:creationId xmlns:p14="http://schemas.microsoft.com/office/powerpoint/2010/main" val="3855189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71401"/>
                                        </p:tgtEl>
                                        <p:attrNameLst>
                                          <p:attrName>style.visibility</p:attrName>
                                        </p:attrNameLst>
                                      </p:cBhvr>
                                      <p:to>
                                        <p:strVal val="visible"/>
                                      </p:to>
                                    </p:set>
                                    <p:animEffect transition="in" filter="blinds(horizontal)">
                                      <p:cBhvr>
                                        <p:cTn id="7" dur="500"/>
                                        <p:tgtEl>
                                          <p:spTgt spid="5714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71399"/>
                                        </p:tgtEl>
                                        <p:attrNameLst>
                                          <p:attrName>style.visibility</p:attrName>
                                        </p:attrNameLst>
                                      </p:cBhvr>
                                      <p:to>
                                        <p:strVal val="visible"/>
                                      </p:to>
                                    </p:set>
                                    <p:animEffect transition="in" filter="blinds(horizontal)">
                                      <p:cBhvr>
                                        <p:cTn id="12" dur="500"/>
                                        <p:tgtEl>
                                          <p:spTgt spid="57139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71398"/>
                                        </p:tgtEl>
                                        <p:attrNameLst>
                                          <p:attrName>style.visibility</p:attrName>
                                        </p:attrNameLst>
                                      </p:cBhvr>
                                      <p:to>
                                        <p:strVal val="visible"/>
                                      </p:to>
                                    </p:set>
                                    <p:animEffect transition="in" filter="blinds(horizontal)">
                                      <p:cBhvr>
                                        <p:cTn id="17" dur="500"/>
                                        <p:tgtEl>
                                          <p:spTgt spid="57139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571400"/>
                                        </p:tgtEl>
                                        <p:attrNameLst>
                                          <p:attrName>style.visibility</p:attrName>
                                        </p:attrNameLst>
                                      </p:cBhvr>
                                      <p:to>
                                        <p:strVal val="visible"/>
                                      </p:to>
                                    </p:set>
                                    <p:animEffect transition="in" filter="box(out)">
                                      <p:cBhvr>
                                        <p:cTn id="22" dur="500"/>
                                        <p:tgtEl>
                                          <p:spTgt spid="5714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1398" grpId="0" animBg="1"/>
      <p:bldP spid="571399" grpId="0" animBg="1"/>
      <p:bldP spid="571400" grpId="0" animBg="1"/>
      <p:bldP spid="57140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9FD6E351-06B2-45AE-9157-BD9787970EB4}" type="slidenum">
              <a:rPr lang="en-US" altLang="en-US" sz="1400">
                <a:solidFill>
                  <a:srgbClr val="FFFFFF"/>
                </a:solidFill>
              </a:rPr>
              <a:pPr>
                <a:spcBef>
                  <a:spcPct val="0"/>
                </a:spcBef>
                <a:buClrTx/>
                <a:buSzTx/>
                <a:buFontTx/>
                <a:buNone/>
              </a:pPr>
              <a:t>13</a:t>
            </a:fld>
            <a:endParaRPr lang="en-US" altLang="en-US" sz="1400">
              <a:solidFill>
                <a:srgbClr val="FFFFFF"/>
              </a:solidFill>
            </a:endParaRPr>
          </a:p>
        </p:txBody>
      </p:sp>
      <p:sp>
        <p:nvSpPr>
          <p:cNvPr id="396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fontAlgn="base">
              <a:spcBef>
                <a:spcPct val="0"/>
              </a:spcBef>
              <a:spcAft>
                <a:spcPct val="0"/>
              </a:spcAft>
              <a:buClrTx/>
              <a:buSzTx/>
              <a:buFontTx/>
              <a:buNone/>
            </a:pPr>
            <a:endParaRPr lang="fa-IR" altLang="en-US" sz="2400" smtClean="0">
              <a:solidFill>
                <a:srgbClr val="FFFFFF"/>
              </a:solidFill>
              <a:cs typeface="Times New Roman" pitchFamily="18" charset="0"/>
            </a:endParaRPr>
          </a:p>
        </p:txBody>
      </p:sp>
      <p:sp>
        <p:nvSpPr>
          <p:cNvPr id="396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fontAlgn="base">
              <a:spcBef>
                <a:spcPct val="0"/>
              </a:spcBef>
              <a:spcAft>
                <a:spcPct val="0"/>
              </a:spcAft>
              <a:buClrTx/>
              <a:buSzTx/>
              <a:buFontTx/>
              <a:buNone/>
            </a:pPr>
            <a:endParaRPr lang="fa-IR" altLang="en-US" sz="2400" smtClean="0">
              <a:solidFill>
                <a:srgbClr val="FFFFFF"/>
              </a:solidFill>
              <a:cs typeface="Times New Roman" pitchFamily="18" charset="0"/>
            </a:endParaRPr>
          </a:p>
        </p:txBody>
      </p:sp>
      <p:sp>
        <p:nvSpPr>
          <p:cNvPr id="396293" name="Rectangle 4"/>
          <p:cNvSpPr>
            <a:spLocks noGrp="1" noChangeArrowheads="1"/>
          </p:cNvSpPr>
          <p:nvPr>
            <p:ph type="title"/>
          </p:nvPr>
        </p:nvSpPr>
        <p:spPr>
          <a:xfrm>
            <a:off x="838200" y="381000"/>
            <a:ext cx="7772400" cy="914400"/>
          </a:xfrm>
          <a:solidFill>
            <a:srgbClr val="FF0000"/>
          </a:solidFill>
        </p:spPr>
        <p:txBody>
          <a:bodyPr lIns="90488" tIns="44450" rIns="90488" bIns="44450"/>
          <a:lstStyle/>
          <a:p>
            <a:pPr eaLnBrk="1" hangingPunct="1"/>
            <a:r>
              <a:rPr lang="en-US" altLang="en-US" smtClean="0">
                <a:solidFill>
                  <a:srgbClr val="FFFF00"/>
                </a:solidFill>
              </a:rPr>
              <a:t>Features of Type 1 Diabetes</a:t>
            </a:r>
          </a:p>
        </p:txBody>
      </p:sp>
      <p:sp>
        <p:nvSpPr>
          <p:cNvPr id="892933" name="Rectangle 5"/>
          <p:cNvSpPr>
            <a:spLocks noGrp="1" noChangeArrowheads="1"/>
          </p:cNvSpPr>
          <p:nvPr>
            <p:ph type="body" idx="1"/>
          </p:nvPr>
        </p:nvSpPr>
        <p:spPr>
          <a:xfrm>
            <a:off x="762000" y="1600200"/>
            <a:ext cx="8077200" cy="4800600"/>
          </a:xfrm>
        </p:spPr>
        <p:txBody>
          <a:bodyPr lIns="90488" tIns="44450" rIns="90488" bIns="44450"/>
          <a:lstStyle/>
          <a:p>
            <a:pPr eaLnBrk="1" hangingPunct="1">
              <a:defRPr/>
            </a:pPr>
            <a:r>
              <a:rPr lang="en-US" sz="2800" dirty="0" smtClean="0"/>
              <a:t>80% occur before age 20 </a:t>
            </a:r>
          </a:p>
          <a:p>
            <a:pPr eaLnBrk="1" hangingPunct="1">
              <a:defRPr/>
            </a:pPr>
            <a:r>
              <a:rPr lang="en-US" sz="2800" dirty="0" smtClean="0"/>
              <a:t>May occur at any age</a:t>
            </a:r>
          </a:p>
          <a:p>
            <a:pPr eaLnBrk="1" hangingPunct="1">
              <a:defRPr/>
            </a:pPr>
            <a:r>
              <a:rPr lang="en-US" sz="2800" dirty="0" smtClean="0"/>
              <a:t>Insulin deficient</a:t>
            </a:r>
          </a:p>
          <a:p>
            <a:pPr lvl="1" eaLnBrk="1" hangingPunct="1">
              <a:defRPr/>
            </a:pPr>
            <a:r>
              <a:rPr lang="en-US" sz="2800" dirty="0" smtClean="0"/>
              <a:t>autoimmune pathogenesis, HLA linked</a:t>
            </a:r>
          </a:p>
          <a:p>
            <a:pPr lvl="1" eaLnBrk="1" hangingPunct="1">
              <a:defRPr/>
            </a:pPr>
            <a:r>
              <a:rPr lang="en-US" sz="2800" dirty="0" smtClean="0"/>
              <a:t> less commonly non-immune mediated</a:t>
            </a:r>
          </a:p>
          <a:p>
            <a:pPr eaLnBrk="1" hangingPunct="1">
              <a:defRPr/>
            </a:pPr>
            <a:r>
              <a:rPr lang="en-US" sz="2800" dirty="0" smtClean="0"/>
              <a:t>Ketosis prone</a:t>
            </a:r>
          </a:p>
          <a:p>
            <a:pPr eaLnBrk="1" hangingPunct="1">
              <a:defRPr/>
            </a:pPr>
            <a:r>
              <a:rPr lang="en-US" sz="2800" dirty="0" smtClean="0"/>
              <a:t>Normal insulin sensitivity</a:t>
            </a:r>
          </a:p>
        </p:txBody>
      </p:sp>
    </p:spTree>
    <p:extLst>
      <p:ext uri="{BB962C8B-B14F-4D97-AF65-F5344CB8AC3E}">
        <p14:creationId xmlns:p14="http://schemas.microsoft.com/office/powerpoint/2010/main" val="1791596438"/>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Title 1"/>
          <p:cNvSpPr>
            <a:spLocks noGrp="1"/>
          </p:cNvSpPr>
          <p:nvPr>
            <p:ph type="title"/>
          </p:nvPr>
        </p:nvSpPr>
        <p:spPr>
          <a:xfrm>
            <a:off x="293688" y="509588"/>
            <a:ext cx="8610600" cy="1143000"/>
          </a:xfrm>
          <a:solidFill>
            <a:srgbClr val="CC0000"/>
          </a:solidFill>
        </p:spPr>
        <p:txBody>
          <a:bodyPr/>
          <a:lstStyle/>
          <a:p>
            <a:r>
              <a:rPr lang="en-US" altLang="en-US" smtClean="0">
                <a:solidFill>
                  <a:srgbClr val="FFFF00"/>
                </a:solidFill>
              </a:rPr>
              <a:t>Staging of type 1 diabetes</a:t>
            </a:r>
          </a:p>
        </p:txBody>
      </p:sp>
      <p:pic>
        <p:nvPicPr>
          <p:cNvPr id="398339"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4930" y="2468564"/>
            <a:ext cx="9109075" cy="2484437"/>
          </a:xfrm>
        </p:spPr>
      </p:pic>
      <p:sp>
        <p:nvSpPr>
          <p:cNvPr id="39834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8E181580-8FC7-400C-8816-369B58AE950A}" type="slidenum">
              <a:rPr lang="en-US" altLang="en-US" sz="1400">
                <a:solidFill>
                  <a:srgbClr val="FFFFFF"/>
                </a:solidFill>
              </a:rPr>
              <a:pPr>
                <a:spcBef>
                  <a:spcPct val="0"/>
                </a:spcBef>
                <a:buClrTx/>
                <a:buSzTx/>
                <a:buFontTx/>
                <a:buNone/>
              </a:pPr>
              <a:t>14</a:t>
            </a:fld>
            <a:endParaRPr lang="en-US" altLang="en-US" sz="1400">
              <a:solidFill>
                <a:srgbClr val="FFFFFF"/>
              </a:solidFill>
            </a:endParaRPr>
          </a:p>
        </p:txBody>
      </p:sp>
      <p:sp>
        <p:nvSpPr>
          <p:cNvPr id="398341" name="Rounded Rectangle 1"/>
          <p:cNvSpPr>
            <a:spLocks noChangeArrowheads="1"/>
          </p:cNvSpPr>
          <p:nvPr/>
        </p:nvSpPr>
        <p:spPr bwMode="auto">
          <a:xfrm>
            <a:off x="1600200" y="2743200"/>
            <a:ext cx="1752600" cy="1524000"/>
          </a:xfrm>
          <a:prstGeom prst="roundRect">
            <a:avLst>
              <a:gd name="adj" fmla="val 16667"/>
            </a:avLst>
          </a:prstGeom>
          <a:noFill/>
          <a:ln w="381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fontAlgn="base">
              <a:spcBef>
                <a:spcPct val="0"/>
              </a:spcBef>
              <a:spcAft>
                <a:spcPct val="0"/>
              </a:spcAft>
              <a:buClrTx/>
              <a:buSzTx/>
              <a:buFontTx/>
              <a:buNone/>
            </a:pPr>
            <a:endParaRPr lang="fa-IR" altLang="fa-IR" sz="2400" smtClean="0">
              <a:solidFill>
                <a:srgbClr val="FFFFFF"/>
              </a:solidFill>
              <a:cs typeface="Times New Roman" pitchFamily="18" charset="0"/>
            </a:endParaRPr>
          </a:p>
        </p:txBody>
      </p:sp>
    </p:spTree>
    <p:extLst>
      <p:ext uri="{BB962C8B-B14F-4D97-AF65-F5344CB8AC3E}">
        <p14:creationId xmlns:p14="http://schemas.microsoft.com/office/powerpoint/2010/main" val="31528127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Title 1"/>
          <p:cNvSpPr>
            <a:spLocks noGrp="1"/>
          </p:cNvSpPr>
          <p:nvPr>
            <p:ph type="title"/>
          </p:nvPr>
        </p:nvSpPr>
        <p:spPr>
          <a:xfrm>
            <a:off x="293688" y="509588"/>
            <a:ext cx="8610600" cy="1143000"/>
          </a:xfrm>
          <a:solidFill>
            <a:srgbClr val="CC0000"/>
          </a:solidFill>
        </p:spPr>
        <p:txBody>
          <a:bodyPr/>
          <a:lstStyle/>
          <a:p>
            <a:r>
              <a:rPr lang="en-US" altLang="en-US" smtClean="0">
                <a:solidFill>
                  <a:srgbClr val="FFFF00"/>
                </a:solidFill>
              </a:rPr>
              <a:t>Staging of type 1 diabetes</a:t>
            </a:r>
          </a:p>
        </p:txBody>
      </p:sp>
      <p:pic>
        <p:nvPicPr>
          <p:cNvPr id="399363"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4930" y="2468564"/>
            <a:ext cx="9109075" cy="2484437"/>
          </a:xfrm>
        </p:spPr>
      </p:pic>
      <p:sp>
        <p:nvSpPr>
          <p:cNvPr id="39936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72253637-7FCD-4E20-B376-35FE182D8079}" type="slidenum">
              <a:rPr lang="en-US" altLang="en-US" sz="1400">
                <a:solidFill>
                  <a:srgbClr val="FFFFFF"/>
                </a:solidFill>
              </a:rPr>
              <a:pPr>
                <a:spcBef>
                  <a:spcPct val="0"/>
                </a:spcBef>
                <a:buClrTx/>
                <a:buSzTx/>
                <a:buFontTx/>
                <a:buNone/>
              </a:pPr>
              <a:t>15</a:t>
            </a:fld>
            <a:endParaRPr lang="en-US" altLang="en-US" sz="1400">
              <a:solidFill>
                <a:srgbClr val="FFFFFF"/>
              </a:solidFill>
            </a:endParaRPr>
          </a:p>
        </p:txBody>
      </p:sp>
      <p:sp>
        <p:nvSpPr>
          <p:cNvPr id="399365" name="Rounded Rectangle 3"/>
          <p:cNvSpPr>
            <a:spLocks noChangeArrowheads="1"/>
          </p:cNvSpPr>
          <p:nvPr/>
        </p:nvSpPr>
        <p:spPr bwMode="auto">
          <a:xfrm>
            <a:off x="3733800" y="2743200"/>
            <a:ext cx="2971800" cy="2057400"/>
          </a:xfrm>
          <a:prstGeom prst="roundRect">
            <a:avLst>
              <a:gd name="adj" fmla="val 16667"/>
            </a:avLst>
          </a:prstGeom>
          <a:noFill/>
          <a:ln w="381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fontAlgn="base">
              <a:spcBef>
                <a:spcPct val="0"/>
              </a:spcBef>
              <a:spcAft>
                <a:spcPct val="0"/>
              </a:spcAft>
              <a:buClrTx/>
              <a:buSzTx/>
              <a:buFontTx/>
              <a:buNone/>
            </a:pPr>
            <a:endParaRPr lang="fa-IR" altLang="fa-IR" sz="2400" smtClean="0">
              <a:solidFill>
                <a:srgbClr val="FFFFFF"/>
              </a:solidFill>
              <a:cs typeface="Times New Roman" pitchFamily="18" charset="0"/>
            </a:endParaRPr>
          </a:p>
        </p:txBody>
      </p:sp>
    </p:spTree>
    <p:extLst>
      <p:ext uri="{BB962C8B-B14F-4D97-AF65-F5344CB8AC3E}">
        <p14:creationId xmlns:p14="http://schemas.microsoft.com/office/powerpoint/2010/main" val="13991317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Title 1"/>
          <p:cNvSpPr>
            <a:spLocks noGrp="1"/>
          </p:cNvSpPr>
          <p:nvPr>
            <p:ph type="title"/>
          </p:nvPr>
        </p:nvSpPr>
        <p:spPr>
          <a:xfrm>
            <a:off x="293688" y="509588"/>
            <a:ext cx="8610600" cy="1143000"/>
          </a:xfrm>
          <a:solidFill>
            <a:srgbClr val="CC0000"/>
          </a:solidFill>
        </p:spPr>
        <p:txBody>
          <a:bodyPr/>
          <a:lstStyle/>
          <a:p>
            <a:r>
              <a:rPr lang="en-US" altLang="en-US" smtClean="0">
                <a:solidFill>
                  <a:srgbClr val="FFFF00"/>
                </a:solidFill>
              </a:rPr>
              <a:t>Staging of type 1 diabetes</a:t>
            </a:r>
          </a:p>
        </p:txBody>
      </p:sp>
      <p:pic>
        <p:nvPicPr>
          <p:cNvPr id="400387"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4930" y="2468564"/>
            <a:ext cx="9109075" cy="2484437"/>
          </a:xfrm>
        </p:spPr>
      </p:pic>
      <p:sp>
        <p:nvSpPr>
          <p:cNvPr id="40038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78D6A1FE-5F43-4F69-85AD-59ECEF10463E}" type="slidenum">
              <a:rPr lang="en-US" altLang="en-US" sz="1400">
                <a:solidFill>
                  <a:srgbClr val="FFFFFF"/>
                </a:solidFill>
              </a:rPr>
              <a:pPr>
                <a:spcBef>
                  <a:spcPct val="0"/>
                </a:spcBef>
                <a:buClrTx/>
                <a:buSzTx/>
                <a:buFontTx/>
                <a:buNone/>
              </a:pPr>
              <a:t>16</a:t>
            </a:fld>
            <a:endParaRPr lang="en-US" altLang="en-US" sz="1400">
              <a:solidFill>
                <a:srgbClr val="FFFFFF"/>
              </a:solidFill>
            </a:endParaRPr>
          </a:p>
        </p:txBody>
      </p:sp>
      <p:sp>
        <p:nvSpPr>
          <p:cNvPr id="400389" name="Rounded Rectangle 2"/>
          <p:cNvSpPr>
            <a:spLocks noChangeArrowheads="1"/>
          </p:cNvSpPr>
          <p:nvPr/>
        </p:nvSpPr>
        <p:spPr bwMode="auto">
          <a:xfrm>
            <a:off x="6858000" y="2590800"/>
            <a:ext cx="2286000" cy="1676400"/>
          </a:xfrm>
          <a:prstGeom prst="roundRect">
            <a:avLst>
              <a:gd name="adj" fmla="val 16667"/>
            </a:avLst>
          </a:prstGeom>
          <a:noFill/>
          <a:ln w="381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fontAlgn="base">
              <a:spcBef>
                <a:spcPct val="0"/>
              </a:spcBef>
              <a:spcAft>
                <a:spcPct val="0"/>
              </a:spcAft>
              <a:buClrTx/>
              <a:buSzTx/>
              <a:buFontTx/>
              <a:buNone/>
            </a:pPr>
            <a:endParaRPr lang="fa-IR" altLang="fa-IR" sz="2400" smtClean="0">
              <a:solidFill>
                <a:srgbClr val="FFFFFF"/>
              </a:solidFill>
              <a:cs typeface="Times New Roman" pitchFamily="18" charset="0"/>
            </a:endParaRPr>
          </a:p>
        </p:txBody>
      </p:sp>
    </p:spTree>
    <p:extLst>
      <p:ext uri="{BB962C8B-B14F-4D97-AF65-F5344CB8AC3E}">
        <p14:creationId xmlns:p14="http://schemas.microsoft.com/office/powerpoint/2010/main" val="2237209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Rectangle 38"/>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6916713D-1AE3-4470-9B97-5AD553D04EFC}" type="slidenum">
              <a:rPr lang="en-US" altLang="en-US" sz="1400">
                <a:solidFill>
                  <a:srgbClr val="FFFFFF"/>
                </a:solidFill>
              </a:rPr>
              <a:pPr>
                <a:spcBef>
                  <a:spcPct val="0"/>
                </a:spcBef>
                <a:buClrTx/>
                <a:buSzTx/>
                <a:buFontTx/>
                <a:buNone/>
              </a:pPr>
              <a:t>17</a:t>
            </a:fld>
            <a:endParaRPr lang="en-US" altLang="en-US" sz="1400">
              <a:solidFill>
                <a:srgbClr val="FFFFFF"/>
              </a:solidFill>
            </a:endParaRPr>
          </a:p>
        </p:txBody>
      </p:sp>
      <p:sp>
        <p:nvSpPr>
          <p:cNvPr id="401411" name="Rectangle 2"/>
          <p:cNvSpPr>
            <a:spLocks noGrp="1" noChangeArrowheads="1"/>
          </p:cNvSpPr>
          <p:nvPr>
            <p:ph type="ctrTitle"/>
          </p:nvPr>
        </p:nvSpPr>
        <p:spPr>
          <a:xfrm>
            <a:off x="685800" y="152400"/>
            <a:ext cx="7086600" cy="914400"/>
          </a:xfrm>
          <a:solidFill>
            <a:srgbClr val="CC0000"/>
          </a:solidFill>
        </p:spPr>
        <p:txBody>
          <a:bodyPr/>
          <a:lstStyle/>
          <a:p>
            <a:pPr eaLnBrk="1" hangingPunct="1"/>
            <a:r>
              <a:rPr lang="en-US" altLang="ar-SA" sz="2800" smtClean="0">
                <a:solidFill>
                  <a:srgbClr val="FFFF66"/>
                </a:solidFill>
              </a:rPr>
              <a:t>Pathogenesis of  </a:t>
            </a:r>
            <a:r>
              <a:rPr lang="en-US" altLang="ar-SA" sz="3200" smtClean="0">
                <a:solidFill>
                  <a:srgbClr val="FFFF66"/>
                </a:solidFill>
              </a:rPr>
              <a:t>Type 1 DM</a:t>
            </a:r>
          </a:p>
        </p:txBody>
      </p:sp>
      <p:sp>
        <p:nvSpPr>
          <p:cNvPr id="193539" name="Rectangle 3"/>
          <p:cNvSpPr>
            <a:spLocks noGrp="1" noChangeArrowheads="1"/>
          </p:cNvSpPr>
          <p:nvPr>
            <p:ph type="subTitle" idx="1"/>
          </p:nvPr>
        </p:nvSpPr>
        <p:spPr>
          <a:xfrm>
            <a:off x="228600" y="1371600"/>
            <a:ext cx="8610600" cy="5181600"/>
          </a:xfrm>
        </p:spPr>
        <p:txBody>
          <a:bodyPr/>
          <a:lstStyle/>
          <a:p>
            <a:pPr algn="l" eaLnBrk="1" hangingPunct="1">
              <a:defRPr/>
            </a:pPr>
            <a:r>
              <a:rPr lang="en-US" altLang="ar-SA" sz="2800" dirty="0" smtClean="0">
                <a:solidFill>
                  <a:srgbClr val="FFFF66"/>
                </a:solidFill>
              </a:rPr>
              <a:t>Individuals with a genetic susceptibility have </a:t>
            </a:r>
            <a:r>
              <a:rPr lang="en-US" altLang="ar-SA" sz="2800" dirty="0" smtClean="0">
                <a:solidFill>
                  <a:schemeClr val="tx1"/>
                </a:solidFill>
              </a:rPr>
              <a:t>normal </a:t>
            </a:r>
            <a:r>
              <a:rPr lang="el-GR" altLang="ar-SA" sz="2800" dirty="0" smtClean="0">
                <a:solidFill>
                  <a:schemeClr val="tx1"/>
                </a:solidFill>
              </a:rPr>
              <a:t>β</a:t>
            </a:r>
            <a:r>
              <a:rPr lang="en-US" altLang="ar-SA" sz="2800" dirty="0" smtClean="0">
                <a:solidFill>
                  <a:schemeClr val="tx1"/>
                </a:solidFill>
              </a:rPr>
              <a:t> cell mass</a:t>
            </a:r>
            <a:r>
              <a:rPr lang="en-US" altLang="ar-SA" sz="2800" dirty="0" smtClean="0">
                <a:solidFill>
                  <a:srgbClr val="FFFF66"/>
                </a:solidFill>
              </a:rPr>
              <a:t> at birth</a:t>
            </a:r>
          </a:p>
          <a:p>
            <a:pPr algn="l" eaLnBrk="1" hangingPunct="1">
              <a:defRPr/>
            </a:pPr>
            <a:endParaRPr lang="en-US" altLang="ar-SA" sz="2800" dirty="0" smtClean="0">
              <a:solidFill>
                <a:srgbClr val="FFFF66"/>
              </a:solidFill>
            </a:endParaRPr>
          </a:p>
          <a:p>
            <a:pPr algn="l" eaLnBrk="1" hangingPunct="1">
              <a:defRPr/>
            </a:pPr>
            <a:r>
              <a:rPr lang="en-US" altLang="ar-SA" sz="2800" dirty="0" smtClean="0">
                <a:solidFill>
                  <a:srgbClr val="FFFF66"/>
                </a:solidFill>
              </a:rPr>
              <a:t> But begin to lose beta cells secondary to autoimmune destruction that </a:t>
            </a:r>
            <a:r>
              <a:rPr lang="en-US" altLang="ar-SA" sz="2800" u="sng" dirty="0" smtClean="0">
                <a:solidFill>
                  <a:srgbClr val="FFFF66"/>
                </a:solidFill>
              </a:rPr>
              <a:t>occurs over months to years. </a:t>
            </a:r>
          </a:p>
          <a:p>
            <a:pPr algn="l" eaLnBrk="1" hangingPunct="1">
              <a:defRPr/>
            </a:pPr>
            <a:endParaRPr lang="en-US" altLang="ar-SA" sz="2800" u="sng" dirty="0" smtClean="0">
              <a:solidFill>
                <a:srgbClr val="FFFF66"/>
              </a:solidFill>
            </a:endParaRPr>
          </a:p>
          <a:p>
            <a:pPr algn="l" eaLnBrk="1" hangingPunct="1">
              <a:defRPr/>
            </a:pPr>
            <a:r>
              <a:rPr lang="en-US" altLang="ar-SA" sz="2800" dirty="0" smtClean="0">
                <a:solidFill>
                  <a:srgbClr val="FFFF66"/>
                </a:solidFill>
              </a:rPr>
              <a:t>This autoimmune process is triggered by an </a:t>
            </a:r>
            <a:r>
              <a:rPr lang="en-US" altLang="ar-SA" sz="2800" u="sng" dirty="0" smtClean="0">
                <a:solidFill>
                  <a:srgbClr val="FFFF66"/>
                </a:solidFill>
              </a:rPr>
              <a:t>infectious or environmental stimulus</a:t>
            </a:r>
          </a:p>
          <a:p>
            <a:pPr algn="l" eaLnBrk="1" hangingPunct="1">
              <a:defRPr/>
            </a:pPr>
            <a:endParaRPr lang="en-US" altLang="ar-SA" sz="2800" u="sng" dirty="0" smtClean="0">
              <a:solidFill>
                <a:srgbClr val="FFFF66"/>
              </a:solidFill>
            </a:endParaRPr>
          </a:p>
          <a:p>
            <a:pPr algn="l" eaLnBrk="1" hangingPunct="1">
              <a:defRPr/>
            </a:pPr>
            <a:r>
              <a:rPr lang="en-US" altLang="ar-SA" sz="2800" dirty="0" smtClean="0">
                <a:solidFill>
                  <a:srgbClr val="FFFF66"/>
                </a:solidFill>
              </a:rPr>
              <a:t> </a:t>
            </a:r>
          </a:p>
          <a:p>
            <a:pPr algn="l" eaLnBrk="1" hangingPunct="1">
              <a:defRPr/>
            </a:pPr>
            <a:r>
              <a:rPr lang="en-US" altLang="ar-SA" sz="1400" dirty="0" smtClean="0">
                <a:solidFill>
                  <a:srgbClr val="FFFF66"/>
                </a:solidFill>
                <a:cs typeface="Times New Roman" pitchFamily="18" charset="0"/>
              </a:rPr>
              <a:t>                                                                                    </a:t>
            </a:r>
            <a:endParaRPr lang="en-US" altLang="ar-SA" sz="1400" dirty="0" smtClean="0">
              <a:solidFill>
                <a:srgbClr val="FFFF66"/>
              </a:solidFill>
            </a:endParaRPr>
          </a:p>
          <a:p>
            <a:pPr algn="l" eaLnBrk="1" hangingPunct="1">
              <a:defRPr/>
            </a:pPr>
            <a:endParaRPr lang="en-US" altLang="ar-SA" sz="2800" dirty="0" smtClean="0">
              <a:solidFill>
                <a:srgbClr val="FFFF66"/>
              </a:solidFill>
            </a:endParaRPr>
          </a:p>
          <a:p>
            <a:pPr algn="l" eaLnBrk="1" hangingPunct="1">
              <a:defRPr/>
            </a:pPr>
            <a:r>
              <a:rPr lang="en-US" altLang="ar-SA" sz="1600" dirty="0" smtClean="0">
                <a:solidFill>
                  <a:srgbClr val="FFFF66"/>
                </a:solidFill>
                <a:cs typeface="Times New Roman" pitchFamily="18" charset="0"/>
              </a:rPr>
              <a:t>																</a:t>
            </a:r>
            <a:endParaRPr lang="en-US" altLang="ar-SA" sz="1600" dirty="0" smtClean="0">
              <a:solidFill>
                <a:srgbClr val="FFFF66"/>
              </a:solidFill>
            </a:endParaRPr>
          </a:p>
        </p:txBody>
      </p:sp>
    </p:spTree>
    <p:extLst>
      <p:ext uri="{BB962C8B-B14F-4D97-AF65-F5344CB8AC3E}">
        <p14:creationId xmlns:p14="http://schemas.microsoft.com/office/powerpoint/2010/main" val="3755100319"/>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38"/>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9E5AB6A0-45E5-4243-8A5F-9BC5C5C8472F}" type="slidenum">
              <a:rPr lang="en-US" altLang="en-US" sz="1400">
                <a:solidFill>
                  <a:srgbClr val="FFFFFF"/>
                </a:solidFill>
              </a:rPr>
              <a:pPr>
                <a:spcBef>
                  <a:spcPct val="0"/>
                </a:spcBef>
                <a:buClrTx/>
                <a:buSzTx/>
                <a:buFontTx/>
                <a:buNone/>
              </a:pPr>
              <a:t>18</a:t>
            </a:fld>
            <a:endParaRPr lang="en-US" altLang="en-US" sz="1400">
              <a:solidFill>
                <a:srgbClr val="FFFFFF"/>
              </a:solidFill>
            </a:endParaRPr>
          </a:p>
        </p:txBody>
      </p:sp>
      <p:sp>
        <p:nvSpPr>
          <p:cNvPr id="402435" name="Rectangle 2"/>
          <p:cNvSpPr>
            <a:spLocks noGrp="1" noChangeArrowheads="1"/>
          </p:cNvSpPr>
          <p:nvPr>
            <p:ph type="ctrTitle"/>
          </p:nvPr>
        </p:nvSpPr>
        <p:spPr>
          <a:xfrm>
            <a:off x="685800" y="381000"/>
            <a:ext cx="8229600" cy="838200"/>
          </a:xfrm>
          <a:solidFill>
            <a:srgbClr val="CC0000"/>
          </a:solidFill>
        </p:spPr>
        <p:txBody>
          <a:bodyPr/>
          <a:lstStyle/>
          <a:p>
            <a:pPr eaLnBrk="1" hangingPunct="1"/>
            <a:r>
              <a:rPr lang="en-US" altLang="ar-SA" sz="3600" smtClean="0">
                <a:solidFill>
                  <a:srgbClr val="FFFF66"/>
                </a:solidFill>
              </a:rPr>
              <a:t>Pathogenesis of </a:t>
            </a:r>
            <a:r>
              <a:rPr lang="en-US" altLang="ar-SA" sz="4000" smtClean="0">
                <a:solidFill>
                  <a:srgbClr val="FFFF66"/>
                </a:solidFill>
              </a:rPr>
              <a:t>Type 1 DM</a:t>
            </a:r>
            <a:endParaRPr lang="en-US" altLang="ar-SA" sz="4000" smtClean="0">
              <a:solidFill>
                <a:srgbClr val="FFFF66"/>
              </a:solidFill>
              <a:latin typeface="Arial" pitchFamily="34" charset="0"/>
            </a:endParaRPr>
          </a:p>
        </p:txBody>
      </p:sp>
      <p:sp>
        <p:nvSpPr>
          <p:cNvPr id="106499" name="Rectangle 3"/>
          <p:cNvSpPr>
            <a:spLocks noGrp="1" noChangeArrowheads="1"/>
          </p:cNvSpPr>
          <p:nvPr>
            <p:ph type="subTitle" idx="1"/>
          </p:nvPr>
        </p:nvSpPr>
        <p:spPr>
          <a:xfrm>
            <a:off x="381000" y="1447800"/>
            <a:ext cx="8458200" cy="5105400"/>
          </a:xfrm>
        </p:spPr>
        <p:txBody>
          <a:bodyPr/>
          <a:lstStyle/>
          <a:p>
            <a:pPr marL="609600" indent="-609600" algn="l" eaLnBrk="1" hangingPunct="1">
              <a:defRPr/>
            </a:pPr>
            <a:r>
              <a:rPr lang="en-US" altLang="ar-SA" sz="2400" dirty="0" smtClean="0">
                <a:solidFill>
                  <a:srgbClr val="FFFF66"/>
                </a:solidFill>
              </a:rPr>
              <a:t>The rate of decline in beta cell mass varies widely among individuals</a:t>
            </a:r>
          </a:p>
          <a:p>
            <a:pPr marL="609600" indent="-609600" algn="l" eaLnBrk="1" hangingPunct="1">
              <a:defRPr/>
            </a:pPr>
            <a:endParaRPr lang="en-US" altLang="ar-SA" sz="2400" dirty="0" smtClean="0">
              <a:solidFill>
                <a:srgbClr val="FFFF66"/>
              </a:solidFill>
            </a:endParaRPr>
          </a:p>
          <a:p>
            <a:pPr marL="457200" indent="-457200" algn="l" eaLnBrk="1" hangingPunct="1">
              <a:buFont typeface="+mj-lt"/>
              <a:buAutoNum type="arabicPeriod"/>
              <a:defRPr/>
            </a:pPr>
            <a:r>
              <a:rPr lang="en-US" altLang="ar-SA" sz="2000" dirty="0" smtClean="0">
                <a:solidFill>
                  <a:srgbClr val="FFFF66"/>
                </a:solidFill>
              </a:rPr>
              <a:t>S</a:t>
            </a:r>
            <a:r>
              <a:rPr lang="en-US" altLang="ar-SA" sz="2400" dirty="0" smtClean="0">
                <a:solidFill>
                  <a:srgbClr val="FFFF66"/>
                </a:solidFill>
              </a:rPr>
              <a:t>ome patients progressing rapidly to clinical diabetes </a:t>
            </a:r>
          </a:p>
          <a:p>
            <a:pPr marL="457200" indent="-457200" algn="l" eaLnBrk="1" hangingPunct="1">
              <a:buFont typeface="+mj-lt"/>
              <a:buAutoNum type="arabicPeriod"/>
              <a:defRPr/>
            </a:pPr>
            <a:r>
              <a:rPr lang="en-US" altLang="ar-SA" sz="2000" dirty="0" smtClean="0">
                <a:solidFill>
                  <a:srgbClr val="FFFF66"/>
                </a:solidFill>
              </a:rPr>
              <a:t>O</a:t>
            </a:r>
            <a:r>
              <a:rPr lang="en-US" altLang="ar-SA" sz="2400" dirty="0" smtClean="0">
                <a:solidFill>
                  <a:srgbClr val="FFFF66"/>
                </a:solidFill>
              </a:rPr>
              <a:t>thers evolving more slowly</a:t>
            </a:r>
          </a:p>
          <a:p>
            <a:pPr marL="609600" indent="-609600" algn="l" eaLnBrk="1" hangingPunct="1">
              <a:buFont typeface="Wingdings" pitchFamily="2" charset="2"/>
              <a:buAutoNum type="arabicPeriod"/>
              <a:defRPr/>
            </a:pPr>
            <a:endParaRPr lang="en-US" altLang="ar-SA" sz="2400" dirty="0" smtClean="0">
              <a:solidFill>
                <a:srgbClr val="FFFF66"/>
              </a:solidFill>
            </a:endParaRPr>
          </a:p>
          <a:p>
            <a:pPr algn="l" eaLnBrk="1" hangingPunct="1">
              <a:defRPr/>
            </a:pPr>
            <a:r>
              <a:rPr lang="en-US" altLang="ar-SA" sz="2400" dirty="0" smtClean="0">
                <a:solidFill>
                  <a:srgbClr val="FFFF66"/>
                </a:solidFill>
              </a:rPr>
              <a:t>Features of diabetes do not become evident until a majority of beta cells are destroyed (~80%).</a:t>
            </a:r>
          </a:p>
          <a:p>
            <a:pPr algn="l" eaLnBrk="1" hangingPunct="1">
              <a:defRPr/>
            </a:pPr>
            <a:endParaRPr lang="en-US" altLang="ar-SA" sz="2400" dirty="0" smtClean="0">
              <a:solidFill>
                <a:srgbClr val="FFFF66"/>
              </a:solidFill>
            </a:endParaRPr>
          </a:p>
          <a:p>
            <a:pPr algn="l" eaLnBrk="1" hangingPunct="1">
              <a:defRPr/>
            </a:pPr>
            <a:r>
              <a:rPr lang="en-US" altLang="ar-SA" sz="2400" dirty="0" smtClean="0">
                <a:solidFill>
                  <a:srgbClr val="FFFF66"/>
                </a:solidFill>
              </a:rPr>
              <a:t> </a:t>
            </a:r>
          </a:p>
          <a:p>
            <a:pPr algn="l" eaLnBrk="1" hangingPunct="1">
              <a:defRPr/>
            </a:pPr>
            <a:r>
              <a:rPr lang="en-US" altLang="ar-SA" sz="1800" dirty="0" smtClean="0">
                <a:solidFill>
                  <a:srgbClr val="FFFF66"/>
                </a:solidFill>
                <a:cs typeface="Times New Roman" pitchFamily="18" charset="0"/>
              </a:rPr>
              <a:t>                                                                                                                                                      								</a:t>
            </a:r>
            <a:endParaRPr lang="en-US" altLang="ar-SA" sz="1800" dirty="0" smtClean="0">
              <a:solidFill>
                <a:srgbClr val="FFFF66"/>
              </a:solidFill>
            </a:endParaRPr>
          </a:p>
          <a:p>
            <a:pPr marL="609600" indent="-609600" algn="l" eaLnBrk="1" hangingPunct="1">
              <a:buFont typeface="Wingdings" pitchFamily="2" charset="2"/>
              <a:buAutoNum type="arabicPeriod"/>
              <a:defRPr/>
            </a:pPr>
            <a:endParaRPr lang="en-US" altLang="ar-SA" sz="2400" dirty="0" smtClean="0">
              <a:solidFill>
                <a:srgbClr val="FFFF66"/>
              </a:solidFill>
            </a:endParaRPr>
          </a:p>
          <a:p>
            <a:pPr marL="609600" indent="-609600" eaLnBrk="1" hangingPunct="1">
              <a:defRPr/>
            </a:pPr>
            <a:r>
              <a:rPr lang="en-US" altLang="ar-SA" sz="1800" dirty="0" smtClean="0">
                <a:solidFill>
                  <a:srgbClr val="FFFF66"/>
                </a:solidFill>
                <a:cs typeface="Times New Roman" pitchFamily="18" charset="0"/>
              </a:rPr>
              <a:t>                                                                                     </a:t>
            </a:r>
            <a:endParaRPr lang="en-US" altLang="ar-SA" sz="1800" dirty="0" smtClean="0">
              <a:solidFill>
                <a:srgbClr val="FFFF66"/>
              </a:solidFill>
            </a:endParaRPr>
          </a:p>
        </p:txBody>
      </p:sp>
    </p:spTree>
    <p:extLst>
      <p:ext uri="{BB962C8B-B14F-4D97-AF65-F5344CB8AC3E}">
        <p14:creationId xmlns:p14="http://schemas.microsoft.com/office/powerpoint/2010/main" val="297199110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Text Box 1026"/>
          <p:cNvSpPr txBox="1">
            <a:spLocks noChangeArrowheads="1"/>
          </p:cNvSpPr>
          <p:nvPr/>
        </p:nvSpPr>
        <p:spPr bwMode="auto">
          <a:xfrm>
            <a:off x="2171707" y="1533530"/>
            <a:ext cx="941263" cy="646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lIns="91430" tIns="45715" rIns="91430" bIns="45715">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800" smtClean="0">
                <a:solidFill>
                  <a:srgbClr val="FBC93D"/>
                </a:solidFill>
                <a:cs typeface="Times New Roman" pitchFamily="18" charset="0"/>
              </a:rPr>
              <a:t>Putative</a:t>
            </a:r>
          </a:p>
          <a:p>
            <a:pPr eaLnBrk="0" fontAlgn="base" hangingPunct="0">
              <a:spcBef>
                <a:spcPct val="0"/>
              </a:spcBef>
              <a:spcAft>
                <a:spcPct val="0"/>
              </a:spcAft>
              <a:buClrTx/>
              <a:buSzTx/>
              <a:buFontTx/>
              <a:buNone/>
            </a:pPr>
            <a:r>
              <a:rPr lang="en-US" altLang="en-US" sz="1800" smtClean="0">
                <a:solidFill>
                  <a:srgbClr val="FBC93D"/>
                </a:solidFill>
                <a:cs typeface="Times New Roman" pitchFamily="18" charset="0"/>
              </a:rPr>
              <a:t>trigger</a:t>
            </a:r>
            <a:endParaRPr lang="en-US" altLang="en-US" sz="1800" smtClean="0">
              <a:solidFill>
                <a:srgbClr val="000000"/>
              </a:solidFill>
              <a:cs typeface="Times New Roman" pitchFamily="18" charset="0"/>
            </a:endParaRPr>
          </a:p>
        </p:txBody>
      </p:sp>
      <p:sp>
        <p:nvSpPr>
          <p:cNvPr id="403459" name="Text Box 1027"/>
          <p:cNvSpPr txBox="1">
            <a:spLocks noChangeArrowheads="1"/>
          </p:cNvSpPr>
          <p:nvPr/>
        </p:nvSpPr>
        <p:spPr bwMode="auto">
          <a:xfrm>
            <a:off x="4191008" y="2590800"/>
            <a:ext cx="5032127" cy="33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600" smtClean="0">
                <a:solidFill>
                  <a:srgbClr val="FFFFFF"/>
                </a:solidFill>
                <a:cs typeface="Times New Roman" pitchFamily="18" charset="0"/>
              </a:rPr>
              <a:t>Circulating autoantibodies (ICA, GAD65, ICA512A, IAA)</a:t>
            </a:r>
          </a:p>
        </p:txBody>
      </p:sp>
      <p:sp>
        <p:nvSpPr>
          <p:cNvPr id="403460" name="Text Box 1028"/>
          <p:cNvSpPr txBox="1">
            <a:spLocks noChangeArrowheads="1"/>
          </p:cNvSpPr>
          <p:nvPr/>
        </p:nvSpPr>
        <p:spPr bwMode="auto">
          <a:xfrm>
            <a:off x="3352806" y="2209800"/>
            <a:ext cx="2055351" cy="33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600" smtClean="0">
                <a:solidFill>
                  <a:srgbClr val="FFFFFF"/>
                </a:solidFill>
                <a:cs typeface="Times New Roman" pitchFamily="18" charset="0"/>
              </a:rPr>
              <a:t>Cellular autoimmunity</a:t>
            </a:r>
          </a:p>
        </p:txBody>
      </p:sp>
      <p:sp>
        <p:nvSpPr>
          <p:cNvPr id="403461" name="Text Box 1029"/>
          <p:cNvSpPr txBox="1">
            <a:spLocks noChangeArrowheads="1"/>
          </p:cNvSpPr>
          <p:nvPr/>
        </p:nvSpPr>
        <p:spPr bwMode="auto">
          <a:xfrm>
            <a:off x="4876808" y="3048005"/>
            <a:ext cx="2708275" cy="58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600" smtClean="0">
                <a:solidFill>
                  <a:srgbClr val="FFFFFF"/>
                </a:solidFill>
                <a:cs typeface="Times New Roman" pitchFamily="18" charset="0"/>
              </a:rPr>
              <a:t>Loss of first-phase </a:t>
            </a:r>
          </a:p>
          <a:p>
            <a:pPr eaLnBrk="0" fontAlgn="base" hangingPunct="0">
              <a:spcBef>
                <a:spcPct val="0"/>
              </a:spcBef>
              <a:spcAft>
                <a:spcPct val="0"/>
              </a:spcAft>
              <a:buClrTx/>
              <a:buSzTx/>
              <a:buFontTx/>
              <a:buNone/>
            </a:pPr>
            <a:r>
              <a:rPr lang="en-US" altLang="en-US" sz="1600" smtClean="0">
                <a:solidFill>
                  <a:srgbClr val="FFFFFF"/>
                </a:solidFill>
                <a:cs typeface="Times New Roman" pitchFamily="18" charset="0"/>
              </a:rPr>
              <a:t>insulin response (IVGTT)</a:t>
            </a:r>
          </a:p>
        </p:txBody>
      </p:sp>
      <p:sp>
        <p:nvSpPr>
          <p:cNvPr id="403462" name="Text Box 1030"/>
          <p:cNvSpPr txBox="1">
            <a:spLocks noChangeArrowheads="1"/>
          </p:cNvSpPr>
          <p:nvPr/>
        </p:nvSpPr>
        <p:spPr bwMode="auto">
          <a:xfrm>
            <a:off x="5897565" y="3781430"/>
            <a:ext cx="1697881" cy="58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600" smtClean="0">
                <a:solidFill>
                  <a:srgbClr val="FFFFFF"/>
                </a:solidFill>
                <a:cs typeface="Times New Roman" pitchFamily="18" charset="0"/>
              </a:rPr>
              <a:t>Abnormal glucose</a:t>
            </a:r>
            <a:br>
              <a:rPr lang="en-US" altLang="en-US" sz="1600" smtClean="0">
                <a:solidFill>
                  <a:srgbClr val="FFFFFF"/>
                </a:solidFill>
                <a:cs typeface="Times New Roman" pitchFamily="18" charset="0"/>
              </a:rPr>
            </a:br>
            <a:r>
              <a:rPr lang="en-US" altLang="en-US" sz="1600" smtClean="0">
                <a:solidFill>
                  <a:srgbClr val="FFFFFF"/>
                </a:solidFill>
                <a:cs typeface="Times New Roman" pitchFamily="18" charset="0"/>
              </a:rPr>
              <a:t>tolerance (OGTT)</a:t>
            </a:r>
          </a:p>
        </p:txBody>
      </p:sp>
      <p:sp>
        <p:nvSpPr>
          <p:cNvPr id="403463" name="Text Box 1031"/>
          <p:cNvSpPr txBox="1">
            <a:spLocks noChangeArrowheads="1"/>
          </p:cNvSpPr>
          <p:nvPr/>
        </p:nvSpPr>
        <p:spPr bwMode="auto">
          <a:xfrm>
            <a:off x="7848608" y="4010030"/>
            <a:ext cx="1025525" cy="646321"/>
          </a:xfrm>
          <a:prstGeom prst="rect">
            <a:avLst/>
          </a:prstGeom>
          <a:noFill/>
          <a:ln w="28575">
            <a:solidFill>
              <a:srgbClr val="FBC93D"/>
            </a:solidFill>
            <a:miter lim="800000"/>
            <a:headEnd/>
            <a:tailEnd/>
          </a:ln>
          <a:extLst>
            <a:ext uri="{909E8E84-426E-40DD-AFC4-6F175D3DCCD1}">
              <a14:hiddenFill xmlns:a14="http://schemas.microsoft.com/office/drawing/2010/main">
                <a:solidFill>
                  <a:srgbClr val="FFFFFF"/>
                </a:solidFill>
              </a14:hiddenFill>
            </a:ext>
          </a:extLst>
        </p:spPr>
        <p:txBody>
          <a:bodyPr lIns="91430" tIns="45715" rIns="91430" bIns="45715">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800" smtClean="0">
                <a:solidFill>
                  <a:srgbClr val="FBC93D"/>
                </a:solidFill>
                <a:cs typeface="Times New Roman" pitchFamily="18" charset="0"/>
              </a:rPr>
              <a:t>Clinical</a:t>
            </a:r>
          </a:p>
          <a:p>
            <a:pPr eaLnBrk="0" fontAlgn="base" hangingPunct="0">
              <a:spcBef>
                <a:spcPct val="0"/>
              </a:spcBef>
              <a:spcAft>
                <a:spcPct val="0"/>
              </a:spcAft>
              <a:buClrTx/>
              <a:buSzTx/>
              <a:buFontTx/>
              <a:buNone/>
            </a:pPr>
            <a:r>
              <a:rPr lang="en-US" altLang="en-US" sz="1800" smtClean="0">
                <a:solidFill>
                  <a:srgbClr val="FBC93D"/>
                </a:solidFill>
                <a:cs typeface="Times New Roman" pitchFamily="18" charset="0"/>
              </a:rPr>
              <a:t>onset</a:t>
            </a:r>
            <a:endParaRPr lang="en-US" altLang="en-US" sz="1800" smtClean="0">
              <a:solidFill>
                <a:srgbClr val="000000"/>
              </a:solidFill>
              <a:cs typeface="Times New Roman" pitchFamily="18" charset="0"/>
            </a:endParaRPr>
          </a:p>
        </p:txBody>
      </p:sp>
      <p:sp>
        <p:nvSpPr>
          <p:cNvPr id="403464" name="Text Box 1032"/>
          <p:cNvSpPr txBox="1">
            <a:spLocks noChangeArrowheads="1"/>
          </p:cNvSpPr>
          <p:nvPr/>
        </p:nvSpPr>
        <p:spPr bwMode="auto">
          <a:xfrm>
            <a:off x="3635383" y="5948367"/>
            <a:ext cx="1241425" cy="46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2400" smtClean="0">
                <a:solidFill>
                  <a:srgbClr val="FFFF00"/>
                </a:solidFill>
                <a:cs typeface="Times New Roman" pitchFamily="18" charset="0"/>
              </a:rPr>
              <a:t>Time</a:t>
            </a:r>
          </a:p>
        </p:txBody>
      </p:sp>
      <p:sp>
        <p:nvSpPr>
          <p:cNvPr id="403465" name="Text Box 1033"/>
          <p:cNvSpPr txBox="1">
            <a:spLocks noChangeArrowheads="1"/>
          </p:cNvSpPr>
          <p:nvPr/>
        </p:nvSpPr>
        <p:spPr bwMode="auto">
          <a:xfrm>
            <a:off x="0" y="2057406"/>
            <a:ext cx="1595288" cy="83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2400" smtClean="0">
                <a:solidFill>
                  <a:srgbClr val="FFFFFF"/>
                </a:solidFill>
                <a:cs typeface="Times New Roman" pitchFamily="18" charset="0"/>
                <a:sym typeface="Symbol" pitchFamily="18" charset="2"/>
              </a:rPr>
              <a:t></a:t>
            </a:r>
            <a:r>
              <a:rPr lang="en-US" altLang="en-US" sz="2400" smtClean="0">
                <a:solidFill>
                  <a:srgbClr val="FFFFFF"/>
                </a:solidFill>
                <a:cs typeface="Times New Roman" pitchFamily="18" charset="0"/>
              </a:rPr>
              <a:t>-Cell </a:t>
            </a:r>
            <a:br>
              <a:rPr lang="en-US" altLang="en-US" sz="2400" smtClean="0">
                <a:solidFill>
                  <a:srgbClr val="FFFFFF"/>
                </a:solidFill>
                <a:cs typeface="Times New Roman" pitchFamily="18" charset="0"/>
              </a:rPr>
            </a:br>
            <a:r>
              <a:rPr lang="en-US" altLang="en-US" sz="2400" smtClean="0">
                <a:solidFill>
                  <a:srgbClr val="FFFFFF"/>
                </a:solidFill>
                <a:cs typeface="Times New Roman" pitchFamily="18" charset="0"/>
              </a:rPr>
              <a:t>mass 100%</a:t>
            </a:r>
            <a:endParaRPr lang="en-US" altLang="en-US" sz="2400" smtClean="0">
              <a:solidFill>
                <a:srgbClr val="FFFF99"/>
              </a:solidFill>
              <a:cs typeface="Times New Roman" pitchFamily="18" charset="0"/>
            </a:endParaRPr>
          </a:p>
        </p:txBody>
      </p:sp>
      <p:sp>
        <p:nvSpPr>
          <p:cNvPr id="403466" name="Freeform 1034"/>
          <p:cNvSpPr>
            <a:spLocks/>
          </p:cNvSpPr>
          <p:nvPr/>
        </p:nvSpPr>
        <p:spPr bwMode="auto">
          <a:xfrm>
            <a:off x="857256" y="2784475"/>
            <a:ext cx="7991475" cy="3200400"/>
          </a:xfrm>
          <a:custGeom>
            <a:avLst/>
            <a:gdLst>
              <a:gd name="T0" fmla="*/ 0 w 5664"/>
              <a:gd name="T1" fmla="*/ 0 h 2016"/>
              <a:gd name="T2" fmla="*/ 2147483646 w 5664"/>
              <a:gd name="T3" fmla="*/ 0 h 2016"/>
              <a:gd name="T4" fmla="*/ 2147483646 w 5664"/>
              <a:gd name="T5" fmla="*/ 2147483646 h 2016"/>
              <a:gd name="T6" fmla="*/ 2147483646 w 5664"/>
              <a:gd name="T7" fmla="*/ 2147483646 h 2016"/>
              <a:gd name="T8" fmla="*/ 0 w 5664"/>
              <a:gd name="T9" fmla="*/ 2147483646 h 2016"/>
              <a:gd name="T10" fmla="*/ 0 w 5664"/>
              <a:gd name="T11" fmla="*/ 0 h 2016"/>
              <a:gd name="T12" fmla="*/ 0 60000 65536"/>
              <a:gd name="T13" fmla="*/ 0 60000 65536"/>
              <a:gd name="T14" fmla="*/ 0 60000 65536"/>
              <a:gd name="T15" fmla="*/ 0 60000 65536"/>
              <a:gd name="T16" fmla="*/ 0 60000 65536"/>
              <a:gd name="T17" fmla="*/ 0 60000 65536"/>
              <a:gd name="T18" fmla="*/ 0 w 5664"/>
              <a:gd name="T19" fmla="*/ 0 h 2016"/>
              <a:gd name="T20" fmla="*/ 5664 w 5664"/>
              <a:gd name="T21" fmla="*/ 2016 h 2016"/>
            </a:gdLst>
            <a:ahLst/>
            <a:cxnLst>
              <a:cxn ang="T12">
                <a:pos x="T0" y="T1"/>
              </a:cxn>
              <a:cxn ang="T13">
                <a:pos x="T2" y="T3"/>
              </a:cxn>
              <a:cxn ang="T14">
                <a:pos x="T4" y="T5"/>
              </a:cxn>
              <a:cxn ang="T15">
                <a:pos x="T6" y="T7"/>
              </a:cxn>
              <a:cxn ang="T16">
                <a:pos x="T8" y="T9"/>
              </a:cxn>
              <a:cxn ang="T17">
                <a:pos x="T10" y="T11"/>
              </a:cxn>
            </a:cxnLst>
            <a:rect l="T18" t="T19" r="T20" b="T21"/>
            <a:pathLst>
              <a:path w="5664" h="2016">
                <a:moveTo>
                  <a:pt x="0" y="0"/>
                </a:moveTo>
                <a:lnTo>
                  <a:pt x="2160" y="0"/>
                </a:lnTo>
                <a:lnTo>
                  <a:pt x="4272" y="1344"/>
                </a:lnTo>
                <a:lnTo>
                  <a:pt x="5664" y="2016"/>
                </a:lnTo>
                <a:lnTo>
                  <a:pt x="0" y="2016"/>
                </a:lnTo>
                <a:lnTo>
                  <a:pt x="0" y="0"/>
                </a:lnTo>
                <a:close/>
              </a:path>
            </a:pathLst>
          </a:custGeom>
          <a:gradFill rotWithShape="0">
            <a:gsLst>
              <a:gs pos="0">
                <a:srgbClr val="FFC901"/>
              </a:gs>
              <a:gs pos="100000">
                <a:srgbClr val="FF0000"/>
              </a:gs>
            </a:gsLst>
            <a:lin ang="0" scaled="1"/>
          </a:gradFill>
          <a:ln w="38100">
            <a:solidFill>
              <a:schemeClr val="bg1"/>
            </a:solidFill>
            <a:round/>
            <a:headEnd/>
            <a:tailEnd/>
          </a:ln>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403467" name="Rectangle 1035"/>
          <p:cNvSpPr>
            <a:spLocks noChangeArrowheads="1"/>
          </p:cNvSpPr>
          <p:nvPr/>
        </p:nvSpPr>
        <p:spPr bwMode="auto">
          <a:xfrm>
            <a:off x="857250" y="2784475"/>
            <a:ext cx="1762125" cy="3200400"/>
          </a:xfrm>
          <a:prstGeom prst="rect">
            <a:avLst/>
          </a:prstGeom>
          <a:gradFill rotWithShape="0">
            <a:gsLst>
              <a:gs pos="0">
                <a:srgbClr val="FFFF00"/>
              </a:gs>
              <a:gs pos="100000">
                <a:srgbClr val="FFC901"/>
              </a:gs>
            </a:gsLst>
            <a:lin ang="0" scaled="1"/>
          </a:gradFill>
          <a:ln w="38100">
            <a:solidFill>
              <a:schemeClr val="bg1"/>
            </a:solidFill>
            <a:miter lim="800000"/>
            <a:headEnd/>
            <a:tailEnd/>
          </a:ln>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fontAlgn="base">
              <a:spcBef>
                <a:spcPct val="0"/>
              </a:spcBef>
              <a:spcAft>
                <a:spcPct val="0"/>
              </a:spcAft>
              <a:buClrTx/>
              <a:buSzTx/>
              <a:buFontTx/>
              <a:buNone/>
            </a:pPr>
            <a:endParaRPr lang="fa-IR" altLang="en-US" sz="2400" smtClean="0">
              <a:solidFill>
                <a:srgbClr val="FFFFFF"/>
              </a:solidFill>
              <a:cs typeface="Times New Roman" pitchFamily="18" charset="0"/>
            </a:endParaRPr>
          </a:p>
        </p:txBody>
      </p:sp>
      <p:sp>
        <p:nvSpPr>
          <p:cNvPr id="403468" name="Line 1036"/>
          <p:cNvSpPr>
            <a:spLocks noChangeShapeType="1"/>
          </p:cNvSpPr>
          <p:nvPr/>
        </p:nvSpPr>
        <p:spPr bwMode="auto">
          <a:xfrm flipV="1">
            <a:off x="5327650" y="3810001"/>
            <a:ext cx="0" cy="2174875"/>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403469" name="Line 1037"/>
          <p:cNvSpPr>
            <a:spLocks noChangeShapeType="1"/>
          </p:cNvSpPr>
          <p:nvPr/>
        </p:nvSpPr>
        <p:spPr bwMode="ltGray">
          <a:xfrm flipV="1">
            <a:off x="6894513" y="4916488"/>
            <a:ext cx="0" cy="1077912"/>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403470" name="Text Box 1038"/>
          <p:cNvSpPr txBox="1">
            <a:spLocks noChangeArrowheads="1"/>
          </p:cNvSpPr>
          <p:nvPr/>
        </p:nvSpPr>
        <p:spPr bwMode="auto">
          <a:xfrm>
            <a:off x="5400683" y="5253043"/>
            <a:ext cx="1374775" cy="584765"/>
          </a:xfrm>
          <a:prstGeom prst="rect">
            <a:avLst/>
          </a:prstGeom>
          <a:solidFill>
            <a:srgbClr val="0B78E5"/>
          </a:solidFill>
          <a:ln w="12700">
            <a:solidFill>
              <a:srgbClr val="000080"/>
            </a:solidFill>
            <a:miter lim="800000"/>
            <a:headEnd/>
            <a:tailEnd/>
          </a:ln>
        </p:spPr>
        <p:txBody>
          <a:bodyPr lIns="91430" tIns="45715" rIns="91430" bIns="45715">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600" smtClean="0">
                <a:solidFill>
                  <a:srgbClr val="FFFFFF"/>
                </a:solidFill>
                <a:cs typeface="Times New Roman" pitchFamily="18" charset="0"/>
                <a:sym typeface="Symbol" pitchFamily="18" charset="2"/>
              </a:rPr>
              <a:t>-Cell insufficiency</a:t>
            </a:r>
            <a:endParaRPr lang="en-US" altLang="en-US" sz="1600" smtClean="0">
              <a:solidFill>
                <a:srgbClr val="FFFFFF"/>
              </a:solidFill>
              <a:cs typeface="Times New Roman" pitchFamily="18" charset="0"/>
            </a:endParaRPr>
          </a:p>
        </p:txBody>
      </p:sp>
      <p:sp>
        <p:nvSpPr>
          <p:cNvPr id="403471" name="Text Box 1039"/>
          <p:cNvSpPr txBox="1">
            <a:spLocks noChangeArrowheads="1"/>
          </p:cNvSpPr>
          <p:nvPr/>
        </p:nvSpPr>
        <p:spPr bwMode="auto">
          <a:xfrm>
            <a:off x="906463" y="5241930"/>
            <a:ext cx="1617662" cy="584765"/>
          </a:xfrm>
          <a:prstGeom prst="rect">
            <a:avLst/>
          </a:prstGeom>
          <a:solidFill>
            <a:srgbClr val="0B78E5"/>
          </a:solidFill>
          <a:ln w="12700">
            <a:solidFill>
              <a:srgbClr val="000080"/>
            </a:solidFill>
            <a:miter lim="800000"/>
            <a:headEnd/>
            <a:tailEnd/>
          </a:ln>
        </p:spPr>
        <p:txBody>
          <a:bodyPr lIns="91430" tIns="45715" rIns="91430" bIns="45715">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600" smtClean="0">
                <a:solidFill>
                  <a:srgbClr val="FFFFFF"/>
                </a:solidFill>
                <a:cs typeface="Times New Roman" pitchFamily="18" charset="0"/>
              </a:rPr>
              <a:t>Genetic</a:t>
            </a:r>
          </a:p>
          <a:p>
            <a:pPr eaLnBrk="0" fontAlgn="base" hangingPunct="0">
              <a:spcBef>
                <a:spcPct val="0"/>
              </a:spcBef>
              <a:spcAft>
                <a:spcPct val="0"/>
              </a:spcAft>
              <a:buClrTx/>
              <a:buSzTx/>
              <a:buFontTx/>
              <a:buNone/>
            </a:pPr>
            <a:r>
              <a:rPr lang="en-US" altLang="en-US" sz="1600" smtClean="0">
                <a:solidFill>
                  <a:srgbClr val="FFFFFF"/>
                </a:solidFill>
                <a:cs typeface="Times New Roman" pitchFamily="18" charset="0"/>
              </a:rPr>
              <a:t>predisposition</a:t>
            </a:r>
          </a:p>
        </p:txBody>
      </p:sp>
      <p:sp>
        <p:nvSpPr>
          <p:cNvPr id="403472" name="Text Box 1040"/>
          <p:cNvSpPr txBox="1">
            <a:spLocks noChangeArrowheads="1"/>
          </p:cNvSpPr>
          <p:nvPr/>
        </p:nvSpPr>
        <p:spPr bwMode="auto">
          <a:xfrm>
            <a:off x="2911475" y="5241930"/>
            <a:ext cx="2230438" cy="584765"/>
          </a:xfrm>
          <a:prstGeom prst="rect">
            <a:avLst/>
          </a:prstGeom>
          <a:solidFill>
            <a:srgbClr val="0B78E5"/>
          </a:solidFill>
          <a:ln w="12700">
            <a:solidFill>
              <a:srgbClr val="000080"/>
            </a:solidFill>
            <a:miter lim="800000"/>
            <a:headEnd/>
            <a:tailEnd/>
          </a:ln>
        </p:spPr>
        <p:txBody>
          <a:bodyPr lIns="91430" tIns="45715" rIns="91430" bIns="45715">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600" smtClean="0">
                <a:solidFill>
                  <a:srgbClr val="FFFFFF"/>
                </a:solidFill>
                <a:cs typeface="Times New Roman" pitchFamily="18" charset="0"/>
              </a:rPr>
              <a:t>Insulitis</a:t>
            </a:r>
            <a:br>
              <a:rPr lang="en-US" altLang="en-US" sz="1600" smtClean="0">
                <a:solidFill>
                  <a:srgbClr val="FFFFFF"/>
                </a:solidFill>
                <a:cs typeface="Times New Roman" pitchFamily="18" charset="0"/>
              </a:rPr>
            </a:br>
            <a:r>
              <a:rPr lang="en-US" altLang="en-US" sz="1600" smtClean="0">
                <a:solidFill>
                  <a:srgbClr val="FFFFFF"/>
                </a:solidFill>
                <a:cs typeface="Times New Roman" pitchFamily="18" charset="0"/>
                <a:sym typeface="Symbol" pitchFamily="18" charset="2"/>
              </a:rPr>
              <a:t>-C</a:t>
            </a:r>
            <a:r>
              <a:rPr lang="en-US" altLang="en-US" sz="1600" smtClean="0">
                <a:solidFill>
                  <a:srgbClr val="FFFFFF"/>
                </a:solidFill>
                <a:cs typeface="Times New Roman" pitchFamily="18" charset="0"/>
              </a:rPr>
              <a:t>ell injury</a:t>
            </a:r>
          </a:p>
        </p:txBody>
      </p:sp>
      <p:sp>
        <p:nvSpPr>
          <p:cNvPr id="403473" name="Line 1041"/>
          <p:cNvSpPr>
            <a:spLocks noChangeShapeType="1"/>
          </p:cNvSpPr>
          <p:nvPr/>
        </p:nvSpPr>
        <p:spPr bwMode="auto">
          <a:xfrm>
            <a:off x="2622550" y="2338394"/>
            <a:ext cx="0" cy="3698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403474" name="Line 1042"/>
          <p:cNvSpPr>
            <a:spLocks noChangeShapeType="1"/>
          </p:cNvSpPr>
          <p:nvPr/>
        </p:nvSpPr>
        <p:spPr bwMode="auto">
          <a:xfrm rot="-2138834" flipH="1" flipV="1">
            <a:off x="6923096" y="4603755"/>
            <a:ext cx="885825" cy="79375"/>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403475" name="Line 1043"/>
          <p:cNvSpPr>
            <a:spLocks noChangeShapeType="1"/>
          </p:cNvSpPr>
          <p:nvPr/>
        </p:nvSpPr>
        <p:spPr bwMode="auto">
          <a:xfrm>
            <a:off x="1057276" y="6130925"/>
            <a:ext cx="2530475"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403476" name="Line 1044"/>
          <p:cNvSpPr>
            <a:spLocks noChangeShapeType="1"/>
          </p:cNvSpPr>
          <p:nvPr/>
        </p:nvSpPr>
        <p:spPr bwMode="auto">
          <a:xfrm>
            <a:off x="4435483" y="6149975"/>
            <a:ext cx="4073525" cy="0"/>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403477" name="Text Box 1045"/>
          <p:cNvSpPr txBox="1">
            <a:spLocks noChangeArrowheads="1"/>
          </p:cNvSpPr>
          <p:nvPr/>
        </p:nvSpPr>
        <p:spPr bwMode="black">
          <a:xfrm>
            <a:off x="-31750" y="6502400"/>
            <a:ext cx="6573838" cy="33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91430" tIns="45715" rIns="91430" bIns="45715">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fontAlgn="base">
              <a:spcBef>
                <a:spcPct val="0"/>
              </a:spcBef>
              <a:spcAft>
                <a:spcPct val="0"/>
              </a:spcAft>
              <a:buClrTx/>
              <a:buSzTx/>
              <a:buFontTx/>
              <a:buNone/>
            </a:pPr>
            <a:r>
              <a:rPr lang="en-US" altLang="en-US" sz="1600" smtClean="0">
                <a:solidFill>
                  <a:srgbClr val="FFFFFF"/>
                </a:solidFill>
                <a:cs typeface="Times New Roman" pitchFamily="18" charset="0"/>
              </a:rPr>
              <a:t>Eisenbarth GS. </a:t>
            </a:r>
            <a:r>
              <a:rPr lang="en-US" altLang="en-US" sz="1600" i="1" smtClean="0">
                <a:solidFill>
                  <a:srgbClr val="FFFFFF"/>
                </a:solidFill>
                <a:cs typeface="Times New Roman" pitchFamily="18" charset="0"/>
              </a:rPr>
              <a:t>N Engl J Med</a:t>
            </a:r>
            <a:r>
              <a:rPr lang="en-US" altLang="en-US" sz="1600" smtClean="0">
                <a:solidFill>
                  <a:srgbClr val="FFFFFF"/>
                </a:solidFill>
                <a:cs typeface="Times New Roman" pitchFamily="18" charset="0"/>
              </a:rPr>
              <a:t>. 1986;314:1360-1368</a:t>
            </a:r>
          </a:p>
        </p:txBody>
      </p:sp>
      <p:sp>
        <p:nvSpPr>
          <p:cNvPr id="403478" name="Line 1046"/>
          <p:cNvSpPr>
            <a:spLocks noChangeShapeType="1"/>
          </p:cNvSpPr>
          <p:nvPr/>
        </p:nvSpPr>
        <p:spPr bwMode="auto">
          <a:xfrm>
            <a:off x="61913" y="6500813"/>
            <a:ext cx="2895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403479" name="Text Box 1048"/>
          <p:cNvSpPr txBox="1">
            <a:spLocks noChangeArrowheads="1"/>
          </p:cNvSpPr>
          <p:nvPr/>
        </p:nvSpPr>
        <p:spPr bwMode="auto">
          <a:xfrm>
            <a:off x="6934208" y="5513388"/>
            <a:ext cx="1116013" cy="338544"/>
          </a:xfrm>
          <a:prstGeom prst="rect">
            <a:avLst/>
          </a:prstGeom>
          <a:solidFill>
            <a:srgbClr val="0B78E5"/>
          </a:solidFill>
          <a:ln w="12700">
            <a:solidFill>
              <a:srgbClr val="000080"/>
            </a:solidFill>
            <a:miter lim="800000"/>
            <a:headEnd/>
            <a:tailEnd/>
          </a:ln>
        </p:spPr>
        <p:txBody>
          <a:bodyPr lIns="91430" tIns="45715" rIns="91430" bIns="45715">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600" smtClean="0">
                <a:solidFill>
                  <a:srgbClr val="FFFFFF"/>
                </a:solidFill>
                <a:cs typeface="Times New Roman" pitchFamily="18" charset="0"/>
              </a:rPr>
              <a:t>Diabetes</a:t>
            </a:r>
          </a:p>
        </p:txBody>
      </p:sp>
      <p:sp>
        <p:nvSpPr>
          <p:cNvPr id="403480" name="Rectangle 1049"/>
          <p:cNvSpPr>
            <a:spLocks noGrp="1" noChangeArrowheads="1"/>
          </p:cNvSpPr>
          <p:nvPr>
            <p:ph type="title"/>
          </p:nvPr>
        </p:nvSpPr>
        <p:spPr>
          <a:xfrm>
            <a:off x="990600" y="288927"/>
            <a:ext cx="7772400" cy="687388"/>
          </a:xfrm>
          <a:solidFill>
            <a:srgbClr val="FF0000"/>
          </a:solidFill>
        </p:spPr>
        <p:txBody>
          <a:bodyPr/>
          <a:lstStyle/>
          <a:p>
            <a:r>
              <a:rPr lang="en-US" altLang="en-US" sz="3600" smtClean="0">
                <a:solidFill>
                  <a:srgbClr val="FFFF00"/>
                </a:solidFill>
              </a:rPr>
              <a:t>Natural History of  Type 1 Diabetes</a:t>
            </a:r>
          </a:p>
        </p:txBody>
      </p:sp>
      <p:sp>
        <p:nvSpPr>
          <p:cNvPr id="403481"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387B5AC2-F80E-4C23-9E43-7C06E31A87C5}" type="slidenum">
              <a:rPr lang="en-US" altLang="en-US" sz="1400">
                <a:solidFill>
                  <a:srgbClr val="FFFFFF"/>
                </a:solidFill>
              </a:rPr>
              <a:pPr>
                <a:spcBef>
                  <a:spcPct val="0"/>
                </a:spcBef>
                <a:buClrTx/>
                <a:buSzTx/>
                <a:buFontTx/>
                <a:buNone/>
              </a:pPr>
              <a:t>19</a:t>
            </a:fld>
            <a:endParaRPr lang="en-US" altLang="en-US" sz="1400">
              <a:solidFill>
                <a:srgbClr val="FFFFFF"/>
              </a:solidFill>
            </a:endParaRPr>
          </a:p>
        </p:txBody>
      </p:sp>
    </p:spTree>
    <p:extLst>
      <p:ext uri="{BB962C8B-B14F-4D97-AF65-F5344CB8AC3E}">
        <p14:creationId xmlns:p14="http://schemas.microsoft.com/office/powerpoint/2010/main" val="177083749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897338A3-BCC7-4EBA-8269-8D435DFEBBA9}" type="slidenum">
              <a:rPr lang="en-US" altLang="en-US" sz="1400"/>
              <a:pPr>
                <a:spcBef>
                  <a:spcPct val="0"/>
                </a:spcBef>
                <a:buClrTx/>
                <a:buSzTx/>
                <a:buFontTx/>
                <a:buNone/>
              </a:pPr>
              <a:t>2</a:t>
            </a:fld>
            <a:endParaRPr lang="en-US" altLang="en-US" sz="1400"/>
          </a:p>
        </p:txBody>
      </p:sp>
      <p:sp>
        <p:nvSpPr>
          <p:cNvPr id="197635" name="Rectangle 2"/>
          <p:cNvSpPr>
            <a:spLocks noGrp="1" noChangeArrowheads="1"/>
          </p:cNvSpPr>
          <p:nvPr>
            <p:ph type="title"/>
          </p:nvPr>
        </p:nvSpPr>
        <p:spPr>
          <a:xfrm>
            <a:off x="1143000" y="381000"/>
            <a:ext cx="7772400" cy="685800"/>
          </a:xfrm>
        </p:spPr>
        <p:txBody>
          <a:bodyPr/>
          <a:lstStyle/>
          <a:p>
            <a:pPr eaLnBrk="1" hangingPunct="1"/>
            <a:r>
              <a:rPr lang="en-US" altLang="en-US" sz="4000" smtClean="0">
                <a:solidFill>
                  <a:srgbClr val="FFFF00"/>
                </a:solidFill>
              </a:rPr>
              <a:t>Diabetes Mellitus</a:t>
            </a:r>
          </a:p>
        </p:txBody>
      </p:sp>
      <p:sp>
        <p:nvSpPr>
          <p:cNvPr id="922627" name="Rectangle 3"/>
          <p:cNvSpPr>
            <a:spLocks noGrp="1" noChangeArrowheads="1"/>
          </p:cNvSpPr>
          <p:nvPr>
            <p:ph type="body" idx="1"/>
          </p:nvPr>
        </p:nvSpPr>
        <p:spPr>
          <a:xfrm>
            <a:off x="563563" y="1295400"/>
            <a:ext cx="7974012" cy="5181600"/>
          </a:xfrm>
        </p:spPr>
        <p:txBody>
          <a:bodyPr/>
          <a:lstStyle/>
          <a:p>
            <a:pPr eaLnBrk="1" hangingPunct="1">
              <a:defRPr/>
            </a:pPr>
            <a:r>
              <a:rPr lang="en-US" altLang="en-US" sz="2400" b="1" u="sng" dirty="0" smtClean="0"/>
              <a:t>10% of diabetes is Type 1</a:t>
            </a:r>
            <a:endParaRPr lang="en-US" altLang="en-US" sz="2400" b="1" u="sng" baseline="30000" dirty="0" smtClean="0"/>
          </a:p>
          <a:p>
            <a:pPr lvl="1" eaLnBrk="1" hangingPunct="1">
              <a:defRPr/>
            </a:pPr>
            <a:r>
              <a:rPr lang="en-US" altLang="en-US" sz="2800" dirty="0" smtClean="0"/>
              <a:t>Genetic link (chromosome 6HLA region)</a:t>
            </a:r>
          </a:p>
          <a:p>
            <a:pPr lvl="1" eaLnBrk="1" hangingPunct="1">
              <a:defRPr/>
            </a:pPr>
            <a:r>
              <a:rPr lang="en-US" altLang="en-US" sz="2800" dirty="0" smtClean="0"/>
              <a:t>Presence of islet cell </a:t>
            </a:r>
            <a:r>
              <a:rPr lang="en-US" altLang="en-US" sz="2800" dirty="0" err="1" smtClean="0"/>
              <a:t>autoantibodies</a:t>
            </a:r>
            <a:endParaRPr lang="en-US" altLang="en-US" sz="2800" dirty="0" smtClean="0"/>
          </a:p>
          <a:p>
            <a:pPr lvl="1" eaLnBrk="1" hangingPunct="1">
              <a:defRPr/>
            </a:pPr>
            <a:r>
              <a:rPr lang="en-US" sz="2800" dirty="0" smtClean="0"/>
              <a:t>Autoimmune destruction of the beta cells</a:t>
            </a:r>
          </a:p>
          <a:p>
            <a:pPr lvl="1" eaLnBrk="1" hangingPunct="1">
              <a:buFont typeface="Wingdings" pitchFamily="2" charset="2"/>
              <a:buNone/>
              <a:defRPr/>
            </a:pPr>
            <a:endParaRPr lang="en-US" altLang="en-US" sz="2800" dirty="0" smtClean="0"/>
          </a:p>
        </p:txBody>
      </p:sp>
    </p:spTree>
    <p:extLst>
      <p:ext uri="{BB962C8B-B14F-4D97-AF65-F5344CB8AC3E}">
        <p14:creationId xmlns:p14="http://schemas.microsoft.com/office/powerpoint/2010/main" val="2573522111"/>
      </p:ext>
    </p:extLst>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5506"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0D640DB2-C585-4E10-A955-C999DD4CCFFA}" type="slidenum">
              <a:rPr lang="en-US" altLang="en-US" sz="1400">
                <a:solidFill>
                  <a:srgbClr val="FFFFFF"/>
                </a:solidFill>
              </a:rPr>
              <a:pPr>
                <a:spcBef>
                  <a:spcPct val="0"/>
                </a:spcBef>
                <a:buClrTx/>
                <a:buSzTx/>
                <a:buFontTx/>
                <a:buNone/>
              </a:pPr>
              <a:t>20</a:t>
            </a:fld>
            <a:endParaRPr lang="en-US" altLang="en-US" sz="1400">
              <a:solidFill>
                <a:srgbClr val="FFFFFF"/>
              </a:solidFill>
            </a:endParaRPr>
          </a:p>
        </p:txBody>
      </p:sp>
      <p:sp>
        <p:nvSpPr>
          <p:cNvPr id="405507" name="Text Box 2"/>
          <p:cNvSpPr txBox="1">
            <a:spLocks noChangeArrowheads="1"/>
          </p:cNvSpPr>
          <p:nvPr/>
        </p:nvSpPr>
        <p:spPr bwMode="auto">
          <a:xfrm>
            <a:off x="530225" y="6304166"/>
            <a:ext cx="64865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50000"/>
              </a:spcBef>
              <a:spcAft>
                <a:spcPct val="0"/>
              </a:spcAft>
              <a:buClrTx/>
              <a:buSzTx/>
              <a:buFontTx/>
              <a:buNone/>
            </a:pPr>
            <a:r>
              <a:rPr lang="en-US" altLang="en-US" sz="1400" smtClean="0">
                <a:solidFill>
                  <a:srgbClr val="FFFFFF"/>
                </a:solidFill>
                <a:latin typeface="Arial" pitchFamily="34" charset="0"/>
                <a:cs typeface="Times New Roman" pitchFamily="18" charset="0"/>
              </a:rPr>
              <a:t>Atkinson MA and Eisenbarth GS. </a:t>
            </a:r>
            <a:r>
              <a:rPr lang="en-US" altLang="en-US" sz="1400" i="1" smtClean="0">
                <a:solidFill>
                  <a:srgbClr val="FFFFFF"/>
                </a:solidFill>
                <a:latin typeface="Arial" pitchFamily="34" charset="0"/>
                <a:cs typeface="Times New Roman" pitchFamily="18" charset="0"/>
              </a:rPr>
              <a:t>Lancet</a:t>
            </a:r>
            <a:r>
              <a:rPr lang="en-US" altLang="en-US" sz="1400" smtClean="0">
                <a:solidFill>
                  <a:srgbClr val="FFFFFF"/>
                </a:solidFill>
                <a:latin typeface="Arial" pitchFamily="34" charset="0"/>
                <a:cs typeface="Times New Roman" pitchFamily="18" charset="0"/>
              </a:rPr>
              <a:t>. 2001;358:221</a:t>
            </a:r>
            <a:r>
              <a:rPr lang="en-US" altLang="en-US" sz="1400" smtClean="0">
                <a:solidFill>
                  <a:srgbClr val="FFFFFF"/>
                </a:solidFill>
                <a:cs typeface="Times New Roman" pitchFamily="18" charset="0"/>
              </a:rPr>
              <a:t>–</a:t>
            </a:r>
            <a:r>
              <a:rPr lang="en-US" altLang="en-US" sz="1400" smtClean="0">
                <a:solidFill>
                  <a:srgbClr val="FFFFFF"/>
                </a:solidFill>
                <a:latin typeface="Arial" pitchFamily="34" charset="0"/>
                <a:cs typeface="Times New Roman" pitchFamily="18" charset="0"/>
              </a:rPr>
              <a:t>229.</a:t>
            </a:r>
          </a:p>
        </p:txBody>
      </p:sp>
      <p:sp>
        <p:nvSpPr>
          <p:cNvPr id="405508" name="Rectangle 3"/>
          <p:cNvSpPr>
            <a:spLocks noGrp="1" noChangeArrowheads="1"/>
          </p:cNvSpPr>
          <p:nvPr>
            <p:ph type="title"/>
          </p:nvPr>
        </p:nvSpPr>
        <p:spPr>
          <a:xfrm>
            <a:off x="1143000" y="381000"/>
            <a:ext cx="7772400" cy="822325"/>
          </a:xfrm>
          <a:solidFill>
            <a:srgbClr val="FF0000"/>
          </a:solidFill>
        </p:spPr>
        <p:txBody>
          <a:bodyPr/>
          <a:lstStyle/>
          <a:p>
            <a:pPr eaLnBrk="1" hangingPunct="1"/>
            <a:r>
              <a:rPr lang="da-DK" altLang="en-US" smtClean="0">
                <a:solidFill>
                  <a:srgbClr val="FFFF00"/>
                </a:solidFill>
              </a:rPr>
              <a:t>Progression of Type 1 Diabetes</a:t>
            </a:r>
            <a:endParaRPr lang="en-US" altLang="en-US" smtClean="0">
              <a:solidFill>
                <a:srgbClr val="FFFF00"/>
              </a:solidFill>
            </a:endParaRPr>
          </a:p>
        </p:txBody>
      </p:sp>
      <p:sp>
        <p:nvSpPr>
          <p:cNvPr id="405509" name="Line 4"/>
          <p:cNvSpPr>
            <a:spLocks noChangeShapeType="1"/>
          </p:cNvSpPr>
          <p:nvPr/>
        </p:nvSpPr>
        <p:spPr bwMode="auto">
          <a:xfrm>
            <a:off x="1847850" y="2476500"/>
            <a:ext cx="0" cy="2819400"/>
          </a:xfrm>
          <a:prstGeom prst="line">
            <a:avLst/>
          </a:prstGeom>
          <a:noFill/>
          <a:ln w="762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405510" name="Rectangle 5"/>
          <p:cNvSpPr>
            <a:spLocks noChangeArrowheads="1"/>
          </p:cNvSpPr>
          <p:nvPr/>
        </p:nvSpPr>
        <p:spPr bwMode="auto">
          <a:xfrm>
            <a:off x="323850" y="3486149"/>
            <a:ext cx="15240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0" fontAlgn="base" hangingPunct="0">
              <a:spcBef>
                <a:spcPct val="0"/>
              </a:spcBef>
              <a:spcAft>
                <a:spcPct val="0"/>
              </a:spcAft>
              <a:buClrTx/>
              <a:buSzTx/>
              <a:buFontTx/>
              <a:buNone/>
            </a:pPr>
            <a:r>
              <a:rPr lang="el-GR" altLang="en-US" sz="1800" b="1" smtClean="0">
                <a:solidFill>
                  <a:srgbClr val="FFFFFF"/>
                </a:solidFill>
                <a:cs typeface="Times New Roman" pitchFamily="18" charset="0"/>
              </a:rPr>
              <a:t>β</a:t>
            </a:r>
            <a:r>
              <a:rPr lang="en-US" altLang="en-US" sz="1800" b="1" smtClean="0">
                <a:solidFill>
                  <a:srgbClr val="FFFFFF"/>
                </a:solidFill>
                <a:cs typeface="Times New Roman" pitchFamily="18" charset="0"/>
              </a:rPr>
              <a:t> Cell </a:t>
            </a:r>
            <a:br>
              <a:rPr lang="en-US" altLang="en-US" sz="1800" b="1" smtClean="0">
                <a:solidFill>
                  <a:srgbClr val="FFFFFF"/>
                </a:solidFill>
                <a:cs typeface="Times New Roman" pitchFamily="18" charset="0"/>
              </a:rPr>
            </a:br>
            <a:r>
              <a:rPr lang="en-US" altLang="en-US" sz="1800" b="1" smtClean="0">
                <a:solidFill>
                  <a:srgbClr val="FFFFFF"/>
                </a:solidFill>
                <a:cs typeface="Times New Roman" pitchFamily="18" charset="0"/>
              </a:rPr>
              <a:t>Mass</a:t>
            </a:r>
          </a:p>
        </p:txBody>
      </p:sp>
      <p:sp>
        <p:nvSpPr>
          <p:cNvPr id="405511" name="Rectangle 6"/>
          <p:cNvSpPr>
            <a:spLocks noChangeArrowheads="1"/>
          </p:cNvSpPr>
          <p:nvPr/>
        </p:nvSpPr>
        <p:spPr bwMode="auto">
          <a:xfrm>
            <a:off x="1809750" y="2414588"/>
            <a:ext cx="2133600"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0" fontAlgn="base" hangingPunct="0">
              <a:lnSpc>
                <a:spcPct val="90000"/>
              </a:lnSpc>
              <a:spcBef>
                <a:spcPct val="0"/>
              </a:spcBef>
              <a:spcAft>
                <a:spcPct val="0"/>
              </a:spcAft>
              <a:buClrTx/>
              <a:buSzTx/>
              <a:buFontTx/>
              <a:buNone/>
            </a:pPr>
            <a:r>
              <a:rPr lang="en-US" altLang="en-US" sz="1400" b="1" smtClean="0">
                <a:solidFill>
                  <a:srgbClr val="FFFFFF"/>
                </a:solidFill>
                <a:latin typeface="Arial" pitchFamily="34" charset="0"/>
                <a:cs typeface="Times New Roman" pitchFamily="18" charset="0"/>
              </a:rPr>
              <a:t>Genetic </a:t>
            </a:r>
            <a:br>
              <a:rPr lang="en-US" altLang="en-US" sz="1400" b="1" smtClean="0">
                <a:solidFill>
                  <a:srgbClr val="FFFFFF"/>
                </a:solidFill>
                <a:latin typeface="Arial" pitchFamily="34" charset="0"/>
                <a:cs typeface="Times New Roman" pitchFamily="18" charset="0"/>
              </a:rPr>
            </a:br>
            <a:r>
              <a:rPr lang="en-US" altLang="en-US" sz="1400" b="1" smtClean="0">
                <a:solidFill>
                  <a:srgbClr val="FFFFFF"/>
                </a:solidFill>
                <a:latin typeface="Arial" pitchFamily="34" charset="0"/>
                <a:cs typeface="Times New Roman" pitchFamily="18" charset="0"/>
              </a:rPr>
              <a:t>predisposition</a:t>
            </a:r>
          </a:p>
        </p:txBody>
      </p:sp>
      <p:sp>
        <p:nvSpPr>
          <p:cNvPr id="405512" name="Rectangle 7"/>
          <p:cNvSpPr>
            <a:spLocks noChangeArrowheads="1"/>
          </p:cNvSpPr>
          <p:nvPr/>
        </p:nvSpPr>
        <p:spPr bwMode="auto">
          <a:xfrm>
            <a:off x="1809750" y="3157537"/>
            <a:ext cx="2133600"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0" fontAlgn="base" hangingPunct="0">
              <a:lnSpc>
                <a:spcPct val="90000"/>
              </a:lnSpc>
              <a:spcBef>
                <a:spcPct val="0"/>
              </a:spcBef>
              <a:spcAft>
                <a:spcPct val="0"/>
              </a:spcAft>
              <a:buClrTx/>
              <a:buSzTx/>
              <a:buFontTx/>
              <a:buNone/>
            </a:pPr>
            <a:r>
              <a:rPr lang="en-US" altLang="en-US" sz="1400" b="1" smtClean="0">
                <a:solidFill>
                  <a:srgbClr val="FFFFFF"/>
                </a:solidFill>
                <a:latin typeface="Arial" pitchFamily="34" charset="0"/>
                <a:cs typeface="Times New Roman" pitchFamily="18" charset="0"/>
              </a:rPr>
              <a:t>Normal insulin </a:t>
            </a:r>
            <a:br>
              <a:rPr lang="en-US" altLang="en-US" sz="1400" b="1" smtClean="0">
                <a:solidFill>
                  <a:srgbClr val="FFFFFF"/>
                </a:solidFill>
                <a:latin typeface="Arial" pitchFamily="34" charset="0"/>
                <a:cs typeface="Times New Roman" pitchFamily="18" charset="0"/>
              </a:rPr>
            </a:br>
            <a:r>
              <a:rPr lang="en-US" altLang="en-US" sz="1400" b="1" smtClean="0">
                <a:solidFill>
                  <a:srgbClr val="FFFFFF"/>
                </a:solidFill>
                <a:latin typeface="Arial" pitchFamily="34" charset="0"/>
                <a:cs typeface="Times New Roman" pitchFamily="18" charset="0"/>
              </a:rPr>
              <a:t>release</a:t>
            </a:r>
          </a:p>
        </p:txBody>
      </p:sp>
      <p:sp>
        <p:nvSpPr>
          <p:cNvPr id="405513" name="Rectangle 8"/>
          <p:cNvSpPr>
            <a:spLocks noChangeArrowheads="1"/>
          </p:cNvSpPr>
          <p:nvPr/>
        </p:nvSpPr>
        <p:spPr bwMode="auto">
          <a:xfrm>
            <a:off x="2495550" y="1676406"/>
            <a:ext cx="2743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0" fontAlgn="base" hangingPunct="0">
              <a:spcBef>
                <a:spcPct val="0"/>
              </a:spcBef>
              <a:spcAft>
                <a:spcPct val="0"/>
              </a:spcAft>
              <a:buClrTx/>
              <a:buSzTx/>
              <a:buFontTx/>
              <a:buNone/>
            </a:pPr>
            <a:r>
              <a:rPr lang="en-US" altLang="en-US" sz="2000" b="1" smtClean="0">
                <a:solidFill>
                  <a:srgbClr val="FFFFFF"/>
                </a:solidFill>
                <a:cs typeface="Times New Roman" pitchFamily="18" charset="0"/>
              </a:rPr>
              <a:t>Precipitating event</a:t>
            </a:r>
          </a:p>
        </p:txBody>
      </p:sp>
      <p:sp>
        <p:nvSpPr>
          <p:cNvPr id="405514" name="Rectangle 9"/>
          <p:cNvSpPr>
            <a:spLocks noChangeArrowheads="1"/>
          </p:cNvSpPr>
          <p:nvPr/>
        </p:nvSpPr>
        <p:spPr bwMode="auto">
          <a:xfrm>
            <a:off x="4705350" y="2346325"/>
            <a:ext cx="27432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0" fontAlgn="base" hangingPunct="0">
              <a:lnSpc>
                <a:spcPct val="90000"/>
              </a:lnSpc>
              <a:spcBef>
                <a:spcPct val="0"/>
              </a:spcBef>
              <a:spcAft>
                <a:spcPct val="0"/>
              </a:spcAft>
              <a:buClrTx/>
              <a:buSzTx/>
              <a:buFontTx/>
              <a:buNone/>
            </a:pPr>
            <a:r>
              <a:rPr lang="en-US" altLang="en-US" sz="2000" b="1" smtClean="0">
                <a:solidFill>
                  <a:srgbClr val="FFFFFF"/>
                </a:solidFill>
                <a:cs typeface="Times New Roman" pitchFamily="18" charset="0"/>
              </a:rPr>
              <a:t>Progressive loss of </a:t>
            </a:r>
            <a:br>
              <a:rPr lang="en-US" altLang="en-US" sz="2000" b="1" smtClean="0">
                <a:solidFill>
                  <a:srgbClr val="FFFFFF"/>
                </a:solidFill>
                <a:cs typeface="Times New Roman" pitchFamily="18" charset="0"/>
              </a:rPr>
            </a:br>
            <a:r>
              <a:rPr lang="en-US" altLang="en-US" sz="2000" b="1" smtClean="0">
                <a:solidFill>
                  <a:srgbClr val="FFFFFF"/>
                </a:solidFill>
                <a:cs typeface="Times New Roman" pitchFamily="18" charset="0"/>
              </a:rPr>
              <a:t>insulin release</a:t>
            </a:r>
          </a:p>
        </p:txBody>
      </p:sp>
      <p:sp>
        <p:nvSpPr>
          <p:cNvPr id="405515" name="Line 10"/>
          <p:cNvSpPr>
            <a:spLocks noChangeShapeType="1"/>
          </p:cNvSpPr>
          <p:nvPr/>
        </p:nvSpPr>
        <p:spPr bwMode="auto">
          <a:xfrm>
            <a:off x="3752850" y="2438400"/>
            <a:ext cx="0" cy="2895600"/>
          </a:xfrm>
          <a:prstGeom prst="line">
            <a:avLst/>
          </a:prstGeom>
          <a:noFill/>
          <a:ln w="57150">
            <a:solidFill>
              <a:srgbClr val="EDB413"/>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405516" name="Line 11"/>
          <p:cNvSpPr>
            <a:spLocks noChangeShapeType="1"/>
          </p:cNvSpPr>
          <p:nvPr/>
        </p:nvSpPr>
        <p:spPr bwMode="auto">
          <a:xfrm>
            <a:off x="4914900" y="2914654"/>
            <a:ext cx="0" cy="2419351"/>
          </a:xfrm>
          <a:prstGeom prst="line">
            <a:avLst/>
          </a:prstGeom>
          <a:noFill/>
          <a:ln w="57150">
            <a:solidFill>
              <a:srgbClr val="EDB413"/>
            </a:solidFill>
            <a:prstDash val="dash"/>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405517" name="Line 12"/>
          <p:cNvSpPr>
            <a:spLocks noChangeShapeType="1"/>
          </p:cNvSpPr>
          <p:nvPr/>
        </p:nvSpPr>
        <p:spPr bwMode="auto">
          <a:xfrm>
            <a:off x="5810250" y="3352800"/>
            <a:ext cx="0" cy="1981200"/>
          </a:xfrm>
          <a:prstGeom prst="line">
            <a:avLst/>
          </a:prstGeom>
          <a:noFill/>
          <a:ln w="57150">
            <a:solidFill>
              <a:srgbClr val="EDB413"/>
            </a:solidFill>
            <a:prstDash val="dash"/>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405518" name="Line 13"/>
          <p:cNvSpPr>
            <a:spLocks noChangeShapeType="1"/>
          </p:cNvSpPr>
          <p:nvPr/>
        </p:nvSpPr>
        <p:spPr bwMode="auto">
          <a:xfrm>
            <a:off x="6724650" y="4152903"/>
            <a:ext cx="0" cy="1181100"/>
          </a:xfrm>
          <a:prstGeom prst="line">
            <a:avLst/>
          </a:prstGeom>
          <a:noFill/>
          <a:ln w="57150">
            <a:solidFill>
              <a:srgbClr val="EDB413"/>
            </a:solidFill>
            <a:prstDash val="dash"/>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405519" name="Rectangle 14"/>
          <p:cNvSpPr>
            <a:spLocks noChangeArrowheads="1"/>
          </p:cNvSpPr>
          <p:nvPr/>
        </p:nvSpPr>
        <p:spPr bwMode="auto">
          <a:xfrm>
            <a:off x="3771900" y="2647949"/>
            <a:ext cx="1219200"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0" fontAlgn="base" hangingPunct="0">
              <a:lnSpc>
                <a:spcPct val="90000"/>
              </a:lnSpc>
              <a:spcBef>
                <a:spcPct val="0"/>
              </a:spcBef>
              <a:spcAft>
                <a:spcPct val="0"/>
              </a:spcAft>
              <a:buClrTx/>
              <a:buSzTx/>
              <a:buFontTx/>
              <a:buNone/>
            </a:pPr>
            <a:r>
              <a:rPr lang="en-US" altLang="en-US" sz="1400" b="1" smtClean="0">
                <a:solidFill>
                  <a:srgbClr val="FFFFFF"/>
                </a:solidFill>
                <a:latin typeface="Arial" pitchFamily="34" charset="0"/>
                <a:cs typeface="Times New Roman" pitchFamily="18" charset="0"/>
              </a:rPr>
              <a:t>Antibody </a:t>
            </a:r>
            <a:br>
              <a:rPr lang="en-US" altLang="en-US" sz="1400" b="1" smtClean="0">
                <a:solidFill>
                  <a:srgbClr val="FFFFFF"/>
                </a:solidFill>
                <a:latin typeface="Arial" pitchFamily="34" charset="0"/>
                <a:cs typeface="Times New Roman" pitchFamily="18" charset="0"/>
              </a:rPr>
            </a:br>
            <a:r>
              <a:rPr lang="en-US" altLang="en-US" sz="1400" b="1" smtClean="0">
                <a:solidFill>
                  <a:srgbClr val="FFFFFF"/>
                </a:solidFill>
                <a:latin typeface="Arial" pitchFamily="34" charset="0"/>
                <a:cs typeface="Times New Roman" pitchFamily="18" charset="0"/>
              </a:rPr>
              <a:t>formation</a:t>
            </a:r>
          </a:p>
        </p:txBody>
      </p:sp>
      <p:sp>
        <p:nvSpPr>
          <p:cNvPr id="405520" name="Rectangle 15"/>
          <p:cNvSpPr>
            <a:spLocks noChangeArrowheads="1"/>
          </p:cNvSpPr>
          <p:nvPr/>
        </p:nvSpPr>
        <p:spPr bwMode="auto">
          <a:xfrm>
            <a:off x="4767263" y="3429000"/>
            <a:ext cx="1219200"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0" fontAlgn="base" hangingPunct="0">
              <a:lnSpc>
                <a:spcPct val="90000"/>
              </a:lnSpc>
              <a:spcBef>
                <a:spcPct val="0"/>
              </a:spcBef>
              <a:spcAft>
                <a:spcPct val="0"/>
              </a:spcAft>
              <a:buClrTx/>
              <a:buSzTx/>
              <a:buFontTx/>
              <a:buNone/>
            </a:pPr>
            <a:r>
              <a:rPr lang="en-US" altLang="en-US" sz="1400" b="1" smtClean="0">
                <a:solidFill>
                  <a:srgbClr val="FFFFFF"/>
                </a:solidFill>
                <a:latin typeface="Arial" pitchFamily="34" charset="0"/>
                <a:cs typeface="Times New Roman" pitchFamily="18" charset="0"/>
              </a:rPr>
              <a:t>Glucose </a:t>
            </a:r>
            <a:br>
              <a:rPr lang="en-US" altLang="en-US" sz="1400" b="1" smtClean="0">
                <a:solidFill>
                  <a:srgbClr val="FFFFFF"/>
                </a:solidFill>
                <a:latin typeface="Arial" pitchFamily="34" charset="0"/>
                <a:cs typeface="Times New Roman" pitchFamily="18" charset="0"/>
              </a:rPr>
            </a:br>
            <a:r>
              <a:rPr lang="en-US" altLang="en-US" sz="1400" b="1" smtClean="0">
                <a:solidFill>
                  <a:srgbClr val="FFFFFF"/>
                </a:solidFill>
                <a:latin typeface="Arial" pitchFamily="34" charset="0"/>
                <a:cs typeface="Times New Roman" pitchFamily="18" charset="0"/>
              </a:rPr>
              <a:t>normal</a:t>
            </a:r>
          </a:p>
        </p:txBody>
      </p:sp>
      <p:sp>
        <p:nvSpPr>
          <p:cNvPr id="405521" name="Rectangle 16"/>
          <p:cNvSpPr>
            <a:spLocks noChangeArrowheads="1"/>
          </p:cNvSpPr>
          <p:nvPr/>
        </p:nvSpPr>
        <p:spPr bwMode="auto">
          <a:xfrm>
            <a:off x="5657850" y="3962400"/>
            <a:ext cx="1219200"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0" fontAlgn="base" hangingPunct="0">
              <a:lnSpc>
                <a:spcPct val="90000"/>
              </a:lnSpc>
              <a:spcBef>
                <a:spcPct val="0"/>
              </a:spcBef>
              <a:spcAft>
                <a:spcPct val="0"/>
              </a:spcAft>
              <a:buClrTx/>
              <a:buSzTx/>
              <a:buFontTx/>
              <a:buNone/>
            </a:pPr>
            <a:r>
              <a:rPr lang="en-US" altLang="en-US" sz="1400" b="1" smtClean="0">
                <a:solidFill>
                  <a:srgbClr val="FFFFFF"/>
                </a:solidFill>
                <a:latin typeface="Arial" pitchFamily="34" charset="0"/>
                <a:cs typeface="Times New Roman" pitchFamily="18" charset="0"/>
              </a:rPr>
              <a:t>C-peptide present</a:t>
            </a:r>
          </a:p>
        </p:txBody>
      </p:sp>
      <p:sp>
        <p:nvSpPr>
          <p:cNvPr id="405522" name="Rectangle 17"/>
          <p:cNvSpPr>
            <a:spLocks noChangeArrowheads="1"/>
          </p:cNvSpPr>
          <p:nvPr/>
        </p:nvSpPr>
        <p:spPr bwMode="auto">
          <a:xfrm>
            <a:off x="6781800" y="4457700"/>
            <a:ext cx="1219200"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0" fontAlgn="base" hangingPunct="0">
              <a:lnSpc>
                <a:spcPct val="90000"/>
              </a:lnSpc>
              <a:spcBef>
                <a:spcPct val="0"/>
              </a:spcBef>
              <a:spcAft>
                <a:spcPct val="0"/>
              </a:spcAft>
              <a:buClrTx/>
              <a:buSzTx/>
              <a:buFontTx/>
              <a:buNone/>
            </a:pPr>
            <a:r>
              <a:rPr lang="en-US" altLang="en-US" sz="1400" b="1" smtClean="0">
                <a:solidFill>
                  <a:srgbClr val="FFFFFF"/>
                </a:solidFill>
                <a:latin typeface="Arial" pitchFamily="34" charset="0"/>
                <a:cs typeface="Times New Roman" pitchFamily="18" charset="0"/>
              </a:rPr>
              <a:t>No C-peptide present</a:t>
            </a:r>
          </a:p>
        </p:txBody>
      </p:sp>
      <p:sp>
        <p:nvSpPr>
          <p:cNvPr id="405523" name="Rectangle 18"/>
          <p:cNvSpPr>
            <a:spLocks noChangeArrowheads="1"/>
          </p:cNvSpPr>
          <p:nvPr/>
        </p:nvSpPr>
        <p:spPr bwMode="auto">
          <a:xfrm>
            <a:off x="5829300" y="3524255"/>
            <a:ext cx="1981200" cy="193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0" fontAlgn="base" hangingPunct="0">
              <a:lnSpc>
                <a:spcPct val="90000"/>
              </a:lnSpc>
              <a:spcBef>
                <a:spcPct val="0"/>
              </a:spcBef>
              <a:spcAft>
                <a:spcPct val="0"/>
              </a:spcAft>
              <a:buClrTx/>
              <a:buSzTx/>
              <a:buFontTx/>
              <a:buNone/>
            </a:pPr>
            <a:r>
              <a:rPr lang="en-US" altLang="en-US" sz="1400" b="1" i="1" smtClean="0">
                <a:solidFill>
                  <a:srgbClr val="FFFFFF"/>
                </a:solidFill>
                <a:latin typeface="Arial" pitchFamily="34" charset="0"/>
                <a:cs typeface="Times New Roman" pitchFamily="18" charset="0"/>
              </a:rPr>
              <a:t>Overt diabetes</a:t>
            </a:r>
          </a:p>
        </p:txBody>
      </p:sp>
      <p:sp>
        <p:nvSpPr>
          <p:cNvPr id="405524" name="Line 19"/>
          <p:cNvSpPr>
            <a:spLocks noChangeShapeType="1"/>
          </p:cNvSpPr>
          <p:nvPr/>
        </p:nvSpPr>
        <p:spPr bwMode="auto">
          <a:xfrm rot="-5400000">
            <a:off x="6019010" y="1410494"/>
            <a:ext cx="1588" cy="1562100"/>
          </a:xfrm>
          <a:prstGeom prst="line">
            <a:avLst/>
          </a:prstGeom>
          <a:noFill/>
          <a:ln w="76200">
            <a:solidFill>
              <a:srgbClr val="E64A0E"/>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405525" name="Freeform 20"/>
          <p:cNvSpPr>
            <a:spLocks/>
          </p:cNvSpPr>
          <p:nvPr/>
        </p:nvSpPr>
        <p:spPr bwMode="auto">
          <a:xfrm>
            <a:off x="3482983" y="1974849"/>
            <a:ext cx="587375" cy="431800"/>
          </a:xfrm>
          <a:custGeom>
            <a:avLst/>
            <a:gdLst>
              <a:gd name="T0" fmla="*/ 2147483646 w 370"/>
              <a:gd name="T1" fmla="*/ 2147483646 h 272"/>
              <a:gd name="T2" fmla="*/ 0 w 370"/>
              <a:gd name="T3" fmla="*/ 2147483646 h 272"/>
              <a:gd name="T4" fmla="*/ 2147483646 w 370"/>
              <a:gd name="T5" fmla="*/ 2147483646 h 272"/>
              <a:gd name="T6" fmla="*/ 2147483646 w 370"/>
              <a:gd name="T7" fmla="*/ 2147483646 h 272"/>
              <a:gd name="T8" fmla="*/ 2147483646 w 370"/>
              <a:gd name="T9" fmla="*/ 2147483646 h 272"/>
              <a:gd name="T10" fmla="*/ 2147483646 w 370"/>
              <a:gd name="T11" fmla="*/ 0 h 272"/>
              <a:gd name="T12" fmla="*/ 2147483646 w 370"/>
              <a:gd name="T13" fmla="*/ 2147483646 h 272"/>
              <a:gd name="T14" fmla="*/ 2147483646 w 370"/>
              <a:gd name="T15" fmla="*/ 2147483646 h 272"/>
              <a:gd name="T16" fmla="*/ 2147483646 w 370"/>
              <a:gd name="T17" fmla="*/ 2147483646 h 272"/>
              <a:gd name="T18" fmla="*/ 2147483646 w 370"/>
              <a:gd name="T19" fmla="*/ 2147483646 h 272"/>
              <a:gd name="T20" fmla="*/ 2147483646 w 370"/>
              <a:gd name="T21" fmla="*/ 2147483646 h 272"/>
              <a:gd name="T22" fmla="*/ 2147483646 w 370"/>
              <a:gd name="T23" fmla="*/ 2147483646 h 272"/>
              <a:gd name="T24" fmla="*/ 2147483646 w 370"/>
              <a:gd name="T25" fmla="*/ 2147483646 h 272"/>
              <a:gd name="T26" fmla="*/ 2147483646 w 370"/>
              <a:gd name="T27" fmla="*/ 2147483646 h 272"/>
              <a:gd name="T28" fmla="*/ 2147483646 w 370"/>
              <a:gd name="T29" fmla="*/ 2147483646 h 2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70"/>
              <a:gd name="T46" fmla="*/ 0 h 272"/>
              <a:gd name="T47" fmla="*/ 370 w 370"/>
              <a:gd name="T48" fmla="*/ 272 h 27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70" h="272">
                <a:moveTo>
                  <a:pt x="112" y="156"/>
                </a:moveTo>
                <a:lnTo>
                  <a:pt x="0" y="148"/>
                </a:lnTo>
                <a:lnTo>
                  <a:pt x="126" y="122"/>
                </a:lnTo>
                <a:lnTo>
                  <a:pt x="98" y="68"/>
                </a:lnTo>
                <a:lnTo>
                  <a:pt x="176" y="84"/>
                </a:lnTo>
                <a:lnTo>
                  <a:pt x="226" y="0"/>
                </a:lnTo>
                <a:lnTo>
                  <a:pt x="230" y="78"/>
                </a:lnTo>
                <a:lnTo>
                  <a:pt x="320" y="20"/>
                </a:lnTo>
                <a:lnTo>
                  <a:pt x="258" y="110"/>
                </a:lnTo>
                <a:lnTo>
                  <a:pt x="370" y="164"/>
                </a:lnTo>
                <a:lnTo>
                  <a:pt x="232" y="160"/>
                </a:lnTo>
                <a:lnTo>
                  <a:pt x="256" y="272"/>
                </a:lnTo>
                <a:lnTo>
                  <a:pt x="168" y="176"/>
                </a:lnTo>
                <a:lnTo>
                  <a:pt x="42" y="232"/>
                </a:lnTo>
                <a:lnTo>
                  <a:pt x="112" y="156"/>
                </a:lnTo>
                <a:close/>
              </a:path>
            </a:pathLst>
          </a:custGeom>
          <a:solidFill>
            <a:srgbClr val="EDB413"/>
          </a:solidFill>
          <a:ln w="9525">
            <a:solidFill>
              <a:srgbClr val="E64A0E"/>
            </a:solidFill>
            <a:round/>
            <a:headEnd/>
            <a:tailEnd/>
          </a:ln>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405526" name="Freeform 21"/>
          <p:cNvSpPr>
            <a:spLocks/>
          </p:cNvSpPr>
          <p:nvPr/>
        </p:nvSpPr>
        <p:spPr bwMode="auto">
          <a:xfrm>
            <a:off x="2209800" y="2990849"/>
            <a:ext cx="4457700" cy="2305051"/>
          </a:xfrm>
          <a:custGeom>
            <a:avLst/>
            <a:gdLst>
              <a:gd name="T0" fmla="*/ 0 w 2808"/>
              <a:gd name="T1" fmla="*/ 0 h 1452"/>
              <a:gd name="T2" fmla="*/ 2147483646 w 2808"/>
              <a:gd name="T3" fmla="*/ 0 h 1452"/>
              <a:gd name="T4" fmla="*/ 2147483646 w 2808"/>
              <a:gd name="T5" fmla="*/ 2147483646 h 1452"/>
              <a:gd name="T6" fmla="*/ 0 60000 65536"/>
              <a:gd name="T7" fmla="*/ 0 60000 65536"/>
              <a:gd name="T8" fmla="*/ 0 60000 65536"/>
              <a:gd name="T9" fmla="*/ 0 w 2808"/>
              <a:gd name="T10" fmla="*/ 0 h 1452"/>
              <a:gd name="T11" fmla="*/ 2808 w 2808"/>
              <a:gd name="T12" fmla="*/ 1452 h 1452"/>
            </a:gdLst>
            <a:ahLst/>
            <a:cxnLst>
              <a:cxn ang="T6">
                <a:pos x="T0" y="T1"/>
              </a:cxn>
              <a:cxn ang="T7">
                <a:pos x="T2" y="T3"/>
              </a:cxn>
              <a:cxn ang="T8">
                <a:pos x="T4" y="T5"/>
              </a:cxn>
            </a:cxnLst>
            <a:rect l="T9" t="T10" r="T11" b="T12"/>
            <a:pathLst>
              <a:path w="2808" h="1452">
                <a:moveTo>
                  <a:pt x="0" y="0"/>
                </a:moveTo>
                <a:lnTo>
                  <a:pt x="960" y="0"/>
                </a:lnTo>
                <a:lnTo>
                  <a:pt x="2808" y="1452"/>
                </a:lnTo>
              </a:path>
            </a:pathLst>
          </a:custGeom>
          <a:noFill/>
          <a:ln w="5715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405527" name="Rectangle 22"/>
          <p:cNvSpPr>
            <a:spLocks noChangeArrowheads="1"/>
          </p:cNvSpPr>
          <p:nvPr/>
        </p:nvSpPr>
        <p:spPr bwMode="auto">
          <a:xfrm>
            <a:off x="3619500" y="5543555"/>
            <a:ext cx="1524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0" fontAlgn="base" hangingPunct="0">
              <a:spcBef>
                <a:spcPct val="0"/>
              </a:spcBef>
              <a:spcAft>
                <a:spcPct val="0"/>
              </a:spcAft>
              <a:buClrTx/>
              <a:buSzTx/>
              <a:buFontTx/>
              <a:buNone/>
            </a:pPr>
            <a:r>
              <a:rPr lang="en-US" altLang="en-US" sz="1800" b="1" smtClean="0">
                <a:solidFill>
                  <a:srgbClr val="FFFFFF"/>
                </a:solidFill>
                <a:latin typeface="Arial" pitchFamily="34" charset="0"/>
                <a:cs typeface="Times New Roman" pitchFamily="18" charset="0"/>
              </a:rPr>
              <a:t>Time</a:t>
            </a:r>
          </a:p>
        </p:txBody>
      </p:sp>
      <p:sp>
        <p:nvSpPr>
          <p:cNvPr id="405528" name="Line 23"/>
          <p:cNvSpPr>
            <a:spLocks noChangeShapeType="1"/>
          </p:cNvSpPr>
          <p:nvPr/>
        </p:nvSpPr>
        <p:spPr bwMode="auto">
          <a:xfrm rot="-5400000">
            <a:off x="4418020" y="2743201"/>
            <a:ext cx="3175" cy="5219700"/>
          </a:xfrm>
          <a:prstGeom prst="line">
            <a:avLst/>
          </a:prstGeom>
          <a:noFill/>
          <a:ln w="762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Tree>
    <p:extLst>
      <p:ext uri="{BB962C8B-B14F-4D97-AF65-F5344CB8AC3E}">
        <p14:creationId xmlns:p14="http://schemas.microsoft.com/office/powerpoint/2010/main" val="183738026"/>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38"/>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C566AAAB-9533-4A86-9F84-222BD15DD772}" type="slidenum">
              <a:rPr lang="en-US" altLang="en-US" sz="1400">
                <a:solidFill>
                  <a:srgbClr val="FFFFFF"/>
                </a:solidFill>
              </a:rPr>
              <a:pPr>
                <a:spcBef>
                  <a:spcPct val="0"/>
                </a:spcBef>
                <a:buClrTx/>
                <a:buSzTx/>
                <a:buFontTx/>
                <a:buNone/>
              </a:pPr>
              <a:t>21</a:t>
            </a:fld>
            <a:endParaRPr lang="en-US" altLang="en-US" sz="1400">
              <a:solidFill>
                <a:srgbClr val="FFFFFF"/>
              </a:solidFill>
            </a:endParaRPr>
          </a:p>
        </p:txBody>
      </p:sp>
      <p:sp>
        <p:nvSpPr>
          <p:cNvPr id="410627" name="Rectangle 2"/>
          <p:cNvSpPr>
            <a:spLocks noGrp="1" noChangeArrowheads="1"/>
          </p:cNvSpPr>
          <p:nvPr>
            <p:ph type="ctrTitle"/>
          </p:nvPr>
        </p:nvSpPr>
        <p:spPr>
          <a:xfrm>
            <a:off x="560388" y="304800"/>
            <a:ext cx="7924800" cy="685800"/>
          </a:xfrm>
          <a:solidFill>
            <a:srgbClr val="CC0000"/>
          </a:solidFill>
        </p:spPr>
        <p:txBody>
          <a:bodyPr/>
          <a:lstStyle/>
          <a:p>
            <a:pPr eaLnBrk="1" hangingPunct="1"/>
            <a:r>
              <a:rPr lang="en-US" altLang="ar-SA" sz="4000" smtClean="0">
                <a:solidFill>
                  <a:srgbClr val="FFFF66"/>
                </a:solidFill>
              </a:rPr>
              <a:t>TYPE 1 DM</a:t>
            </a:r>
          </a:p>
        </p:txBody>
      </p:sp>
      <p:sp>
        <p:nvSpPr>
          <p:cNvPr id="107523" name="Rectangle 3"/>
          <p:cNvSpPr>
            <a:spLocks noGrp="1" noChangeArrowheads="1"/>
          </p:cNvSpPr>
          <p:nvPr>
            <p:ph type="subTitle" idx="1"/>
          </p:nvPr>
        </p:nvSpPr>
        <p:spPr>
          <a:xfrm>
            <a:off x="228600" y="1485900"/>
            <a:ext cx="8001000" cy="4343400"/>
          </a:xfrm>
        </p:spPr>
        <p:txBody>
          <a:bodyPr/>
          <a:lstStyle/>
          <a:p>
            <a:pPr algn="l" eaLnBrk="1" hangingPunct="1">
              <a:defRPr/>
            </a:pPr>
            <a:r>
              <a:rPr lang="en-US" altLang="ar-SA" sz="2800" dirty="0" smtClean="0">
                <a:solidFill>
                  <a:srgbClr val="FFFF66"/>
                </a:solidFill>
              </a:rPr>
              <a:t>Following the initial presentation of type 1A DM, a </a:t>
            </a:r>
            <a:r>
              <a:rPr lang="en-US" altLang="ar-SA" sz="2800" u="sng" dirty="0" smtClean="0">
                <a:solidFill>
                  <a:schemeClr val="tx1"/>
                </a:solidFill>
              </a:rPr>
              <a:t>"honeymoon"</a:t>
            </a:r>
            <a:r>
              <a:rPr lang="en-US" altLang="ar-SA" sz="2800" dirty="0" smtClean="0">
                <a:solidFill>
                  <a:srgbClr val="FFFF66"/>
                </a:solidFill>
              </a:rPr>
              <a:t> phase may ensue during which </a:t>
            </a:r>
            <a:r>
              <a:rPr lang="en-US" altLang="ar-SA" sz="2800" dirty="0" err="1" smtClean="0">
                <a:solidFill>
                  <a:srgbClr val="FFFF66"/>
                </a:solidFill>
              </a:rPr>
              <a:t>glycemic</a:t>
            </a:r>
            <a:r>
              <a:rPr lang="en-US" altLang="ar-SA" sz="2800" dirty="0" smtClean="0">
                <a:solidFill>
                  <a:srgbClr val="FFFF66"/>
                </a:solidFill>
              </a:rPr>
              <a:t> control is achieved with modest doses of insulin or, rarely, insulin is not needed. </a:t>
            </a:r>
          </a:p>
          <a:p>
            <a:pPr algn="l" eaLnBrk="1" hangingPunct="1">
              <a:defRPr/>
            </a:pPr>
            <a:r>
              <a:rPr lang="en-US" altLang="ar-SA" sz="1800" dirty="0" smtClean="0">
                <a:solidFill>
                  <a:srgbClr val="FFFF66"/>
                </a:solidFill>
                <a:cs typeface="Times New Roman" pitchFamily="18" charset="0"/>
              </a:rPr>
              <a:t>                                                                                                  </a:t>
            </a:r>
            <a:endParaRPr lang="en-US" altLang="ar-SA" sz="1800" dirty="0" smtClean="0">
              <a:solidFill>
                <a:srgbClr val="FFFF66"/>
              </a:solidFill>
            </a:endParaRPr>
          </a:p>
        </p:txBody>
      </p:sp>
    </p:spTree>
    <p:extLst>
      <p:ext uri="{BB962C8B-B14F-4D97-AF65-F5344CB8AC3E}">
        <p14:creationId xmlns:p14="http://schemas.microsoft.com/office/powerpoint/2010/main" val="957531914"/>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Title 1"/>
          <p:cNvSpPr>
            <a:spLocks noGrp="1"/>
          </p:cNvSpPr>
          <p:nvPr>
            <p:ph type="title"/>
          </p:nvPr>
        </p:nvSpPr>
        <p:spPr>
          <a:xfrm>
            <a:off x="457200" y="225430"/>
            <a:ext cx="7810500" cy="765175"/>
          </a:xfrm>
          <a:solidFill>
            <a:srgbClr val="FF0000"/>
          </a:solidFill>
        </p:spPr>
        <p:txBody>
          <a:bodyPr/>
          <a:lstStyle/>
          <a:p>
            <a:r>
              <a:rPr lang="en-US" altLang="en-US" smtClean="0">
                <a:solidFill>
                  <a:srgbClr val="FFFF00"/>
                </a:solidFill>
              </a:rPr>
              <a:t>Lifelong risk of type 1 diabetes </a:t>
            </a:r>
          </a:p>
        </p:txBody>
      </p:sp>
      <p:sp>
        <p:nvSpPr>
          <p:cNvPr id="3" name="Content Placeholder 2"/>
          <p:cNvSpPr>
            <a:spLocks noGrp="1"/>
          </p:cNvSpPr>
          <p:nvPr>
            <p:ph idx="1"/>
          </p:nvPr>
        </p:nvSpPr>
        <p:spPr>
          <a:xfrm>
            <a:off x="247650" y="1444625"/>
            <a:ext cx="8667750" cy="4800600"/>
          </a:xfrm>
          <a:solidFill>
            <a:srgbClr val="0033CC"/>
          </a:solidFill>
        </p:spPr>
        <p:txBody>
          <a:bodyPr>
            <a:noAutofit/>
          </a:bodyPr>
          <a:lstStyle/>
          <a:p>
            <a:pPr marL="0" indent="0">
              <a:buFont typeface="Wingdings" pitchFamily="2" charset="2"/>
              <a:buNone/>
              <a:defRPr/>
            </a:pPr>
            <a:r>
              <a:rPr lang="en-US" sz="2400" dirty="0" smtClean="0"/>
              <a:t>Markedly increased in close relatives of a patient with type 1 diabetes</a:t>
            </a:r>
          </a:p>
          <a:p>
            <a:pPr>
              <a:buFont typeface="Wingdings" pitchFamily="2" charset="2"/>
              <a:buNone/>
              <a:defRPr/>
            </a:pPr>
            <a:endParaRPr lang="en-US" sz="2400" dirty="0" smtClean="0"/>
          </a:p>
          <a:p>
            <a:pPr>
              <a:defRPr/>
            </a:pPr>
            <a:r>
              <a:rPr lang="en-US" sz="2400" dirty="0" smtClean="0"/>
              <a:t>About </a:t>
            </a:r>
            <a:r>
              <a:rPr lang="en-US" sz="2400" dirty="0" smtClean="0">
                <a:solidFill>
                  <a:srgbClr val="FFFF00"/>
                </a:solidFill>
              </a:rPr>
              <a:t>6 % in offspring (children)</a:t>
            </a:r>
          </a:p>
          <a:p>
            <a:pPr>
              <a:buFont typeface="Wingdings" pitchFamily="2" charset="2"/>
              <a:buNone/>
              <a:defRPr/>
            </a:pPr>
            <a:endParaRPr lang="en-US" sz="2400" dirty="0" smtClean="0"/>
          </a:p>
          <a:p>
            <a:pPr>
              <a:defRPr/>
            </a:pPr>
            <a:r>
              <a:rPr lang="en-US" sz="2400" dirty="0" smtClean="0">
                <a:solidFill>
                  <a:srgbClr val="FFFF00"/>
                </a:solidFill>
              </a:rPr>
              <a:t>5 %</a:t>
            </a:r>
            <a:r>
              <a:rPr lang="en-US" sz="2400" dirty="0" smtClean="0"/>
              <a:t> in siblings </a:t>
            </a:r>
            <a:r>
              <a:rPr lang="en-US" sz="2400" dirty="0" smtClean="0">
                <a:solidFill>
                  <a:srgbClr val="FFFF00"/>
                </a:solidFill>
              </a:rPr>
              <a:t>(brothers and sisters</a:t>
            </a:r>
            <a:r>
              <a:rPr lang="en-US" sz="2400" dirty="0" smtClean="0"/>
              <a:t>)</a:t>
            </a:r>
          </a:p>
          <a:p>
            <a:pPr>
              <a:buFont typeface="Wingdings" pitchFamily="2" charset="2"/>
              <a:buNone/>
              <a:defRPr/>
            </a:pPr>
            <a:endParaRPr lang="en-US" sz="2400" dirty="0" smtClean="0"/>
          </a:p>
          <a:p>
            <a:pPr>
              <a:defRPr/>
            </a:pPr>
            <a:r>
              <a:rPr lang="en-US" sz="2400" dirty="0" smtClean="0">
                <a:solidFill>
                  <a:srgbClr val="FFFF00"/>
                </a:solidFill>
              </a:rPr>
              <a:t>50 % in identical twins</a:t>
            </a:r>
          </a:p>
          <a:p>
            <a:pPr>
              <a:buFont typeface="Wingdings" pitchFamily="2" charset="2"/>
              <a:buNone/>
              <a:defRPr/>
            </a:pPr>
            <a:endParaRPr lang="en-US" sz="2400" dirty="0" smtClean="0"/>
          </a:p>
          <a:p>
            <a:pPr>
              <a:buFont typeface="Wingdings" pitchFamily="2" charset="2"/>
              <a:buNone/>
              <a:defRPr/>
            </a:pPr>
            <a:r>
              <a:rPr lang="en-US" sz="2400" b="1" u="sng" dirty="0" smtClean="0"/>
              <a:t>   versus 0.4 % in subjects with no family history</a:t>
            </a:r>
            <a:endParaRPr lang="en-US" sz="2400" b="1" u="sng" dirty="0"/>
          </a:p>
        </p:txBody>
      </p:sp>
      <p:sp>
        <p:nvSpPr>
          <p:cNvPr id="423940"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8A47AED0-C63B-4AD9-8BDD-7BEBB7248ECB}" type="slidenum">
              <a:rPr lang="en-US" altLang="en-US" sz="1400">
                <a:solidFill>
                  <a:srgbClr val="FFFFFF"/>
                </a:solidFill>
              </a:rPr>
              <a:pPr>
                <a:spcBef>
                  <a:spcPct val="0"/>
                </a:spcBef>
                <a:buClrTx/>
                <a:buSzTx/>
                <a:buFontTx/>
                <a:buNone/>
              </a:pPr>
              <a:t>22</a:t>
            </a:fld>
            <a:endParaRPr lang="en-US" altLang="en-US" sz="1400">
              <a:solidFill>
                <a:srgbClr val="FFFFFF"/>
              </a:solidFill>
            </a:endParaRPr>
          </a:p>
        </p:txBody>
      </p:sp>
    </p:spTree>
    <p:extLst>
      <p:ext uri="{BB962C8B-B14F-4D97-AF65-F5344CB8AC3E}">
        <p14:creationId xmlns:p14="http://schemas.microsoft.com/office/powerpoint/2010/main" val="28460557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Title 1"/>
          <p:cNvSpPr>
            <a:spLocks noGrp="1"/>
          </p:cNvSpPr>
          <p:nvPr>
            <p:ph type="title"/>
          </p:nvPr>
        </p:nvSpPr>
        <p:spPr>
          <a:xfrm>
            <a:off x="685800" y="381000"/>
            <a:ext cx="8077200" cy="685800"/>
          </a:xfrm>
          <a:solidFill>
            <a:srgbClr val="C00000"/>
          </a:solidFill>
        </p:spPr>
        <p:txBody>
          <a:bodyPr/>
          <a:lstStyle/>
          <a:p>
            <a:r>
              <a:rPr lang="en-US" altLang="en-US" smtClean="0">
                <a:solidFill>
                  <a:srgbClr val="FFFF00"/>
                </a:solidFill>
              </a:rPr>
              <a:t>Autoimmune markers</a:t>
            </a:r>
          </a:p>
        </p:txBody>
      </p:sp>
      <p:sp>
        <p:nvSpPr>
          <p:cNvPr id="3" name="Content Placeholder 2"/>
          <p:cNvSpPr>
            <a:spLocks noGrp="1"/>
          </p:cNvSpPr>
          <p:nvPr>
            <p:ph idx="1"/>
          </p:nvPr>
        </p:nvSpPr>
        <p:spPr>
          <a:xfrm>
            <a:off x="201620" y="1676400"/>
            <a:ext cx="8713787" cy="4225925"/>
          </a:xfrm>
        </p:spPr>
        <p:txBody>
          <a:bodyPr/>
          <a:lstStyle/>
          <a:p>
            <a:pPr>
              <a:defRPr/>
            </a:pPr>
            <a:r>
              <a:rPr lang="en-US" sz="2400" dirty="0"/>
              <a:t>Autoimmune markers </a:t>
            </a:r>
            <a:r>
              <a:rPr lang="en-US" sz="2400" dirty="0">
                <a:solidFill>
                  <a:srgbClr val="FFFF00"/>
                </a:solidFill>
              </a:rPr>
              <a:t>include </a:t>
            </a:r>
            <a:r>
              <a:rPr lang="en-US" sz="2400" dirty="0" smtClean="0">
                <a:solidFill>
                  <a:srgbClr val="FFFF00"/>
                </a:solidFill>
              </a:rPr>
              <a:t>islet cell </a:t>
            </a:r>
            <a:r>
              <a:rPr lang="en-US" sz="2400" dirty="0">
                <a:solidFill>
                  <a:srgbClr val="FFFF00"/>
                </a:solidFill>
              </a:rPr>
              <a:t>autoantibodies </a:t>
            </a:r>
            <a:r>
              <a:rPr lang="en-US" sz="2400" dirty="0"/>
              <a:t>and autoantibodies to</a:t>
            </a:r>
          </a:p>
          <a:p>
            <a:pPr>
              <a:defRPr/>
            </a:pPr>
            <a:r>
              <a:rPr lang="en-US" sz="2400" dirty="0"/>
              <a:t>GAD (GAD65</a:t>
            </a:r>
            <a:r>
              <a:rPr lang="en-US" sz="2400" dirty="0" smtClean="0"/>
              <a:t>)</a:t>
            </a:r>
          </a:p>
          <a:p>
            <a:pPr>
              <a:defRPr/>
            </a:pPr>
            <a:r>
              <a:rPr lang="en-US" sz="2400" dirty="0" smtClean="0"/>
              <a:t>Insulin</a:t>
            </a:r>
          </a:p>
          <a:p>
            <a:pPr>
              <a:defRPr/>
            </a:pPr>
            <a:r>
              <a:rPr lang="en-US" sz="2400" dirty="0" smtClean="0"/>
              <a:t>Tyrosine phosphatases,IA-2 </a:t>
            </a:r>
            <a:r>
              <a:rPr lang="en-US" sz="2400" dirty="0"/>
              <a:t>and </a:t>
            </a:r>
            <a:r>
              <a:rPr lang="en-US" sz="2400" dirty="0" smtClean="0"/>
              <a:t>IA-2b</a:t>
            </a:r>
          </a:p>
          <a:p>
            <a:pPr>
              <a:defRPr/>
            </a:pPr>
            <a:r>
              <a:rPr lang="en-US" sz="2400" dirty="0" smtClean="0"/>
              <a:t>ZnT8 </a:t>
            </a:r>
          </a:p>
          <a:p>
            <a:pPr marL="0" indent="0">
              <a:buFont typeface="Wingdings" pitchFamily="2" charset="2"/>
              <a:buNone/>
              <a:defRPr/>
            </a:pPr>
            <a:endParaRPr lang="en-US" sz="2400" dirty="0" smtClean="0"/>
          </a:p>
          <a:p>
            <a:pPr marL="0" indent="0">
              <a:buFont typeface="Wingdings" pitchFamily="2" charset="2"/>
              <a:buNone/>
              <a:defRPr/>
            </a:pPr>
            <a:r>
              <a:rPr lang="en-US" sz="2400" dirty="0" smtClean="0"/>
              <a:t>Type 1 diabetes </a:t>
            </a:r>
            <a:r>
              <a:rPr lang="en-US" sz="2400" dirty="0"/>
              <a:t>is defined by the presence </a:t>
            </a:r>
            <a:r>
              <a:rPr lang="en-US" sz="2400" dirty="0" smtClean="0"/>
              <a:t>of one </a:t>
            </a:r>
            <a:r>
              <a:rPr lang="en-US" sz="2400" dirty="0"/>
              <a:t>or more of these </a:t>
            </a:r>
            <a:r>
              <a:rPr lang="en-US" sz="2400" dirty="0" smtClean="0"/>
              <a:t>autoimmune markers</a:t>
            </a:r>
            <a:r>
              <a:rPr lang="en-US" sz="2400" dirty="0"/>
              <a:t>.</a:t>
            </a:r>
          </a:p>
        </p:txBody>
      </p:sp>
      <p:sp>
        <p:nvSpPr>
          <p:cNvPr id="43418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944E6BC8-4EEC-4B56-8212-D08960907245}" type="slidenum">
              <a:rPr lang="en-US" altLang="en-US" sz="1400">
                <a:solidFill>
                  <a:srgbClr val="FFFFFF"/>
                </a:solidFill>
              </a:rPr>
              <a:pPr>
                <a:spcBef>
                  <a:spcPct val="0"/>
                </a:spcBef>
                <a:buClrTx/>
                <a:buSzTx/>
                <a:buFontTx/>
                <a:buNone/>
              </a:pPr>
              <a:t>23</a:t>
            </a:fld>
            <a:endParaRPr lang="en-US" altLang="en-US" sz="1400">
              <a:solidFill>
                <a:srgbClr val="FFFFFF"/>
              </a:solidFill>
            </a:endParaRPr>
          </a:p>
        </p:txBody>
      </p:sp>
    </p:spTree>
    <p:extLst>
      <p:ext uri="{BB962C8B-B14F-4D97-AF65-F5344CB8AC3E}">
        <p14:creationId xmlns:p14="http://schemas.microsoft.com/office/powerpoint/2010/main" val="13555755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9426" name="Group 2"/>
          <p:cNvGrpSpPr>
            <a:grpSpLocks/>
          </p:cNvGrpSpPr>
          <p:nvPr/>
        </p:nvGrpSpPr>
        <p:grpSpPr bwMode="auto">
          <a:xfrm>
            <a:off x="609600" y="533401"/>
            <a:ext cx="8153400" cy="5937251"/>
            <a:chOff x="336" y="336"/>
            <a:chExt cx="5136" cy="3740"/>
          </a:xfrm>
        </p:grpSpPr>
        <p:sp>
          <p:nvSpPr>
            <p:cNvPr id="359430" name="Rectangle 3"/>
            <p:cNvSpPr>
              <a:spLocks noChangeArrowheads="1"/>
            </p:cNvSpPr>
            <p:nvPr/>
          </p:nvSpPr>
          <p:spPr bwMode="auto">
            <a:xfrm>
              <a:off x="828" y="336"/>
              <a:ext cx="1105" cy="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4400" smtClean="0">
                  <a:solidFill>
                    <a:srgbClr val="FFFF00"/>
                  </a:solidFill>
                  <a:cs typeface="Times New Roman" pitchFamily="18" charset="0"/>
                </a:rPr>
                <a:t>Insulin</a:t>
              </a:r>
            </a:p>
          </p:txBody>
        </p:sp>
        <p:pic>
          <p:nvPicPr>
            <p:cNvPr id="359431" name="Picture 4" descr="ban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6" y="414"/>
              <a:ext cx="848" cy="1200"/>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pic>
        <p:sp>
          <p:nvSpPr>
            <p:cNvPr id="359432" name="Rectangle 5"/>
            <p:cNvSpPr>
              <a:spLocks noChangeArrowheads="1"/>
            </p:cNvSpPr>
            <p:nvPr/>
          </p:nvSpPr>
          <p:spPr bwMode="auto">
            <a:xfrm>
              <a:off x="3840" y="1662"/>
              <a:ext cx="1632"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50000"/>
                </a:spcBef>
                <a:spcAft>
                  <a:spcPct val="0"/>
                </a:spcAft>
                <a:buClrTx/>
                <a:buSzTx/>
                <a:buFontTx/>
                <a:buNone/>
              </a:pPr>
              <a:r>
                <a:rPr lang="en-US" altLang="en-US" sz="2000" b="1" smtClean="0">
                  <a:solidFill>
                    <a:srgbClr val="FFFFFF"/>
                  </a:solidFill>
                  <a:cs typeface="Times New Roman" pitchFamily="18" charset="0"/>
                </a:rPr>
                <a:t>Frederick G. Banting</a:t>
              </a:r>
            </a:p>
            <a:p>
              <a:pPr eaLnBrk="0" fontAlgn="base" hangingPunct="0">
                <a:spcBef>
                  <a:spcPct val="50000"/>
                </a:spcBef>
                <a:spcAft>
                  <a:spcPct val="0"/>
                </a:spcAft>
                <a:buClrTx/>
                <a:buSzTx/>
                <a:buFontTx/>
                <a:buNone/>
              </a:pPr>
              <a:r>
                <a:rPr lang="en-US" altLang="en-US" sz="2000" b="1" smtClean="0">
                  <a:solidFill>
                    <a:srgbClr val="FFFFFF"/>
                  </a:solidFill>
                  <a:cs typeface="Times New Roman" pitchFamily="18" charset="0"/>
                </a:rPr>
                <a:t>        (1891-1941)</a:t>
              </a:r>
            </a:p>
          </p:txBody>
        </p:sp>
        <p:pic>
          <p:nvPicPr>
            <p:cNvPr id="359433" name="Picture 6" descr="insulin molecu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 y="2736"/>
              <a:ext cx="1008" cy="1238"/>
            </a:xfrm>
            <a:prstGeom prst="rect">
              <a:avLst/>
            </a:prstGeom>
            <a:noFill/>
            <a:ln w="57150">
              <a:solidFill>
                <a:srgbClr val="336600"/>
              </a:solidFill>
              <a:miter lim="800000"/>
              <a:headEnd/>
              <a:tailEnd/>
            </a:ln>
            <a:extLst>
              <a:ext uri="{909E8E84-426E-40DD-AFC4-6F175D3DCCD1}">
                <a14:hiddenFill xmlns:a14="http://schemas.microsoft.com/office/drawing/2010/main">
                  <a:solidFill>
                    <a:srgbClr val="FFFFFF"/>
                  </a:solidFill>
                </a14:hiddenFill>
              </a:ext>
            </a:extLst>
          </p:spPr>
        </p:pic>
        <p:pic>
          <p:nvPicPr>
            <p:cNvPr id="359434" name="Picture 7" descr="islet insuli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40" y="3168"/>
              <a:ext cx="1406" cy="908"/>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pic>
        <p:sp>
          <p:nvSpPr>
            <p:cNvPr id="359435" name="Rectangle 8"/>
            <p:cNvSpPr>
              <a:spLocks noChangeArrowheads="1"/>
            </p:cNvSpPr>
            <p:nvPr/>
          </p:nvSpPr>
          <p:spPr bwMode="auto">
            <a:xfrm>
              <a:off x="336" y="1440"/>
              <a:ext cx="4304" cy="1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2400" smtClean="0">
                  <a:solidFill>
                    <a:srgbClr val="FFFFFF"/>
                  </a:solidFill>
                  <a:latin typeface="Book Antiqua" pitchFamily="18" charset="0"/>
                  <a:cs typeface="Times New Roman" pitchFamily="18" charset="0"/>
                </a:rPr>
                <a:t>       </a:t>
              </a:r>
              <a:r>
                <a:rPr lang="en-US" altLang="en-US" sz="2400" b="1" i="1" smtClean="0">
                  <a:solidFill>
                    <a:srgbClr val="FFFF00"/>
                  </a:solidFill>
                  <a:latin typeface="Book Antiqua" pitchFamily="18" charset="0"/>
                  <a:cs typeface="Times New Roman" pitchFamily="18" charset="0"/>
                </a:rPr>
                <a:t>Polypeptide hormone</a:t>
              </a:r>
              <a:r>
                <a:rPr lang="en-US" altLang="en-US" sz="2400" b="1" smtClean="0">
                  <a:solidFill>
                    <a:srgbClr val="FFFF00"/>
                  </a:solidFill>
                  <a:latin typeface="Book Antiqua" pitchFamily="18" charset="0"/>
                  <a:cs typeface="Times New Roman" pitchFamily="18" charset="0"/>
                </a:rPr>
                <a:t> </a:t>
              </a:r>
            </a:p>
            <a:p>
              <a:pPr eaLnBrk="0" fontAlgn="base" hangingPunct="0">
                <a:spcBef>
                  <a:spcPct val="0"/>
                </a:spcBef>
                <a:spcAft>
                  <a:spcPct val="0"/>
                </a:spcAft>
                <a:buClrTx/>
                <a:buSzTx/>
                <a:buFontTx/>
                <a:buNone/>
              </a:pPr>
              <a:r>
                <a:rPr lang="en-US" altLang="en-US" sz="2400" smtClean="0">
                  <a:solidFill>
                    <a:srgbClr val="FFFF00"/>
                  </a:solidFill>
                  <a:latin typeface="Book Antiqua" pitchFamily="18" charset="0"/>
                  <a:cs typeface="Times New Roman" pitchFamily="18" charset="0"/>
                </a:rPr>
                <a:t>          MW. = 5807 Dalton </a:t>
              </a:r>
            </a:p>
            <a:p>
              <a:pPr eaLnBrk="0" fontAlgn="base" hangingPunct="0">
                <a:spcBef>
                  <a:spcPct val="0"/>
                </a:spcBef>
                <a:spcAft>
                  <a:spcPct val="0"/>
                </a:spcAft>
                <a:buClrTx/>
                <a:buSzTx/>
                <a:buFontTx/>
                <a:buNone/>
              </a:pPr>
              <a:r>
                <a:rPr lang="en-US" altLang="en-US" sz="2400" smtClean="0">
                  <a:solidFill>
                    <a:srgbClr val="FFFF00"/>
                  </a:solidFill>
                  <a:latin typeface="Book Antiqua" pitchFamily="18" charset="0"/>
                  <a:cs typeface="Times New Roman" pitchFamily="18" charset="0"/>
                </a:rPr>
                <a:t>          51 amino acids arranged in </a:t>
              </a:r>
            </a:p>
            <a:p>
              <a:pPr eaLnBrk="0" fontAlgn="base" hangingPunct="0">
                <a:spcBef>
                  <a:spcPct val="0"/>
                </a:spcBef>
                <a:spcAft>
                  <a:spcPct val="0"/>
                </a:spcAft>
                <a:buClrTx/>
                <a:buSzTx/>
                <a:buFontTx/>
                <a:buNone/>
              </a:pPr>
              <a:r>
                <a:rPr lang="en-US" altLang="en-US" sz="2400" smtClean="0">
                  <a:solidFill>
                    <a:srgbClr val="FFFF00"/>
                  </a:solidFill>
                  <a:latin typeface="Book Antiqua" pitchFamily="18" charset="0"/>
                  <a:cs typeface="Times New Roman" pitchFamily="18" charset="0"/>
                </a:rPr>
                <a:t>          2 polypeptides chains ( A=21 , B=30 )</a:t>
              </a:r>
            </a:p>
            <a:p>
              <a:pPr eaLnBrk="0" fontAlgn="base" hangingPunct="0">
                <a:spcBef>
                  <a:spcPct val="0"/>
                </a:spcBef>
                <a:spcAft>
                  <a:spcPct val="0"/>
                </a:spcAft>
                <a:buClrTx/>
                <a:buSzTx/>
                <a:buFontTx/>
                <a:buNone/>
              </a:pPr>
              <a:r>
                <a:rPr lang="en-US" altLang="en-US" sz="2400" smtClean="0">
                  <a:solidFill>
                    <a:srgbClr val="FFFF00"/>
                  </a:solidFill>
                  <a:latin typeface="Book Antiqua" pitchFamily="18" charset="0"/>
                  <a:cs typeface="Times New Roman" pitchFamily="18" charset="0"/>
                </a:rPr>
                <a:t>                                </a:t>
              </a:r>
            </a:p>
            <a:p>
              <a:pPr eaLnBrk="0" fontAlgn="base" hangingPunct="0">
                <a:spcBef>
                  <a:spcPct val="0"/>
                </a:spcBef>
                <a:spcAft>
                  <a:spcPct val="0"/>
                </a:spcAft>
                <a:buClrTx/>
                <a:buSzTx/>
                <a:buFontTx/>
                <a:buNone/>
              </a:pPr>
              <a:r>
                <a:rPr lang="en-US" altLang="en-US" sz="2400" smtClean="0">
                  <a:solidFill>
                    <a:srgbClr val="FFFFFF"/>
                  </a:solidFill>
                  <a:latin typeface="Book Antiqua" pitchFamily="18" charset="0"/>
                  <a:cs typeface="Times New Roman" pitchFamily="18" charset="0"/>
                </a:rPr>
                <a:t>                                            Produced by </a:t>
              </a:r>
              <a:r>
                <a:rPr lang="en-US" altLang="en-US" sz="2400" b="1" i="1" smtClean="0">
                  <a:solidFill>
                    <a:srgbClr val="CCCCFF"/>
                  </a:solidFill>
                  <a:latin typeface="Book Antiqua" pitchFamily="18" charset="0"/>
                  <a:cs typeface="Times New Roman" pitchFamily="18" charset="0"/>
                </a:rPr>
                <a:t>B-cells of  </a:t>
              </a:r>
            </a:p>
            <a:p>
              <a:pPr eaLnBrk="0" fontAlgn="base" hangingPunct="0">
                <a:spcBef>
                  <a:spcPct val="0"/>
                </a:spcBef>
                <a:spcAft>
                  <a:spcPct val="0"/>
                </a:spcAft>
                <a:buClrTx/>
                <a:buSzTx/>
                <a:buFontTx/>
                <a:buNone/>
              </a:pPr>
              <a:r>
                <a:rPr lang="en-US" altLang="en-US" sz="2400" b="1" i="1" smtClean="0">
                  <a:solidFill>
                    <a:srgbClr val="CCCCFF"/>
                  </a:solidFill>
                  <a:latin typeface="Book Antiqua" pitchFamily="18" charset="0"/>
                  <a:cs typeface="Times New Roman" pitchFamily="18" charset="0"/>
                </a:rPr>
                <a:t>                                                  islets of Langerhans</a:t>
              </a:r>
            </a:p>
            <a:p>
              <a:pPr eaLnBrk="0" fontAlgn="base" hangingPunct="0">
                <a:spcBef>
                  <a:spcPct val="0"/>
                </a:spcBef>
                <a:spcAft>
                  <a:spcPct val="0"/>
                </a:spcAft>
                <a:buClrTx/>
                <a:buSzTx/>
                <a:buFontTx/>
                <a:buNone/>
              </a:pPr>
              <a:r>
                <a:rPr lang="en-US" altLang="en-US" sz="2400" smtClean="0">
                  <a:solidFill>
                    <a:srgbClr val="FFFFFF"/>
                  </a:solidFill>
                  <a:latin typeface="Book Antiqua" pitchFamily="18" charset="0"/>
                  <a:cs typeface="Times New Roman" pitchFamily="18" charset="0"/>
                </a:rPr>
                <a:t>           </a:t>
              </a:r>
            </a:p>
          </p:txBody>
        </p:sp>
      </p:grpSp>
      <p:pic>
        <p:nvPicPr>
          <p:cNvPr id="359427" name="Picture 10" descr="charlesbest_dr_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3138" y="692156"/>
            <a:ext cx="1579562"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9428" name="Text Box 11"/>
          <p:cNvSpPr txBox="1">
            <a:spLocks noChangeArrowheads="1"/>
          </p:cNvSpPr>
          <p:nvPr/>
        </p:nvSpPr>
        <p:spPr bwMode="auto">
          <a:xfrm>
            <a:off x="4643438" y="2671763"/>
            <a:ext cx="16557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fontAlgn="base">
              <a:spcBef>
                <a:spcPct val="50000"/>
              </a:spcBef>
              <a:spcAft>
                <a:spcPct val="0"/>
              </a:spcAft>
              <a:buClrTx/>
              <a:buSzTx/>
              <a:buFontTx/>
              <a:buNone/>
            </a:pPr>
            <a:r>
              <a:rPr lang="en-US" altLang="en-US" sz="2000" b="1" smtClean="0">
                <a:solidFill>
                  <a:srgbClr val="FFFFFF"/>
                </a:solidFill>
                <a:cs typeface="Times New Roman" pitchFamily="18" charset="0"/>
              </a:rPr>
              <a:t>Charles Best</a:t>
            </a:r>
            <a:endParaRPr lang="th-TH" altLang="en-US" sz="2000" b="1" smtClean="0">
              <a:solidFill>
                <a:srgbClr val="FFFFFF"/>
              </a:solidFill>
            </a:endParaRPr>
          </a:p>
        </p:txBody>
      </p:sp>
      <p:sp>
        <p:nvSpPr>
          <p:cNvPr id="359429"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7946663A-FF0D-461B-A013-9E13B5FEBC51}" type="slidenum">
              <a:rPr lang="en-US" altLang="en-US" sz="1400">
                <a:solidFill>
                  <a:srgbClr val="FFFFFF"/>
                </a:solidFill>
              </a:rPr>
              <a:pPr>
                <a:spcBef>
                  <a:spcPct val="0"/>
                </a:spcBef>
                <a:buClrTx/>
                <a:buSzTx/>
                <a:buFontTx/>
                <a:buNone/>
              </a:pPr>
              <a:t>24</a:t>
            </a:fld>
            <a:endParaRPr lang="en-US" altLang="en-US" sz="1400">
              <a:solidFill>
                <a:srgbClr val="FFFFFF"/>
              </a:solidFill>
            </a:endParaRPr>
          </a:p>
        </p:txBody>
      </p:sp>
    </p:spTree>
    <p:extLst>
      <p:ext uri="{BB962C8B-B14F-4D97-AF65-F5344CB8AC3E}">
        <p14:creationId xmlns:p14="http://schemas.microsoft.com/office/powerpoint/2010/main" val="31593641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65570" name="Picture 2" descr="tableBackground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950" y="2400300"/>
            <a:ext cx="81724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507" name="Picture 3" descr="insuli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600" y="4146554"/>
            <a:ext cx="7742238" cy="387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5572" name="Rectangle 4"/>
          <p:cNvSpPr>
            <a:spLocks noChangeArrowheads="1"/>
          </p:cNvSpPr>
          <p:nvPr/>
        </p:nvSpPr>
        <p:spPr bwMode="auto">
          <a:xfrm rot="-5400000">
            <a:off x="3654042" y="2891605"/>
            <a:ext cx="276999"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lIns="0" tIns="0" rIns="0" bIns="0">
            <a:spAutoFit/>
          </a:bodyPr>
          <a:lstStyle>
            <a:lvl1pPr defTabSz="911225">
              <a:spcBef>
                <a:spcPct val="20000"/>
              </a:spcBef>
              <a:buClr>
                <a:schemeClr val="accent1"/>
              </a:buClr>
              <a:buFont typeface="Verdana" pitchFamily="34" charset="0"/>
              <a:buChar char="•"/>
              <a:defRPr>
                <a:solidFill>
                  <a:schemeClr val="accent2"/>
                </a:solidFill>
                <a:latin typeface="Verdana" pitchFamily="34" charset="0"/>
              </a:defRPr>
            </a:lvl1pPr>
            <a:lvl2pPr marL="742950" indent="-285750" defTabSz="911225">
              <a:spcBef>
                <a:spcPct val="20000"/>
              </a:spcBef>
              <a:buClr>
                <a:schemeClr val="tx2"/>
              </a:buClr>
              <a:buFont typeface="Verdana" pitchFamily="34" charset="0"/>
              <a:buChar char="•"/>
              <a:defRPr sz="1500">
                <a:solidFill>
                  <a:schemeClr val="accent2"/>
                </a:solidFill>
                <a:latin typeface="Verdana" pitchFamily="34" charset="0"/>
              </a:defRPr>
            </a:lvl2pPr>
            <a:lvl3pPr marL="1143000" indent="-228600" defTabSz="911225">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defTabSz="911225">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defTabSz="911225">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fontAlgn="base">
              <a:spcBef>
                <a:spcPct val="0"/>
              </a:spcBef>
              <a:spcAft>
                <a:spcPct val="0"/>
              </a:spcAft>
              <a:buClrTx/>
              <a:buFontTx/>
              <a:buNone/>
            </a:pPr>
            <a:endParaRPr lang="en-CA" altLang="en-US" b="1" smtClean="0">
              <a:solidFill>
                <a:srgbClr val="E0DED8"/>
              </a:solidFill>
              <a:latin typeface="Arial" pitchFamily="34" charset="0"/>
              <a:cs typeface="Arial" pitchFamily="34" charset="0"/>
            </a:endParaRPr>
          </a:p>
        </p:txBody>
      </p:sp>
      <p:sp>
        <p:nvSpPr>
          <p:cNvPr id="365573" name="Rectangle 5"/>
          <p:cNvSpPr>
            <a:spLocks noGrp="1" noChangeArrowheads="1"/>
          </p:cNvSpPr>
          <p:nvPr>
            <p:ph type="title"/>
          </p:nvPr>
        </p:nvSpPr>
        <p:spPr>
          <a:xfrm>
            <a:off x="320675" y="549276"/>
            <a:ext cx="8509000" cy="390525"/>
          </a:xfrm>
        </p:spPr>
        <p:txBody>
          <a:bodyPr anchor="b"/>
          <a:lstStyle/>
          <a:p>
            <a:pPr eaLnBrk="1" hangingPunct="1"/>
            <a:r>
              <a:rPr lang="en-CA" altLang="en-US" i="0" smtClean="0">
                <a:solidFill>
                  <a:schemeClr val="accent2"/>
                </a:solidFill>
                <a:latin typeface="Times New Roman" pitchFamily="18" charset="0"/>
                <a:cs typeface="Times New Roman" pitchFamily="18" charset="0"/>
              </a:rPr>
              <a:t>Normal Pancreatic Function</a:t>
            </a:r>
            <a:endParaRPr lang="en-US" altLang="en-US" i="0" smtClean="0">
              <a:solidFill>
                <a:schemeClr val="accent2"/>
              </a:solidFill>
              <a:latin typeface="Times New Roman" pitchFamily="18" charset="0"/>
              <a:cs typeface="Times New Roman" pitchFamily="18" charset="0"/>
            </a:endParaRPr>
          </a:p>
        </p:txBody>
      </p:sp>
      <p:sp>
        <p:nvSpPr>
          <p:cNvPr id="277510" name="Freeform 6"/>
          <p:cNvSpPr>
            <a:spLocks/>
          </p:cNvSpPr>
          <p:nvPr/>
        </p:nvSpPr>
        <p:spPr bwMode="auto">
          <a:xfrm>
            <a:off x="766763" y="2471743"/>
            <a:ext cx="7681912" cy="1690687"/>
          </a:xfrm>
          <a:custGeom>
            <a:avLst/>
            <a:gdLst>
              <a:gd name="T0" fmla="*/ 0 w 2864"/>
              <a:gd name="T1" fmla="*/ 2147483646 h 916"/>
              <a:gd name="T2" fmla="*/ 2147483646 w 2864"/>
              <a:gd name="T3" fmla="*/ 2147483646 h 916"/>
              <a:gd name="T4" fmla="*/ 2147483646 w 2864"/>
              <a:gd name="T5" fmla="*/ 2147483646 h 916"/>
              <a:gd name="T6" fmla="*/ 2147483646 w 2864"/>
              <a:gd name="T7" fmla="*/ 2147483646 h 916"/>
              <a:gd name="T8" fmla="*/ 2147483646 w 2864"/>
              <a:gd name="T9" fmla="*/ 0 h 916"/>
              <a:gd name="T10" fmla="*/ 2147483646 w 2864"/>
              <a:gd name="T11" fmla="*/ 2147483646 h 916"/>
              <a:gd name="T12" fmla="*/ 2147483646 w 2864"/>
              <a:gd name="T13" fmla="*/ 2147483646 h 916"/>
              <a:gd name="T14" fmla="*/ 2147483646 w 2864"/>
              <a:gd name="T15" fmla="*/ 2147483646 h 916"/>
              <a:gd name="T16" fmla="*/ 2147483646 w 2864"/>
              <a:gd name="T17" fmla="*/ 2147483646 h 916"/>
              <a:gd name="T18" fmla="*/ 2147483646 w 2864"/>
              <a:gd name="T19" fmla="*/ 2147483646 h 916"/>
              <a:gd name="T20" fmla="*/ 2147483646 w 2864"/>
              <a:gd name="T21" fmla="*/ 2147483646 h 916"/>
              <a:gd name="T22" fmla="*/ 2147483646 w 2864"/>
              <a:gd name="T23" fmla="*/ 2147483646 h 916"/>
              <a:gd name="T24" fmla="*/ 2147483646 w 2864"/>
              <a:gd name="T25" fmla="*/ 2147483646 h 916"/>
              <a:gd name="T26" fmla="*/ 2147483646 w 2864"/>
              <a:gd name="T27" fmla="*/ 2147483646 h 916"/>
              <a:gd name="T28" fmla="*/ 2147483646 w 2864"/>
              <a:gd name="T29" fmla="*/ 2147483646 h 916"/>
              <a:gd name="T30" fmla="*/ 2147483646 w 2864"/>
              <a:gd name="T31" fmla="*/ 2147483646 h 916"/>
              <a:gd name="T32" fmla="*/ 2147483646 w 2864"/>
              <a:gd name="T33" fmla="*/ 2147483646 h 916"/>
              <a:gd name="T34" fmla="*/ 2147483646 w 2864"/>
              <a:gd name="T35" fmla="*/ 2147483646 h 916"/>
              <a:gd name="T36" fmla="*/ 2147483646 w 2864"/>
              <a:gd name="T37" fmla="*/ 2147483646 h 916"/>
              <a:gd name="T38" fmla="*/ 2147483646 w 2864"/>
              <a:gd name="T39" fmla="*/ 2147483646 h 916"/>
              <a:gd name="T40" fmla="*/ 2147483646 w 2864"/>
              <a:gd name="T41" fmla="*/ 2147483646 h 916"/>
              <a:gd name="T42" fmla="*/ 2147483646 w 2864"/>
              <a:gd name="T43" fmla="*/ 2147483646 h 916"/>
              <a:gd name="T44" fmla="*/ 2147483646 w 2864"/>
              <a:gd name="T45" fmla="*/ 2147483646 h 916"/>
              <a:gd name="T46" fmla="*/ 2147483646 w 2864"/>
              <a:gd name="T47" fmla="*/ 2147483646 h 916"/>
              <a:gd name="T48" fmla="*/ 2147483646 w 2864"/>
              <a:gd name="T49" fmla="*/ 2147483646 h 916"/>
              <a:gd name="T50" fmla="*/ 2147483646 w 2864"/>
              <a:gd name="T51" fmla="*/ 2147483646 h 916"/>
              <a:gd name="T52" fmla="*/ 2147483646 w 2864"/>
              <a:gd name="T53" fmla="*/ 2147483646 h 916"/>
              <a:gd name="T54" fmla="*/ 2147483646 w 2864"/>
              <a:gd name="T55" fmla="*/ 2147483646 h 916"/>
              <a:gd name="T56" fmla="*/ 2147483646 w 2864"/>
              <a:gd name="T57" fmla="*/ 2147483646 h 916"/>
              <a:gd name="T58" fmla="*/ 2147483646 w 2864"/>
              <a:gd name="T59" fmla="*/ 2147483646 h 916"/>
              <a:gd name="T60" fmla="*/ 2147483646 w 2864"/>
              <a:gd name="T61" fmla="*/ 2147483646 h 916"/>
              <a:gd name="T62" fmla="*/ 2147483646 w 2864"/>
              <a:gd name="T63" fmla="*/ 2147483646 h 916"/>
              <a:gd name="T64" fmla="*/ 2147483646 w 2864"/>
              <a:gd name="T65" fmla="*/ 2147483646 h 916"/>
              <a:gd name="T66" fmla="*/ 2147483646 w 2864"/>
              <a:gd name="T67" fmla="*/ 2147483646 h 916"/>
              <a:gd name="T68" fmla="*/ 2147483646 w 2864"/>
              <a:gd name="T69" fmla="*/ 2147483646 h 916"/>
              <a:gd name="T70" fmla="*/ 2147483646 w 2864"/>
              <a:gd name="T71" fmla="*/ 2147483646 h 916"/>
              <a:gd name="T72" fmla="*/ 2147483646 w 2864"/>
              <a:gd name="T73" fmla="*/ 2147483646 h 916"/>
              <a:gd name="T74" fmla="*/ 2147483646 w 2864"/>
              <a:gd name="T75" fmla="*/ 2147483646 h 916"/>
              <a:gd name="T76" fmla="*/ 2147483646 w 2864"/>
              <a:gd name="T77" fmla="*/ 2147483646 h 916"/>
              <a:gd name="T78" fmla="*/ 2147483646 w 2864"/>
              <a:gd name="T79" fmla="*/ 2147483646 h 916"/>
              <a:gd name="T80" fmla="*/ 2147483646 w 2864"/>
              <a:gd name="T81" fmla="*/ 2147483646 h 916"/>
              <a:gd name="T82" fmla="*/ 2147483646 w 2864"/>
              <a:gd name="T83" fmla="*/ 2147483646 h 916"/>
              <a:gd name="T84" fmla="*/ 2147483646 w 2864"/>
              <a:gd name="T85" fmla="*/ 2147483646 h 916"/>
              <a:gd name="T86" fmla="*/ 2147483646 w 2864"/>
              <a:gd name="T87" fmla="*/ 2147483646 h 916"/>
              <a:gd name="T88" fmla="*/ 0 w 2864"/>
              <a:gd name="T89" fmla="*/ 2147483646 h 91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864"/>
              <a:gd name="T136" fmla="*/ 0 h 916"/>
              <a:gd name="T137" fmla="*/ 2864 w 2864"/>
              <a:gd name="T138" fmla="*/ 916 h 91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864" h="916">
                <a:moveTo>
                  <a:pt x="0" y="908"/>
                </a:moveTo>
                <a:lnTo>
                  <a:pt x="92" y="816"/>
                </a:lnTo>
                <a:lnTo>
                  <a:pt x="144" y="356"/>
                </a:lnTo>
                <a:lnTo>
                  <a:pt x="180" y="24"/>
                </a:lnTo>
                <a:lnTo>
                  <a:pt x="208" y="0"/>
                </a:lnTo>
                <a:lnTo>
                  <a:pt x="232" y="4"/>
                </a:lnTo>
                <a:lnTo>
                  <a:pt x="276" y="220"/>
                </a:lnTo>
                <a:lnTo>
                  <a:pt x="364" y="492"/>
                </a:lnTo>
                <a:lnTo>
                  <a:pt x="448" y="708"/>
                </a:lnTo>
                <a:lnTo>
                  <a:pt x="540" y="736"/>
                </a:lnTo>
                <a:lnTo>
                  <a:pt x="696" y="848"/>
                </a:lnTo>
                <a:lnTo>
                  <a:pt x="812" y="848"/>
                </a:lnTo>
                <a:lnTo>
                  <a:pt x="936" y="804"/>
                </a:lnTo>
                <a:lnTo>
                  <a:pt x="988" y="592"/>
                </a:lnTo>
                <a:lnTo>
                  <a:pt x="1036" y="344"/>
                </a:lnTo>
                <a:lnTo>
                  <a:pt x="1060" y="324"/>
                </a:lnTo>
                <a:lnTo>
                  <a:pt x="1084" y="320"/>
                </a:lnTo>
                <a:lnTo>
                  <a:pt x="1096" y="404"/>
                </a:lnTo>
                <a:lnTo>
                  <a:pt x="1136" y="604"/>
                </a:lnTo>
                <a:lnTo>
                  <a:pt x="1192" y="596"/>
                </a:lnTo>
                <a:lnTo>
                  <a:pt x="1256" y="580"/>
                </a:lnTo>
                <a:lnTo>
                  <a:pt x="1336" y="596"/>
                </a:lnTo>
                <a:lnTo>
                  <a:pt x="1372" y="640"/>
                </a:lnTo>
                <a:lnTo>
                  <a:pt x="1400" y="732"/>
                </a:lnTo>
                <a:lnTo>
                  <a:pt x="1588" y="848"/>
                </a:lnTo>
                <a:lnTo>
                  <a:pt x="1860" y="856"/>
                </a:lnTo>
                <a:lnTo>
                  <a:pt x="1984" y="868"/>
                </a:lnTo>
                <a:lnTo>
                  <a:pt x="2048" y="792"/>
                </a:lnTo>
                <a:lnTo>
                  <a:pt x="2068" y="644"/>
                </a:lnTo>
                <a:lnTo>
                  <a:pt x="2080" y="524"/>
                </a:lnTo>
                <a:lnTo>
                  <a:pt x="2096" y="392"/>
                </a:lnTo>
                <a:lnTo>
                  <a:pt x="2112" y="324"/>
                </a:lnTo>
                <a:lnTo>
                  <a:pt x="2164" y="224"/>
                </a:lnTo>
                <a:lnTo>
                  <a:pt x="2192" y="200"/>
                </a:lnTo>
                <a:lnTo>
                  <a:pt x="2256" y="200"/>
                </a:lnTo>
                <a:lnTo>
                  <a:pt x="2292" y="248"/>
                </a:lnTo>
                <a:lnTo>
                  <a:pt x="2316" y="352"/>
                </a:lnTo>
                <a:lnTo>
                  <a:pt x="2328" y="452"/>
                </a:lnTo>
                <a:lnTo>
                  <a:pt x="2368" y="568"/>
                </a:lnTo>
                <a:lnTo>
                  <a:pt x="2464" y="672"/>
                </a:lnTo>
                <a:lnTo>
                  <a:pt x="2548" y="724"/>
                </a:lnTo>
                <a:lnTo>
                  <a:pt x="2752" y="884"/>
                </a:lnTo>
                <a:lnTo>
                  <a:pt x="2856" y="888"/>
                </a:lnTo>
                <a:lnTo>
                  <a:pt x="2864" y="916"/>
                </a:lnTo>
                <a:lnTo>
                  <a:pt x="0" y="908"/>
                </a:lnTo>
                <a:close/>
              </a:path>
            </a:pathLst>
          </a:custGeom>
          <a:solidFill>
            <a:srgbClr val="D44B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2400" smtClean="0">
              <a:solidFill>
                <a:srgbClr val="001965"/>
              </a:solidFill>
              <a:latin typeface="Times New Roman" pitchFamily="18" charset="0"/>
              <a:cs typeface="Times New Roman" pitchFamily="18" charset="0"/>
            </a:endParaRPr>
          </a:p>
        </p:txBody>
      </p:sp>
      <p:sp>
        <p:nvSpPr>
          <p:cNvPr id="277511" name="Text Box 7"/>
          <p:cNvSpPr txBox="1">
            <a:spLocks noChangeArrowheads="1"/>
          </p:cNvSpPr>
          <p:nvPr/>
        </p:nvSpPr>
        <p:spPr bwMode="auto">
          <a:xfrm>
            <a:off x="488957" y="4930776"/>
            <a:ext cx="1211263"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1225">
              <a:spcBef>
                <a:spcPct val="20000"/>
              </a:spcBef>
              <a:buClr>
                <a:schemeClr val="accent1"/>
              </a:buClr>
              <a:buFont typeface="Verdana" pitchFamily="34" charset="0"/>
              <a:buChar char="•"/>
              <a:defRPr>
                <a:solidFill>
                  <a:schemeClr val="accent2"/>
                </a:solidFill>
                <a:latin typeface="Verdana" pitchFamily="34" charset="0"/>
              </a:defRPr>
            </a:lvl1pPr>
            <a:lvl2pPr marL="742950" indent="-285750" defTabSz="911225">
              <a:spcBef>
                <a:spcPct val="20000"/>
              </a:spcBef>
              <a:buClr>
                <a:schemeClr val="tx2"/>
              </a:buClr>
              <a:buFont typeface="Verdana" pitchFamily="34" charset="0"/>
              <a:buChar char="•"/>
              <a:defRPr sz="1500">
                <a:solidFill>
                  <a:schemeClr val="accent2"/>
                </a:solidFill>
                <a:latin typeface="Verdana" pitchFamily="34" charset="0"/>
              </a:defRPr>
            </a:lvl2pPr>
            <a:lvl3pPr marL="1143000" indent="-228600" defTabSz="911225">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defTabSz="911225">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defTabSz="911225">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fontAlgn="base">
              <a:lnSpc>
                <a:spcPct val="80000"/>
              </a:lnSpc>
              <a:spcBef>
                <a:spcPct val="0"/>
              </a:spcBef>
              <a:spcAft>
                <a:spcPct val="0"/>
              </a:spcAft>
              <a:buClrTx/>
              <a:buFontTx/>
              <a:buNone/>
            </a:pPr>
            <a:r>
              <a:rPr lang="en-US" altLang="en-US" sz="1600" b="1" smtClean="0">
                <a:solidFill>
                  <a:srgbClr val="0070C0"/>
                </a:solidFill>
                <a:latin typeface="Arial" pitchFamily="34" charset="0"/>
                <a:cs typeface="Arial" pitchFamily="34" charset="0"/>
              </a:rPr>
              <a:t>Meal</a:t>
            </a:r>
          </a:p>
        </p:txBody>
      </p:sp>
      <p:sp>
        <p:nvSpPr>
          <p:cNvPr id="277512" name="Text Box 8"/>
          <p:cNvSpPr txBox="1">
            <a:spLocks noChangeArrowheads="1"/>
          </p:cNvSpPr>
          <p:nvPr/>
        </p:nvSpPr>
        <p:spPr bwMode="auto">
          <a:xfrm>
            <a:off x="2827338" y="4899025"/>
            <a:ext cx="1185862"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1225">
              <a:spcBef>
                <a:spcPct val="20000"/>
              </a:spcBef>
              <a:buClr>
                <a:schemeClr val="accent1"/>
              </a:buClr>
              <a:buFont typeface="Verdana" pitchFamily="34" charset="0"/>
              <a:buChar char="•"/>
              <a:defRPr>
                <a:solidFill>
                  <a:schemeClr val="accent2"/>
                </a:solidFill>
                <a:latin typeface="Verdana" pitchFamily="34" charset="0"/>
              </a:defRPr>
            </a:lvl1pPr>
            <a:lvl2pPr marL="742950" indent="-285750" defTabSz="911225">
              <a:spcBef>
                <a:spcPct val="20000"/>
              </a:spcBef>
              <a:buClr>
                <a:schemeClr val="tx2"/>
              </a:buClr>
              <a:buFont typeface="Verdana" pitchFamily="34" charset="0"/>
              <a:buChar char="•"/>
              <a:defRPr sz="1500">
                <a:solidFill>
                  <a:schemeClr val="accent2"/>
                </a:solidFill>
                <a:latin typeface="Verdana" pitchFamily="34" charset="0"/>
              </a:defRPr>
            </a:lvl2pPr>
            <a:lvl3pPr marL="1143000" indent="-228600" defTabSz="911225">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defTabSz="911225">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defTabSz="911225">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fontAlgn="base">
              <a:lnSpc>
                <a:spcPct val="80000"/>
              </a:lnSpc>
              <a:spcBef>
                <a:spcPct val="0"/>
              </a:spcBef>
              <a:spcAft>
                <a:spcPct val="0"/>
              </a:spcAft>
              <a:buClrTx/>
              <a:buFontTx/>
              <a:buNone/>
            </a:pPr>
            <a:r>
              <a:rPr lang="en-US" altLang="en-US" sz="1600" b="1" smtClean="0">
                <a:solidFill>
                  <a:srgbClr val="0070C0"/>
                </a:solidFill>
                <a:latin typeface="Arial" pitchFamily="34" charset="0"/>
                <a:cs typeface="Arial" pitchFamily="34" charset="0"/>
              </a:rPr>
              <a:t>Meal</a:t>
            </a:r>
          </a:p>
        </p:txBody>
      </p:sp>
      <p:sp>
        <p:nvSpPr>
          <p:cNvPr id="277513" name="Text Box 9"/>
          <p:cNvSpPr txBox="1">
            <a:spLocks noChangeArrowheads="1"/>
          </p:cNvSpPr>
          <p:nvPr/>
        </p:nvSpPr>
        <p:spPr bwMode="auto">
          <a:xfrm>
            <a:off x="5949950" y="4930776"/>
            <a:ext cx="884238"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1225">
              <a:spcBef>
                <a:spcPct val="20000"/>
              </a:spcBef>
              <a:buClr>
                <a:schemeClr val="accent1"/>
              </a:buClr>
              <a:buFont typeface="Verdana" pitchFamily="34" charset="0"/>
              <a:buChar char="•"/>
              <a:defRPr>
                <a:solidFill>
                  <a:schemeClr val="accent2"/>
                </a:solidFill>
                <a:latin typeface="Verdana" pitchFamily="34" charset="0"/>
              </a:defRPr>
            </a:lvl1pPr>
            <a:lvl2pPr marL="742950" indent="-285750" defTabSz="911225">
              <a:spcBef>
                <a:spcPct val="20000"/>
              </a:spcBef>
              <a:buClr>
                <a:schemeClr val="tx2"/>
              </a:buClr>
              <a:buFont typeface="Verdana" pitchFamily="34" charset="0"/>
              <a:buChar char="•"/>
              <a:defRPr sz="1500">
                <a:solidFill>
                  <a:schemeClr val="accent2"/>
                </a:solidFill>
                <a:latin typeface="Verdana" pitchFamily="34" charset="0"/>
              </a:defRPr>
            </a:lvl2pPr>
            <a:lvl3pPr marL="1143000" indent="-228600" defTabSz="911225">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defTabSz="911225">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defTabSz="911225">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fontAlgn="base">
              <a:lnSpc>
                <a:spcPct val="80000"/>
              </a:lnSpc>
              <a:spcBef>
                <a:spcPct val="0"/>
              </a:spcBef>
              <a:spcAft>
                <a:spcPct val="0"/>
              </a:spcAft>
              <a:buClrTx/>
              <a:buFontTx/>
              <a:buNone/>
            </a:pPr>
            <a:r>
              <a:rPr lang="en-US" altLang="en-US" sz="1600" b="1" smtClean="0">
                <a:solidFill>
                  <a:srgbClr val="0070C0"/>
                </a:solidFill>
                <a:latin typeface="Arial" pitchFamily="34" charset="0"/>
                <a:cs typeface="Arial" pitchFamily="34" charset="0"/>
              </a:rPr>
              <a:t>Meal</a:t>
            </a:r>
          </a:p>
        </p:txBody>
      </p:sp>
      <p:pic>
        <p:nvPicPr>
          <p:cNvPr id="277514" name="Picture 10" descr="arro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70625" y="4560893"/>
            <a:ext cx="261938"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515" name="Picture 11" descr="arro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5521" y="4568830"/>
            <a:ext cx="261937" cy="325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516" name="Picture 12" descr="arro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1846" y="4549781"/>
            <a:ext cx="261937"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7517" name="Rectangle 13"/>
          <p:cNvSpPr>
            <a:spLocks noChangeArrowheads="1"/>
          </p:cNvSpPr>
          <p:nvPr/>
        </p:nvSpPr>
        <p:spPr bwMode="auto">
          <a:xfrm>
            <a:off x="4725995" y="1814518"/>
            <a:ext cx="4205287"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233363" indent="-233363" defTabSz="911225">
              <a:spcBef>
                <a:spcPct val="20000"/>
              </a:spcBef>
              <a:buClr>
                <a:schemeClr val="accent1"/>
              </a:buClr>
              <a:buFont typeface="Verdana" pitchFamily="34" charset="0"/>
              <a:buChar char="•"/>
              <a:defRPr>
                <a:solidFill>
                  <a:schemeClr val="accent2"/>
                </a:solidFill>
                <a:latin typeface="Verdana" pitchFamily="34" charset="0"/>
              </a:defRPr>
            </a:lvl1pPr>
            <a:lvl2pPr marL="742950" indent="-285750" defTabSz="911225">
              <a:spcBef>
                <a:spcPct val="20000"/>
              </a:spcBef>
              <a:buClr>
                <a:schemeClr val="tx2"/>
              </a:buClr>
              <a:buFont typeface="Verdana" pitchFamily="34" charset="0"/>
              <a:buChar char="•"/>
              <a:defRPr sz="1500">
                <a:solidFill>
                  <a:schemeClr val="accent2"/>
                </a:solidFill>
                <a:latin typeface="Verdana" pitchFamily="34" charset="0"/>
              </a:defRPr>
            </a:lvl2pPr>
            <a:lvl3pPr marL="1143000" indent="-228600" defTabSz="911225">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defTabSz="911225">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defTabSz="911225">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fontAlgn="base">
              <a:lnSpc>
                <a:spcPct val="90000"/>
              </a:lnSpc>
              <a:spcBef>
                <a:spcPct val="10000"/>
              </a:spcBef>
              <a:spcAft>
                <a:spcPct val="0"/>
              </a:spcAft>
              <a:buClr>
                <a:srgbClr val="CC0000"/>
              </a:buClr>
              <a:buFontTx/>
              <a:buNone/>
            </a:pPr>
            <a:r>
              <a:rPr lang="en-US" altLang="en-US" sz="1600" b="1" smtClean="0">
                <a:solidFill>
                  <a:srgbClr val="CC0000"/>
                </a:solidFill>
                <a:latin typeface="Arial" pitchFamily="34" charset="0"/>
                <a:cs typeface="Arial" pitchFamily="34" charset="0"/>
              </a:rPr>
              <a:t>Bolus: </a:t>
            </a:r>
            <a:r>
              <a:rPr lang="en-US" altLang="en-US" sz="1600" smtClean="0">
                <a:solidFill>
                  <a:srgbClr val="E0DED8"/>
                </a:solidFill>
                <a:latin typeface="Arial" pitchFamily="34" charset="0"/>
                <a:cs typeface="Arial" pitchFamily="34" charset="0"/>
              </a:rPr>
              <a:t> </a:t>
            </a:r>
            <a:r>
              <a:rPr lang="en-US" altLang="en-US" sz="1600" smtClean="0">
                <a:solidFill>
                  <a:srgbClr val="001965"/>
                </a:solidFill>
                <a:latin typeface="Arial" pitchFamily="34" charset="0"/>
                <a:cs typeface="Arial" pitchFamily="34" charset="0"/>
              </a:rPr>
              <a:t>At mealtime, insulin is rapidly released in response to food. (</a:t>
            </a:r>
            <a:r>
              <a:rPr lang="en-US" altLang="en-US" sz="1600" smtClean="0">
                <a:solidFill>
                  <a:srgbClr val="0070C0"/>
                </a:solidFill>
                <a:latin typeface="Arial" pitchFamily="34" charset="0"/>
                <a:cs typeface="Arial" pitchFamily="34" charset="0"/>
              </a:rPr>
              <a:t>50-60%</a:t>
            </a:r>
            <a:r>
              <a:rPr lang="en-US" altLang="en-US" sz="1600" smtClean="0">
                <a:solidFill>
                  <a:srgbClr val="001965"/>
                </a:solidFill>
                <a:latin typeface="Arial" pitchFamily="34" charset="0"/>
                <a:cs typeface="Arial" pitchFamily="34" charset="0"/>
              </a:rPr>
              <a:t>)</a:t>
            </a:r>
            <a:endParaRPr lang="en-US" altLang="en-US" sz="1600" smtClean="0">
              <a:solidFill>
                <a:srgbClr val="001965"/>
              </a:solidFill>
              <a:latin typeface="Trebuchet MS" pitchFamily="34" charset="0"/>
              <a:cs typeface="Arial" pitchFamily="34" charset="0"/>
            </a:endParaRPr>
          </a:p>
        </p:txBody>
      </p:sp>
      <p:sp>
        <p:nvSpPr>
          <p:cNvPr id="277518" name="Rectangle 14"/>
          <p:cNvSpPr>
            <a:spLocks noChangeArrowheads="1"/>
          </p:cNvSpPr>
          <p:nvPr/>
        </p:nvSpPr>
        <p:spPr bwMode="auto">
          <a:xfrm>
            <a:off x="214319" y="1785939"/>
            <a:ext cx="4511675"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233363" indent="-233363" defTabSz="911225">
              <a:spcBef>
                <a:spcPct val="20000"/>
              </a:spcBef>
              <a:buClr>
                <a:schemeClr val="accent1"/>
              </a:buClr>
              <a:buFont typeface="Verdana" pitchFamily="34" charset="0"/>
              <a:buChar char="•"/>
              <a:defRPr>
                <a:solidFill>
                  <a:schemeClr val="accent2"/>
                </a:solidFill>
                <a:latin typeface="Verdana" pitchFamily="34" charset="0"/>
              </a:defRPr>
            </a:lvl1pPr>
            <a:lvl2pPr marL="742950" indent="-285750" defTabSz="911225">
              <a:spcBef>
                <a:spcPct val="20000"/>
              </a:spcBef>
              <a:buClr>
                <a:schemeClr val="tx2"/>
              </a:buClr>
              <a:buFont typeface="Verdana" pitchFamily="34" charset="0"/>
              <a:buChar char="•"/>
              <a:defRPr sz="1500">
                <a:solidFill>
                  <a:schemeClr val="accent2"/>
                </a:solidFill>
                <a:latin typeface="Verdana" pitchFamily="34" charset="0"/>
              </a:defRPr>
            </a:lvl2pPr>
            <a:lvl3pPr marL="1143000" indent="-228600" defTabSz="911225">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defTabSz="911225">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defTabSz="911225">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fontAlgn="base">
              <a:lnSpc>
                <a:spcPct val="90000"/>
              </a:lnSpc>
              <a:spcBef>
                <a:spcPct val="10000"/>
              </a:spcBef>
              <a:spcAft>
                <a:spcPct val="0"/>
              </a:spcAft>
              <a:buClr>
                <a:srgbClr val="CC0000"/>
              </a:buClr>
              <a:buFontTx/>
              <a:buNone/>
            </a:pPr>
            <a:r>
              <a:rPr lang="en-US" altLang="en-US" sz="1600" b="1" smtClean="0">
                <a:solidFill>
                  <a:srgbClr val="001965"/>
                </a:solidFill>
                <a:latin typeface="Arial" pitchFamily="34" charset="0"/>
                <a:cs typeface="Arial" pitchFamily="34" charset="0"/>
              </a:rPr>
              <a:t>Basal: </a:t>
            </a:r>
            <a:r>
              <a:rPr lang="en-US" altLang="en-US" sz="1600" smtClean="0">
                <a:solidFill>
                  <a:srgbClr val="001965"/>
                </a:solidFill>
                <a:latin typeface="Arial" pitchFamily="34" charset="0"/>
                <a:cs typeface="Arial" pitchFamily="34" charset="0"/>
              </a:rPr>
              <a:t>Beta cells secrete small amounts of insulin throughout the day. (</a:t>
            </a:r>
            <a:r>
              <a:rPr lang="en-US" altLang="en-US" sz="1600" smtClean="0">
                <a:solidFill>
                  <a:srgbClr val="0070C0"/>
                </a:solidFill>
                <a:latin typeface="Arial" pitchFamily="34" charset="0"/>
                <a:cs typeface="Arial" pitchFamily="34" charset="0"/>
              </a:rPr>
              <a:t>40-50%</a:t>
            </a:r>
            <a:r>
              <a:rPr lang="en-US" altLang="en-US" sz="1600" smtClean="0">
                <a:solidFill>
                  <a:srgbClr val="001965"/>
                </a:solidFill>
                <a:latin typeface="Arial" pitchFamily="34" charset="0"/>
                <a:cs typeface="Arial" pitchFamily="34" charset="0"/>
              </a:rPr>
              <a:t>)</a:t>
            </a:r>
          </a:p>
          <a:p>
            <a:pPr fontAlgn="base">
              <a:lnSpc>
                <a:spcPct val="90000"/>
              </a:lnSpc>
              <a:spcAft>
                <a:spcPct val="0"/>
              </a:spcAft>
              <a:buClr>
                <a:srgbClr val="CC0000"/>
              </a:buClr>
              <a:buFontTx/>
              <a:buNone/>
            </a:pPr>
            <a:endParaRPr lang="en-US" altLang="en-US" sz="1600" smtClean="0">
              <a:solidFill>
                <a:srgbClr val="001965"/>
              </a:solidFill>
              <a:latin typeface="Arial" pitchFamily="34" charset="0"/>
              <a:cs typeface="Arial" pitchFamily="34" charset="0"/>
            </a:endParaRPr>
          </a:p>
          <a:p>
            <a:pPr fontAlgn="base">
              <a:lnSpc>
                <a:spcPct val="90000"/>
              </a:lnSpc>
              <a:spcAft>
                <a:spcPct val="0"/>
              </a:spcAft>
              <a:buClr>
                <a:srgbClr val="CC0000"/>
              </a:buClr>
              <a:buFontTx/>
              <a:buNone/>
            </a:pPr>
            <a:endParaRPr lang="en-US" altLang="en-US" sz="1600" smtClean="0">
              <a:solidFill>
                <a:srgbClr val="E0DED8"/>
              </a:solidFill>
              <a:latin typeface="Arial" pitchFamily="34" charset="0"/>
              <a:cs typeface="Arial" pitchFamily="34" charset="0"/>
            </a:endParaRPr>
          </a:p>
          <a:p>
            <a:pPr fontAlgn="base">
              <a:lnSpc>
                <a:spcPct val="90000"/>
              </a:lnSpc>
              <a:spcAft>
                <a:spcPct val="0"/>
              </a:spcAft>
              <a:buClr>
                <a:srgbClr val="CC0000"/>
              </a:buClr>
              <a:buFontTx/>
              <a:buNone/>
            </a:pPr>
            <a:endParaRPr lang="en-US" altLang="en-US" sz="1600" smtClean="0">
              <a:solidFill>
                <a:srgbClr val="E0DED8"/>
              </a:solidFill>
              <a:latin typeface="Trebuchet MS" pitchFamily="34" charset="0"/>
              <a:cs typeface="Arial" pitchFamily="34" charset="0"/>
            </a:endParaRPr>
          </a:p>
        </p:txBody>
      </p:sp>
      <p:sp>
        <p:nvSpPr>
          <p:cNvPr id="277519" name="Rectangle 15"/>
          <p:cNvSpPr>
            <a:spLocks noChangeAspect="1" noChangeArrowheads="1"/>
          </p:cNvSpPr>
          <p:nvPr/>
        </p:nvSpPr>
        <p:spPr bwMode="auto">
          <a:xfrm>
            <a:off x="3691928" y="4206875"/>
            <a:ext cx="1766509"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911225">
              <a:spcBef>
                <a:spcPct val="20000"/>
              </a:spcBef>
              <a:buClr>
                <a:schemeClr val="accent1"/>
              </a:buClr>
              <a:buFont typeface="Verdana" pitchFamily="34" charset="0"/>
              <a:buChar char="•"/>
              <a:defRPr>
                <a:solidFill>
                  <a:schemeClr val="accent2"/>
                </a:solidFill>
                <a:latin typeface="Verdana" pitchFamily="34" charset="0"/>
              </a:defRPr>
            </a:lvl1pPr>
            <a:lvl2pPr marL="742950" indent="-285750" defTabSz="911225">
              <a:spcBef>
                <a:spcPct val="20000"/>
              </a:spcBef>
              <a:buClr>
                <a:schemeClr val="tx2"/>
              </a:buClr>
              <a:buFont typeface="Verdana" pitchFamily="34" charset="0"/>
              <a:buChar char="•"/>
              <a:defRPr sz="1500">
                <a:solidFill>
                  <a:schemeClr val="accent2"/>
                </a:solidFill>
                <a:latin typeface="Verdana" pitchFamily="34" charset="0"/>
              </a:defRPr>
            </a:lvl2pPr>
            <a:lvl3pPr marL="1143000" indent="-228600" defTabSz="911225">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defTabSz="911225">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defTabSz="911225">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fontAlgn="base">
              <a:spcBef>
                <a:spcPct val="0"/>
              </a:spcBef>
              <a:spcAft>
                <a:spcPct val="0"/>
              </a:spcAft>
              <a:buClrTx/>
              <a:buFontTx/>
              <a:buNone/>
            </a:pPr>
            <a:r>
              <a:rPr lang="en-US" altLang="en-US" sz="2000" b="1" smtClean="0">
                <a:solidFill>
                  <a:srgbClr val="FFFFFF"/>
                </a:solidFill>
                <a:latin typeface="Arial" pitchFamily="34" charset="0"/>
                <a:cs typeface="Arial" pitchFamily="34" charset="0"/>
              </a:rPr>
              <a:t>Basal Insulin</a:t>
            </a:r>
          </a:p>
        </p:txBody>
      </p:sp>
      <p:sp>
        <p:nvSpPr>
          <p:cNvPr id="277520" name="Rectangle 16"/>
          <p:cNvSpPr>
            <a:spLocks noChangeAspect="1" noChangeArrowheads="1"/>
          </p:cNvSpPr>
          <p:nvPr/>
        </p:nvSpPr>
        <p:spPr bwMode="auto">
          <a:xfrm>
            <a:off x="3401277" y="2481263"/>
            <a:ext cx="1795363"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911225">
              <a:spcBef>
                <a:spcPct val="20000"/>
              </a:spcBef>
              <a:buClr>
                <a:schemeClr val="accent1"/>
              </a:buClr>
              <a:buFont typeface="Verdana" pitchFamily="34" charset="0"/>
              <a:buChar char="•"/>
              <a:defRPr>
                <a:solidFill>
                  <a:schemeClr val="accent2"/>
                </a:solidFill>
                <a:latin typeface="Verdana" pitchFamily="34" charset="0"/>
              </a:defRPr>
            </a:lvl1pPr>
            <a:lvl2pPr marL="742950" indent="-285750" defTabSz="911225">
              <a:spcBef>
                <a:spcPct val="20000"/>
              </a:spcBef>
              <a:buClr>
                <a:schemeClr val="tx2"/>
              </a:buClr>
              <a:buFont typeface="Verdana" pitchFamily="34" charset="0"/>
              <a:buChar char="•"/>
              <a:defRPr sz="1500">
                <a:solidFill>
                  <a:schemeClr val="accent2"/>
                </a:solidFill>
                <a:latin typeface="Verdana" pitchFamily="34" charset="0"/>
              </a:defRPr>
            </a:lvl2pPr>
            <a:lvl3pPr marL="1143000" indent="-228600" defTabSz="911225">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defTabSz="911225">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defTabSz="911225">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fontAlgn="base">
              <a:spcBef>
                <a:spcPct val="0"/>
              </a:spcBef>
              <a:spcAft>
                <a:spcPct val="0"/>
              </a:spcAft>
              <a:buClrTx/>
              <a:buFontTx/>
              <a:buNone/>
            </a:pPr>
            <a:r>
              <a:rPr lang="en-US" altLang="en-US" sz="2000" b="1" smtClean="0">
                <a:solidFill>
                  <a:srgbClr val="0070C0"/>
                </a:solidFill>
                <a:latin typeface="Arial" pitchFamily="34" charset="0"/>
                <a:cs typeface="Arial" pitchFamily="34" charset="0"/>
              </a:rPr>
              <a:t>Bolus Insulin</a:t>
            </a:r>
          </a:p>
        </p:txBody>
      </p:sp>
      <p:sp>
        <p:nvSpPr>
          <p:cNvPr id="277521" name="Rectangle 17"/>
          <p:cNvSpPr>
            <a:spLocks noGrp="1" noChangeArrowheads="1"/>
          </p:cNvSpPr>
          <p:nvPr>
            <p:ph type="body" idx="1"/>
          </p:nvPr>
        </p:nvSpPr>
        <p:spPr>
          <a:xfrm>
            <a:off x="819150" y="5373689"/>
            <a:ext cx="7754938" cy="233363"/>
          </a:xfrm>
        </p:spPr>
        <p:txBody>
          <a:bodyPr/>
          <a:lstStyle/>
          <a:p>
            <a:pPr marL="0" indent="0" defTabSz="912791" eaLnBrk="1" hangingPunct="1">
              <a:lnSpc>
                <a:spcPct val="80000"/>
              </a:lnSpc>
              <a:spcBef>
                <a:spcPct val="10000"/>
              </a:spcBef>
              <a:buClrTx/>
              <a:buFont typeface="Verdana" pitchFamily="34" charset="0"/>
              <a:buNone/>
              <a:defRPr/>
            </a:pPr>
            <a:r>
              <a:rPr lang="en-US" sz="1400" dirty="0"/>
              <a:t>Expected insulin changes during the day for individuals with a healthy pancreas</a:t>
            </a:r>
            <a:r>
              <a:rPr lang="en-US" sz="1400" b="1" dirty="0"/>
              <a:t>.</a:t>
            </a:r>
          </a:p>
          <a:p>
            <a:pPr marL="263519" indent="-263519" defTabSz="912791" eaLnBrk="1" hangingPunct="1">
              <a:lnSpc>
                <a:spcPct val="80000"/>
              </a:lnSpc>
              <a:spcBef>
                <a:spcPct val="10000"/>
              </a:spcBef>
              <a:buClrTx/>
              <a:buFontTx/>
              <a:buChar char="•"/>
              <a:defRPr/>
            </a:pPr>
            <a:endParaRPr lang="en-US" sz="1400" b="1" dirty="0"/>
          </a:p>
        </p:txBody>
      </p:sp>
      <p:sp>
        <p:nvSpPr>
          <p:cNvPr id="365586" name="Text Box 18"/>
          <p:cNvSpPr txBox="1">
            <a:spLocks noChangeArrowheads="1"/>
          </p:cNvSpPr>
          <p:nvPr/>
        </p:nvSpPr>
        <p:spPr bwMode="auto">
          <a:xfrm>
            <a:off x="160344" y="5732463"/>
            <a:ext cx="7705725" cy="24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1225">
              <a:spcBef>
                <a:spcPct val="20000"/>
              </a:spcBef>
              <a:buClr>
                <a:schemeClr val="accent1"/>
              </a:buClr>
              <a:buFont typeface="Verdana" pitchFamily="34" charset="0"/>
              <a:buChar char="•"/>
              <a:defRPr>
                <a:solidFill>
                  <a:schemeClr val="accent2"/>
                </a:solidFill>
                <a:latin typeface="Verdana" pitchFamily="34" charset="0"/>
              </a:defRPr>
            </a:lvl1pPr>
            <a:lvl2pPr marL="742950" indent="-285750" defTabSz="911225">
              <a:spcBef>
                <a:spcPct val="20000"/>
              </a:spcBef>
              <a:buClr>
                <a:schemeClr val="tx2"/>
              </a:buClr>
              <a:buFont typeface="Verdana" pitchFamily="34" charset="0"/>
              <a:buChar char="•"/>
              <a:defRPr sz="1500">
                <a:solidFill>
                  <a:schemeClr val="accent2"/>
                </a:solidFill>
                <a:latin typeface="Verdana" pitchFamily="34" charset="0"/>
              </a:defRPr>
            </a:lvl2pPr>
            <a:lvl3pPr marL="1143000" indent="-228600" defTabSz="911225">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defTabSz="911225">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defTabSz="911225">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defTabSz="911225"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fontAlgn="base">
              <a:lnSpc>
                <a:spcPct val="80000"/>
              </a:lnSpc>
              <a:spcBef>
                <a:spcPct val="0"/>
              </a:spcBef>
              <a:spcAft>
                <a:spcPct val="0"/>
              </a:spcAft>
              <a:buClrTx/>
              <a:buFontTx/>
              <a:buNone/>
            </a:pPr>
            <a:r>
              <a:rPr lang="en-US" altLang="en-US" sz="1200" smtClean="0">
                <a:solidFill>
                  <a:srgbClr val="E0DED8"/>
                </a:solidFill>
                <a:latin typeface="Arial Narrow" pitchFamily="34" charset="0"/>
                <a:cs typeface="Arial" pitchFamily="34" charset="0"/>
              </a:rPr>
              <a:t>*</a:t>
            </a:r>
            <a:r>
              <a:rPr lang="en-US" altLang="en-US" sz="1000" smtClean="0">
                <a:solidFill>
                  <a:srgbClr val="002060"/>
                </a:solidFill>
                <a:cs typeface="Arial" pitchFamily="34" charset="0"/>
              </a:rPr>
              <a:t>Insulin effect images are theoretical representations and are not derived from clinical trial data.</a:t>
            </a:r>
          </a:p>
        </p:txBody>
      </p:sp>
      <p:pic>
        <p:nvPicPr>
          <p:cNvPr id="33812" name="Picture 20" descr="C:\Users\admin\Desktop\Picture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28833" y="3346456"/>
            <a:ext cx="124301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C:\Users\admin\Desktop\Picture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8958" y="3314705"/>
            <a:ext cx="124301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0" descr="C:\Users\admin\Desktop\Picture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8263" y="3343281"/>
            <a:ext cx="1243012"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0" descr="C:\Users\admin\Desktop\Picture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18388" y="3541715"/>
            <a:ext cx="1060450"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434733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77518"/>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277507"/>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499"/>
                                          </p:stCondLst>
                                        </p:cTn>
                                        <p:tgtEl>
                                          <p:spTgt spid="277519"/>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277511"/>
                                        </p:tgtEl>
                                        <p:attrNameLst>
                                          <p:attrName>style.visibility</p:attrName>
                                        </p:attrNameLst>
                                      </p:cBhvr>
                                      <p:to>
                                        <p:strVal val="visible"/>
                                      </p:to>
                                    </p:set>
                                  </p:childTnLst>
                                </p:cTn>
                              </p:par>
                            </p:childTnLst>
                          </p:cTn>
                        </p:par>
                        <p:par>
                          <p:cTn id="16" fill="hold" nodeType="afterGroup">
                            <p:stCondLst>
                              <p:cond delay="500"/>
                            </p:stCondLst>
                            <p:childTnLst>
                              <p:par>
                                <p:cTn id="17" presetID="1" presetClass="entr" presetSubtype="0" fill="hold" grpId="0" nodeType="afterEffect">
                                  <p:stCondLst>
                                    <p:cond delay="0"/>
                                  </p:stCondLst>
                                  <p:childTnLst>
                                    <p:set>
                                      <p:cBhvr>
                                        <p:cTn id="18" dur="1" fill="hold">
                                          <p:stCondLst>
                                            <p:cond delay="499"/>
                                          </p:stCondLst>
                                        </p:cTn>
                                        <p:tgtEl>
                                          <p:spTgt spid="277512"/>
                                        </p:tgtEl>
                                        <p:attrNameLst>
                                          <p:attrName>style.visibility</p:attrName>
                                        </p:attrNameLst>
                                      </p:cBhvr>
                                      <p:to>
                                        <p:strVal val="visible"/>
                                      </p:to>
                                    </p:set>
                                  </p:childTnLst>
                                </p:cTn>
                              </p:par>
                            </p:childTnLst>
                          </p:cTn>
                        </p:par>
                        <p:par>
                          <p:cTn id="19" fill="hold" nodeType="afterGroup">
                            <p:stCondLst>
                              <p:cond delay="1000"/>
                            </p:stCondLst>
                            <p:childTnLst>
                              <p:par>
                                <p:cTn id="20" presetID="1" presetClass="entr" presetSubtype="0" fill="hold" grpId="0" nodeType="afterEffect">
                                  <p:stCondLst>
                                    <p:cond delay="0"/>
                                  </p:stCondLst>
                                  <p:childTnLst>
                                    <p:set>
                                      <p:cBhvr>
                                        <p:cTn id="21" dur="1" fill="hold">
                                          <p:stCondLst>
                                            <p:cond delay="499"/>
                                          </p:stCondLst>
                                        </p:cTn>
                                        <p:tgtEl>
                                          <p:spTgt spid="277513"/>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499"/>
                                          </p:stCondLst>
                                        </p:cTn>
                                        <p:tgtEl>
                                          <p:spTgt spid="277521">
                                            <p:txEl>
                                              <p:pRg st="0" end="0"/>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277517"/>
                                        </p:tgtEl>
                                        <p:attrNameLst>
                                          <p:attrName>style.visibility</p:attrName>
                                        </p:attrNameLst>
                                      </p:cBhvr>
                                      <p:to>
                                        <p:strVal val="visible"/>
                                      </p:to>
                                    </p:set>
                                  </p:childTnLst>
                                </p:cTn>
                              </p:par>
                            </p:childTnLst>
                          </p:cTn>
                        </p:par>
                        <p:par>
                          <p:cTn id="28" fill="hold" nodeType="afterGroup">
                            <p:stCondLst>
                              <p:cond delay="500"/>
                            </p:stCondLst>
                            <p:childTnLst>
                              <p:par>
                                <p:cTn id="29" presetID="1" presetClass="entr" presetSubtype="0" fill="hold" grpId="0" nodeType="afterEffect">
                                  <p:stCondLst>
                                    <p:cond delay="0"/>
                                  </p:stCondLst>
                                  <p:childTnLst>
                                    <p:set>
                                      <p:cBhvr>
                                        <p:cTn id="30" dur="1" fill="hold">
                                          <p:stCondLst>
                                            <p:cond delay="499"/>
                                          </p:stCondLst>
                                        </p:cTn>
                                        <p:tgtEl>
                                          <p:spTgt spid="277510"/>
                                        </p:tgtEl>
                                        <p:attrNameLst>
                                          <p:attrName>style.visibility</p:attrName>
                                        </p:attrNameLst>
                                      </p:cBhvr>
                                      <p:to>
                                        <p:strVal val="visible"/>
                                      </p:to>
                                    </p:set>
                                  </p:childTnLst>
                                </p:cTn>
                              </p:par>
                            </p:childTnLst>
                          </p:cTn>
                        </p:par>
                        <p:par>
                          <p:cTn id="31" fill="hold" nodeType="afterGroup">
                            <p:stCondLst>
                              <p:cond delay="1000"/>
                            </p:stCondLst>
                            <p:childTnLst>
                              <p:par>
                                <p:cTn id="32" presetID="1" presetClass="entr" presetSubtype="0" fill="hold" grpId="0" nodeType="afterEffect">
                                  <p:stCondLst>
                                    <p:cond delay="0"/>
                                  </p:stCondLst>
                                  <p:childTnLst>
                                    <p:set>
                                      <p:cBhvr>
                                        <p:cTn id="33" dur="1" fill="hold">
                                          <p:stCondLst>
                                            <p:cond delay="499"/>
                                          </p:stCondLst>
                                        </p:cTn>
                                        <p:tgtEl>
                                          <p:spTgt spid="277520"/>
                                        </p:tgtEl>
                                        <p:attrNameLst>
                                          <p:attrName>style.visibility</p:attrName>
                                        </p:attrNameLst>
                                      </p:cBhvr>
                                      <p:to>
                                        <p:strVal val="visible"/>
                                      </p:to>
                                    </p:set>
                                  </p:childTnLst>
                                </p:cTn>
                              </p:par>
                            </p:childTnLst>
                          </p:cTn>
                        </p:par>
                        <p:par>
                          <p:cTn id="34" fill="hold" nodeType="afterGroup">
                            <p:stCondLst>
                              <p:cond delay="1500"/>
                            </p:stCondLst>
                            <p:childTnLst>
                              <p:par>
                                <p:cTn id="35" presetID="1" presetClass="entr" presetSubtype="0" fill="hold" nodeType="afterEffect">
                                  <p:stCondLst>
                                    <p:cond delay="0"/>
                                  </p:stCondLst>
                                  <p:childTnLst>
                                    <p:set>
                                      <p:cBhvr>
                                        <p:cTn id="36" dur="1" fill="hold">
                                          <p:stCondLst>
                                            <p:cond delay="499"/>
                                          </p:stCondLst>
                                        </p:cTn>
                                        <p:tgtEl>
                                          <p:spTgt spid="277515"/>
                                        </p:tgtEl>
                                        <p:attrNameLst>
                                          <p:attrName>style.visibility</p:attrName>
                                        </p:attrNameLst>
                                      </p:cBhvr>
                                      <p:to>
                                        <p:strVal val="visible"/>
                                      </p:to>
                                    </p:set>
                                  </p:childTnLst>
                                </p:cTn>
                              </p:par>
                            </p:childTnLst>
                          </p:cTn>
                        </p:par>
                        <p:par>
                          <p:cTn id="37" fill="hold" nodeType="afterGroup">
                            <p:stCondLst>
                              <p:cond delay="2000"/>
                            </p:stCondLst>
                            <p:childTnLst>
                              <p:par>
                                <p:cTn id="38" presetID="1" presetClass="entr" presetSubtype="0" fill="hold" nodeType="afterEffect">
                                  <p:stCondLst>
                                    <p:cond delay="0"/>
                                  </p:stCondLst>
                                  <p:childTnLst>
                                    <p:set>
                                      <p:cBhvr>
                                        <p:cTn id="39" dur="1" fill="hold">
                                          <p:stCondLst>
                                            <p:cond delay="499"/>
                                          </p:stCondLst>
                                        </p:cTn>
                                        <p:tgtEl>
                                          <p:spTgt spid="277516"/>
                                        </p:tgtEl>
                                        <p:attrNameLst>
                                          <p:attrName>style.visibility</p:attrName>
                                        </p:attrNameLst>
                                      </p:cBhvr>
                                      <p:to>
                                        <p:strVal val="visible"/>
                                      </p:to>
                                    </p:set>
                                  </p:childTnLst>
                                </p:cTn>
                              </p:par>
                            </p:childTnLst>
                          </p:cTn>
                        </p:par>
                        <p:par>
                          <p:cTn id="40" fill="hold" nodeType="afterGroup">
                            <p:stCondLst>
                              <p:cond delay="2500"/>
                            </p:stCondLst>
                            <p:childTnLst>
                              <p:par>
                                <p:cTn id="41" presetID="1" presetClass="entr" presetSubtype="0" fill="hold" nodeType="afterEffect">
                                  <p:stCondLst>
                                    <p:cond delay="0"/>
                                  </p:stCondLst>
                                  <p:childTnLst>
                                    <p:set>
                                      <p:cBhvr>
                                        <p:cTn id="42" dur="1" fill="hold">
                                          <p:stCondLst>
                                            <p:cond delay="499"/>
                                          </p:stCondLst>
                                        </p:cTn>
                                        <p:tgtEl>
                                          <p:spTgt spid="277514"/>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3381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510" grpId="0" animBg="1"/>
      <p:bldP spid="277511" grpId="0" autoUpdateAnimBg="0"/>
      <p:bldP spid="277512" grpId="0" autoUpdateAnimBg="0"/>
      <p:bldP spid="277513" grpId="0" autoUpdateAnimBg="0"/>
      <p:bldP spid="277517" grpId="0" autoUpdateAnimBg="0"/>
      <p:bldP spid="277518" grpId="0" autoUpdateAnimBg="0"/>
      <p:bldP spid="277519" grpId="0" autoUpdateAnimBg="0"/>
      <p:bldP spid="277520" grpId="0" autoUpdateAnimBg="0"/>
      <p:bldP spid="277521" grpId="0" build="p" autoUpdateAnimBg="0" advAuto="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82" name="Group 34"/>
          <p:cNvGraphicFramePr>
            <a:graphicFrameLocks noGrp="1"/>
          </p:cNvGraphicFramePr>
          <p:nvPr/>
        </p:nvGraphicFramePr>
        <p:xfrm>
          <a:off x="219082" y="936625"/>
          <a:ext cx="8696325" cy="5776914"/>
        </p:xfrm>
        <a:graphic>
          <a:graphicData uri="http://schemas.openxmlformats.org/drawingml/2006/table">
            <a:tbl>
              <a:tblPr/>
              <a:tblGrid>
                <a:gridCol w="3209925"/>
                <a:gridCol w="1981200"/>
                <a:gridCol w="1905000"/>
                <a:gridCol w="1600200"/>
              </a:tblGrid>
              <a:tr h="335299">
                <a:tc>
                  <a:txBody>
                    <a:bodyPr/>
                    <a:lstStyle/>
                    <a:p>
                      <a:pPr marL="0" marR="0" lvl="0" indent="0" algn="l"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dirty="0" smtClean="0">
                          <a:ln>
                            <a:noFill/>
                          </a:ln>
                          <a:solidFill>
                            <a:schemeClr val="bg2"/>
                          </a:solidFill>
                          <a:effectLst>
                            <a:outerShdw blurRad="38100" dist="38100" dir="2700000" algn="tl">
                              <a:srgbClr val="FFFFFF"/>
                            </a:outerShdw>
                          </a:effectLst>
                          <a:latin typeface="+mn-lt"/>
                        </a:rPr>
                        <a:t>Type</a:t>
                      </a:r>
                    </a:p>
                  </a:txBody>
                  <a:tcPr marT="45723" marB="45723"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bg2"/>
                          </a:solidFill>
                          <a:effectLst>
                            <a:outerShdw blurRad="38100" dist="38100" dir="2700000" algn="tl">
                              <a:srgbClr val="FFFFFF"/>
                            </a:outerShdw>
                          </a:effectLst>
                          <a:latin typeface="+mn-lt"/>
                        </a:rPr>
                        <a:t>Onset</a:t>
                      </a:r>
                    </a:p>
                  </a:txBody>
                  <a:tcPr marT="45723" marB="45723"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bg2"/>
                          </a:solidFill>
                          <a:effectLst>
                            <a:outerShdw blurRad="38100" dist="38100" dir="2700000" algn="tl">
                              <a:srgbClr val="FFFFFF"/>
                            </a:outerShdw>
                          </a:effectLst>
                          <a:latin typeface="+mn-lt"/>
                        </a:rPr>
                        <a:t>Peak</a:t>
                      </a:r>
                    </a:p>
                  </a:txBody>
                  <a:tcPr marT="45723" marB="45723"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bg2"/>
                          </a:solidFill>
                          <a:effectLst>
                            <a:outerShdw blurRad="38100" dist="38100" dir="2700000" algn="tl">
                              <a:srgbClr val="FFFFFF"/>
                            </a:outerShdw>
                          </a:effectLst>
                          <a:latin typeface="+mn-lt"/>
                        </a:rPr>
                        <a:t>Duration</a:t>
                      </a:r>
                    </a:p>
                  </a:txBody>
                  <a:tcPr marT="45723" marB="45723" anchor="ctr" horzOverflow="overflow">
                    <a:lnL>
                      <a:noFill/>
                    </a:lnL>
                    <a:lnR>
                      <a:noFill/>
                    </a:lnR>
                    <a:lnT>
                      <a:noFill/>
                    </a:lnT>
                    <a:lnB>
                      <a:noFill/>
                    </a:lnB>
                    <a:lnTlToBr>
                      <a:noFill/>
                    </a:lnTlToBr>
                    <a:lnBlToTr>
                      <a:noFill/>
                    </a:lnBlToTr>
                    <a:solidFill>
                      <a:srgbClr val="FFFF00"/>
                    </a:solidFill>
                  </a:tcPr>
                </a:tc>
              </a:tr>
              <a:tr h="579152">
                <a:tc>
                  <a:txBody>
                    <a:bodyPr/>
                    <a:lstStyle/>
                    <a:p>
                      <a:pPr marL="0" marR="0" lvl="0" indent="0" algn="l"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dirty="0" smtClean="0">
                          <a:ln>
                            <a:noFill/>
                          </a:ln>
                          <a:solidFill>
                            <a:schemeClr val="tx1"/>
                          </a:solidFill>
                          <a:effectLst/>
                          <a:latin typeface="+mn-lt"/>
                        </a:rPr>
                        <a:t>Short-acting</a:t>
                      </a:r>
                      <a:br>
                        <a:rPr kumimoji="0" lang="en-US" sz="1600" b="0" i="0" u="none" strike="noStrike" cap="none" normalizeH="0" baseline="0" dirty="0" smtClean="0">
                          <a:ln>
                            <a:noFill/>
                          </a:ln>
                          <a:solidFill>
                            <a:schemeClr val="tx1"/>
                          </a:solidFill>
                          <a:effectLst/>
                          <a:latin typeface="+mn-lt"/>
                        </a:rPr>
                      </a:br>
                      <a:r>
                        <a:rPr kumimoji="0" lang="en-US" sz="1600" b="0" i="0" u="none" strike="noStrike" cap="none" normalizeH="0" baseline="0" dirty="0" smtClean="0">
                          <a:ln>
                            <a:noFill/>
                          </a:ln>
                          <a:solidFill>
                            <a:schemeClr val="tx1"/>
                          </a:solidFill>
                          <a:effectLst/>
                          <a:latin typeface="+mn-lt"/>
                        </a:rPr>
                        <a:t>  Regular insulin (R) </a:t>
                      </a:r>
                    </a:p>
                  </a:txBody>
                  <a:tcPr marT="45723" marB="45723"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 </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30</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60 min</a:t>
                      </a:r>
                    </a:p>
                  </a:txBody>
                  <a:tcPr marT="45723" marB="45723"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 </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2</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5 hrs</a:t>
                      </a:r>
                    </a:p>
                  </a:txBody>
                  <a:tcPr marT="45723" marB="45723"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 </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5</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8 hrs</a:t>
                      </a:r>
                    </a:p>
                  </a:txBody>
                  <a:tcPr marT="45723" marB="45723" anchor="ctr" horzOverflow="overflow">
                    <a:lnL>
                      <a:noFill/>
                    </a:lnL>
                    <a:lnR>
                      <a:noFill/>
                    </a:lnR>
                    <a:lnT>
                      <a:noFill/>
                    </a:lnT>
                    <a:lnB>
                      <a:noFill/>
                    </a:lnB>
                    <a:lnTlToBr>
                      <a:noFill/>
                    </a:lnTlToBr>
                    <a:lnBlToTr>
                      <a:noFill/>
                    </a:lnBlToTr>
                    <a:noFill/>
                  </a:tcPr>
                </a:tc>
              </a:tr>
              <a:tr h="1524083">
                <a:tc>
                  <a:txBody>
                    <a:bodyPr/>
                    <a:lstStyle/>
                    <a:p>
                      <a:pPr marL="0" marR="0" lvl="0" indent="0" algn="l"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Rapid-acting</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  Insulin lispro</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  Insulin aspart </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  Insulin glulisine </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  </a:t>
                      </a:r>
                    </a:p>
                  </a:txBody>
                  <a:tcPr marT="45723" marB="45723"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 </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15</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30 min</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10</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20 min</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20</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30 min</a:t>
                      </a:r>
                      <a:br>
                        <a:rPr kumimoji="0" lang="en-US" sz="1600" b="0" i="0" u="none" strike="noStrike" cap="none" normalizeH="0" baseline="0" smtClean="0">
                          <a:ln>
                            <a:noFill/>
                          </a:ln>
                          <a:solidFill>
                            <a:schemeClr val="tx1"/>
                          </a:solidFill>
                          <a:effectLst/>
                          <a:latin typeface="+mn-lt"/>
                        </a:rPr>
                      </a:br>
                      <a:endParaRPr kumimoji="0" lang="en-US" sz="1600" b="0" i="0" u="none" strike="noStrike" cap="none" normalizeH="0" baseline="0" smtClean="0">
                        <a:ln>
                          <a:noFill/>
                        </a:ln>
                        <a:solidFill>
                          <a:schemeClr val="tx1"/>
                        </a:solidFill>
                        <a:effectLst/>
                        <a:latin typeface="+mn-lt"/>
                      </a:endParaRPr>
                    </a:p>
                  </a:txBody>
                  <a:tcPr marT="45723" marB="45723"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 </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30</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90 min</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40</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50 min</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30</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90 min</a:t>
                      </a:r>
                      <a:br>
                        <a:rPr kumimoji="0" lang="en-US" sz="1600" b="0" i="0" u="none" strike="noStrike" cap="none" normalizeH="0" baseline="0" smtClean="0">
                          <a:ln>
                            <a:noFill/>
                          </a:ln>
                          <a:solidFill>
                            <a:schemeClr val="tx1"/>
                          </a:solidFill>
                          <a:effectLst/>
                          <a:latin typeface="+mn-lt"/>
                        </a:rPr>
                      </a:br>
                      <a:endParaRPr kumimoji="0" lang="en-US" sz="1600" b="0" i="0" u="none" strike="noStrike" cap="none" normalizeH="0" baseline="0" smtClean="0">
                        <a:ln>
                          <a:noFill/>
                        </a:ln>
                        <a:solidFill>
                          <a:schemeClr val="tx1"/>
                        </a:solidFill>
                        <a:effectLst/>
                        <a:latin typeface="+mn-lt"/>
                      </a:endParaRPr>
                    </a:p>
                  </a:txBody>
                  <a:tcPr marT="45723" marB="45723"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3</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5 hrs</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3</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5 hrs</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1</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2.5 hrs</a:t>
                      </a:r>
                    </a:p>
                  </a:txBody>
                  <a:tcPr marT="45723" marB="45723" anchor="ctr" horzOverflow="overflow">
                    <a:lnL>
                      <a:noFill/>
                    </a:lnL>
                    <a:lnR>
                      <a:noFill/>
                    </a:lnR>
                    <a:lnT>
                      <a:noFill/>
                    </a:lnT>
                    <a:lnB>
                      <a:noFill/>
                    </a:lnB>
                    <a:lnTlToBr>
                      <a:noFill/>
                    </a:lnTlToBr>
                    <a:lnBlToTr>
                      <a:noFill/>
                    </a:lnBlToTr>
                    <a:noFill/>
                  </a:tcPr>
                </a:tc>
              </a:tr>
              <a:tr h="579152">
                <a:tc>
                  <a:txBody>
                    <a:bodyPr/>
                    <a:lstStyle/>
                    <a:p>
                      <a:pPr marL="0" marR="0" lvl="0" indent="0" algn="l"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Intermediate-acting</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NPH</a:t>
                      </a:r>
                    </a:p>
                  </a:txBody>
                  <a:tcPr marT="45723" marB="45723"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 </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1</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2 hrs</a:t>
                      </a:r>
                    </a:p>
                  </a:txBody>
                  <a:tcPr marT="45723" marB="45723"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 </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4</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12 hrs</a:t>
                      </a:r>
                    </a:p>
                  </a:txBody>
                  <a:tcPr marT="45723" marB="45723"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 </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18</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24 hrs</a:t>
                      </a:r>
                    </a:p>
                  </a:txBody>
                  <a:tcPr marT="45723" marB="45723" anchor="ctr" horzOverflow="overflow">
                    <a:lnL>
                      <a:noFill/>
                    </a:lnL>
                    <a:lnR>
                      <a:noFill/>
                    </a:lnR>
                    <a:lnT>
                      <a:noFill/>
                    </a:lnT>
                    <a:lnB>
                      <a:noFill/>
                    </a:lnB>
                    <a:lnTlToBr>
                      <a:noFill/>
                    </a:lnTlToBr>
                    <a:lnBlToTr>
                      <a:noFill/>
                    </a:lnBlToTr>
                    <a:noFill/>
                  </a:tcPr>
                </a:tc>
              </a:tr>
              <a:tr h="1027169">
                <a:tc>
                  <a:txBody>
                    <a:bodyPr/>
                    <a:lstStyle/>
                    <a:p>
                      <a:pPr marL="0" marR="0" lvl="0" indent="0" algn="l"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Long-acting</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  Insulin glargine </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  Insulin detemir</a:t>
                      </a:r>
                    </a:p>
                  </a:txBody>
                  <a:tcPr marT="45723" marB="45723"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 </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1</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1.5 hrs </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1</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2 hrs</a:t>
                      </a:r>
                    </a:p>
                  </a:txBody>
                  <a:tcPr marT="45723" marB="45723"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 No </a:t>
                      </a:r>
                    </a:p>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pronounced peak </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Relatively flat</a:t>
                      </a:r>
                    </a:p>
                  </a:txBody>
                  <a:tcPr marT="45723" marB="45723"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  </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 20</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24 hrs </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up to 24 hrs</a:t>
                      </a:r>
                    </a:p>
                  </a:txBody>
                  <a:tcPr marT="45723" marB="45723" anchor="ctr" horzOverflow="overflow">
                    <a:lnL>
                      <a:noFill/>
                    </a:lnL>
                    <a:lnR>
                      <a:noFill/>
                    </a:lnR>
                    <a:lnT>
                      <a:noFill/>
                    </a:lnT>
                    <a:lnB>
                      <a:noFill/>
                    </a:lnB>
                    <a:lnTlToBr>
                      <a:noFill/>
                    </a:lnTlToBr>
                    <a:lnBlToTr>
                      <a:noFill/>
                    </a:lnBlToTr>
                    <a:noFill/>
                  </a:tcPr>
                </a:tc>
              </a:tr>
              <a:tr h="1732059">
                <a:tc>
                  <a:txBody>
                    <a:bodyPr/>
                    <a:lstStyle/>
                    <a:p>
                      <a:pPr marL="0" marR="0" lvl="0" indent="0" algn="l"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Premixed Insulins</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  Regular/NPH insulin 70/30</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  Lispro protamine 75/25, 50/50</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  Biphasic insulin aspart 70/30</a:t>
                      </a:r>
                      <a:br>
                        <a:rPr kumimoji="0" lang="en-US" sz="1600" b="0" i="0" u="none" strike="noStrike" cap="none" normalizeH="0" baseline="0" smtClean="0">
                          <a:ln>
                            <a:noFill/>
                          </a:ln>
                          <a:solidFill>
                            <a:schemeClr val="tx1"/>
                          </a:solidFill>
                          <a:effectLst/>
                          <a:latin typeface="+mn-lt"/>
                        </a:rPr>
                      </a:br>
                      <a:endParaRPr kumimoji="0" lang="en-US" sz="1600" b="0" i="0" u="none" strike="noStrike" cap="none" normalizeH="0" baseline="0" smtClean="0">
                        <a:ln>
                          <a:noFill/>
                        </a:ln>
                        <a:solidFill>
                          <a:schemeClr val="tx1"/>
                        </a:solidFill>
                        <a:effectLst/>
                        <a:latin typeface="+mn-lt"/>
                      </a:endParaRPr>
                    </a:p>
                  </a:txBody>
                  <a:tcPr marT="45723" marB="45723"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 </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30 min</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15 min</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10</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20 min</a:t>
                      </a:r>
                    </a:p>
                  </a:txBody>
                  <a:tcPr marT="45723" marB="45723"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smtClean="0">
                          <a:ln>
                            <a:noFill/>
                          </a:ln>
                          <a:solidFill>
                            <a:schemeClr val="tx1"/>
                          </a:solidFill>
                          <a:effectLst/>
                          <a:latin typeface="+mn-lt"/>
                        </a:rPr>
                        <a:t> </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2</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12 hrs</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0.5</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2.5 hrs</a:t>
                      </a:r>
                      <a:br>
                        <a:rPr kumimoji="0" lang="en-US" sz="1600" b="0" i="0" u="none" strike="noStrike" cap="none" normalizeH="0" baseline="0" smtClean="0">
                          <a:ln>
                            <a:noFill/>
                          </a:ln>
                          <a:solidFill>
                            <a:schemeClr val="tx1"/>
                          </a:solidFill>
                          <a:effectLst/>
                          <a:latin typeface="+mn-lt"/>
                        </a:rPr>
                      </a:br>
                      <a:r>
                        <a:rPr kumimoji="0" lang="en-US" sz="1600" b="0" i="0" u="none" strike="noStrike" cap="none" normalizeH="0" baseline="0" smtClean="0">
                          <a:ln>
                            <a:noFill/>
                          </a:ln>
                          <a:solidFill>
                            <a:schemeClr val="tx1"/>
                          </a:solidFill>
                          <a:effectLst/>
                          <a:latin typeface="+mn-lt"/>
                        </a:rPr>
                        <a:t>1</a:t>
                      </a:r>
                      <a:r>
                        <a:rPr kumimoji="0" lang="en-US" sz="1600" b="0" i="0" u="none" strike="noStrike" cap="none" normalizeH="0" baseline="0" smtClean="0">
                          <a:ln>
                            <a:noFill/>
                          </a:ln>
                          <a:solidFill>
                            <a:schemeClr val="tx1"/>
                          </a:solidFill>
                          <a:effectLst/>
                          <a:latin typeface="+mn-lt"/>
                          <a:cs typeface="Arial" pitchFamily="34" charset="0"/>
                        </a:rPr>
                        <a:t>–</a:t>
                      </a:r>
                      <a:r>
                        <a:rPr kumimoji="0" lang="en-US" sz="1600" b="0" i="0" u="none" strike="noStrike" cap="none" normalizeH="0" baseline="0" smtClean="0">
                          <a:ln>
                            <a:noFill/>
                          </a:ln>
                          <a:solidFill>
                            <a:schemeClr val="tx1"/>
                          </a:solidFill>
                          <a:effectLst/>
                          <a:latin typeface="+mn-lt"/>
                        </a:rPr>
                        <a:t>4 hrs</a:t>
                      </a:r>
                    </a:p>
                  </a:txBody>
                  <a:tcPr marT="45723" marB="45723"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35000"/>
                        <a:buFontTx/>
                        <a:buNone/>
                        <a:tabLst/>
                      </a:pPr>
                      <a:r>
                        <a:rPr kumimoji="0" lang="en-US" sz="1600" b="0" i="0" u="none" strike="noStrike" cap="none" normalizeH="0" baseline="0" dirty="0" smtClean="0">
                          <a:ln>
                            <a:noFill/>
                          </a:ln>
                          <a:solidFill>
                            <a:schemeClr val="tx1"/>
                          </a:solidFill>
                          <a:effectLst/>
                          <a:latin typeface="+mn-lt"/>
                        </a:rPr>
                        <a:t> </a:t>
                      </a:r>
                      <a:br>
                        <a:rPr kumimoji="0" lang="en-US" sz="1600" b="0" i="0" u="none" strike="noStrike" cap="none" normalizeH="0" baseline="0" dirty="0" smtClean="0">
                          <a:ln>
                            <a:noFill/>
                          </a:ln>
                          <a:solidFill>
                            <a:schemeClr val="tx1"/>
                          </a:solidFill>
                          <a:effectLst/>
                          <a:latin typeface="+mn-lt"/>
                        </a:rPr>
                      </a:br>
                      <a:r>
                        <a:rPr kumimoji="0" lang="en-US" sz="1600" b="0" i="0" u="none" strike="noStrike" cap="none" normalizeH="0" baseline="0" dirty="0" smtClean="0">
                          <a:ln>
                            <a:noFill/>
                          </a:ln>
                          <a:solidFill>
                            <a:schemeClr val="tx1"/>
                          </a:solidFill>
                          <a:effectLst/>
                          <a:latin typeface="+mn-lt"/>
                        </a:rPr>
                        <a:t>14</a:t>
                      </a:r>
                      <a:r>
                        <a:rPr kumimoji="0" lang="en-US" sz="1600" b="0" i="0" u="none" strike="noStrike" cap="none" normalizeH="0" baseline="0" dirty="0" smtClean="0">
                          <a:ln>
                            <a:noFill/>
                          </a:ln>
                          <a:solidFill>
                            <a:schemeClr val="tx1"/>
                          </a:solidFill>
                          <a:effectLst/>
                          <a:latin typeface="+mn-lt"/>
                          <a:cs typeface="Arial" pitchFamily="34" charset="0"/>
                        </a:rPr>
                        <a:t>–</a:t>
                      </a:r>
                      <a:r>
                        <a:rPr kumimoji="0" lang="en-US" sz="1600" b="0" i="0" u="none" strike="noStrike" cap="none" normalizeH="0" baseline="0" dirty="0" smtClean="0">
                          <a:ln>
                            <a:noFill/>
                          </a:ln>
                          <a:solidFill>
                            <a:schemeClr val="tx1"/>
                          </a:solidFill>
                          <a:effectLst/>
                          <a:latin typeface="+mn-lt"/>
                        </a:rPr>
                        <a:t>24 </a:t>
                      </a:r>
                      <a:r>
                        <a:rPr kumimoji="0" lang="en-US" sz="1600" b="0" i="0" u="none" strike="noStrike" cap="none" normalizeH="0" baseline="0" dirty="0" err="1" smtClean="0">
                          <a:ln>
                            <a:noFill/>
                          </a:ln>
                          <a:solidFill>
                            <a:schemeClr val="tx1"/>
                          </a:solidFill>
                          <a:effectLst/>
                          <a:latin typeface="+mn-lt"/>
                        </a:rPr>
                        <a:t>hrs</a:t>
                      </a:r>
                      <a:r>
                        <a:rPr kumimoji="0" lang="en-US" sz="1600" b="0" i="0" u="none" strike="noStrike" cap="none" normalizeH="0" baseline="0" dirty="0" smtClean="0">
                          <a:ln>
                            <a:noFill/>
                          </a:ln>
                          <a:solidFill>
                            <a:schemeClr val="tx1"/>
                          </a:solidFill>
                          <a:effectLst/>
                          <a:latin typeface="+mn-lt"/>
                        </a:rPr>
                        <a:t/>
                      </a:r>
                      <a:br>
                        <a:rPr kumimoji="0" lang="en-US" sz="1600" b="0" i="0" u="none" strike="noStrike" cap="none" normalizeH="0" baseline="0" dirty="0" smtClean="0">
                          <a:ln>
                            <a:noFill/>
                          </a:ln>
                          <a:solidFill>
                            <a:schemeClr val="tx1"/>
                          </a:solidFill>
                          <a:effectLst/>
                          <a:latin typeface="+mn-lt"/>
                        </a:rPr>
                      </a:br>
                      <a:r>
                        <a:rPr kumimoji="0" lang="en-US" sz="1600" b="0" i="0" u="none" strike="noStrike" cap="none" normalizeH="0" baseline="0" dirty="0" smtClean="0">
                          <a:ln>
                            <a:noFill/>
                          </a:ln>
                          <a:solidFill>
                            <a:schemeClr val="tx1"/>
                          </a:solidFill>
                          <a:effectLst/>
                          <a:latin typeface="+mn-lt"/>
                        </a:rPr>
                        <a:t>16</a:t>
                      </a:r>
                      <a:r>
                        <a:rPr kumimoji="0" lang="en-US" sz="1600" b="0" i="0" u="none" strike="noStrike" cap="none" normalizeH="0" baseline="0" dirty="0" smtClean="0">
                          <a:ln>
                            <a:noFill/>
                          </a:ln>
                          <a:solidFill>
                            <a:schemeClr val="tx1"/>
                          </a:solidFill>
                          <a:effectLst/>
                          <a:latin typeface="+mn-lt"/>
                          <a:cs typeface="Arial" pitchFamily="34" charset="0"/>
                        </a:rPr>
                        <a:t>–</a:t>
                      </a:r>
                      <a:r>
                        <a:rPr kumimoji="0" lang="en-US" sz="1600" b="0" i="0" u="none" strike="noStrike" cap="none" normalizeH="0" baseline="0" dirty="0" smtClean="0">
                          <a:ln>
                            <a:noFill/>
                          </a:ln>
                          <a:solidFill>
                            <a:schemeClr val="tx1"/>
                          </a:solidFill>
                          <a:effectLst/>
                          <a:latin typeface="+mn-lt"/>
                        </a:rPr>
                        <a:t>20 </a:t>
                      </a:r>
                      <a:r>
                        <a:rPr kumimoji="0" lang="en-US" sz="1600" b="0" i="0" u="none" strike="noStrike" cap="none" normalizeH="0" baseline="0" dirty="0" err="1" smtClean="0">
                          <a:ln>
                            <a:noFill/>
                          </a:ln>
                          <a:solidFill>
                            <a:schemeClr val="tx1"/>
                          </a:solidFill>
                          <a:effectLst/>
                          <a:latin typeface="+mn-lt"/>
                        </a:rPr>
                        <a:t>hrs</a:t>
                      </a:r>
                      <a:r>
                        <a:rPr kumimoji="0" lang="en-US" sz="1600" b="0" i="0" u="none" strike="noStrike" cap="none" normalizeH="0" baseline="0" dirty="0" smtClean="0">
                          <a:ln>
                            <a:noFill/>
                          </a:ln>
                          <a:solidFill>
                            <a:schemeClr val="tx1"/>
                          </a:solidFill>
                          <a:effectLst/>
                          <a:latin typeface="+mn-lt"/>
                        </a:rPr>
                        <a:t> </a:t>
                      </a:r>
                      <a:br>
                        <a:rPr kumimoji="0" lang="en-US" sz="1600" b="0" i="0" u="none" strike="noStrike" cap="none" normalizeH="0" baseline="0" dirty="0" smtClean="0">
                          <a:ln>
                            <a:noFill/>
                          </a:ln>
                          <a:solidFill>
                            <a:schemeClr val="tx1"/>
                          </a:solidFill>
                          <a:effectLst/>
                          <a:latin typeface="+mn-lt"/>
                        </a:rPr>
                      </a:br>
                      <a:r>
                        <a:rPr kumimoji="0" lang="en-US" sz="1600" b="0" i="0" u="none" strike="noStrike" cap="none" normalizeH="0" baseline="0" dirty="0" smtClean="0">
                          <a:ln>
                            <a:noFill/>
                          </a:ln>
                          <a:solidFill>
                            <a:schemeClr val="tx1"/>
                          </a:solidFill>
                          <a:effectLst/>
                          <a:latin typeface="+mn-lt"/>
                        </a:rPr>
                        <a:t>up to 24 </a:t>
                      </a:r>
                      <a:r>
                        <a:rPr kumimoji="0" lang="en-US" sz="1600" b="0" i="0" u="none" strike="noStrike" cap="none" normalizeH="0" baseline="0" dirty="0" err="1" smtClean="0">
                          <a:ln>
                            <a:noFill/>
                          </a:ln>
                          <a:solidFill>
                            <a:schemeClr val="tx1"/>
                          </a:solidFill>
                          <a:effectLst/>
                          <a:latin typeface="+mn-lt"/>
                        </a:rPr>
                        <a:t>hrs</a:t>
                      </a:r>
                      <a:endParaRPr kumimoji="0" lang="en-US" sz="1600" b="0" i="0" u="none" strike="noStrike" cap="none" normalizeH="0" baseline="0" dirty="0" smtClean="0">
                        <a:ln>
                          <a:noFill/>
                        </a:ln>
                        <a:solidFill>
                          <a:schemeClr val="tx1"/>
                        </a:solidFill>
                        <a:effectLst/>
                        <a:latin typeface="+mn-lt"/>
                      </a:endParaRPr>
                    </a:p>
                  </a:txBody>
                  <a:tcPr marT="45723" marB="45723" anchor="ctr" horzOverflow="overflow">
                    <a:lnL>
                      <a:noFill/>
                    </a:lnL>
                    <a:lnR>
                      <a:noFill/>
                    </a:lnR>
                    <a:lnT>
                      <a:noFill/>
                    </a:lnT>
                    <a:lnB>
                      <a:noFill/>
                    </a:lnB>
                    <a:lnTlToBr>
                      <a:noFill/>
                    </a:lnTlToBr>
                    <a:lnBlToTr>
                      <a:noFill/>
                    </a:lnBlToTr>
                    <a:noFill/>
                  </a:tcPr>
                </a:tc>
              </a:tr>
            </a:tbl>
          </a:graphicData>
        </a:graphic>
      </p:graphicFrame>
      <p:sp>
        <p:nvSpPr>
          <p:cNvPr id="656411" name="Rectangle 31"/>
          <p:cNvSpPr>
            <a:spLocks noChangeArrowheads="1"/>
          </p:cNvSpPr>
          <p:nvPr/>
        </p:nvSpPr>
        <p:spPr bwMode="auto">
          <a:xfrm>
            <a:off x="169863" y="152400"/>
            <a:ext cx="7772400" cy="609600"/>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fontAlgn="base">
              <a:lnSpc>
                <a:spcPct val="80000"/>
              </a:lnSpc>
              <a:spcBef>
                <a:spcPct val="0"/>
              </a:spcBef>
              <a:spcAft>
                <a:spcPct val="0"/>
              </a:spcAft>
              <a:buClrTx/>
              <a:buSzTx/>
              <a:buFontTx/>
              <a:buNone/>
            </a:pPr>
            <a:r>
              <a:rPr lang="en-US" altLang="en-US" b="1" smtClean="0">
                <a:solidFill>
                  <a:srgbClr val="FFFFFF"/>
                </a:solidFill>
                <a:cs typeface="Times New Roman" pitchFamily="18" charset="0"/>
              </a:rPr>
              <a:t>Comparison of Available Insulins</a:t>
            </a:r>
            <a:endParaRPr lang="en-US" altLang="en-US" sz="2400" b="1" smtClean="0">
              <a:solidFill>
                <a:srgbClr val="FFFFFF"/>
              </a:solidFill>
              <a:cs typeface="Times New Roman" pitchFamily="18" charset="0"/>
            </a:endParaRPr>
          </a:p>
        </p:txBody>
      </p:sp>
      <p:sp>
        <p:nvSpPr>
          <p:cNvPr id="656412" name="Line 32"/>
          <p:cNvSpPr>
            <a:spLocks noChangeShapeType="1"/>
          </p:cNvSpPr>
          <p:nvPr/>
        </p:nvSpPr>
        <p:spPr bwMode="auto">
          <a:xfrm>
            <a:off x="304800" y="1981200"/>
            <a:ext cx="85344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656413" name="Line 33"/>
          <p:cNvSpPr>
            <a:spLocks noChangeShapeType="1"/>
          </p:cNvSpPr>
          <p:nvPr/>
        </p:nvSpPr>
        <p:spPr bwMode="auto">
          <a:xfrm>
            <a:off x="609600" y="3200400"/>
            <a:ext cx="85344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656414" name="Line 34"/>
          <p:cNvSpPr>
            <a:spLocks noChangeShapeType="1"/>
          </p:cNvSpPr>
          <p:nvPr/>
        </p:nvSpPr>
        <p:spPr bwMode="auto">
          <a:xfrm>
            <a:off x="304800" y="4114800"/>
            <a:ext cx="85344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656415" name="Line 35"/>
          <p:cNvSpPr>
            <a:spLocks noChangeShapeType="1"/>
          </p:cNvSpPr>
          <p:nvPr/>
        </p:nvSpPr>
        <p:spPr bwMode="auto">
          <a:xfrm>
            <a:off x="304800" y="5181600"/>
            <a:ext cx="85344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656416"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02CE5AB9-F3DF-46F5-8EE5-BDC5B3B9497E}" type="slidenum">
              <a:rPr lang="en-US" altLang="en-US" sz="1400">
                <a:solidFill>
                  <a:srgbClr val="FFFFFF"/>
                </a:solidFill>
              </a:rPr>
              <a:pPr>
                <a:spcBef>
                  <a:spcPct val="0"/>
                </a:spcBef>
                <a:buClrTx/>
                <a:buSzTx/>
                <a:buFontTx/>
                <a:buNone/>
              </a:pPr>
              <a:t>26</a:t>
            </a:fld>
            <a:endParaRPr lang="en-US" altLang="en-US" sz="1400">
              <a:solidFill>
                <a:srgbClr val="FFFFFF"/>
              </a:solidFill>
            </a:endParaRPr>
          </a:p>
        </p:txBody>
      </p:sp>
    </p:spTree>
    <p:extLst>
      <p:ext uri="{BB962C8B-B14F-4D97-AF65-F5344CB8AC3E}">
        <p14:creationId xmlns:p14="http://schemas.microsoft.com/office/powerpoint/2010/main" val="2681362393"/>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31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405CD88B-27C6-4AD8-98EA-4266190136A5}" type="slidenum">
              <a:rPr lang="en-US" altLang="en-US" sz="1400">
                <a:solidFill>
                  <a:srgbClr val="FFFFFF"/>
                </a:solidFill>
              </a:rPr>
              <a:pPr>
                <a:spcBef>
                  <a:spcPct val="0"/>
                </a:spcBef>
                <a:buClrTx/>
                <a:buSzTx/>
                <a:buFontTx/>
                <a:buNone/>
              </a:pPr>
              <a:t>27</a:t>
            </a:fld>
            <a:endParaRPr lang="en-US" altLang="en-US" sz="1400">
              <a:solidFill>
                <a:srgbClr val="FFFFFF"/>
              </a:solidFill>
            </a:endParaRPr>
          </a:p>
        </p:txBody>
      </p:sp>
      <p:sp>
        <p:nvSpPr>
          <p:cNvPr id="653315" name="Rectangle 2"/>
          <p:cNvSpPr>
            <a:spLocks noGrp="1" noChangeArrowheads="1"/>
          </p:cNvSpPr>
          <p:nvPr>
            <p:ph type="title"/>
          </p:nvPr>
        </p:nvSpPr>
        <p:spPr>
          <a:xfrm>
            <a:off x="609600" y="304800"/>
            <a:ext cx="8305800" cy="838200"/>
          </a:xfrm>
          <a:solidFill>
            <a:srgbClr val="CC0000"/>
          </a:solidFill>
        </p:spPr>
        <p:txBody>
          <a:bodyPr/>
          <a:lstStyle/>
          <a:p>
            <a:pPr eaLnBrk="1" hangingPunct="1"/>
            <a:r>
              <a:rPr lang="en-US" altLang="ar-SA" smtClean="0">
                <a:solidFill>
                  <a:srgbClr val="FFFF66"/>
                </a:solidFill>
              </a:rPr>
              <a:t>Insulin preparations</a:t>
            </a:r>
          </a:p>
        </p:txBody>
      </p:sp>
      <p:sp>
        <p:nvSpPr>
          <p:cNvPr id="293891" name="Rectangle 3"/>
          <p:cNvSpPr>
            <a:spLocks noGrp="1" noChangeArrowheads="1"/>
          </p:cNvSpPr>
          <p:nvPr>
            <p:ph type="body" idx="1"/>
          </p:nvPr>
        </p:nvSpPr>
        <p:spPr>
          <a:xfrm>
            <a:off x="0" y="1752600"/>
            <a:ext cx="8942388" cy="4648200"/>
          </a:xfrm>
        </p:spPr>
        <p:txBody>
          <a:bodyPr/>
          <a:lstStyle/>
          <a:p>
            <a:pPr algn="ctr" eaLnBrk="1" hangingPunct="1">
              <a:buFont typeface="Wingdings" pitchFamily="2" charset="2"/>
              <a:buNone/>
              <a:defRPr/>
            </a:pPr>
            <a:r>
              <a:rPr lang="en-US" altLang="ar-SA" sz="2800" dirty="0" smtClean="0"/>
              <a:t>Five different preparations are available</a:t>
            </a:r>
          </a:p>
          <a:p>
            <a:pPr eaLnBrk="1" hangingPunct="1">
              <a:defRPr/>
            </a:pPr>
            <a:r>
              <a:rPr lang="en-US" altLang="ar-SA" sz="2800" dirty="0" smtClean="0"/>
              <a:t>Short-acting insulin: </a:t>
            </a:r>
            <a:r>
              <a:rPr lang="en-US" altLang="ar-SA" sz="2800" dirty="0" smtClean="0">
                <a:solidFill>
                  <a:srgbClr val="FFFF66"/>
                </a:solidFill>
              </a:rPr>
              <a:t>regular</a:t>
            </a:r>
          </a:p>
          <a:p>
            <a:pPr eaLnBrk="1" hangingPunct="1">
              <a:defRPr/>
            </a:pPr>
            <a:r>
              <a:rPr lang="en-US" altLang="ar-SA" sz="2800" dirty="0" smtClean="0"/>
              <a:t>Rapid-acting insulin(analogues): </a:t>
            </a:r>
            <a:r>
              <a:rPr lang="en-US" altLang="ar-SA" sz="2800" dirty="0" smtClean="0">
                <a:solidFill>
                  <a:srgbClr val="FFFF66"/>
                </a:solidFill>
              </a:rPr>
              <a:t>lispro, </a:t>
            </a:r>
            <a:r>
              <a:rPr lang="en-US" altLang="ar-SA" sz="2800" dirty="0" err="1" smtClean="0">
                <a:solidFill>
                  <a:srgbClr val="FFFF66"/>
                </a:solidFill>
              </a:rPr>
              <a:t>Aspart</a:t>
            </a:r>
            <a:r>
              <a:rPr lang="en-US" altLang="ar-SA" sz="2800" dirty="0" smtClean="0">
                <a:solidFill>
                  <a:srgbClr val="FFFF66"/>
                </a:solidFill>
              </a:rPr>
              <a:t>, </a:t>
            </a:r>
            <a:r>
              <a:rPr lang="en-US" altLang="ar-SA" sz="2800" dirty="0" err="1" smtClean="0">
                <a:solidFill>
                  <a:srgbClr val="FFFF66"/>
                </a:solidFill>
              </a:rPr>
              <a:t>Glulisine</a:t>
            </a:r>
            <a:endParaRPr lang="en-US" altLang="ar-SA" sz="2800" dirty="0" smtClean="0">
              <a:solidFill>
                <a:srgbClr val="FFFF66"/>
              </a:solidFill>
            </a:endParaRPr>
          </a:p>
          <a:p>
            <a:pPr eaLnBrk="1" hangingPunct="1">
              <a:defRPr/>
            </a:pPr>
            <a:r>
              <a:rPr lang="en-US" altLang="ar-SA" sz="2800" dirty="0" smtClean="0"/>
              <a:t>Intermediate –acting insulin: </a:t>
            </a:r>
            <a:r>
              <a:rPr lang="en-US" altLang="ar-SA" sz="2800" dirty="0" smtClean="0">
                <a:solidFill>
                  <a:srgbClr val="FFFF66"/>
                </a:solidFill>
              </a:rPr>
              <a:t>NPH or Lente</a:t>
            </a:r>
          </a:p>
          <a:p>
            <a:pPr eaLnBrk="1" hangingPunct="1">
              <a:defRPr/>
            </a:pPr>
            <a:r>
              <a:rPr lang="en-US" altLang="ar-SA" sz="2800" dirty="0" smtClean="0"/>
              <a:t>Long-acting insulin : </a:t>
            </a:r>
            <a:r>
              <a:rPr lang="en-US" altLang="ar-SA" sz="2800" dirty="0" smtClean="0">
                <a:solidFill>
                  <a:srgbClr val="FFFF66"/>
                </a:solidFill>
              </a:rPr>
              <a:t>Ultralente</a:t>
            </a:r>
          </a:p>
          <a:p>
            <a:pPr eaLnBrk="1" hangingPunct="1">
              <a:defRPr/>
            </a:pPr>
            <a:r>
              <a:rPr lang="en-US" altLang="ar-SA" sz="2800" dirty="0" smtClean="0"/>
              <a:t>Basal insulin(analogues): </a:t>
            </a:r>
            <a:r>
              <a:rPr lang="en-US" altLang="ar-SA" sz="2800" dirty="0" smtClean="0">
                <a:solidFill>
                  <a:srgbClr val="FFFF66"/>
                </a:solidFill>
              </a:rPr>
              <a:t>glargine, </a:t>
            </a:r>
            <a:r>
              <a:rPr lang="en-US" altLang="ar-SA" sz="2800" dirty="0" err="1" smtClean="0">
                <a:solidFill>
                  <a:srgbClr val="FFFF66"/>
                </a:solidFill>
              </a:rPr>
              <a:t>detemir,degludec</a:t>
            </a:r>
            <a:endParaRPr lang="en-US" altLang="ar-SA" sz="2800" dirty="0" smtClean="0">
              <a:solidFill>
                <a:srgbClr val="FFFF66"/>
              </a:solidFill>
            </a:endParaRPr>
          </a:p>
        </p:txBody>
      </p:sp>
    </p:spTree>
    <p:extLst>
      <p:ext uri="{BB962C8B-B14F-4D97-AF65-F5344CB8AC3E}">
        <p14:creationId xmlns:p14="http://schemas.microsoft.com/office/powerpoint/2010/main" val="28697644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506" name="Rectangle 2"/>
          <p:cNvSpPr>
            <a:spLocks noGrp="1" noChangeArrowheads="1"/>
          </p:cNvSpPr>
          <p:nvPr>
            <p:ph type="title"/>
          </p:nvPr>
        </p:nvSpPr>
        <p:spPr>
          <a:xfrm>
            <a:off x="647700" y="382588"/>
            <a:ext cx="7969250" cy="519112"/>
          </a:xfrm>
          <a:solidFill>
            <a:srgbClr val="CC0000"/>
          </a:solidFill>
        </p:spPr>
        <p:txBody>
          <a:bodyPr/>
          <a:lstStyle/>
          <a:p>
            <a:r>
              <a:rPr lang="en-US" altLang="en-US" smtClean="0">
                <a:solidFill>
                  <a:srgbClr val="FFFF00"/>
                </a:solidFill>
              </a:rPr>
              <a:t>Action Profiles of Basal Insulins</a:t>
            </a:r>
          </a:p>
        </p:txBody>
      </p:sp>
      <p:sp>
        <p:nvSpPr>
          <p:cNvPr id="661507" name="Rectangle 3"/>
          <p:cNvSpPr>
            <a:spLocks noChangeArrowheads="1"/>
          </p:cNvSpPr>
          <p:nvPr/>
        </p:nvSpPr>
        <p:spPr bwMode="auto">
          <a:xfrm rot="16218437" flipH="1">
            <a:off x="-1067594" y="3556794"/>
            <a:ext cx="3362325"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nchor="b"/>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fontAlgn="base">
              <a:spcBef>
                <a:spcPct val="0"/>
              </a:spcBef>
              <a:spcAft>
                <a:spcPct val="0"/>
              </a:spcAft>
              <a:buClrTx/>
              <a:buSzTx/>
              <a:buFontTx/>
              <a:buNone/>
            </a:pPr>
            <a:r>
              <a:rPr lang="en-US" altLang="en-US" sz="2000" b="1" smtClean="0">
                <a:solidFill>
                  <a:srgbClr val="FFFFFF"/>
                </a:solidFill>
                <a:cs typeface="Times New Roman" pitchFamily="18" charset="0"/>
              </a:rPr>
              <a:t>Plasma</a:t>
            </a:r>
            <a:r>
              <a:rPr lang="en-US" altLang="en-US" sz="2000" b="1" smtClean="0">
                <a:solidFill>
                  <a:srgbClr val="000000"/>
                </a:solidFill>
                <a:cs typeface="Times New Roman" pitchFamily="18" charset="0"/>
              </a:rPr>
              <a:t> </a:t>
            </a:r>
            <a:r>
              <a:rPr lang="en-US" altLang="en-US" sz="2000" b="1" smtClean="0">
                <a:solidFill>
                  <a:srgbClr val="FFFFFF"/>
                </a:solidFill>
                <a:cs typeface="Times New Roman" pitchFamily="18" charset="0"/>
              </a:rPr>
              <a:t>Insulin Levels</a:t>
            </a:r>
          </a:p>
        </p:txBody>
      </p:sp>
      <p:graphicFrame>
        <p:nvGraphicFramePr>
          <p:cNvPr id="661508" name="Rectangle 2"/>
          <p:cNvGraphicFramePr>
            <a:graphicFrameLocks/>
          </p:cNvGraphicFramePr>
          <p:nvPr/>
        </p:nvGraphicFramePr>
        <p:xfrm>
          <a:off x="933450" y="1371600"/>
          <a:ext cx="6096000" cy="4064000"/>
        </p:xfrm>
        <a:graphic>
          <a:graphicData uri="http://schemas.openxmlformats.org/presentationml/2006/ole">
            <mc:AlternateContent xmlns:mc="http://schemas.openxmlformats.org/markup-compatibility/2006">
              <mc:Choice xmlns:v="urn:schemas-microsoft-com:vml" Requires="v">
                <p:oleObj spid="_x0000_s3092" name="Flash Document" r:id="rId4" imgW="0" imgH="0" progId="Flash.Movie">
                  <p:embed/>
                </p:oleObj>
              </mc:Choice>
              <mc:Fallback>
                <p:oleObj name="Flash Document" r:id="rId4" imgW="0" imgH="0" progId="Flash.Movie">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933450" y="1371600"/>
                        <a:ext cx="6096000" cy="406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661509" name="Picture 5" descr="22"/>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5345" y="1598613"/>
            <a:ext cx="7934325"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661510" name="Text Box 6"/>
          <p:cNvSpPr txBox="1">
            <a:spLocks noChangeArrowheads="1"/>
          </p:cNvSpPr>
          <p:nvPr/>
        </p:nvSpPr>
        <p:spPr bwMode="auto">
          <a:xfrm>
            <a:off x="946150" y="5972179"/>
            <a:ext cx="7653338" cy="3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nchor="b"/>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fontAlgn="base">
              <a:spcBef>
                <a:spcPct val="0"/>
              </a:spcBef>
              <a:spcAft>
                <a:spcPct val="0"/>
              </a:spcAft>
              <a:buClrTx/>
              <a:buSzTx/>
              <a:buFontTx/>
              <a:buNone/>
            </a:pPr>
            <a:r>
              <a:rPr lang="en-US" altLang="en-US" sz="1600" b="1" smtClean="0">
                <a:solidFill>
                  <a:srgbClr val="FFFFFF"/>
                </a:solidFill>
                <a:cs typeface="Times New Roman" pitchFamily="18" charset="0"/>
              </a:rPr>
              <a:t>Hours</a:t>
            </a:r>
          </a:p>
        </p:txBody>
      </p:sp>
      <p:sp>
        <p:nvSpPr>
          <p:cNvPr id="661511" name="Text Box 7"/>
          <p:cNvSpPr txBox="1">
            <a:spLocks noChangeArrowheads="1"/>
          </p:cNvSpPr>
          <p:nvPr/>
        </p:nvSpPr>
        <p:spPr bwMode="auto">
          <a:xfrm>
            <a:off x="-188911" y="6167439"/>
            <a:ext cx="9144001" cy="279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50000"/>
              </a:spcBef>
              <a:spcAft>
                <a:spcPct val="0"/>
              </a:spcAft>
              <a:buClrTx/>
              <a:buSzTx/>
              <a:buFontTx/>
              <a:buNone/>
            </a:pPr>
            <a:r>
              <a:rPr lang="en-CA" altLang="en-US" sz="1200" b="1" smtClean="0">
                <a:solidFill>
                  <a:srgbClr val="FFFFFF"/>
                </a:solidFill>
                <a:cs typeface="Times New Roman" pitchFamily="18" charset="0"/>
              </a:rPr>
              <a:t>Note: Action curves are approximations for illustrative purposes.  Actual patient response will vary.</a:t>
            </a:r>
            <a:endParaRPr lang="en-US" altLang="en-US" sz="1200" b="1" smtClean="0">
              <a:solidFill>
                <a:srgbClr val="FFFFFF"/>
              </a:solidFill>
              <a:cs typeface="Times New Roman" pitchFamily="18" charset="0"/>
            </a:endParaRPr>
          </a:p>
        </p:txBody>
      </p:sp>
      <p:sp>
        <p:nvSpPr>
          <p:cNvPr id="80904" name="Rectangle 8"/>
          <p:cNvSpPr>
            <a:spLocks noChangeArrowheads="1"/>
          </p:cNvSpPr>
          <p:nvPr/>
        </p:nvSpPr>
        <p:spPr bwMode="auto">
          <a:xfrm>
            <a:off x="2098675" y="2781306"/>
            <a:ext cx="161422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fontAlgn="base">
              <a:spcBef>
                <a:spcPct val="0"/>
              </a:spcBef>
              <a:spcAft>
                <a:spcPct val="0"/>
              </a:spcAft>
              <a:buClrTx/>
              <a:buSzTx/>
              <a:buFontTx/>
              <a:buNone/>
            </a:pPr>
            <a:r>
              <a:rPr lang="en-US" altLang="en-US" sz="1600" b="1" smtClean="0">
                <a:solidFill>
                  <a:srgbClr val="4863EC"/>
                </a:solidFill>
                <a:cs typeface="Times New Roman" pitchFamily="18" charset="0"/>
              </a:rPr>
              <a:t>NPH 12–20 hours</a:t>
            </a:r>
            <a:r>
              <a:rPr lang="en-US" altLang="en-US" sz="2000" smtClean="0">
                <a:solidFill>
                  <a:srgbClr val="4863EC"/>
                </a:solidFill>
                <a:cs typeface="Times New Roman" pitchFamily="18" charset="0"/>
              </a:rPr>
              <a:t> </a:t>
            </a:r>
          </a:p>
        </p:txBody>
      </p:sp>
      <p:sp>
        <p:nvSpPr>
          <p:cNvPr id="80905" name="Line 9"/>
          <p:cNvSpPr>
            <a:spLocks noChangeShapeType="1"/>
          </p:cNvSpPr>
          <p:nvPr/>
        </p:nvSpPr>
        <p:spPr bwMode="auto">
          <a:xfrm flipH="1">
            <a:off x="2405066" y="3122616"/>
            <a:ext cx="15875" cy="1185863"/>
          </a:xfrm>
          <a:prstGeom prst="line">
            <a:avLst/>
          </a:prstGeom>
          <a:noFill/>
          <a:ln w="38100">
            <a:solidFill>
              <a:srgbClr val="4863EC"/>
            </a:solidFill>
            <a:round/>
            <a:headEnd/>
            <a:tailEnd type="triangle" w="med" len="med"/>
          </a:ln>
          <a:extLst>
            <a:ext uri="{909E8E84-426E-40DD-AFC4-6F175D3DCCD1}">
              <a14:hiddenFill xmlns:a14="http://schemas.microsoft.com/office/drawing/2010/main">
                <a:noFill/>
              </a14:hiddenFill>
            </a:ext>
          </a:extLst>
        </p:spPr>
        <p:txBody>
          <a:bodyPr lIns="92075" tIns="46038" rIns="92075" bIns="46038" anchor="ctr">
            <a:spAutoFit/>
          </a:bodyP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80906" name="Freeform 10"/>
          <p:cNvSpPr>
            <a:spLocks/>
          </p:cNvSpPr>
          <p:nvPr/>
        </p:nvSpPr>
        <p:spPr bwMode="gray">
          <a:xfrm>
            <a:off x="881063" y="4292600"/>
            <a:ext cx="5472112" cy="1243013"/>
          </a:xfrm>
          <a:custGeom>
            <a:avLst/>
            <a:gdLst>
              <a:gd name="T0" fmla="*/ 0 w 3447"/>
              <a:gd name="T1" fmla="*/ 2147483646 h 783"/>
              <a:gd name="T2" fmla="*/ 2147483646 w 3447"/>
              <a:gd name="T3" fmla="*/ 2147483646 h 783"/>
              <a:gd name="T4" fmla="*/ 2147483646 w 3447"/>
              <a:gd name="T5" fmla="*/ 2147483646 h 783"/>
              <a:gd name="T6" fmla="*/ 2147483646 w 3447"/>
              <a:gd name="T7" fmla="*/ 2147483646 h 783"/>
              <a:gd name="T8" fmla="*/ 2147483646 w 3447"/>
              <a:gd name="T9" fmla="*/ 2147483646 h 783"/>
              <a:gd name="T10" fmla="*/ 2147483646 w 3447"/>
              <a:gd name="T11" fmla="*/ 2147483646 h 783"/>
              <a:gd name="T12" fmla="*/ 0 60000 65536"/>
              <a:gd name="T13" fmla="*/ 0 60000 65536"/>
              <a:gd name="T14" fmla="*/ 0 60000 65536"/>
              <a:gd name="T15" fmla="*/ 0 60000 65536"/>
              <a:gd name="T16" fmla="*/ 0 60000 65536"/>
              <a:gd name="T17" fmla="*/ 0 60000 65536"/>
              <a:gd name="T18" fmla="*/ 0 w 3447"/>
              <a:gd name="T19" fmla="*/ 0 h 783"/>
              <a:gd name="T20" fmla="*/ 3447 w 3447"/>
              <a:gd name="T21" fmla="*/ 783 h 783"/>
            </a:gdLst>
            <a:ahLst/>
            <a:cxnLst>
              <a:cxn ang="T12">
                <a:pos x="T0" y="T1"/>
              </a:cxn>
              <a:cxn ang="T13">
                <a:pos x="T2" y="T3"/>
              </a:cxn>
              <a:cxn ang="T14">
                <a:pos x="T4" y="T5"/>
              </a:cxn>
              <a:cxn ang="T15">
                <a:pos x="T6" y="T7"/>
              </a:cxn>
              <a:cxn ang="T16">
                <a:pos x="T8" y="T9"/>
              </a:cxn>
              <a:cxn ang="T17">
                <a:pos x="T10" y="T11"/>
              </a:cxn>
            </a:cxnLst>
            <a:rect l="T18" t="T19" r="T20" b="T21"/>
            <a:pathLst>
              <a:path w="3447" h="783">
                <a:moveTo>
                  <a:pt x="0" y="700"/>
                </a:moveTo>
                <a:cubicBezTo>
                  <a:pt x="145" y="597"/>
                  <a:pt x="582" y="160"/>
                  <a:pt x="872" y="80"/>
                </a:cubicBezTo>
                <a:cubicBezTo>
                  <a:pt x="1162" y="0"/>
                  <a:pt x="1520" y="134"/>
                  <a:pt x="1739" y="218"/>
                </a:cubicBezTo>
                <a:cubicBezTo>
                  <a:pt x="1958" y="302"/>
                  <a:pt x="1866" y="274"/>
                  <a:pt x="1958" y="312"/>
                </a:cubicBezTo>
                <a:cubicBezTo>
                  <a:pt x="2050" y="350"/>
                  <a:pt x="2046" y="370"/>
                  <a:pt x="2294" y="448"/>
                </a:cubicBezTo>
                <a:cubicBezTo>
                  <a:pt x="2542" y="526"/>
                  <a:pt x="3207" y="713"/>
                  <a:pt x="3447" y="783"/>
                </a:cubicBezTo>
              </a:path>
            </a:pathLst>
          </a:custGeom>
          <a:noFill/>
          <a:ln w="38100">
            <a:solidFill>
              <a:srgbClr val="4863EC"/>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80907" name="Freeform 11"/>
          <p:cNvSpPr>
            <a:spLocks/>
          </p:cNvSpPr>
          <p:nvPr/>
        </p:nvSpPr>
        <p:spPr bwMode="gray">
          <a:xfrm>
            <a:off x="949325" y="5191130"/>
            <a:ext cx="7672388" cy="174625"/>
          </a:xfrm>
          <a:custGeom>
            <a:avLst/>
            <a:gdLst>
              <a:gd name="T0" fmla="*/ 0 w 4645"/>
              <a:gd name="T1" fmla="*/ 2147483646 h 121"/>
              <a:gd name="T2" fmla="*/ 2147483646 w 4645"/>
              <a:gd name="T3" fmla="*/ 2147483646 h 121"/>
              <a:gd name="T4" fmla="*/ 2147483646 w 4645"/>
              <a:gd name="T5" fmla="*/ 2147483646 h 121"/>
              <a:gd name="T6" fmla="*/ 2147483646 w 4645"/>
              <a:gd name="T7" fmla="*/ 2147483646 h 121"/>
              <a:gd name="T8" fmla="*/ 0 60000 65536"/>
              <a:gd name="T9" fmla="*/ 0 60000 65536"/>
              <a:gd name="T10" fmla="*/ 0 60000 65536"/>
              <a:gd name="T11" fmla="*/ 0 60000 65536"/>
              <a:gd name="T12" fmla="*/ 0 w 4645"/>
              <a:gd name="T13" fmla="*/ 0 h 121"/>
              <a:gd name="T14" fmla="*/ 4645 w 4645"/>
              <a:gd name="T15" fmla="*/ 121 h 121"/>
            </a:gdLst>
            <a:ahLst/>
            <a:cxnLst>
              <a:cxn ang="T8">
                <a:pos x="T0" y="T1"/>
              </a:cxn>
              <a:cxn ang="T9">
                <a:pos x="T2" y="T3"/>
              </a:cxn>
              <a:cxn ang="T10">
                <a:pos x="T4" y="T5"/>
              </a:cxn>
              <a:cxn ang="T11">
                <a:pos x="T6" y="T7"/>
              </a:cxn>
            </a:cxnLst>
            <a:rect l="T12" t="T13" r="T14" b="T15"/>
            <a:pathLst>
              <a:path w="4645" h="121">
                <a:moveTo>
                  <a:pt x="0" y="121"/>
                </a:moveTo>
                <a:cubicBezTo>
                  <a:pt x="71" y="106"/>
                  <a:pt x="242" y="47"/>
                  <a:pt x="429" y="28"/>
                </a:cubicBezTo>
                <a:cubicBezTo>
                  <a:pt x="616" y="9"/>
                  <a:pt x="417" y="0"/>
                  <a:pt x="1120" y="7"/>
                </a:cubicBezTo>
                <a:cubicBezTo>
                  <a:pt x="1823" y="14"/>
                  <a:pt x="3911" y="58"/>
                  <a:pt x="4645" y="71"/>
                </a:cubicBezTo>
              </a:path>
            </a:pathLst>
          </a:custGeom>
          <a:noFill/>
          <a:ln w="38100">
            <a:solidFill>
              <a:srgbClr val="4863EC"/>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80908" name="Line 12"/>
          <p:cNvSpPr>
            <a:spLocks noChangeShapeType="1"/>
          </p:cNvSpPr>
          <p:nvPr/>
        </p:nvSpPr>
        <p:spPr bwMode="auto">
          <a:xfrm>
            <a:off x="7065965" y="4572006"/>
            <a:ext cx="3175" cy="627063"/>
          </a:xfrm>
          <a:prstGeom prst="line">
            <a:avLst/>
          </a:prstGeom>
          <a:noFill/>
          <a:ln w="38100">
            <a:solidFill>
              <a:srgbClr val="4863EC"/>
            </a:solidFill>
            <a:round/>
            <a:headEnd/>
            <a:tailEnd type="triangle" w="med" len="med"/>
          </a:ln>
          <a:extLst>
            <a:ext uri="{909E8E84-426E-40DD-AFC4-6F175D3DCCD1}">
              <a14:hiddenFill xmlns:a14="http://schemas.microsoft.com/office/drawing/2010/main">
                <a:noFill/>
              </a14:hiddenFill>
            </a:ext>
          </a:extLst>
        </p:spPr>
        <p:txBody>
          <a:bodyPr lIns="92075" tIns="46038" rIns="92075" bIns="46038" anchor="ctr">
            <a:spAutoFit/>
          </a:bodyP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80909" name="Freeform 13"/>
          <p:cNvSpPr>
            <a:spLocks/>
          </p:cNvSpPr>
          <p:nvPr/>
        </p:nvSpPr>
        <p:spPr bwMode="gray">
          <a:xfrm>
            <a:off x="873125" y="4960941"/>
            <a:ext cx="6292850" cy="574675"/>
          </a:xfrm>
          <a:custGeom>
            <a:avLst/>
            <a:gdLst>
              <a:gd name="T0" fmla="*/ 0 w 3964"/>
              <a:gd name="T1" fmla="*/ 2147483646 h 320"/>
              <a:gd name="T2" fmla="*/ 2147483646 w 3964"/>
              <a:gd name="T3" fmla="*/ 2147483646 h 320"/>
              <a:gd name="T4" fmla="*/ 2147483646 w 3964"/>
              <a:gd name="T5" fmla="*/ 2147483646 h 320"/>
              <a:gd name="T6" fmla="*/ 2147483646 w 3964"/>
              <a:gd name="T7" fmla="*/ 2147483646 h 320"/>
              <a:gd name="T8" fmla="*/ 2147483646 w 3964"/>
              <a:gd name="T9" fmla="*/ 2147483646 h 320"/>
              <a:gd name="T10" fmla="*/ 2147483646 w 3964"/>
              <a:gd name="T11" fmla="*/ 2147483646 h 320"/>
              <a:gd name="T12" fmla="*/ 2147483646 w 3964"/>
              <a:gd name="T13" fmla="*/ 2147483646 h 320"/>
              <a:gd name="T14" fmla="*/ 0 60000 65536"/>
              <a:gd name="T15" fmla="*/ 0 60000 65536"/>
              <a:gd name="T16" fmla="*/ 0 60000 65536"/>
              <a:gd name="T17" fmla="*/ 0 60000 65536"/>
              <a:gd name="T18" fmla="*/ 0 60000 65536"/>
              <a:gd name="T19" fmla="*/ 0 60000 65536"/>
              <a:gd name="T20" fmla="*/ 0 60000 65536"/>
              <a:gd name="T21" fmla="*/ 0 w 3964"/>
              <a:gd name="T22" fmla="*/ 0 h 320"/>
              <a:gd name="T23" fmla="*/ 3964 w 3964"/>
              <a:gd name="T24" fmla="*/ 320 h 3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64" h="320">
                <a:moveTo>
                  <a:pt x="0" y="248"/>
                </a:moveTo>
                <a:cubicBezTo>
                  <a:pt x="62" y="227"/>
                  <a:pt x="153" y="159"/>
                  <a:pt x="372" y="121"/>
                </a:cubicBezTo>
                <a:cubicBezTo>
                  <a:pt x="591" y="83"/>
                  <a:pt x="1085" y="34"/>
                  <a:pt x="1314" y="17"/>
                </a:cubicBezTo>
                <a:cubicBezTo>
                  <a:pt x="1543" y="0"/>
                  <a:pt x="1585" y="3"/>
                  <a:pt x="1744" y="17"/>
                </a:cubicBezTo>
                <a:cubicBezTo>
                  <a:pt x="1903" y="31"/>
                  <a:pt x="2082" y="67"/>
                  <a:pt x="2267" y="100"/>
                </a:cubicBezTo>
                <a:cubicBezTo>
                  <a:pt x="2452" y="133"/>
                  <a:pt x="2571" y="179"/>
                  <a:pt x="2854" y="216"/>
                </a:cubicBezTo>
                <a:cubicBezTo>
                  <a:pt x="3137" y="253"/>
                  <a:pt x="3733" y="298"/>
                  <a:pt x="3964" y="320"/>
                </a:cubicBezTo>
              </a:path>
            </a:pathLst>
          </a:custGeom>
          <a:noFill/>
          <a:ln w="38100">
            <a:solidFill>
              <a:srgbClr val="4863EC"/>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80910" name="Text Box 14"/>
          <p:cNvSpPr txBox="1">
            <a:spLocks noChangeArrowheads="1"/>
          </p:cNvSpPr>
          <p:nvPr/>
        </p:nvSpPr>
        <p:spPr bwMode="auto">
          <a:xfrm>
            <a:off x="3024188" y="3484564"/>
            <a:ext cx="50419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fontAlgn="base">
              <a:spcBef>
                <a:spcPct val="0"/>
              </a:spcBef>
              <a:spcAft>
                <a:spcPct val="0"/>
              </a:spcAft>
              <a:buClrTx/>
              <a:buSzTx/>
              <a:buFontTx/>
              <a:buNone/>
            </a:pPr>
            <a:r>
              <a:rPr lang="en-US" altLang="en-US" sz="1600" b="1" smtClean="0">
                <a:solidFill>
                  <a:srgbClr val="4863EC"/>
                </a:solidFill>
                <a:cs typeface="Times New Roman" pitchFamily="18" charset="0"/>
              </a:rPr>
              <a:t>Detemir ~ 6</a:t>
            </a:r>
            <a:r>
              <a:rPr lang="en-US" altLang="en-US" sz="1600" b="1" smtClean="0">
                <a:solidFill>
                  <a:srgbClr val="4863EC"/>
                </a:solidFill>
                <a:cs typeface="Arial" pitchFamily="34" charset="0"/>
              </a:rPr>
              <a:t>–</a:t>
            </a:r>
            <a:r>
              <a:rPr lang="en-US" altLang="en-US" sz="1600" b="1" smtClean="0">
                <a:solidFill>
                  <a:srgbClr val="4863EC"/>
                </a:solidFill>
                <a:cs typeface="Times New Roman" pitchFamily="18" charset="0"/>
              </a:rPr>
              <a:t>23 hours (dose-dependent)</a:t>
            </a:r>
          </a:p>
        </p:txBody>
      </p:sp>
      <p:sp>
        <p:nvSpPr>
          <p:cNvPr id="80911" name="Line 15"/>
          <p:cNvSpPr>
            <a:spLocks noChangeShapeType="1"/>
          </p:cNvSpPr>
          <p:nvPr/>
        </p:nvSpPr>
        <p:spPr bwMode="auto">
          <a:xfrm>
            <a:off x="3278196" y="3890969"/>
            <a:ext cx="3175" cy="998537"/>
          </a:xfrm>
          <a:prstGeom prst="line">
            <a:avLst/>
          </a:prstGeom>
          <a:noFill/>
          <a:ln w="38100">
            <a:solidFill>
              <a:srgbClr val="4863EC"/>
            </a:solidFill>
            <a:round/>
            <a:headEnd/>
            <a:tailEnd type="triangle" w="med" len="med"/>
          </a:ln>
          <a:extLst>
            <a:ext uri="{909E8E84-426E-40DD-AFC4-6F175D3DCCD1}">
              <a14:hiddenFill xmlns:a14="http://schemas.microsoft.com/office/drawing/2010/main">
                <a:noFill/>
              </a14:hiddenFill>
            </a:ext>
          </a:extLst>
        </p:spPr>
        <p:txBody>
          <a:bodyPr lIns="92075" tIns="46038" rIns="92075" bIns="46038" anchor="ctr">
            <a:spAutoFit/>
          </a:bodyP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80912" name="Text Box 16"/>
          <p:cNvSpPr txBox="1">
            <a:spLocks noChangeArrowheads="1"/>
          </p:cNvSpPr>
          <p:nvPr/>
        </p:nvSpPr>
        <p:spPr bwMode="auto">
          <a:xfrm>
            <a:off x="5813433" y="4178300"/>
            <a:ext cx="29940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fontAlgn="base">
              <a:spcBef>
                <a:spcPct val="0"/>
              </a:spcBef>
              <a:spcAft>
                <a:spcPct val="0"/>
              </a:spcAft>
              <a:buClrTx/>
              <a:buSzTx/>
              <a:buFontTx/>
              <a:buNone/>
            </a:pPr>
            <a:r>
              <a:rPr lang="en-US" altLang="en-US" sz="1600" b="1" smtClean="0">
                <a:solidFill>
                  <a:srgbClr val="4863EC"/>
                </a:solidFill>
                <a:cs typeface="Times New Roman" pitchFamily="18" charset="0"/>
              </a:rPr>
              <a:t>Glargine ~ 20</a:t>
            </a:r>
            <a:r>
              <a:rPr lang="en-US" altLang="en-US" sz="1600" b="1" smtClean="0">
                <a:solidFill>
                  <a:srgbClr val="4863EC"/>
                </a:solidFill>
                <a:cs typeface="Arial" pitchFamily="34" charset="0"/>
              </a:rPr>
              <a:t>–</a:t>
            </a:r>
            <a:r>
              <a:rPr lang="en-US" altLang="en-US" sz="1600" b="1" smtClean="0">
                <a:solidFill>
                  <a:srgbClr val="4863EC"/>
                </a:solidFill>
                <a:cs typeface="Times New Roman" pitchFamily="18" charset="0"/>
              </a:rPr>
              <a:t>26 hours</a:t>
            </a:r>
          </a:p>
        </p:txBody>
      </p:sp>
      <p:sp>
        <p:nvSpPr>
          <p:cNvPr id="661521" name="Text Box 17"/>
          <p:cNvSpPr txBox="1">
            <a:spLocks noChangeArrowheads="1"/>
          </p:cNvSpPr>
          <p:nvPr/>
        </p:nvSpPr>
        <p:spPr bwMode="auto">
          <a:xfrm>
            <a:off x="647700" y="6394213"/>
            <a:ext cx="58293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miter lim="800000"/>
                <a:headEnd/>
                <a:tailEnd/>
              </a14:hiddenLine>
            </a:ext>
          </a:extLst>
        </p:spPr>
        <p:txBody>
          <a:bodyPr anchor="ctr">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50000"/>
              </a:spcBef>
              <a:spcAft>
                <a:spcPct val="0"/>
              </a:spcAft>
              <a:buClrTx/>
              <a:buSzTx/>
              <a:buFontTx/>
              <a:buNone/>
            </a:pPr>
            <a:r>
              <a:rPr lang="en-CA" altLang="ja-JP" sz="1200" smtClean="0">
                <a:solidFill>
                  <a:srgbClr val="FFFFFF"/>
                </a:solidFill>
                <a:ea typeface="MS PGothic" pitchFamily="34" charset="-128"/>
                <a:cs typeface="Times New Roman" pitchFamily="18" charset="0"/>
              </a:rPr>
              <a:t>Adapted from </a:t>
            </a:r>
            <a:r>
              <a:rPr lang="en-CA" altLang="ja-JP" sz="1200" i="1" smtClean="0">
                <a:solidFill>
                  <a:srgbClr val="FFFFFF"/>
                </a:solidFill>
                <a:ea typeface="MS PGothic" pitchFamily="34" charset="-128"/>
                <a:cs typeface="Times New Roman" pitchFamily="18" charset="0"/>
              </a:rPr>
              <a:t>Insulin Therapy for the 21</a:t>
            </a:r>
            <a:r>
              <a:rPr lang="en-CA" altLang="ja-JP" sz="1200" i="1" baseline="30000" smtClean="0">
                <a:solidFill>
                  <a:srgbClr val="FFFFFF"/>
                </a:solidFill>
                <a:ea typeface="MS PGothic" pitchFamily="34" charset="-128"/>
                <a:cs typeface="Times New Roman" pitchFamily="18" charset="0"/>
              </a:rPr>
              <a:t>st</a:t>
            </a:r>
            <a:r>
              <a:rPr lang="en-CA" altLang="ja-JP" sz="1200" i="1" smtClean="0">
                <a:solidFill>
                  <a:srgbClr val="FFFFFF"/>
                </a:solidFill>
                <a:ea typeface="MS PGothic" pitchFamily="34" charset="-128"/>
                <a:cs typeface="Times New Roman" pitchFamily="18" charset="0"/>
              </a:rPr>
              <a:t> Century.  </a:t>
            </a:r>
            <a:r>
              <a:rPr lang="en-CA" altLang="ja-JP" sz="1200" smtClean="0">
                <a:solidFill>
                  <a:srgbClr val="FFFFFF"/>
                </a:solidFill>
                <a:ea typeface="MS PGothic" pitchFamily="34" charset="-128"/>
                <a:cs typeface="Times New Roman" pitchFamily="18" charset="0"/>
              </a:rPr>
              <a:t>American Diabetes Association; information from insulin glargine, insulin detemir, and NPH product monographs</a:t>
            </a:r>
            <a:endParaRPr lang="en-US" altLang="en-US" sz="1200" i="1" smtClean="0">
              <a:solidFill>
                <a:srgbClr val="FFFFFF"/>
              </a:solidFill>
              <a:ea typeface="MS PGothic" pitchFamily="34" charset="-128"/>
              <a:cs typeface="Times New Roman" pitchFamily="18" charset="0"/>
            </a:endParaRPr>
          </a:p>
          <a:p>
            <a:pPr eaLnBrk="0" fontAlgn="base" hangingPunct="0">
              <a:spcBef>
                <a:spcPct val="50000"/>
              </a:spcBef>
              <a:spcAft>
                <a:spcPct val="0"/>
              </a:spcAft>
              <a:buClrTx/>
              <a:buSzTx/>
              <a:buFontTx/>
              <a:buNone/>
            </a:pPr>
            <a:endParaRPr lang="en-US" altLang="en-US" sz="1200" smtClean="0">
              <a:solidFill>
                <a:srgbClr val="FFFFFF"/>
              </a:solidFill>
              <a:ea typeface="MS PGothic" pitchFamily="34" charset="-128"/>
              <a:cs typeface="Times New Roman" pitchFamily="18" charset="0"/>
            </a:endParaRPr>
          </a:p>
        </p:txBody>
      </p:sp>
      <p:sp>
        <p:nvSpPr>
          <p:cNvPr id="661522"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CEB0DFFB-750E-4693-81EB-C085B8A42200}" type="slidenum">
              <a:rPr lang="en-US" altLang="en-US" sz="1400">
                <a:solidFill>
                  <a:srgbClr val="FFFFFF"/>
                </a:solidFill>
              </a:rPr>
              <a:pPr>
                <a:spcBef>
                  <a:spcPct val="0"/>
                </a:spcBef>
                <a:buClrTx/>
                <a:buSzTx/>
                <a:buFontTx/>
                <a:buNone/>
              </a:pPr>
              <a:t>28</a:t>
            </a:fld>
            <a:endParaRPr lang="en-US" altLang="en-US" sz="1400">
              <a:solidFill>
                <a:srgbClr val="FFFFFF"/>
              </a:solidFill>
            </a:endParaRPr>
          </a:p>
        </p:txBody>
      </p:sp>
    </p:spTree>
    <p:extLst>
      <p:ext uri="{BB962C8B-B14F-4D97-AF65-F5344CB8AC3E}">
        <p14:creationId xmlns:p14="http://schemas.microsoft.com/office/powerpoint/2010/main" val="102187778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80904"/>
                                        </p:tgtEl>
                                        <p:attrNameLst>
                                          <p:attrName>style.visibility</p:attrName>
                                        </p:attrNameLst>
                                      </p:cBhvr>
                                      <p:to>
                                        <p:strVal val="visible"/>
                                      </p:to>
                                    </p:set>
                                  </p:childTnLst>
                                </p:cTn>
                              </p:par>
                            </p:childTnLst>
                          </p:cTn>
                        </p:par>
                        <p:par>
                          <p:cTn id="7" fill="hold" nodeType="afterGroup">
                            <p:stCondLst>
                              <p:cond delay="500"/>
                            </p:stCondLst>
                            <p:childTnLst>
                              <p:par>
                                <p:cTn id="8" presetID="22" presetClass="entr" presetSubtype="1" fill="hold" grpId="0" nodeType="afterEffect">
                                  <p:stCondLst>
                                    <p:cond delay="0"/>
                                  </p:stCondLst>
                                  <p:childTnLst>
                                    <p:set>
                                      <p:cBhvr>
                                        <p:cTn id="9" dur="1" fill="hold">
                                          <p:stCondLst>
                                            <p:cond delay="0"/>
                                          </p:stCondLst>
                                        </p:cTn>
                                        <p:tgtEl>
                                          <p:spTgt spid="80905"/>
                                        </p:tgtEl>
                                        <p:attrNameLst>
                                          <p:attrName>style.visibility</p:attrName>
                                        </p:attrNameLst>
                                      </p:cBhvr>
                                      <p:to>
                                        <p:strVal val="visible"/>
                                      </p:to>
                                    </p:set>
                                    <p:animEffect transition="in" filter="wipe(up)">
                                      <p:cBhvr>
                                        <p:cTn id="10" dur="500"/>
                                        <p:tgtEl>
                                          <p:spTgt spid="80905"/>
                                        </p:tgtEl>
                                      </p:cBhvr>
                                    </p:animEffect>
                                  </p:childTnLst>
                                </p:cTn>
                              </p:par>
                            </p:childTnLst>
                          </p:cTn>
                        </p:par>
                        <p:par>
                          <p:cTn id="11" fill="hold" nodeType="afterGroup">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80906"/>
                                        </p:tgtEl>
                                        <p:attrNameLst>
                                          <p:attrName>style.visibility</p:attrName>
                                        </p:attrNameLst>
                                      </p:cBhvr>
                                      <p:to>
                                        <p:strVal val="visible"/>
                                      </p:to>
                                    </p:set>
                                    <p:animEffect transition="in" filter="wipe(left)">
                                      <p:cBhvr>
                                        <p:cTn id="14" dur="500"/>
                                        <p:tgtEl>
                                          <p:spTgt spid="80906"/>
                                        </p:tgtEl>
                                      </p:cBhvr>
                                    </p:animEffect>
                                  </p:childTnLst>
                                </p:cTn>
                              </p:par>
                            </p:childTnLst>
                          </p:cTn>
                        </p:par>
                        <p:par>
                          <p:cTn id="15" fill="hold" nodeType="afterGroup">
                            <p:stCondLst>
                              <p:cond delay="1500"/>
                            </p:stCondLst>
                            <p:childTnLst>
                              <p:par>
                                <p:cTn id="16" presetID="1" presetClass="entr" presetSubtype="0" fill="hold" grpId="0" nodeType="afterEffect">
                                  <p:stCondLst>
                                    <p:cond delay="0"/>
                                  </p:stCondLst>
                                  <p:childTnLst>
                                    <p:set>
                                      <p:cBhvr>
                                        <p:cTn id="17" dur="1" fill="hold">
                                          <p:stCondLst>
                                            <p:cond delay="499"/>
                                          </p:stCondLst>
                                        </p:cTn>
                                        <p:tgtEl>
                                          <p:spTgt spid="80910"/>
                                        </p:tgtEl>
                                        <p:attrNameLst>
                                          <p:attrName>style.visibility</p:attrName>
                                        </p:attrNameLst>
                                      </p:cBhvr>
                                      <p:to>
                                        <p:strVal val="visible"/>
                                      </p:to>
                                    </p:set>
                                  </p:childTnLst>
                                </p:cTn>
                              </p:par>
                            </p:childTnLst>
                          </p:cTn>
                        </p:par>
                        <p:par>
                          <p:cTn id="18" fill="hold" nodeType="afterGroup">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80911"/>
                                        </p:tgtEl>
                                        <p:attrNameLst>
                                          <p:attrName>style.visibility</p:attrName>
                                        </p:attrNameLst>
                                      </p:cBhvr>
                                      <p:to>
                                        <p:strVal val="visible"/>
                                      </p:to>
                                    </p:set>
                                    <p:animEffect transition="in" filter="wipe(up)">
                                      <p:cBhvr>
                                        <p:cTn id="21" dur="500"/>
                                        <p:tgtEl>
                                          <p:spTgt spid="80911"/>
                                        </p:tgtEl>
                                      </p:cBhvr>
                                    </p:animEffect>
                                  </p:childTnLst>
                                </p:cTn>
                              </p:par>
                            </p:childTnLst>
                          </p:cTn>
                        </p:par>
                        <p:par>
                          <p:cTn id="22" fill="hold" nodeType="afterGroup">
                            <p:stCondLst>
                              <p:cond delay="2500"/>
                            </p:stCondLst>
                            <p:childTnLst>
                              <p:par>
                                <p:cTn id="23" presetID="22" presetClass="entr" presetSubtype="8" fill="hold" grpId="0" nodeType="afterEffect">
                                  <p:stCondLst>
                                    <p:cond delay="0"/>
                                  </p:stCondLst>
                                  <p:childTnLst>
                                    <p:set>
                                      <p:cBhvr>
                                        <p:cTn id="24" dur="1" fill="hold">
                                          <p:stCondLst>
                                            <p:cond delay="0"/>
                                          </p:stCondLst>
                                        </p:cTn>
                                        <p:tgtEl>
                                          <p:spTgt spid="80909"/>
                                        </p:tgtEl>
                                        <p:attrNameLst>
                                          <p:attrName>style.visibility</p:attrName>
                                        </p:attrNameLst>
                                      </p:cBhvr>
                                      <p:to>
                                        <p:strVal val="visible"/>
                                      </p:to>
                                    </p:set>
                                    <p:animEffect transition="in" filter="wipe(left)">
                                      <p:cBhvr>
                                        <p:cTn id="25" dur="500"/>
                                        <p:tgtEl>
                                          <p:spTgt spid="80909"/>
                                        </p:tgtEl>
                                      </p:cBhvr>
                                    </p:animEffect>
                                  </p:childTnLst>
                                </p:cTn>
                              </p:par>
                            </p:childTnLst>
                          </p:cTn>
                        </p:par>
                        <p:par>
                          <p:cTn id="26" fill="hold" nodeType="afterGroup">
                            <p:stCondLst>
                              <p:cond delay="3000"/>
                            </p:stCondLst>
                            <p:childTnLst>
                              <p:par>
                                <p:cTn id="27" presetID="1" presetClass="entr" presetSubtype="0" fill="hold" grpId="0" nodeType="afterEffect">
                                  <p:stCondLst>
                                    <p:cond delay="0"/>
                                  </p:stCondLst>
                                  <p:childTnLst>
                                    <p:set>
                                      <p:cBhvr>
                                        <p:cTn id="28" dur="1" fill="hold">
                                          <p:stCondLst>
                                            <p:cond delay="499"/>
                                          </p:stCondLst>
                                        </p:cTn>
                                        <p:tgtEl>
                                          <p:spTgt spid="80912"/>
                                        </p:tgtEl>
                                        <p:attrNameLst>
                                          <p:attrName>style.visibility</p:attrName>
                                        </p:attrNameLst>
                                      </p:cBhvr>
                                      <p:to>
                                        <p:strVal val="visible"/>
                                      </p:to>
                                    </p:set>
                                  </p:childTnLst>
                                </p:cTn>
                              </p:par>
                            </p:childTnLst>
                          </p:cTn>
                        </p:par>
                        <p:par>
                          <p:cTn id="29" fill="hold" nodeType="afterGroup">
                            <p:stCondLst>
                              <p:cond delay="3500"/>
                            </p:stCondLst>
                            <p:childTnLst>
                              <p:par>
                                <p:cTn id="30" presetID="22" presetClass="entr" presetSubtype="1" fill="hold" grpId="0" nodeType="afterEffect">
                                  <p:stCondLst>
                                    <p:cond delay="0"/>
                                  </p:stCondLst>
                                  <p:childTnLst>
                                    <p:set>
                                      <p:cBhvr>
                                        <p:cTn id="31" dur="1" fill="hold">
                                          <p:stCondLst>
                                            <p:cond delay="0"/>
                                          </p:stCondLst>
                                        </p:cTn>
                                        <p:tgtEl>
                                          <p:spTgt spid="80908"/>
                                        </p:tgtEl>
                                        <p:attrNameLst>
                                          <p:attrName>style.visibility</p:attrName>
                                        </p:attrNameLst>
                                      </p:cBhvr>
                                      <p:to>
                                        <p:strVal val="visible"/>
                                      </p:to>
                                    </p:set>
                                    <p:animEffect transition="in" filter="wipe(up)">
                                      <p:cBhvr>
                                        <p:cTn id="32" dur="500"/>
                                        <p:tgtEl>
                                          <p:spTgt spid="80908"/>
                                        </p:tgtEl>
                                      </p:cBhvr>
                                    </p:animEffect>
                                  </p:childTnLst>
                                </p:cTn>
                              </p:par>
                            </p:childTnLst>
                          </p:cTn>
                        </p:par>
                        <p:par>
                          <p:cTn id="33" fill="hold" nodeType="afterGroup">
                            <p:stCondLst>
                              <p:cond delay="4000"/>
                            </p:stCondLst>
                            <p:childTnLst>
                              <p:par>
                                <p:cTn id="34" presetID="22" presetClass="entr" presetSubtype="8" fill="hold" grpId="0" nodeType="afterEffect">
                                  <p:stCondLst>
                                    <p:cond delay="0"/>
                                  </p:stCondLst>
                                  <p:childTnLst>
                                    <p:set>
                                      <p:cBhvr>
                                        <p:cTn id="35" dur="1" fill="hold">
                                          <p:stCondLst>
                                            <p:cond delay="0"/>
                                          </p:stCondLst>
                                        </p:cTn>
                                        <p:tgtEl>
                                          <p:spTgt spid="80907"/>
                                        </p:tgtEl>
                                        <p:attrNameLst>
                                          <p:attrName>style.visibility</p:attrName>
                                        </p:attrNameLst>
                                      </p:cBhvr>
                                      <p:to>
                                        <p:strVal val="visible"/>
                                      </p:to>
                                    </p:set>
                                    <p:animEffect transition="in" filter="wipe(left)">
                                      <p:cBhvr>
                                        <p:cTn id="36" dur="500"/>
                                        <p:tgtEl>
                                          <p:spTgt spid="809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4" grpId="0" autoUpdateAnimBg="0"/>
      <p:bldP spid="80905" grpId="0" animBg="1"/>
      <p:bldP spid="80906" grpId="0" animBg="1"/>
      <p:bldP spid="80907" grpId="0" animBg="1"/>
      <p:bldP spid="80908" grpId="0" animBg="1"/>
      <p:bldP spid="80909" grpId="0" animBg="1"/>
      <p:bldP spid="80910" grpId="0" autoUpdateAnimBg="0"/>
      <p:bldP spid="80911" grpId="0" animBg="1"/>
      <p:bldP spid="80912"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9874" name="Picture 5" descr="Idealized insulin time-action profiles after subcutaneous injection of insulin aspart, insulin lispro, insulin glulisine, regular insulin, NPH insulin, insulin detemir, and insulin glarg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1149"/>
            <a:ext cx="9144000" cy="578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9875" name="Text Box 6"/>
          <p:cNvSpPr txBox="1">
            <a:spLocks noChangeArrowheads="1"/>
          </p:cNvSpPr>
          <p:nvPr/>
        </p:nvSpPr>
        <p:spPr bwMode="auto">
          <a:xfrm>
            <a:off x="6629400" y="6400806"/>
            <a:ext cx="2514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fontAlgn="base">
              <a:spcBef>
                <a:spcPct val="50000"/>
              </a:spcBef>
              <a:spcAft>
                <a:spcPct val="0"/>
              </a:spcAft>
              <a:buClrTx/>
              <a:buSzTx/>
              <a:buFontTx/>
              <a:buNone/>
            </a:pPr>
            <a:r>
              <a:rPr lang="en-US" altLang="en-US" sz="2400" smtClean="0">
                <a:solidFill>
                  <a:srgbClr val="FFFF00"/>
                </a:solidFill>
                <a:cs typeface="Times New Roman" pitchFamily="18" charset="0"/>
              </a:rPr>
              <a:t>Endotext.com</a:t>
            </a:r>
          </a:p>
        </p:txBody>
      </p:sp>
      <p:sp>
        <p:nvSpPr>
          <p:cNvPr id="719876"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92C6822B-E08A-43B6-A24B-AC85CCDFD78C}" type="slidenum">
              <a:rPr lang="en-US" altLang="en-US" sz="1400">
                <a:solidFill>
                  <a:srgbClr val="FFFFFF"/>
                </a:solidFill>
              </a:rPr>
              <a:pPr>
                <a:spcBef>
                  <a:spcPct val="0"/>
                </a:spcBef>
                <a:buClrTx/>
                <a:buSzTx/>
                <a:buFontTx/>
                <a:buNone/>
              </a:pPr>
              <a:t>29</a:t>
            </a:fld>
            <a:endParaRPr lang="en-US" altLang="en-US" sz="1400">
              <a:solidFill>
                <a:srgbClr val="FFFFFF"/>
              </a:solidFill>
            </a:endParaRPr>
          </a:p>
        </p:txBody>
      </p:sp>
    </p:spTree>
    <p:extLst>
      <p:ext uri="{BB962C8B-B14F-4D97-AF65-F5344CB8AC3E}">
        <p14:creationId xmlns:p14="http://schemas.microsoft.com/office/powerpoint/2010/main" val="1127810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38"/>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648A305A-51EC-4746-89C6-11A9F3895EE7}" type="slidenum">
              <a:rPr lang="en-US" altLang="en-US" sz="1400">
                <a:solidFill>
                  <a:srgbClr val="FFFFFF"/>
                </a:solidFill>
              </a:rPr>
              <a:pPr>
                <a:spcBef>
                  <a:spcPct val="0"/>
                </a:spcBef>
                <a:buClrTx/>
                <a:buSzTx/>
                <a:buFontTx/>
                <a:buNone/>
              </a:pPr>
              <a:t>3</a:t>
            </a:fld>
            <a:endParaRPr lang="en-US" altLang="en-US" sz="1400">
              <a:solidFill>
                <a:srgbClr val="FFFFFF"/>
              </a:solidFill>
            </a:endParaRPr>
          </a:p>
        </p:txBody>
      </p:sp>
      <p:sp>
        <p:nvSpPr>
          <p:cNvPr id="183299" name="AutoShape 4"/>
          <p:cNvSpPr>
            <a:spLocks noChangeArrowheads="1"/>
          </p:cNvSpPr>
          <p:nvPr/>
        </p:nvSpPr>
        <p:spPr bwMode="auto">
          <a:xfrm>
            <a:off x="457200" y="4038600"/>
            <a:ext cx="8001000" cy="1447800"/>
          </a:xfrm>
          <a:prstGeom prst="roundRect">
            <a:avLst>
              <a:gd name="adj" fmla="val 16667"/>
            </a:avLst>
          </a:prstGeom>
          <a:solidFill>
            <a:srgbClr val="CC0000"/>
          </a:solidFill>
          <a:ln w="9525">
            <a:solidFill>
              <a:schemeClr val="tx1"/>
            </a:solidFill>
            <a:round/>
            <a:headEnd/>
            <a:tailEnd/>
          </a:ln>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1" hangingPunct="1">
              <a:spcBef>
                <a:spcPct val="0"/>
              </a:spcBef>
              <a:buClrTx/>
              <a:buSzTx/>
              <a:buFontTx/>
              <a:buNone/>
            </a:pPr>
            <a:endParaRPr lang="fa-IR" altLang="en-US" sz="2400"/>
          </a:p>
        </p:txBody>
      </p:sp>
      <p:sp>
        <p:nvSpPr>
          <p:cNvPr id="183300" name="Rectangle 2"/>
          <p:cNvSpPr>
            <a:spLocks noGrp="1" noChangeArrowheads="1"/>
          </p:cNvSpPr>
          <p:nvPr>
            <p:ph type="ctrTitle"/>
          </p:nvPr>
        </p:nvSpPr>
        <p:spPr>
          <a:xfrm>
            <a:off x="1143000" y="304800"/>
            <a:ext cx="7772400" cy="990600"/>
          </a:xfrm>
          <a:solidFill>
            <a:srgbClr val="CC0000"/>
          </a:solidFill>
        </p:spPr>
        <p:txBody>
          <a:bodyPr/>
          <a:lstStyle/>
          <a:p>
            <a:pPr eaLnBrk="1" hangingPunct="1"/>
            <a:r>
              <a:rPr lang="en-US" altLang="ar-SA" sz="3200" b="1" smtClean="0">
                <a:solidFill>
                  <a:srgbClr val="FFFF66"/>
                </a:solidFill>
              </a:rPr>
              <a:t>Classification</a:t>
            </a:r>
          </a:p>
        </p:txBody>
      </p:sp>
      <p:sp>
        <p:nvSpPr>
          <p:cNvPr id="5123" name="Rectangle 3"/>
          <p:cNvSpPr>
            <a:spLocks noGrp="1" noChangeArrowheads="1"/>
          </p:cNvSpPr>
          <p:nvPr>
            <p:ph type="subTitle" idx="1"/>
          </p:nvPr>
        </p:nvSpPr>
        <p:spPr>
          <a:xfrm>
            <a:off x="457200" y="1295400"/>
            <a:ext cx="8229600" cy="5257800"/>
          </a:xfrm>
        </p:spPr>
        <p:txBody>
          <a:bodyPr/>
          <a:lstStyle/>
          <a:p>
            <a:pPr algn="l" eaLnBrk="1" hangingPunct="1">
              <a:defRPr/>
            </a:pPr>
            <a:endParaRPr lang="en-US" altLang="ar-SA" sz="2800" dirty="0" smtClean="0">
              <a:solidFill>
                <a:srgbClr val="FFFF66"/>
              </a:solidFill>
            </a:endParaRPr>
          </a:p>
          <a:p>
            <a:pPr algn="l" eaLnBrk="1" hangingPunct="1">
              <a:defRPr/>
            </a:pPr>
            <a:r>
              <a:rPr lang="en-US" altLang="ar-SA" sz="2800" dirty="0" smtClean="0">
                <a:solidFill>
                  <a:schemeClr val="tx1"/>
                </a:solidFill>
              </a:rPr>
              <a:t>The two broad categories of </a:t>
            </a:r>
            <a:r>
              <a:rPr lang="en-US" altLang="ar-SA" sz="2800" u="sng" dirty="0" smtClean="0">
                <a:solidFill>
                  <a:schemeClr val="tx1"/>
                </a:solidFill>
              </a:rPr>
              <a:t>DM</a:t>
            </a:r>
            <a:r>
              <a:rPr lang="en-US" altLang="ar-SA" sz="2800" dirty="0" smtClean="0">
                <a:solidFill>
                  <a:schemeClr val="tx1"/>
                </a:solidFill>
              </a:rPr>
              <a:t> are designated</a:t>
            </a:r>
          </a:p>
          <a:p>
            <a:pPr algn="l" eaLnBrk="1" hangingPunct="1">
              <a:defRPr/>
            </a:pPr>
            <a:r>
              <a:rPr lang="en-US" altLang="ar-SA" sz="2800" dirty="0" smtClean="0">
                <a:solidFill>
                  <a:srgbClr val="FFFF66"/>
                </a:solidFill>
              </a:rPr>
              <a:t> Type 1 ( A or B)</a:t>
            </a:r>
          </a:p>
          <a:p>
            <a:pPr algn="l" eaLnBrk="1" hangingPunct="1">
              <a:defRPr/>
            </a:pPr>
            <a:r>
              <a:rPr lang="en-US" altLang="ar-SA" sz="2800" dirty="0" smtClean="0">
                <a:solidFill>
                  <a:srgbClr val="FFFF66"/>
                </a:solidFill>
              </a:rPr>
              <a:t> Type 2 </a:t>
            </a:r>
          </a:p>
          <a:p>
            <a:pPr algn="l" eaLnBrk="1" hangingPunct="1">
              <a:defRPr/>
            </a:pPr>
            <a:endParaRPr lang="en-US" altLang="ar-SA" sz="3600" b="1" dirty="0" smtClean="0">
              <a:solidFill>
                <a:srgbClr val="FFFF66"/>
              </a:solidFill>
            </a:endParaRPr>
          </a:p>
          <a:p>
            <a:pPr eaLnBrk="1" hangingPunct="1">
              <a:defRPr/>
            </a:pPr>
            <a:r>
              <a:rPr lang="en-US" altLang="ar-SA" sz="2400" dirty="0" smtClean="0">
                <a:solidFill>
                  <a:srgbClr val="FFFF66"/>
                </a:solidFill>
              </a:rPr>
              <a:t>Type 1A DM results from</a:t>
            </a:r>
          </a:p>
          <a:p>
            <a:pPr algn="l" eaLnBrk="1" hangingPunct="1">
              <a:defRPr/>
            </a:pPr>
            <a:r>
              <a:rPr lang="en-US" altLang="ar-SA" sz="2400" dirty="0" smtClean="0">
                <a:solidFill>
                  <a:srgbClr val="FFFF66"/>
                </a:solidFill>
              </a:rPr>
              <a:t> Autoimmune </a:t>
            </a:r>
            <a:r>
              <a:rPr lang="el-GR" altLang="ar-SA" sz="2400" dirty="0" smtClean="0">
                <a:solidFill>
                  <a:srgbClr val="FFFF66"/>
                </a:solidFill>
              </a:rPr>
              <a:t>β</a:t>
            </a:r>
            <a:r>
              <a:rPr lang="en-US" altLang="ar-SA" sz="2400" dirty="0" smtClean="0">
                <a:solidFill>
                  <a:srgbClr val="FFFF66"/>
                </a:solidFill>
              </a:rPr>
              <a:t> cell destruction</a:t>
            </a:r>
          </a:p>
          <a:p>
            <a:pPr algn="l" eaLnBrk="1" hangingPunct="1">
              <a:defRPr/>
            </a:pPr>
            <a:r>
              <a:rPr lang="en-US" altLang="ar-SA" sz="2400" dirty="0" smtClean="0">
                <a:solidFill>
                  <a:srgbClr val="FFFF66"/>
                </a:solidFill>
              </a:rPr>
              <a:t> </a:t>
            </a:r>
            <a:r>
              <a:rPr lang="en-US" altLang="ar-SA" sz="2400" u="sng" dirty="0" smtClean="0">
                <a:solidFill>
                  <a:srgbClr val="FFFF66"/>
                </a:solidFill>
              </a:rPr>
              <a:t>Usually leads to insulin deficiency                                                        </a:t>
            </a:r>
            <a:r>
              <a:rPr lang="en-US" altLang="ar-SA" sz="3600" dirty="0" smtClean="0">
                <a:solidFill>
                  <a:srgbClr val="FFFF66"/>
                </a:solidFill>
              </a:rPr>
              <a:t>							</a:t>
            </a:r>
          </a:p>
        </p:txBody>
      </p:sp>
    </p:spTree>
    <p:extLst>
      <p:ext uri="{BB962C8B-B14F-4D97-AF65-F5344CB8AC3E}">
        <p14:creationId xmlns:p14="http://schemas.microsoft.com/office/powerpoint/2010/main" val="2700452809"/>
      </p:ext>
    </p:extLst>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39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FC2894FA-4E53-4C09-845F-F4C448421870}" type="slidenum">
              <a:rPr lang="en-US" altLang="en-US" sz="1400">
                <a:solidFill>
                  <a:srgbClr val="FFFFFF"/>
                </a:solidFill>
              </a:rPr>
              <a:pPr>
                <a:spcBef>
                  <a:spcPct val="0"/>
                </a:spcBef>
                <a:buClrTx/>
                <a:buSzTx/>
                <a:buFontTx/>
                <a:buNone/>
              </a:pPr>
              <a:t>30</a:t>
            </a:fld>
            <a:endParaRPr lang="en-US" altLang="en-US" sz="1400">
              <a:solidFill>
                <a:srgbClr val="FFFFFF"/>
              </a:solidFill>
            </a:endParaRPr>
          </a:p>
        </p:txBody>
      </p:sp>
      <p:sp>
        <p:nvSpPr>
          <p:cNvPr id="699395" name="Rectangle 2"/>
          <p:cNvSpPr>
            <a:spLocks noGrp="1" noChangeArrowheads="1"/>
          </p:cNvSpPr>
          <p:nvPr>
            <p:ph type="title"/>
          </p:nvPr>
        </p:nvSpPr>
        <p:spPr>
          <a:xfrm>
            <a:off x="1143000" y="609600"/>
            <a:ext cx="7772400" cy="533400"/>
          </a:xfrm>
          <a:solidFill>
            <a:srgbClr val="CC0000"/>
          </a:solidFill>
        </p:spPr>
        <p:txBody>
          <a:bodyPr/>
          <a:lstStyle/>
          <a:p>
            <a:pPr eaLnBrk="1" hangingPunct="1"/>
            <a:r>
              <a:rPr lang="en-US" altLang="ar-SA" sz="4000" smtClean="0">
                <a:solidFill>
                  <a:srgbClr val="FFFF66"/>
                </a:solidFill>
              </a:rPr>
              <a:t>Insulin dosage</a:t>
            </a:r>
          </a:p>
        </p:txBody>
      </p:sp>
      <p:sp>
        <p:nvSpPr>
          <p:cNvPr id="699396" name="Rectangle 3"/>
          <p:cNvSpPr>
            <a:spLocks noGrp="1" noChangeArrowheads="1"/>
          </p:cNvSpPr>
          <p:nvPr>
            <p:ph type="body" idx="1"/>
          </p:nvPr>
        </p:nvSpPr>
        <p:spPr>
          <a:xfrm>
            <a:off x="533400" y="1524001"/>
            <a:ext cx="8408988" cy="4537075"/>
          </a:xfrm>
        </p:spPr>
        <p:txBody>
          <a:bodyPr/>
          <a:lstStyle/>
          <a:p>
            <a:pPr eaLnBrk="1" hangingPunct="1">
              <a:lnSpc>
                <a:spcPct val="90000"/>
              </a:lnSpc>
            </a:pPr>
            <a:r>
              <a:rPr lang="en-US" altLang="en-US" sz="2800" smtClean="0">
                <a:effectLst/>
                <a:cs typeface="Times New Roman" pitchFamily="18" charset="0"/>
              </a:rPr>
              <a:t> </a:t>
            </a:r>
            <a:r>
              <a:rPr lang="en-US" altLang="ar-SA" sz="2800" smtClean="0">
                <a:effectLst/>
                <a:cs typeface="Times New Roman" pitchFamily="18" charset="0"/>
              </a:rPr>
              <a:t>Individuals with type 1 require 0.5 to 1.0 U/kg / day  divided into multiple doses. </a:t>
            </a:r>
          </a:p>
          <a:p>
            <a:pPr eaLnBrk="1" hangingPunct="1">
              <a:lnSpc>
                <a:spcPct val="90000"/>
              </a:lnSpc>
              <a:buFont typeface="Wingdings" pitchFamily="2" charset="2"/>
              <a:buNone/>
            </a:pPr>
            <a:endParaRPr lang="en-US" altLang="ar-SA" sz="2800" smtClean="0">
              <a:effectLst/>
              <a:cs typeface="Times New Roman" pitchFamily="18" charset="0"/>
            </a:endParaRPr>
          </a:p>
          <a:p>
            <a:pPr eaLnBrk="1" hangingPunct="1">
              <a:lnSpc>
                <a:spcPct val="90000"/>
              </a:lnSpc>
            </a:pPr>
            <a:r>
              <a:rPr lang="en-US" altLang="ar-SA" sz="2800" smtClean="0">
                <a:effectLst/>
                <a:cs typeface="Times New Roman" pitchFamily="18" charset="0"/>
              </a:rPr>
              <a:t>Initial insulin  regimens should be conservative; approximately 40 to 50% of the insulin should be given as basal insulin. </a:t>
            </a:r>
          </a:p>
          <a:p>
            <a:pPr eaLnBrk="1" hangingPunct="1">
              <a:lnSpc>
                <a:spcPct val="90000"/>
              </a:lnSpc>
            </a:pPr>
            <a:endParaRPr lang="en-US" altLang="ar-SA" sz="2800" smtClean="0">
              <a:effectLst/>
              <a:cs typeface="Times New Roman" pitchFamily="18" charset="0"/>
            </a:endParaRPr>
          </a:p>
          <a:p>
            <a:pPr eaLnBrk="1" hangingPunct="1">
              <a:lnSpc>
                <a:spcPct val="90000"/>
              </a:lnSpc>
            </a:pPr>
            <a:r>
              <a:rPr lang="en-US" altLang="ar-SA" sz="2800" smtClean="0">
                <a:effectLst/>
                <a:cs typeface="Times New Roman" pitchFamily="18" charset="0"/>
              </a:rPr>
              <a:t>A single daily injection of insulin is not appropriate therapy in type 1 DM.</a:t>
            </a:r>
          </a:p>
        </p:txBody>
      </p:sp>
    </p:spTree>
    <p:extLst>
      <p:ext uri="{BB962C8B-B14F-4D97-AF65-F5344CB8AC3E}">
        <p14:creationId xmlns:p14="http://schemas.microsoft.com/office/powerpoint/2010/main" val="745495024"/>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066" name="Title 1"/>
          <p:cNvSpPr>
            <a:spLocks noGrp="1"/>
          </p:cNvSpPr>
          <p:nvPr>
            <p:ph type="title"/>
          </p:nvPr>
        </p:nvSpPr>
        <p:spPr>
          <a:xfrm>
            <a:off x="457200" y="296869"/>
            <a:ext cx="7799388" cy="846137"/>
          </a:xfrm>
          <a:solidFill>
            <a:srgbClr val="CC0000"/>
          </a:solidFill>
        </p:spPr>
        <p:txBody>
          <a:bodyPr/>
          <a:lstStyle/>
          <a:p>
            <a:pPr>
              <a:lnSpc>
                <a:spcPts val="4000"/>
              </a:lnSpc>
            </a:pPr>
            <a:r>
              <a:rPr lang="en-US" altLang="en-US" sz="4000" smtClean="0">
                <a:solidFill>
                  <a:srgbClr val="FFFF00"/>
                </a:solidFill>
              </a:rPr>
              <a:t>Physical Activity: Recommendations</a:t>
            </a:r>
          </a:p>
        </p:txBody>
      </p:sp>
      <p:sp>
        <p:nvSpPr>
          <p:cNvPr id="76802" name="Content Placeholder 2"/>
          <p:cNvSpPr>
            <a:spLocks noGrp="1"/>
          </p:cNvSpPr>
          <p:nvPr>
            <p:ph idx="1"/>
          </p:nvPr>
        </p:nvSpPr>
        <p:spPr>
          <a:xfrm>
            <a:off x="228600" y="1600205"/>
            <a:ext cx="8686800" cy="5040313"/>
          </a:xfrm>
        </p:spPr>
        <p:txBody>
          <a:bodyPr>
            <a:noAutofit/>
          </a:bodyPr>
          <a:lstStyle/>
          <a:p>
            <a:pPr marL="0" indent="0">
              <a:spcBef>
                <a:spcPts val="1200"/>
              </a:spcBef>
              <a:buFont typeface="Wingdings" pitchFamily="2" charset="2"/>
              <a:buNone/>
              <a:defRPr/>
            </a:pPr>
            <a:r>
              <a:rPr lang="en-US" sz="2800" dirty="0">
                <a:solidFill>
                  <a:srgbClr val="FFFF00"/>
                </a:solidFill>
              </a:rPr>
              <a:t>Children and adolescents </a:t>
            </a:r>
            <a:r>
              <a:rPr lang="en-US" sz="2800" dirty="0"/>
              <a:t>with diabetes or </a:t>
            </a:r>
            <a:r>
              <a:rPr lang="en-US" sz="2800" dirty="0" smtClean="0"/>
              <a:t>prediabetes:</a:t>
            </a:r>
          </a:p>
          <a:p>
            <a:pPr marL="0" indent="0">
              <a:spcBef>
                <a:spcPts val="1200"/>
              </a:spcBef>
              <a:buFont typeface="Wingdings" pitchFamily="2" charset="2"/>
              <a:buNone/>
              <a:defRPr/>
            </a:pPr>
            <a:endParaRPr lang="en-US" sz="2800" u="sng" dirty="0" smtClean="0"/>
          </a:p>
          <a:p>
            <a:pPr marL="0" indent="0">
              <a:spcBef>
                <a:spcPts val="1200"/>
              </a:spcBef>
              <a:buFont typeface="Wingdings" pitchFamily="2" charset="2"/>
              <a:buNone/>
              <a:defRPr/>
            </a:pPr>
            <a:r>
              <a:rPr lang="en-US" sz="2800" dirty="0" smtClean="0"/>
              <a:t>1-Should </a:t>
            </a:r>
            <a:r>
              <a:rPr lang="en-US" sz="2800" dirty="0"/>
              <a:t>engage </a:t>
            </a:r>
            <a:r>
              <a:rPr lang="en-US" sz="2800" dirty="0" smtClean="0"/>
              <a:t>in:</a:t>
            </a:r>
            <a:r>
              <a:rPr lang="en-US" sz="2800" u="sng" dirty="0" smtClean="0"/>
              <a:t> </a:t>
            </a:r>
          </a:p>
          <a:p>
            <a:pPr marL="0" indent="0">
              <a:spcBef>
                <a:spcPts val="1200"/>
              </a:spcBef>
              <a:buFont typeface="Wingdings" pitchFamily="2" charset="2"/>
              <a:buNone/>
              <a:defRPr/>
            </a:pPr>
            <a:r>
              <a:rPr lang="en-US" sz="2800" u="sng" dirty="0" smtClean="0">
                <a:solidFill>
                  <a:srgbClr val="FFFF00"/>
                </a:solidFill>
              </a:rPr>
              <a:t>60 </a:t>
            </a:r>
            <a:r>
              <a:rPr lang="en-US" sz="2800" u="sng" dirty="0">
                <a:solidFill>
                  <a:srgbClr val="FFFF00"/>
                </a:solidFill>
              </a:rPr>
              <a:t>min/day </a:t>
            </a:r>
            <a:r>
              <a:rPr lang="en-US" sz="2800" u="sng" dirty="0"/>
              <a:t>or more </a:t>
            </a:r>
            <a:endParaRPr lang="en-US" sz="2800" u="sng" dirty="0" smtClean="0"/>
          </a:p>
          <a:p>
            <a:pPr marL="0" indent="0">
              <a:spcBef>
                <a:spcPts val="1200"/>
              </a:spcBef>
              <a:buFont typeface="Wingdings" pitchFamily="2" charset="2"/>
              <a:buNone/>
              <a:defRPr/>
            </a:pPr>
            <a:r>
              <a:rPr lang="en-US" sz="2800" u="sng" dirty="0" smtClean="0"/>
              <a:t>Moderate- </a:t>
            </a:r>
            <a:r>
              <a:rPr lang="en-US" sz="2800" u="sng" dirty="0"/>
              <a:t>or </a:t>
            </a:r>
            <a:r>
              <a:rPr lang="en-US" sz="2800" u="sng" dirty="0" smtClean="0"/>
              <a:t>vigorous-intensity</a:t>
            </a:r>
          </a:p>
          <a:p>
            <a:pPr marL="0" indent="0">
              <a:spcBef>
                <a:spcPts val="1200"/>
              </a:spcBef>
              <a:buFont typeface="Wingdings" pitchFamily="2" charset="2"/>
              <a:buNone/>
              <a:defRPr/>
            </a:pPr>
            <a:r>
              <a:rPr lang="en-US" sz="2800" u="sng" dirty="0" smtClean="0"/>
              <a:t> </a:t>
            </a:r>
            <a:r>
              <a:rPr lang="en-US" sz="2800" u="sng" dirty="0" smtClean="0">
                <a:solidFill>
                  <a:srgbClr val="FFFF00"/>
                </a:solidFill>
              </a:rPr>
              <a:t>Aerobic</a:t>
            </a:r>
            <a:r>
              <a:rPr lang="en-US" sz="2800" u="sng" dirty="0" smtClean="0"/>
              <a:t> activity</a:t>
            </a:r>
          </a:p>
          <a:p>
            <a:pPr>
              <a:spcBef>
                <a:spcPts val="1200"/>
              </a:spcBef>
              <a:defRPr/>
            </a:pPr>
            <a:endParaRPr lang="en-US" sz="2800" dirty="0"/>
          </a:p>
          <a:p>
            <a:pPr marL="0" indent="0">
              <a:spcBef>
                <a:spcPts val="1200"/>
              </a:spcBef>
              <a:buFont typeface="Wingdings" pitchFamily="2" charset="2"/>
              <a:buNone/>
              <a:defRPr/>
            </a:pPr>
            <a:r>
              <a:rPr lang="en-US" sz="2800" dirty="0" smtClean="0"/>
              <a:t>2-with </a:t>
            </a:r>
            <a:r>
              <a:rPr lang="en-US" sz="2800" dirty="0"/>
              <a:t>vigorous </a:t>
            </a:r>
            <a:r>
              <a:rPr lang="en-US" sz="2800" dirty="0">
                <a:solidFill>
                  <a:srgbClr val="FFFF00"/>
                </a:solidFill>
              </a:rPr>
              <a:t>muscle-strengthening</a:t>
            </a:r>
            <a:r>
              <a:rPr lang="en-US" sz="2800" dirty="0"/>
              <a:t> and bone-strengthening activities at least 3 days/week. </a:t>
            </a:r>
            <a:endParaRPr lang="en-US" sz="2800" dirty="0" smtClean="0">
              <a:solidFill>
                <a:schemeClr val="accent6"/>
              </a:solidFill>
            </a:endParaRPr>
          </a:p>
          <a:p>
            <a:pPr>
              <a:spcBef>
                <a:spcPts val="1200"/>
              </a:spcBef>
              <a:defRPr/>
            </a:pPr>
            <a:endParaRPr lang="en-US" sz="2800" dirty="0" smtClean="0">
              <a:solidFill>
                <a:schemeClr val="accent6"/>
              </a:solidFill>
            </a:endParaRPr>
          </a:p>
          <a:p>
            <a:pPr>
              <a:spcBef>
                <a:spcPts val="1200"/>
              </a:spcBef>
              <a:defRPr/>
            </a:pPr>
            <a:endParaRPr lang="en-US" sz="2200" dirty="0">
              <a:solidFill>
                <a:schemeClr val="accent6"/>
              </a:solidFill>
            </a:endParaRPr>
          </a:p>
        </p:txBody>
      </p:sp>
      <p:sp>
        <p:nvSpPr>
          <p:cNvPr id="600068"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8E89698C-75E2-4F6A-B574-1CB1654CCA5B}" type="slidenum">
              <a:rPr lang="en-US" altLang="en-US" sz="1400">
                <a:solidFill>
                  <a:srgbClr val="FFFFFF"/>
                </a:solidFill>
              </a:rPr>
              <a:pPr>
                <a:spcBef>
                  <a:spcPct val="0"/>
                </a:spcBef>
                <a:buClrTx/>
                <a:buSzTx/>
                <a:buFontTx/>
                <a:buNone/>
              </a:pPr>
              <a:t>31</a:t>
            </a:fld>
            <a:endParaRPr lang="en-US" altLang="en-US" sz="1400">
              <a:solidFill>
                <a:srgbClr val="FFFFFF"/>
              </a:solidFill>
            </a:endParaRPr>
          </a:p>
        </p:txBody>
      </p:sp>
      <p:sp>
        <p:nvSpPr>
          <p:cNvPr id="600069" name="Rounded Rectangle 1"/>
          <p:cNvSpPr>
            <a:spLocks noChangeArrowheads="1"/>
          </p:cNvSpPr>
          <p:nvPr/>
        </p:nvSpPr>
        <p:spPr bwMode="auto">
          <a:xfrm>
            <a:off x="304800" y="1600200"/>
            <a:ext cx="7848600" cy="533400"/>
          </a:xfrm>
          <a:prstGeom prst="roundRect">
            <a:avLst>
              <a:gd name="adj" fmla="val 16667"/>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fontAlgn="base">
              <a:spcBef>
                <a:spcPct val="0"/>
              </a:spcBef>
              <a:spcAft>
                <a:spcPct val="0"/>
              </a:spcAft>
              <a:buClrTx/>
              <a:buSzTx/>
              <a:buFontTx/>
              <a:buNone/>
            </a:pPr>
            <a:endParaRPr lang="en-US" altLang="en-US" sz="2400" smtClean="0">
              <a:solidFill>
                <a:srgbClr val="FFFFFF"/>
              </a:solidFill>
              <a:cs typeface="Times New Roman" pitchFamily="18" charset="0"/>
            </a:endParaRPr>
          </a:p>
        </p:txBody>
      </p:sp>
    </p:spTree>
    <p:extLst>
      <p:ext uri="{BB962C8B-B14F-4D97-AF65-F5344CB8AC3E}">
        <p14:creationId xmlns:p14="http://schemas.microsoft.com/office/powerpoint/2010/main" val="1479979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7680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680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680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680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680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680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114" name="Title 1"/>
          <p:cNvSpPr>
            <a:spLocks noGrp="1"/>
          </p:cNvSpPr>
          <p:nvPr>
            <p:ph type="title"/>
          </p:nvPr>
        </p:nvSpPr>
        <p:spPr>
          <a:xfrm>
            <a:off x="457200" y="296869"/>
            <a:ext cx="7799388" cy="693737"/>
          </a:xfrm>
          <a:solidFill>
            <a:srgbClr val="CC0000"/>
          </a:solidFill>
        </p:spPr>
        <p:txBody>
          <a:bodyPr/>
          <a:lstStyle/>
          <a:p>
            <a:pPr>
              <a:lnSpc>
                <a:spcPts val="4000"/>
              </a:lnSpc>
            </a:pPr>
            <a:r>
              <a:rPr lang="en-US" altLang="en-US" sz="4000" smtClean="0">
                <a:solidFill>
                  <a:srgbClr val="FFFF00"/>
                </a:solidFill>
              </a:rPr>
              <a:t>Physical Activity: Recommendations</a:t>
            </a:r>
          </a:p>
        </p:txBody>
      </p:sp>
      <p:sp>
        <p:nvSpPr>
          <p:cNvPr id="76802" name="Content Placeholder 2"/>
          <p:cNvSpPr>
            <a:spLocks noGrp="1"/>
          </p:cNvSpPr>
          <p:nvPr>
            <p:ph idx="1"/>
          </p:nvPr>
        </p:nvSpPr>
        <p:spPr>
          <a:xfrm>
            <a:off x="228600" y="1447800"/>
            <a:ext cx="8763000" cy="5181600"/>
          </a:xfrm>
        </p:spPr>
        <p:txBody>
          <a:bodyPr>
            <a:noAutofit/>
          </a:bodyPr>
          <a:lstStyle/>
          <a:p>
            <a:pPr marL="0" indent="0">
              <a:spcBef>
                <a:spcPts val="1200"/>
              </a:spcBef>
              <a:buFont typeface="Wingdings" pitchFamily="2" charset="2"/>
              <a:buNone/>
              <a:defRPr/>
            </a:pPr>
            <a:r>
              <a:rPr lang="en-US" sz="2400" dirty="0" smtClean="0"/>
              <a:t>Most </a:t>
            </a:r>
            <a:r>
              <a:rPr lang="en-US" sz="2400" dirty="0">
                <a:solidFill>
                  <a:srgbClr val="FFFF00"/>
                </a:solidFill>
              </a:rPr>
              <a:t>adults with type 1 </a:t>
            </a:r>
            <a:r>
              <a:rPr lang="en-US" sz="2400" dirty="0" smtClean="0">
                <a:solidFill>
                  <a:srgbClr val="FFFF00"/>
                </a:solidFill>
              </a:rPr>
              <a:t>and </a:t>
            </a:r>
            <a:r>
              <a:rPr lang="en-US" sz="2400" dirty="0">
                <a:solidFill>
                  <a:srgbClr val="FFFF00"/>
                </a:solidFill>
              </a:rPr>
              <a:t>type 2 </a:t>
            </a:r>
            <a:r>
              <a:rPr lang="en-US" sz="2400" dirty="0" smtClean="0">
                <a:solidFill>
                  <a:srgbClr val="FFFF00"/>
                </a:solidFill>
              </a:rPr>
              <a:t> diabetes:</a:t>
            </a:r>
          </a:p>
          <a:p>
            <a:pPr>
              <a:spcBef>
                <a:spcPts val="1200"/>
              </a:spcBef>
              <a:defRPr/>
            </a:pPr>
            <a:r>
              <a:rPr lang="en-US" sz="2400" dirty="0" smtClean="0"/>
              <a:t>Should </a:t>
            </a:r>
            <a:r>
              <a:rPr lang="en-US" sz="2400" dirty="0"/>
              <a:t>engage in </a:t>
            </a:r>
            <a:r>
              <a:rPr lang="en-US" sz="2400" dirty="0">
                <a:solidFill>
                  <a:srgbClr val="FFFF00"/>
                </a:solidFill>
              </a:rPr>
              <a:t>150 min or more of moderate-to-vigorous </a:t>
            </a:r>
            <a:r>
              <a:rPr lang="en-US" sz="2400" dirty="0"/>
              <a:t>intensity </a:t>
            </a:r>
            <a:r>
              <a:rPr lang="en-US" sz="2400" dirty="0">
                <a:solidFill>
                  <a:srgbClr val="FFFF00"/>
                </a:solidFill>
              </a:rPr>
              <a:t>aerobic</a:t>
            </a:r>
            <a:r>
              <a:rPr lang="en-US" sz="2400" dirty="0"/>
              <a:t> activity </a:t>
            </a:r>
            <a:r>
              <a:rPr lang="en-US" sz="2400" u="sng" dirty="0"/>
              <a:t>per week</a:t>
            </a:r>
            <a:r>
              <a:rPr lang="en-US" sz="2400" dirty="0"/>
              <a:t>, spread over at least 3 days/week, with no more than 2 consecutive days without activity</a:t>
            </a:r>
            <a:r>
              <a:rPr lang="en-US" sz="2400" dirty="0" smtClean="0"/>
              <a:t>.</a:t>
            </a:r>
          </a:p>
          <a:p>
            <a:pPr>
              <a:spcBef>
                <a:spcPts val="1200"/>
              </a:spcBef>
              <a:defRPr/>
            </a:pPr>
            <a:endParaRPr lang="en-US" sz="2400" dirty="0"/>
          </a:p>
          <a:p>
            <a:pPr marL="0" indent="0">
              <a:spcBef>
                <a:spcPts val="1200"/>
              </a:spcBef>
              <a:buNone/>
              <a:defRPr/>
            </a:pPr>
            <a:endParaRPr lang="en-US" sz="2400" dirty="0" smtClean="0"/>
          </a:p>
        </p:txBody>
      </p:sp>
      <p:sp>
        <p:nvSpPr>
          <p:cNvPr id="602116"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2586E2B5-5926-4F46-84AC-B731E3C6E436}" type="slidenum">
              <a:rPr lang="en-US" altLang="en-US" sz="1400">
                <a:solidFill>
                  <a:srgbClr val="FFFFFF"/>
                </a:solidFill>
              </a:rPr>
              <a:pPr>
                <a:spcBef>
                  <a:spcPct val="0"/>
                </a:spcBef>
                <a:buClrTx/>
                <a:buSzTx/>
                <a:buFontTx/>
                <a:buNone/>
              </a:pPr>
              <a:t>32</a:t>
            </a:fld>
            <a:endParaRPr lang="en-US" altLang="en-US" sz="1400">
              <a:solidFill>
                <a:srgbClr val="FFFFFF"/>
              </a:solidFill>
            </a:endParaRPr>
          </a:p>
        </p:txBody>
      </p:sp>
      <p:sp>
        <p:nvSpPr>
          <p:cNvPr id="602117" name="Rounded Rectangle 1"/>
          <p:cNvSpPr>
            <a:spLocks noChangeArrowheads="1"/>
          </p:cNvSpPr>
          <p:nvPr/>
        </p:nvSpPr>
        <p:spPr bwMode="auto">
          <a:xfrm>
            <a:off x="228600" y="1524000"/>
            <a:ext cx="5715000" cy="381000"/>
          </a:xfrm>
          <a:prstGeom prst="roundRect">
            <a:avLst>
              <a:gd name="adj" fmla="val 16667"/>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fontAlgn="base">
              <a:spcBef>
                <a:spcPct val="0"/>
              </a:spcBef>
              <a:spcAft>
                <a:spcPct val="0"/>
              </a:spcAft>
              <a:buClrTx/>
              <a:buSzTx/>
              <a:buFontTx/>
              <a:buNone/>
            </a:pPr>
            <a:endParaRPr lang="en-US" altLang="en-US" sz="2400" smtClean="0">
              <a:solidFill>
                <a:srgbClr val="FFFFFF"/>
              </a:solidFill>
              <a:cs typeface="Times New Roman" pitchFamily="18" charset="0"/>
            </a:endParaRPr>
          </a:p>
        </p:txBody>
      </p:sp>
    </p:spTree>
    <p:extLst>
      <p:ext uri="{BB962C8B-B14F-4D97-AF65-F5344CB8AC3E}">
        <p14:creationId xmlns:p14="http://schemas.microsoft.com/office/powerpoint/2010/main" val="31472957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680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680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21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33C1FCC9-A526-4DD3-8DFB-163BB9322A31}" type="slidenum">
              <a:rPr lang="en-US" altLang="en-US" sz="1400">
                <a:solidFill>
                  <a:srgbClr val="FFFFFF"/>
                </a:solidFill>
              </a:rPr>
              <a:pPr>
                <a:spcBef>
                  <a:spcPct val="0"/>
                </a:spcBef>
                <a:buClrTx/>
                <a:buSzTx/>
                <a:buFontTx/>
                <a:buNone/>
              </a:pPr>
              <a:t>33</a:t>
            </a:fld>
            <a:endParaRPr lang="en-US" altLang="en-US" sz="1400">
              <a:solidFill>
                <a:srgbClr val="FFFFFF"/>
              </a:solidFill>
            </a:endParaRPr>
          </a:p>
        </p:txBody>
      </p:sp>
      <p:sp>
        <p:nvSpPr>
          <p:cNvPr id="606211" name="Rectangle 2"/>
          <p:cNvSpPr>
            <a:spLocks noGrp="1" noChangeArrowheads="1"/>
          </p:cNvSpPr>
          <p:nvPr>
            <p:ph type="title"/>
          </p:nvPr>
        </p:nvSpPr>
        <p:spPr>
          <a:xfrm>
            <a:off x="838200" y="381000"/>
            <a:ext cx="7772400" cy="838200"/>
          </a:xfrm>
          <a:solidFill>
            <a:srgbClr val="CC0000"/>
          </a:solidFill>
        </p:spPr>
        <p:txBody>
          <a:bodyPr/>
          <a:lstStyle/>
          <a:p>
            <a:pPr eaLnBrk="1" hangingPunct="1"/>
            <a:r>
              <a:rPr lang="en-US" altLang="ar-SA" smtClean="0">
                <a:solidFill>
                  <a:srgbClr val="FFFF66"/>
                </a:solidFill>
              </a:rPr>
              <a:t>Exercise</a:t>
            </a:r>
          </a:p>
        </p:txBody>
      </p:sp>
      <p:sp>
        <p:nvSpPr>
          <p:cNvPr id="580612" name="Rectangle 3"/>
          <p:cNvSpPr>
            <a:spLocks noGrp="1" noChangeArrowheads="1"/>
          </p:cNvSpPr>
          <p:nvPr>
            <p:ph type="body" idx="1"/>
          </p:nvPr>
        </p:nvSpPr>
        <p:spPr>
          <a:xfrm>
            <a:off x="304800" y="1589088"/>
            <a:ext cx="8153400" cy="4876800"/>
          </a:xfrm>
        </p:spPr>
        <p:txBody>
          <a:bodyPr/>
          <a:lstStyle/>
          <a:p>
            <a:pPr eaLnBrk="1" hangingPunct="1">
              <a:defRPr/>
            </a:pPr>
            <a:r>
              <a:rPr lang="en-US" altLang="ar-SA" dirty="0" smtClean="0">
                <a:effectLst/>
                <a:cs typeface="Times New Roman" panose="02020603050405020304" pitchFamily="18" charset="0"/>
              </a:rPr>
              <a:t>Exercise is an integral component of  diabetes care that  have multiple positive benefits</a:t>
            </a:r>
          </a:p>
          <a:p>
            <a:pPr eaLnBrk="1" hangingPunct="1">
              <a:defRPr/>
            </a:pPr>
            <a:endParaRPr lang="en-US" altLang="ar-SA" dirty="0" smtClean="0">
              <a:effectLst/>
              <a:cs typeface="Times New Roman" panose="02020603050405020304" pitchFamily="18" charset="0"/>
            </a:endParaRPr>
          </a:p>
          <a:p>
            <a:pPr marL="514350" indent="-514350" eaLnBrk="1" hangingPunct="1">
              <a:buFont typeface="+mj-lt"/>
              <a:buAutoNum type="arabicPeriod"/>
              <a:defRPr/>
            </a:pPr>
            <a:r>
              <a:rPr lang="en-US" altLang="ar-SA" dirty="0" smtClean="0">
                <a:effectLst/>
                <a:cs typeface="Times New Roman" panose="02020603050405020304" pitchFamily="18" charset="0"/>
              </a:rPr>
              <a:t>Cardiovascular benefits</a:t>
            </a:r>
          </a:p>
          <a:p>
            <a:pPr marL="514350" indent="-514350" eaLnBrk="1" hangingPunct="1">
              <a:buFont typeface="+mj-lt"/>
              <a:buAutoNum type="arabicPeriod"/>
              <a:defRPr/>
            </a:pPr>
            <a:r>
              <a:rPr lang="en-US" altLang="ar-SA" dirty="0" smtClean="0">
                <a:effectLst/>
                <a:cs typeface="Times New Roman" panose="02020603050405020304" pitchFamily="18" charset="0"/>
              </a:rPr>
              <a:t>Reduced blood pressure</a:t>
            </a:r>
          </a:p>
          <a:p>
            <a:pPr marL="514350" indent="-514350" eaLnBrk="1" hangingPunct="1">
              <a:buFont typeface="+mj-lt"/>
              <a:buAutoNum type="arabicPeriod"/>
              <a:defRPr/>
            </a:pPr>
            <a:r>
              <a:rPr lang="en-US" altLang="ar-SA" dirty="0" smtClean="0">
                <a:effectLst/>
                <a:cs typeface="Times New Roman" panose="02020603050405020304" pitchFamily="18" charset="0"/>
              </a:rPr>
              <a:t>Maintenance of muscle mass</a:t>
            </a:r>
          </a:p>
          <a:p>
            <a:pPr marL="514350" indent="-514350" eaLnBrk="1" hangingPunct="1">
              <a:buFont typeface="+mj-lt"/>
              <a:buAutoNum type="arabicPeriod"/>
              <a:defRPr/>
            </a:pPr>
            <a:r>
              <a:rPr lang="en-US" altLang="ar-SA" dirty="0" smtClean="0">
                <a:effectLst/>
                <a:cs typeface="Times New Roman" panose="02020603050405020304" pitchFamily="18" charset="0"/>
              </a:rPr>
              <a:t>Reduction in body fat</a:t>
            </a:r>
          </a:p>
          <a:p>
            <a:pPr marL="514350" indent="-514350" eaLnBrk="1" hangingPunct="1">
              <a:buFont typeface="+mj-lt"/>
              <a:buAutoNum type="arabicPeriod"/>
              <a:defRPr/>
            </a:pPr>
            <a:r>
              <a:rPr lang="en-US" altLang="ar-SA" dirty="0" smtClean="0">
                <a:effectLst/>
                <a:cs typeface="Times New Roman" panose="02020603050405020304" pitchFamily="18" charset="0"/>
              </a:rPr>
              <a:t>Weight loss</a:t>
            </a:r>
          </a:p>
        </p:txBody>
      </p:sp>
    </p:spTree>
    <p:extLst>
      <p:ext uri="{BB962C8B-B14F-4D97-AF65-F5344CB8AC3E}">
        <p14:creationId xmlns:p14="http://schemas.microsoft.com/office/powerpoint/2010/main" val="888313223"/>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23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3C869F6A-D501-46C7-8016-180C7E9D1332}" type="slidenum">
              <a:rPr lang="en-US" altLang="en-US" sz="1400">
                <a:solidFill>
                  <a:srgbClr val="FFFFFF"/>
                </a:solidFill>
              </a:rPr>
              <a:pPr>
                <a:spcBef>
                  <a:spcPct val="0"/>
                </a:spcBef>
                <a:buClrTx/>
                <a:buSzTx/>
                <a:buFontTx/>
                <a:buNone/>
              </a:pPr>
              <a:t>34</a:t>
            </a:fld>
            <a:endParaRPr lang="en-US" altLang="en-US" sz="1400">
              <a:solidFill>
                <a:srgbClr val="FFFFFF"/>
              </a:solidFill>
            </a:endParaRPr>
          </a:p>
        </p:txBody>
      </p:sp>
      <p:sp>
        <p:nvSpPr>
          <p:cNvPr id="607235" name="Rectangle 2"/>
          <p:cNvSpPr>
            <a:spLocks noGrp="1" noChangeArrowheads="1"/>
          </p:cNvSpPr>
          <p:nvPr>
            <p:ph type="title"/>
          </p:nvPr>
        </p:nvSpPr>
        <p:spPr>
          <a:xfrm>
            <a:off x="560388" y="457200"/>
            <a:ext cx="8077200" cy="762000"/>
          </a:xfrm>
          <a:solidFill>
            <a:srgbClr val="CC0000"/>
          </a:solidFill>
        </p:spPr>
        <p:txBody>
          <a:bodyPr/>
          <a:lstStyle/>
          <a:p>
            <a:pPr eaLnBrk="1" hangingPunct="1"/>
            <a:r>
              <a:rPr lang="en-US" altLang="ar-SA" smtClean="0">
                <a:solidFill>
                  <a:srgbClr val="FFFF66"/>
                </a:solidFill>
              </a:rPr>
              <a:t>Exercise</a:t>
            </a:r>
            <a:endParaRPr lang="en-US" altLang="ar-SA" smtClean="0">
              <a:solidFill>
                <a:srgbClr val="FFFF66"/>
              </a:solidFill>
              <a:latin typeface="Arial" pitchFamily="34" charset="0"/>
            </a:endParaRPr>
          </a:p>
        </p:txBody>
      </p:sp>
      <p:sp>
        <p:nvSpPr>
          <p:cNvPr id="607236" name="Rectangle 3"/>
          <p:cNvSpPr>
            <a:spLocks noGrp="1" noChangeArrowheads="1"/>
          </p:cNvSpPr>
          <p:nvPr>
            <p:ph type="body" idx="1"/>
          </p:nvPr>
        </p:nvSpPr>
        <p:spPr>
          <a:xfrm>
            <a:off x="228600" y="1752600"/>
            <a:ext cx="8408988" cy="4378325"/>
          </a:xfrm>
        </p:spPr>
        <p:txBody>
          <a:bodyPr/>
          <a:lstStyle/>
          <a:p>
            <a:pPr eaLnBrk="1" hangingPunct="1"/>
            <a:r>
              <a:rPr lang="en-US" altLang="ar-SA" smtClean="0">
                <a:effectLst/>
                <a:cs typeface="Times New Roman" pitchFamily="18" charset="0"/>
              </a:rPr>
              <a:t>Individuals with type 1 DM are prone to either hyperglycemia or hypoglycemia during exercise, depending on</a:t>
            </a:r>
          </a:p>
          <a:p>
            <a:pPr eaLnBrk="1" hangingPunct="1">
              <a:buFont typeface="Wingdings" pitchFamily="2" charset="2"/>
              <a:buNone/>
            </a:pPr>
            <a:endParaRPr lang="en-US" altLang="ar-SA" smtClean="0">
              <a:effectLst/>
              <a:cs typeface="Times New Roman" pitchFamily="18" charset="0"/>
            </a:endParaRPr>
          </a:p>
          <a:p>
            <a:pPr eaLnBrk="1" hangingPunct="1"/>
            <a:r>
              <a:rPr lang="en-US" altLang="ar-SA" smtClean="0">
                <a:solidFill>
                  <a:srgbClr val="FFFF66"/>
                </a:solidFill>
                <a:effectLst/>
                <a:cs typeface="Times New Roman" pitchFamily="18" charset="0"/>
              </a:rPr>
              <a:t> Preexercise plasma glucose</a:t>
            </a:r>
          </a:p>
          <a:p>
            <a:pPr eaLnBrk="1" hangingPunct="1"/>
            <a:r>
              <a:rPr lang="en-US" altLang="ar-SA" smtClean="0">
                <a:solidFill>
                  <a:srgbClr val="FFFF66"/>
                </a:solidFill>
                <a:effectLst/>
                <a:cs typeface="Times New Roman" pitchFamily="18" charset="0"/>
              </a:rPr>
              <a:t> Circulating insulin </a:t>
            </a:r>
          </a:p>
          <a:p>
            <a:pPr eaLnBrk="1" hangingPunct="1"/>
            <a:r>
              <a:rPr lang="en-US" altLang="ar-SA" smtClean="0">
                <a:solidFill>
                  <a:srgbClr val="FFFF66"/>
                </a:solidFill>
                <a:effectLst/>
                <a:cs typeface="Times New Roman" pitchFamily="18" charset="0"/>
              </a:rPr>
              <a:t> Exercise-induced catecholamines.</a:t>
            </a:r>
            <a:r>
              <a:rPr lang="en-US" altLang="ar-SA" smtClean="0">
                <a:effectLst/>
                <a:cs typeface="Times New Roman" pitchFamily="18" charset="0"/>
              </a:rPr>
              <a:t> </a:t>
            </a:r>
          </a:p>
        </p:txBody>
      </p:sp>
    </p:spTree>
    <p:extLst>
      <p:ext uri="{BB962C8B-B14F-4D97-AF65-F5344CB8AC3E}">
        <p14:creationId xmlns:p14="http://schemas.microsoft.com/office/powerpoint/2010/main" val="2681788146"/>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25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0264F394-E918-4F16-B1CB-59FC78D6E6D8}" type="slidenum">
              <a:rPr lang="en-US" altLang="en-US" sz="1400">
                <a:solidFill>
                  <a:srgbClr val="FFFFFF"/>
                </a:solidFill>
              </a:rPr>
              <a:pPr>
                <a:spcBef>
                  <a:spcPct val="0"/>
                </a:spcBef>
                <a:buClrTx/>
                <a:buSzTx/>
                <a:buFontTx/>
                <a:buNone/>
              </a:pPr>
              <a:t>35</a:t>
            </a:fld>
            <a:endParaRPr lang="en-US" altLang="en-US" sz="1400">
              <a:solidFill>
                <a:srgbClr val="FFFFFF"/>
              </a:solidFill>
            </a:endParaRPr>
          </a:p>
        </p:txBody>
      </p:sp>
      <p:sp>
        <p:nvSpPr>
          <p:cNvPr id="608259" name="Rectangle 2"/>
          <p:cNvSpPr>
            <a:spLocks noGrp="1" noChangeArrowheads="1"/>
          </p:cNvSpPr>
          <p:nvPr>
            <p:ph type="title"/>
          </p:nvPr>
        </p:nvSpPr>
        <p:spPr>
          <a:xfrm>
            <a:off x="852488" y="304800"/>
            <a:ext cx="7772400" cy="838200"/>
          </a:xfrm>
          <a:solidFill>
            <a:srgbClr val="CC0000"/>
          </a:solidFill>
        </p:spPr>
        <p:txBody>
          <a:bodyPr/>
          <a:lstStyle/>
          <a:p>
            <a:pPr eaLnBrk="1" hangingPunct="1"/>
            <a:r>
              <a:rPr lang="en-US" altLang="ar-SA" smtClean="0">
                <a:solidFill>
                  <a:srgbClr val="FFFF66"/>
                </a:solidFill>
              </a:rPr>
              <a:t>Exercise</a:t>
            </a:r>
            <a:endParaRPr lang="en-US" altLang="ar-SA" smtClean="0">
              <a:solidFill>
                <a:srgbClr val="FFFF66"/>
              </a:solidFill>
              <a:latin typeface="Arial" pitchFamily="34" charset="0"/>
            </a:endParaRPr>
          </a:p>
        </p:txBody>
      </p:sp>
      <p:sp>
        <p:nvSpPr>
          <p:cNvPr id="608260" name="Rectangle 3"/>
          <p:cNvSpPr>
            <a:spLocks noGrp="1" noChangeArrowheads="1"/>
          </p:cNvSpPr>
          <p:nvPr>
            <p:ph type="body" idx="1"/>
          </p:nvPr>
        </p:nvSpPr>
        <p:spPr>
          <a:xfrm>
            <a:off x="533400" y="1600200"/>
            <a:ext cx="8408988" cy="4876800"/>
          </a:xfrm>
        </p:spPr>
        <p:txBody>
          <a:bodyPr/>
          <a:lstStyle/>
          <a:p>
            <a:pPr eaLnBrk="1" hangingPunct="1"/>
            <a:r>
              <a:rPr lang="en-US" altLang="ar-SA" smtClean="0">
                <a:effectLst/>
                <a:cs typeface="Times New Roman" pitchFamily="18" charset="0"/>
              </a:rPr>
              <a:t>To avoid exercise-related hyper- or hypoglycemia, individuals with type 1 </a:t>
            </a:r>
            <a:r>
              <a:rPr lang="en-US" altLang="ar-SA" u="sng" smtClean="0">
                <a:effectLst/>
                <a:cs typeface="Times New Roman" pitchFamily="18" charset="0"/>
              </a:rPr>
              <a:t>DM</a:t>
            </a:r>
            <a:r>
              <a:rPr lang="en-US" altLang="ar-SA" smtClean="0">
                <a:effectLst/>
                <a:cs typeface="Times New Roman" pitchFamily="18" charset="0"/>
              </a:rPr>
              <a:t> should:</a:t>
            </a:r>
          </a:p>
          <a:p>
            <a:pPr eaLnBrk="1" hangingPunct="1">
              <a:buFont typeface="Wingdings" pitchFamily="2" charset="2"/>
              <a:buNone/>
            </a:pPr>
            <a:endParaRPr lang="en-US" altLang="ar-SA" smtClean="0">
              <a:effectLst/>
              <a:cs typeface="Times New Roman" pitchFamily="18" charset="0"/>
            </a:endParaRPr>
          </a:p>
          <a:p>
            <a:pPr eaLnBrk="1" hangingPunct="1">
              <a:buFont typeface="Wingdings" pitchFamily="2" charset="2"/>
              <a:buNone/>
            </a:pPr>
            <a:r>
              <a:rPr lang="en-US" altLang="ar-SA" smtClean="0">
                <a:effectLst/>
                <a:cs typeface="Times New Roman" pitchFamily="18" charset="0"/>
              </a:rPr>
              <a:t> </a:t>
            </a:r>
            <a:r>
              <a:rPr lang="en-US" altLang="ar-SA" sz="2400" smtClean="0">
                <a:effectLst/>
                <a:cs typeface="Times New Roman" pitchFamily="18" charset="0"/>
              </a:rPr>
              <a:t>(1) Monitor blood glucose before, during, and after exercise</a:t>
            </a:r>
          </a:p>
          <a:p>
            <a:pPr eaLnBrk="1" hangingPunct="1">
              <a:buFont typeface="Wingdings" pitchFamily="2" charset="2"/>
              <a:buNone/>
            </a:pPr>
            <a:endParaRPr lang="en-US" altLang="ar-SA" sz="2400" smtClean="0">
              <a:effectLst/>
              <a:cs typeface="Times New Roman" pitchFamily="18" charset="0"/>
            </a:endParaRPr>
          </a:p>
          <a:p>
            <a:pPr eaLnBrk="1" hangingPunct="1">
              <a:buFont typeface="Wingdings" pitchFamily="2" charset="2"/>
              <a:buNone/>
            </a:pPr>
            <a:r>
              <a:rPr lang="en-US" altLang="ar-SA" sz="2400" smtClean="0">
                <a:effectLst/>
                <a:cs typeface="Times New Roman" pitchFamily="18" charset="0"/>
              </a:rPr>
              <a:t>(2) Delay exercise if blood glucose is &gt;250  &lt;100 mg/dL, or if ketones are present</a:t>
            </a:r>
          </a:p>
          <a:p>
            <a:pPr eaLnBrk="1" hangingPunct="1">
              <a:buFont typeface="Wingdings" pitchFamily="2" charset="2"/>
              <a:buNone/>
            </a:pPr>
            <a:endParaRPr lang="en-US" altLang="en-US" smtClean="0">
              <a:effectLst/>
              <a:cs typeface="Times New Roman" pitchFamily="18" charset="0"/>
            </a:endParaRPr>
          </a:p>
        </p:txBody>
      </p:sp>
    </p:spTree>
    <p:extLst>
      <p:ext uri="{BB962C8B-B14F-4D97-AF65-F5344CB8AC3E}">
        <p14:creationId xmlns:p14="http://schemas.microsoft.com/office/powerpoint/2010/main" val="3245293716"/>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28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E5307E7C-2122-4D6B-BF06-DEEEADBB6B76}" type="slidenum">
              <a:rPr lang="en-US" altLang="en-US" sz="1400">
                <a:solidFill>
                  <a:srgbClr val="FFFFFF"/>
                </a:solidFill>
              </a:rPr>
              <a:pPr>
                <a:spcBef>
                  <a:spcPct val="0"/>
                </a:spcBef>
                <a:buClrTx/>
                <a:buSzTx/>
                <a:buFontTx/>
                <a:buNone/>
              </a:pPr>
              <a:t>36</a:t>
            </a:fld>
            <a:endParaRPr lang="en-US" altLang="en-US" sz="1400">
              <a:solidFill>
                <a:srgbClr val="FFFFFF"/>
              </a:solidFill>
            </a:endParaRPr>
          </a:p>
        </p:txBody>
      </p:sp>
      <p:sp>
        <p:nvSpPr>
          <p:cNvPr id="609283" name="Rectangle 2"/>
          <p:cNvSpPr>
            <a:spLocks noGrp="1" noChangeArrowheads="1"/>
          </p:cNvSpPr>
          <p:nvPr>
            <p:ph type="title"/>
          </p:nvPr>
        </p:nvSpPr>
        <p:spPr>
          <a:xfrm>
            <a:off x="814388" y="381000"/>
            <a:ext cx="7772400" cy="762000"/>
          </a:xfrm>
          <a:solidFill>
            <a:srgbClr val="CC0000"/>
          </a:solidFill>
        </p:spPr>
        <p:txBody>
          <a:bodyPr/>
          <a:lstStyle/>
          <a:p>
            <a:pPr eaLnBrk="1" hangingPunct="1"/>
            <a:r>
              <a:rPr lang="en-US" altLang="ar-SA" smtClean="0">
                <a:solidFill>
                  <a:srgbClr val="FFFF66"/>
                </a:solidFill>
              </a:rPr>
              <a:t>Exercise</a:t>
            </a:r>
          </a:p>
        </p:txBody>
      </p:sp>
      <p:sp>
        <p:nvSpPr>
          <p:cNvPr id="609284" name="Rectangle 3"/>
          <p:cNvSpPr>
            <a:spLocks noGrp="1" noChangeArrowheads="1"/>
          </p:cNvSpPr>
          <p:nvPr>
            <p:ph type="body" idx="1"/>
          </p:nvPr>
        </p:nvSpPr>
        <p:spPr>
          <a:xfrm>
            <a:off x="457200" y="1600200"/>
            <a:ext cx="8485188" cy="4800600"/>
          </a:xfrm>
        </p:spPr>
        <p:txBody>
          <a:bodyPr/>
          <a:lstStyle/>
          <a:p>
            <a:pPr eaLnBrk="1" hangingPunct="1">
              <a:buFont typeface="Wingdings" pitchFamily="2" charset="2"/>
              <a:buNone/>
            </a:pPr>
            <a:r>
              <a:rPr lang="en-US" altLang="en-US" sz="2400" smtClean="0">
                <a:effectLst/>
                <a:cs typeface="Times New Roman" pitchFamily="18" charset="0"/>
              </a:rPr>
              <a:t>(3) </a:t>
            </a:r>
            <a:r>
              <a:rPr lang="en-US" altLang="ar-SA" sz="2400" smtClean="0">
                <a:effectLst/>
                <a:cs typeface="Times New Roman" pitchFamily="18" charset="0"/>
              </a:rPr>
              <a:t>Eat a meal 1 to 3 h before exercise and take supplemental carbohydrate  at least every 30 min during prolonged exercise</a:t>
            </a:r>
          </a:p>
          <a:p>
            <a:pPr eaLnBrk="1" hangingPunct="1">
              <a:buFont typeface="Wingdings" pitchFamily="2" charset="2"/>
              <a:buNone/>
            </a:pPr>
            <a:endParaRPr lang="en-US" altLang="ar-SA" sz="2400" smtClean="0">
              <a:effectLst/>
              <a:cs typeface="Times New Roman" pitchFamily="18" charset="0"/>
            </a:endParaRPr>
          </a:p>
          <a:p>
            <a:pPr eaLnBrk="1" hangingPunct="1">
              <a:buFont typeface="Wingdings" pitchFamily="2" charset="2"/>
              <a:buNone/>
            </a:pPr>
            <a:endParaRPr lang="en-US" altLang="ar-SA" sz="2400" smtClean="0">
              <a:effectLst/>
              <a:cs typeface="Times New Roman" pitchFamily="18" charset="0"/>
            </a:endParaRPr>
          </a:p>
          <a:p>
            <a:pPr eaLnBrk="1" hangingPunct="1">
              <a:buFont typeface="Wingdings" pitchFamily="2" charset="2"/>
              <a:buNone/>
            </a:pPr>
            <a:r>
              <a:rPr lang="en-US" altLang="ar-SA" sz="2400" smtClean="0">
                <a:effectLst/>
                <a:cs typeface="Times New Roman" pitchFamily="18" charset="0"/>
              </a:rPr>
              <a:t>(4) Decrease insulin before exercise and inject insulin into a nonexercising area </a:t>
            </a:r>
          </a:p>
          <a:p>
            <a:pPr eaLnBrk="1" hangingPunct="1">
              <a:buFont typeface="Wingdings" pitchFamily="2" charset="2"/>
              <a:buNone/>
            </a:pPr>
            <a:endParaRPr lang="en-US" altLang="en-US" sz="2400" smtClean="0">
              <a:effectLst/>
              <a:cs typeface="Times New Roman" pitchFamily="18" charset="0"/>
            </a:endParaRPr>
          </a:p>
        </p:txBody>
      </p:sp>
    </p:spTree>
    <p:extLst>
      <p:ext uri="{BB962C8B-B14F-4D97-AF65-F5344CB8AC3E}">
        <p14:creationId xmlns:p14="http://schemas.microsoft.com/office/powerpoint/2010/main" val="1063434339"/>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9128" y="914400"/>
            <a:ext cx="7775110" cy="387798"/>
          </a:xfrm>
        </p:spPr>
        <p:txBody>
          <a:bodyPr/>
          <a:lstStyle/>
          <a:p>
            <a:r>
              <a:rPr lang="en-US" dirty="0"/>
              <a:t>Physical Activity and Exercise (Type 1)</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endParaRPr lang="en-US" dirty="0"/>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304800" y="2438400"/>
            <a:ext cx="8534400" cy="2585323"/>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Ø"/>
            </a:pPr>
            <a:r>
              <a:rPr lang="en-US" sz="2400" dirty="0" smtClean="0">
                <a:solidFill>
                  <a:prstClr val="white"/>
                </a:solidFill>
                <a:latin typeface="AdvOT7b515deb"/>
              </a:rPr>
              <a:t>Families </a:t>
            </a:r>
            <a:r>
              <a:rPr lang="en-US" sz="2400" dirty="0">
                <a:solidFill>
                  <a:prstClr val="white"/>
                </a:solidFill>
                <a:latin typeface="AdvOT7b515deb"/>
              </a:rPr>
              <a:t>should also receive education on </a:t>
            </a:r>
            <a:r>
              <a:rPr lang="en-US" sz="2400" dirty="0" smtClean="0">
                <a:solidFill>
                  <a:prstClr val="white"/>
                </a:solidFill>
                <a:latin typeface="AdvOT7b515deb"/>
              </a:rPr>
              <a:t>prevention </a:t>
            </a:r>
            <a:r>
              <a:rPr lang="en-US" sz="2400" dirty="0">
                <a:solidFill>
                  <a:prstClr val="white"/>
                </a:solidFill>
                <a:latin typeface="AdvOT7b515deb"/>
              </a:rPr>
              <a:t>and management of hypoglycemia during and after exercise, </a:t>
            </a:r>
            <a:r>
              <a:rPr lang="en-US" sz="2400" dirty="0" smtClean="0">
                <a:solidFill>
                  <a:prstClr val="white"/>
                </a:solidFill>
                <a:latin typeface="AdvOT7b515deb"/>
              </a:rPr>
              <a:t>including </a:t>
            </a:r>
            <a:r>
              <a:rPr lang="en-US" sz="2400" dirty="0">
                <a:solidFill>
                  <a:prstClr val="white"/>
                </a:solidFill>
                <a:latin typeface="AdvOT7b515deb"/>
              </a:rPr>
              <a:t>ensuring patients have a pre-exercise glucose level of </a:t>
            </a:r>
            <a:r>
              <a:rPr lang="en-US" sz="2400" dirty="0">
                <a:solidFill>
                  <a:srgbClr val="FF0000"/>
                </a:solidFill>
                <a:latin typeface="AdvOT7b515deb"/>
              </a:rPr>
              <a:t>90</a:t>
            </a:r>
            <a:r>
              <a:rPr lang="en-US" sz="2400" dirty="0">
                <a:solidFill>
                  <a:srgbClr val="FF0000"/>
                </a:solidFill>
                <a:latin typeface="AdvOT7b515deb+20"/>
              </a:rPr>
              <a:t>–</a:t>
            </a:r>
            <a:r>
              <a:rPr lang="en-US" sz="2400" dirty="0">
                <a:solidFill>
                  <a:srgbClr val="FF0000"/>
                </a:solidFill>
                <a:latin typeface="AdvOT7b515deb"/>
              </a:rPr>
              <a:t>250 </a:t>
            </a:r>
            <a:r>
              <a:rPr lang="en-US" sz="2400" dirty="0" smtClean="0">
                <a:solidFill>
                  <a:srgbClr val="FF0000"/>
                </a:solidFill>
                <a:latin typeface="AdvOT7b515deb"/>
              </a:rPr>
              <a:t>mg/</a:t>
            </a:r>
            <a:r>
              <a:rPr lang="en-US" sz="2400" dirty="0" err="1" smtClean="0">
                <a:solidFill>
                  <a:srgbClr val="FF0000"/>
                </a:solidFill>
                <a:latin typeface="AdvOT7b515deb"/>
              </a:rPr>
              <a:t>dL</a:t>
            </a:r>
            <a:r>
              <a:rPr lang="en-US" sz="2400" dirty="0" smtClean="0">
                <a:solidFill>
                  <a:srgbClr val="FF0000"/>
                </a:solidFill>
                <a:latin typeface="AdvOT7b515deb"/>
              </a:rPr>
              <a:t> </a:t>
            </a:r>
            <a:r>
              <a:rPr lang="en-US" sz="2400" dirty="0">
                <a:solidFill>
                  <a:prstClr val="white"/>
                </a:solidFill>
                <a:latin typeface="AdvOT7b515deb"/>
              </a:rPr>
              <a:t>(5.0</a:t>
            </a:r>
            <a:r>
              <a:rPr lang="en-US" sz="2400" dirty="0">
                <a:solidFill>
                  <a:prstClr val="white"/>
                </a:solidFill>
                <a:latin typeface="AdvOT7b515deb+20"/>
              </a:rPr>
              <a:t>–</a:t>
            </a:r>
            <a:r>
              <a:rPr lang="en-US" sz="2400" dirty="0">
                <a:solidFill>
                  <a:prstClr val="white"/>
                </a:solidFill>
                <a:latin typeface="AdvOT7b515deb"/>
              </a:rPr>
              <a:t>13.9 mmol/L) and accessible carbohydrates before engaging in </a:t>
            </a:r>
            <a:r>
              <a:rPr lang="en-US" sz="2400" dirty="0" smtClean="0">
                <a:solidFill>
                  <a:prstClr val="white"/>
                </a:solidFill>
                <a:latin typeface="AdvOT7b515deb"/>
              </a:rPr>
              <a:t>activity</a:t>
            </a:r>
            <a:r>
              <a:rPr lang="en-US" sz="2400" dirty="0">
                <a:solidFill>
                  <a:prstClr val="white"/>
                </a:solidFill>
                <a:latin typeface="AdvOT7b515deb"/>
              </a:rPr>
              <a:t>, individualized according to the type/intensity of the planned </a:t>
            </a:r>
            <a:r>
              <a:rPr lang="en-US" sz="2400" dirty="0" smtClean="0">
                <a:solidFill>
                  <a:prstClr val="white"/>
                </a:solidFill>
                <a:latin typeface="AdvOT7b515deb"/>
              </a:rPr>
              <a:t>physical </a:t>
            </a:r>
            <a:r>
              <a:rPr lang="en-US" sz="2400" dirty="0">
                <a:solidFill>
                  <a:prstClr val="white"/>
                </a:solidFill>
                <a:latin typeface="AdvOT7b515deb"/>
              </a:rPr>
              <a:t>activity</a:t>
            </a:r>
            <a:r>
              <a:rPr lang="en-US" sz="2000" dirty="0">
                <a:solidFill>
                  <a:prstClr val="white"/>
                </a:solidFill>
                <a:latin typeface="AdvOT7b515deb"/>
              </a:rPr>
              <a:t>. </a:t>
            </a:r>
            <a:r>
              <a:rPr lang="en-US" sz="2000" dirty="0">
                <a:solidFill>
                  <a:srgbClr val="A6192E"/>
                </a:solidFill>
                <a:latin typeface="AdvOT8eb9eec2.B"/>
              </a:rPr>
              <a:t>E</a:t>
            </a:r>
            <a:endParaRPr lang="en-US" sz="2000" dirty="0">
              <a:solidFill>
                <a:srgbClr val="A6192E"/>
              </a:solidFill>
              <a:latin typeface="Open Sans"/>
              <a:cs typeface="+mn-cs"/>
            </a:endParaRPr>
          </a:p>
        </p:txBody>
      </p:sp>
    </p:spTree>
    <p:extLst>
      <p:ext uri="{BB962C8B-B14F-4D97-AF65-F5344CB8AC3E}">
        <p14:creationId xmlns:p14="http://schemas.microsoft.com/office/powerpoint/2010/main" val="12919143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7099" y="1053868"/>
            <a:ext cx="7775110" cy="775597"/>
          </a:xfrm>
        </p:spPr>
        <p:txBody>
          <a:bodyPr/>
          <a:lstStyle/>
          <a:p>
            <a:r>
              <a:rPr lang="en-US" dirty="0"/>
              <a:t>Physical Activity and Exercise (Type 1) (continued)</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r>
              <a:rPr lang="en-US" dirty="0"/>
              <a:t>Children and adolescents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677099" y="2309162"/>
            <a:ext cx="7999068" cy="3452227"/>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en-US" sz="1800" dirty="0">
                <a:solidFill>
                  <a:prstClr val="white"/>
                </a:solidFill>
                <a:latin typeface="AdvOT8eb9eec2.B"/>
              </a:rPr>
              <a:t>	</a:t>
            </a:r>
            <a:r>
              <a:rPr lang="en-US" sz="2400" dirty="0">
                <a:solidFill>
                  <a:prstClr val="white"/>
                </a:solidFill>
                <a:latin typeface="AdvOT7b515deb"/>
              </a:rPr>
              <a:t>Patients should be educated on strategies to prevent hypoglycemia during </a:t>
            </a:r>
            <a:r>
              <a:rPr lang="en-US" sz="2400" dirty="0" smtClean="0">
                <a:solidFill>
                  <a:prstClr val="white"/>
                </a:solidFill>
                <a:latin typeface="AdvOT7b515deb"/>
              </a:rPr>
              <a:t>exercise</a:t>
            </a:r>
            <a:r>
              <a:rPr lang="en-US" sz="2400" dirty="0">
                <a:solidFill>
                  <a:prstClr val="white"/>
                </a:solidFill>
                <a:latin typeface="AdvOT7b515deb"/>
              </a:rPr>
              <a:t>, after exercise, and overnight following exercise, which may include </a:t>
            </a:r>
            <a:r>
              <a:rPr lang="en-US" sz="2400" dirty="0" smtClean="0">
                <a:solidFill>
                  <a:prstClr val="white"/>
                </a:solidFill>
                <a:latin typeface="AdvOT7b515deb"/>
              </a:rPr>
              <a:t>reducing </a:t>
            </a:r>
            <a:r>
              <a:rPr lang="en-US" sz="2400" dirty="0">
                <a:solidFill>
                  <a:prstClr val="white"/>
                </a:solidFill>
                <a:latin typeface="AdvOT7b515deb"/>
              </a:rPr>
              <a:t>prandial insulin dosing for the meal/snack preceding (and, if </a:t>
            </a:r>
            <a:r>
              <a:rPr lang="en-US" sz="2400" dirty="0" smtClean="0">
                <a:solidFill>
                  <a:prstClr val="white"/>
                </a:solidFill>
                <a:latin typeface="AdvOT7b515deb"/>
              </a:rPr>
              <a:t>needed</a:t>
            </a:r>
            <a:r>
              <a:rPr lang="en-US" sz="2400" dirty="0">
                <a:solidFill>
                  <a:prstClr val="white"/>
                </a:solidFill>
                <a:latin typeface="AdvOT7b515deb"/>
              </a:rPr>
              <a:t>, following) exercise, reducing basal insulin doses, increasing 	carbohydrate intake, eating bedtime snacks, and/or using continuous 	glucose monitoring. </a:t>
            </a:r>
            <a:endParaRPr lang="en-US" sz="2400" dirty="0">
              <a:solidFill>
                <a:srgbClr val="A6192E"/>
              </a:solidFill>
              <a:latin typeface="AdvOT8eb9eec2.B"/>
            </a:endParaRPr>
          </a:p>
          <a:p>
            <a:pPr marL="342900" indent="-342900">
              <a:buFont typeface="Wingdings" panose="05000000000000000000" pitchFamily="2" charset="2"/>
              <a:buChar char="Ø"/>
            </a:pPr>
            <a:endParaRPr lang="en-US" sz="1800" dirty="0">
              <a:solidFill>
                <a:srgbClr val="A6192E"/>
              </a:solidFill>
              <a:latin typeface="Open Sans"/>
              <a:cs typeface="+mn-cs"/>
            </a:endParaRPr>
          </a:p>
        </p:txBody>
      </p:sp>
    </p:spTree>
    <p:extLst>
      <p:ext uri="{BB962C8B-B14F-4D97-AF65-F5344CB8AC3E}">
        <p14:creationId xmlns:p14="http://schemas.microsoft.com/office/powerpoint/2010/main" val="33244528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3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6838D57B-AE6B-43BC-A40D-E7A826A130EA}" type="slidenum">
              <a:rPr lang="en-US" altLang="en-US" sz="1400">
                <a:solidFill>
                  <a:srgbClr val="FFFFFF"/>
                </a:solidFill>
              </a:rPr>
              <a:pPr>
                <a:spcBef>
                  <a:spcPct val="0"/>
                </a:spcBef>
                <a:buClrTx/>
                <a:buSzTx/>
                <a:buFontTx/>
                <a:buNone/>
              </a:pPr>
              <a:t>39</a:t>
            </a:fld>
            <a:endParaRPr lang="en-US" altLang="en-US" sz="1400">
              <a:solidFill>
                <a:srgbClr val="FFFFFF"/>
              </a:solidFill>
            </a:endParaRPr>
          </a:p>
        </p:txBody>
      </p:sp>
      <p:sp>
        <p:nvSpPr>
          <p:cNvPr id="611331" name="Rectangle 2"/>
          <p:cNvSpPr>
            <a:spLocks noGrp="1" noChangeArrowheads="1"/>
          </p:cNvSpPr>
          <p:nvPr>
            <p:ph type="title"/>
          </p:nvPr>
        </p:nvSpPr>
        <p:spPr>
          <a:xfrm>
            <a:off x="762000" y="381000"/>
            <a:ext cx="7772400" cy="609600"/>
          </a:xfrm>
          <a:solidFill>
            <a:srgbClr val="CC0000"/>
          </a:solidFill>
        </p:spPr>
        <p:txBody>
          <a:bodyPr/>
          <a:lstStyle/>
          <a:p>
            <a:pPr eaLnBrk="1" hangingPunct="1"/>
            <a:r>
              <a:rPr lang="en-US" altLang="ar-SA" sz="4000" smtClean="0">
                <a:solidFill>
                  <a:srgbClr val="FFFF66"/>
                </a:solidFill>
              </a:rPr>
              <a:t>Exercise</a:t>
            </a:r>
          </a:p>
        </p:txBody>
      </p:sp>
      <p:sp>
        <p:nvSpPr>
          <p:cNvPr id="611332" name="Rectangle 3"/>
          <p:cNvSpPr>
            <a:spLocks noGrp="1" noChangeArrowheads="1"/>
          </p:cNvSpPr>
          <p:nvPr>
            <p:ph type="body" idx="1"/>
          </p:nvPr>
        </p:nvSpPr>
        <p:spPr>
          <a:xfrm>
            <a:off x="404819" y="1371600"/>
            <a:ext cx="8486775" cy="5029200"/>
          </a:xfrm>
        </p:spPr>
        <p:txBody>
          <a:bodyPr/>
          <a:lstStyle/>
          <a:p>
            <a:pPr marL="609600" indent="-609600" eaLnBrk="1" hangingPunct="1"/>
            <a:r>
              <a:rPr lang="en-US" altLang="ar-SA" sz="2400" smtClean="0">
                <a:effectLst/>
                <a:cs typeface="Times New Roman" pitchFamily="18" charset="0"/>
              </a:rPr>
              <a:t>Formal exercise tolerance testing may be warranted in  any of the following:</a:t>
            </a:r>
          </a:p>
          <a:p>
            <a:pPr marL="609600" indent="-609600" eaLnBrk="1" hangingPunct="1">
              <a:buFont typeface="Wingdings" pitchFamily="2" charset="2"/>
              <a:buNone/>
            </a:pPr>
            <a:endParaRPr lang="en-US" altLang="ar-SA" sz="2400" smtClean="0">
              <a:effectLst/>
              <a:cs typeface="Times New Roman" pitchFamily="18" charset="0"/>
            </a:endParaRPr>
          </a:p>
          <a:p>
            <a:pPr marL="609600" indent="-609600" eaLnBrk="1" hangingPunct="1">
              <a:buFont typeface="Wingdings" pitchFamily="2" charset="2"/>
              <a:buAutoNum type="arabicPeriod"/>
            </a:pPr>
            <a:r>
              <a:rPr lang="en-US" altLang="ar-SA" sz="2400" smtClean="0">
                <a:solidFill>
                  <a:srgbClr val="FFFF00"/>
                </a:solidFill>
                <a:effectLst/>
                <a:cs typeface="Times New Roman" pitchFamily="18" charset="0"/>
              </a:rPr>
              <a:t>Age &gt;35 years</a:t>
            </a:r>
          </a:p>
          <a:p>
            <a:pPr marL="609600" indent="-609600" eaLnBrk="1" hangingPunct="1">
              <a:buFont typeface="Wingdings" pitchFamily="2" charset="2"/>
              <a:buAutoNum type="arabicPeriod"/>
            </a:pPr>
            <a:r>
              <a:rPr lang="en-US" altLang="ar-SA" sz="2400" smtClean="0">
                <a:effectLst/>
                <a:cs typeface="Times New Roman" pitchFamily="18" charset="0"/>
              </a:rPr>
              <a:t> Long-standing type 1 DM (&gt;</a:t>
            </a:r>
            <a:r>
              <a:rPr lang="en-US" altLang="ar-SA" sz="2400" smtClean="0">
                <a:solidFill>
                  <a:srgbClr val="FFFF00"/>
                </a:solidFill>
                <a:effectLst/>
                <a:cs typeface="Times New Roman" pitchFamily="18" charset="0"/>
              </a:rPr>
              <a:t>20 to 25 years' duration</a:t>
            </a:r>
            <a:r>
              <a:rPr lang="en-US" altLang="ar-SA" sz="2400" smtClean="0">
                <a:effectLst/>
                <a:cs typeface="Times New Roman" pitchFamily="18" charset="0"/>
              </a:rPr>
              <a:t>)</a:t>
            </a:r>
          </a:p>
          <a:p>
            <a:pPr marL="609600" indent="-609600" eaLnBrk="1" hangingPunct="1">
              <a:buFont typeface="Wingdings" pitchFamily="2" charset="2"/>
              <a:buAutoNum type="arabicPeriod"/>
            </a:pPr>
            <a:r>
              <a:rPr lang="en-US" altLang="ar-SA" sz="2400" smtClean="0">
                <a:effectLst/>
                <a:cs typeface="Times New Roman" pitchFamily="18" charset="0"/>
              </a:rPr>
              <a:t> </a:t>
            </a:r>
            <a:r>
              <a:rPr lang="en-US" altLang="ar-SA" sz="2400" smtClean="0">
                <a:solidFill>
                  <a:srgbClr val="FFFF00"/>
                </a:solidFill>
                <a:effectLst/>
                <a:cs typeface="Times New Roman" pitchFamily="18" charset="0"/>
              </a:rPr>
              <a:t>Microvascular complications </a:t>
            </a:r>
            <a:r>
              <a:rPr lang="en-US" altLang="ar-SA" sz="2400" smtClean="0">
                <a:effectLst/>
                <a:cs typeface="Times New Roman" pitchFamily="18" charset="0"/>
              </a:rPr>
              <a:t>of DM (retinopathy, microalbuminuria, or nephropathy)</a:t>
            </a:r>
          </a:p>
          <a:p>
            <a:pPr marL="609600" indent="-609600" eaLnBrk="1" hangingPunct="1">
              <a:buFont typeface="Wingdings" pitchFamily="2" charset="2"/>
              <a:buAutoNum type="arabicPeriod"/>
            </a:pPr>
            <a:r>
              <a:rPr lang="en-US" altLang="ar-SA" sz="2400" smtClean="0">
                <a:effectLst/>
                <a:cs typeface="Times New Roman" pitchFamily="18" charset="0"/>
              </a:rPr>
              <a:t>Peripheral </a:t>
            </a:r>
            <a:r>
              <a:rPr lang="en-US" altLang="ar-SA" sz="2400" smtClean="0">
                <a:solidFill>
                  <a:srgbClr val="FFFF00"/>
                </a:solidFill>
                <a:effectLst/>
                <a:cs typeface="Times New Roman" pitchFamily="18" charset="0"/>
              </a:rPr>
              <a:t>vascular disease</a:t>
            </a:r>
          </a:p>
          <a:p>
            <a:pPr marL="609600" indent="-609600" eaLnBrk="1" hangingPunct="1">
              <a:buFont typeface="Wingdings" pitchFamily="2" charset="2"/>
              <a:buAutoNum type="arabicPeriod"/>
            </a:pPr>
            <a:r>
              <a:rPr lang="en-US" altLang="ar-SA" sz="2400" smtClean="0">
                <a:effectLst/>
                <a:cs typeface="Times New Roman" pitchFamily="18" charset="0"/>
              </a:rPr>
              <a:t>Risk factors of </a:t>
            </a:r>
            <a:r>
              <a:rPr lang="en-US" altLang="ar-SA" sz="2400" smtClean="0">
                <a:solidFill>
                  <a:srgbClr val="FFFF00"/>
                </a:solidFill>
                <a:effectLst/>
                <a:cs typeface="Times New Roman" pitchFamily="18" charset="0"/>
              </a:rPr>
              <a:t>coronary artery disease</a:t>
            </a:r>
          </a:p>
          <a:p>
            <a:pPr marL="609600" indent="-609600" eaLnBrk="1" hangingPunct="1">
              <a:buFont typeface="Wingdings" pitchFamily="2" charset="2"/>
              <a:buAutoNum type="arabicPeriod"/>
            </a:pPr>
            <a:r>
              <a:rPr lang="en-US" altLang="ar-SA" sz="2400" smtClean="0">
                <a:effectLst/>
                <a:cs typeface="Times New Roman" pitchFamily="18" charset="0"/>
              </a:rPr>
              <a:t>Autonomic </a:t>
            </a:r>
            <a:r>
              <a:rPr lang="en-US" altLang="ar-SA" sz="2400" smtClean="0">
                <a:solidFill>
                  <a:srgbClr val="FFFF00"/>
                </a:solidFill>
                <a:effectLst/>
                <a:cs typeface="Times New Roman" pitchFamily="18" charset="0"/>
              </a:rPr>
              <a:t>neuropathy </a:t>
            </a:r>
          </a:p>
        </p:txBody>
      </p:sp>
    </p:spTree>
    <p:extLst>
      <p:ext uri="{BB962C8B-B14F-4D97-AF65-F5344CB8AC3E}">
        <p14:creationId xmlns:p14="http://schemas.microsoft.com/office/powerpoint/2010/main" val="318040385"/>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457200" y="274639"/>
            <a:ext cx="8229600" cy="1143000"/>
          </a:xfrm>
          <a:solidFill>
            <a:srgbClr val="CC0000"/>
          </a:solidFill>
        </p:spPr>
        <p:txBody>
          <a:bodyPr/>
          <a:lstStyle/>
          <a:p>
            <a:pPr eaLnBrk="1" hangingPunct="1"/>
            <a:r>
              <a:rPr lang="en-US" altLang="ar-SA" sz="3600" b="1" smtClean="0">
                <a:solidFill>
                  <a:srgbClr val="FFFF66"/>
                </a:solidFill>
              </a:rPr>
              <a:t>DM Type 1 B</a:t>
            </a:r>
          </a:p>
        </p:txBody>
      </p:sp>
      <p:sp>
        <p:nvSpPr>
          <p:cNvPr id="66563" name="Rectangle 3"/>
          <p:cNvSpPr>
            <a:spLocks noGrp="1" noChangeArrowheads="1"/>
          </p:cNvSpPr>
          <p:nvPr>
            <p:ph type="body" idx="1"/>
          </p:nvPr>
        </p:nvSpPr>
        <p:spPr>
          <a:xfrm>
            <a:off x="457200" y="1535113"/>
            <a:ext cx="4040188" cy="639763"/>
          </a:xfrm>
        </p:spPr>
        <p:txBody>
          <a:bodyPr/>
          <a:lstStyle/>
          <a:p>
            <a:pPr eaLnBrk="1" hangingPunct="1">
              <a:lnSpc>
                <a:spcPct val="90000"/>
              </a:lnSpc>
              <a:defRPr/>
            </a:pPr>
            <a:r>
              <a:rPr lang="en-US" altLang="ar-SA" sz="3600" dirty="0" smtClean="0">
                <a:solidFill>
                  <a:srgbClr val="FFFF66"/>
                </a:solidFill>
                <a:cs typeface="Times New Roman" pitchFamily="18" charset="0"/>
              </a:rPr>
              <a:t>				</a:t>
            </a:r>
            <a:endParaRPr lang="en-US" altLang="ar-SA" sz="3600" dirty="0" smtClean="0">
              <a:solidFill>
                <a:srgbClr val="FFFF66"/>
              </a:solidFill>
            </a:endParaRPr>
          </a:p>
        </p:txBody>
      </p:sp>
      <p:sp>
        <p:nvSpPr>
          <p:cNvPr id="5" name="Content Placeholder 4"/>
          <p:cNvSpPr>
            <a:spLocks noGrp="1"/>
          </p:cNvSpPr>
          <p:nvPr>
            <p:ph sz="half" idx="2"/>
          </p:nvPr>
        </p:nvSpPr>
        <p:spPr>
          <a:xfrm>
            <a:off x="219075" y="1690688"/>
            <a:ext cx="4040188" cy="4648200"/>
          </a:xfrm>
        </p:spPr>
        <p:txBody>
          <a:bodyPr/>
          <a:lstStyle/>
          <a:p>
            <a:pPr eaLnBrk="1" hangingPunct="1">
              <a:lnSpc>
                <a:spcPct val="90000"/>
              </a:lnSpc>
              <a:buFont typeface="Wingdings" pitchFamily="2" charset="2"/>
              <a:buNone/>
              <a:defRPr/>
            </a:pPr>
            <a:r>
              <a:rPr lang="en-US" altLang="ar-SA" sz="2800" dirty="0" smtClean="0"/>
              <a:t>Type 1B DM is also characterized by </a:t>
            </a:r>
          </a:p>
          <a:p>
            <a:pPr eaLnBrk="1" hangingPunct="1">
              <a:lnSpc>
                <a:spcPct val="90000"/>
              </a:lnSpc>
              <a:defRPr/>
            </a:pPr>
            <a:endParaRPr lang="en-US" altLang="ar-SA" sz="3200" dirty="0" smtClean="0"/>
          </a:p>
          <a:p>
            <a:pPr eaLnBrk="1" hangingPunct="1">
              <a:lnSpc>
                <a:spcPct val="90000"/>
              </a:lnSpc>
              <a:defRPr/>
            </a:pPr>
            <a:r>
              <a:rPr lang="en-US" altLang="ar-SA" sz="3200" dirty="0" smtClean="0">
                <a:solidFill>
                  <a:srgbClr val="FFFF66"/>
                </a:solidFill>
              </a:rPr>
              <a:t> </a:t>
            </a:r>
            <a:r>
              <a:rPr lang="en-US" altLang="ar-SA" sz="2000" dirty="0" smtClean="0">
                <a:solidFill>
                  <a:srgbClr val="FFFF66"/>
                </a:solidFill>
              </a:rPr>
              <a:t>Insulin deficiency  </a:t>
            </a:r>
          </a:p>
          <a:p>
            <a:pPr eaLnBrk="1" hangingPunct="1">
              <a:lnSpc>
                <a:spcPct val="90000"/>
              </a:lnSpc>
              <a:buFont typeface="Wingdings" pitchFamily="2" charset="2"/>
              <a:buNone/>
              <a:defRPr/>
            </a:pPr>
            <a:endParaRPr lang="en-US" altLang="ar-SA" sz="2000" dirty="0" smtClean="0">
              <a:solidFill>
                <a:srgbClr val="FFFF66"/>
              </a:solidFill>
            </a:endParaRPr>
          </a:p>
          <a:p>
            <a:pPr eaLnBrk="1" hangingPunct="1">
              <a:lnSpc>
                <a:spcPct val="90000"/>
              </a:lnSpc>
              <a:defRPr/>
            </a:pPr>
            <a:r>
              <a:rPr lang="en-US" altLang="ar-SA" sz="2000" dirty="0" smtClean="0">
                <a:solidFill>
                  <a:srgbClr val="FFFF66"/>
                </a:solidFill>
              </a:rPr>
              <a:t> Tendency to develop ketosis</a:t>
            </a:r>
          </a:p>
          <a:p>
            <a:pPr eaLnBrk="1" hangingPunct="1">
              <a:lnSpc>
                <a:spcPct val="90000"/>
              </a:lnSpc>
              <a:buFont typeface="Wingdings" pitchFamily="2" charset="2"/>
              <a:buNone/>
              <a:defRPr/>
            </a:pPr>
            <a:endParaRPr lang="en-US" altLang="ar-SA" sz="2000" dirty="0" smtClean="0">
              <a:solidFill>
                <a:srgbClr val="FFFF66"/>
              </a:solidFill>
            </a:endParaRPr>
          </a:p>
          <a:p>
            <a:pPr eaLnBrk="1" hangingPunct="1">
              <a:lnSpc>
                <a:spcPct val="90000"/>
              </a:lnSpc>
              <a:defRPr/>
            </a:pPr>
            <a:r>
              <a:rPr lang="en-US" altLang="ar-SA" sz="2000" b="1" dirty="0" smtClean="0">
                <a:solidFill>
                  <a:srgbClr val="FFFF66"/>
                </a:solidFill>
              </a:rPr>
              <a:t> </a:t>
            </a:r>
            <a:r>
              <a:rPr lang="en-US" altLang="ar-SA" sz="2000" dirty="0" smtClean="0">
                <a:solidFill>
                  <a:srgbClr val="FFFF66"/>
                </a:solidFill>
              </a:rPr>
              <a:t>Lack immunologic markers of an autoimmune destructive process of the beta cells.</a:t>
            </a:r>
          </a:p>
          <a:p>
            <a:pPr eaLnBrk="1" hangingPunct="1">
              <a:lnSpc>
                <a:spcPct val="90000"/>
              </a:lnSpc>
              <a:buFont typeface="Wingdings" pitchFamily="2" charset="2"/>
              <a:buNone/>
              <a:defRPr/>
            </a:pPr>
            <a:r>
              <a:rPr lang="en-US" altLang="ar-SA" sz="2000" dirty="0" smtClean="0">
                <a:solidFill>
                  <a:srgbClr val="FFFF66"/>
                </a:solidFill>
                <a:cs typeface="Times New Roman" pitchFamily="18" charset="0"/>
              </a:rPr>
              <a:t>			</a:t>
            </a:r>
            <a:endParaRPr lang="en-US" dirty="0"/>
          </a:p>
        </p:txBody>
      </p:sp>
      <p:sp>
        <p:nvSpPr>
          <p:cNvPr id="7" name="Content Placeholder 6"/>
          <p:cNvSpPr>
            <a:spLocks noGrp="1"/>
          </p:cNvSpPr>
          <p:nvPr>
            <p:ph sz="quarter" idx="4"/>
          </p:nvPr>
        </p:nvSpPr>
        <p:spPr>
          <a:xfrm>
            <a:off x="4873633" y="1752600"/>
            <a:ext cx="4041775" cy="4525963"/>
          </a:xfrm>
        </p:spPr>
        <p:txBody>
          <a:bodyPr/>
          <a:lstStyle/>
          <a:p>
            <a:pPr eaLnBrk="1" hangingPunct="1">
              <a:defRPr/>
            </a:pPr>
            <a:r>
              <a:rPr lang="en-US" altLang="ar-SA" dirty="0" smtClean="0">
                <a:solidFill>
                  <a:srgbClr val="FFFF66"/>
                </a:solidFill>
              </a:rPr>
              <a:t>The mechanisms leading to beta cell destruction  are unknown.</a:t>
            </a:r>
          </a:p>
          <a:p>
            <a:pPr eaLnBrk="1" hangingPunct="1">
              <a:defRPr/>
            </a:pPr>
            <a:endParaRPr lang="en-US" altLang="ar-SA" dirty="0" smtClean="0">
              <a:solidFill>
                <a:srgbClr val="FFFF66"/>
              </a:solidFill>
            </a:endParaRPr>
          </a:p>
          <a:p>
            <a:pPr eaLnBrk="1" hangingPunct="1">
              <a:defRPr/>
            </a:pPr>
            <a:r>
              <a:rPr lang="en-US" altLang="ar-SA" dirty="0" smtClean="0">
                <a:solidFill>
                  <a:srgbClr val="FFFF66"/>
                </a:solidFill>
              </a:rPr>
              <a:t> Relatively few patients fall into type 1B idiopathic </a:t>
            </a:r>
          </a:p>
          <a:p>
            <a:pPr eaLnBrk="1" hangingPunct="1">
              <a:defRPr/>
            </a:pPr>
            <a:endParaRPr lang="en-US" altLang="ar-SA" dirty="0" smtClean="0">
              <a:solidFill>
                <a:srgbClr val="FFFF66"/>
              </a:solidFill>
            </a:endParaRPr>
          </a:p>
        </p:txBody>
      </p:sp>
      <p:sp>
        <p:nvSpPr>
          <p:cNvPr id="184326" name="Rectangle 38"/>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AA77CB0A-90F5-4386-94BD-F16293CEEC4C}" type="slidenum">
              <a:rPr lang="en-US" altLang="en-US" sz="1400"/>
              <a:pPr>
                <a:spcBef>
                  <a:spcPct val="0"/>
                </a:spcBef>
                <a:buClrTx/>
                <a:buSzTx/>
                <a:buFontTx/>
                <a:buNone/>
              </a:pPr>
              <a:t>4</a:t>
            </a:fld>
            <a:endParaRPr lang="en-US" altLang="en-US" sz="1400"/>
          </a:p>
        </p:txBody>
      </p:sp>
    </p:spTree>
    <p:extLst>
      <p:ext uri="{BB962C8B-B14F-4D97-AF65-F5344CB8AC3E}">
        <p14:creationId xmlns:p14="http://schemas.microsoft.com/office/powerpoint/2010/main" val="3123111070"/>
      </p:ext>
    </p:extLst>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35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527CB9E8-3F84-4731-B619-FC373AFF6DC8}" type="slidenum">
              <a:rPr lang="en-US" altLang="en-US" sz="1400">
                <a:solidFill>
                  <a:srgbClr val="FFFFFF"/>
                </a:solidFill>
              </a:rPr>
              <a:pPr>
                <a:spcBef>
                  <a:spcPct val="0"/>
                </a:spcBef>
                <a:buClrTx/>
                <a:buSzTx/>
                <a:buFontTx/>
                <a:buNone/>
              </a:pPr>
              <a:t>40</a:t>
            </a:fld>
            <a:endParaRPr lang="en-US" altLang="en-US" sz="1400">
              <a:solidFill>
                <a:srgbClr val="FFFFFF"/>
              </a:solidFill>
            </a:endParaRPr>
          </a:p>
        </p:txBody>
      </p:sp>
      <p:sp>
        <p:nvSpPr>
          <p:cNvPr id="612355" name="Rectangle 2"/>
          <p:cNvSpPr>
            <a:spLocks noGrp="1" noChangeArrowheads="1"/>
          </p:cNvSpPr>
          <p:nvPr>
            <p:ph type="title"/>
          </p:nvPr>
        </p:nvSpPr>
        <p:spPr>
          <a:xfrm>
            <a:off x="685800" y="533400"/>
            <a:ext cx="8001000" cy="762000"/>
          </a:xfrm>
          <a:solidFill>
            <a:srgbClr val="CC0000"/>
          </a:solidFill>
        </p:spPr>
        <p:txBody>
          <a:bodyPr/>
          <a:lstStyle/>
          <a:p>
            <a:pPr eaLnBrk="1" hangingPunct="1"/>
            <a:r>
              <a:rPr lang="en-US" altLang="ar-SA" smtClean="0">
                <a:solidFill>
                  <a:srgbClr val="FFFF66"/>
                </a:solidFill>
              </a:rPr>
              <a:t>Exercise</a:t>
            </a:r>
          </a:p>
        </p:txBody>
      </p:sp>
      <p:sp>
        <p:nvSpPr>
          <p:cNvPr id="612356" name="Rectangle 3"/>
          <p:cNvSpPr>
            <a:spLocks noGrp="1" noChangeArrowheads="1"/>
          </p:cNvSpPr>
          <p:nvPr>
            <p:ph type="body" idx="1"/>
          </p:nvPr>
        </p:nvSpPr>
        <p:spPr>
          <a:xfrm>
            <a:off x="457200" y="1946275"/>
            <a:ext cx="8485188" cy="4114800"/>
          </a:xfrm>
        </p:spPr>
        <p:txBody>
          <a:bodyPr/>
          <a:lstStyle/>
          <a:p>
            <a:pPr eaLnBrk="1" hangingPunct="1"/>
            <a:r>
              <a:rPr lang="en-US" altLang="en-US" smtClean="0">
                <a:effectLst/>
                <a:cs typeface="Times New Roman" pitchFamily="18" charset="0"/>
              </a:rPr>
              <a:t> </a:t>
            </a:r>
            <a:r>
              <a:rPr lang="en-US" altLang="ar-SA" smtClean="0">
                <a:effectLst/>
                <a:cs typeface="Times New Roman" pitchFamily="18" charset="0"/>
              </a:rPr>
              <a:t>Untreated </a:t>
            </a:r>
            <a:r>
              <a:rPr lang="en-US" altLang="ar-SA" smtClean="0">
                <a:solidFill>
                  <a:srgbClr val="FFFF00"/>
                </a:solidFill>
                <a:effectLst/>
                <a:cs typeface="Times New Roman" pitchFamily="18" charset="0"/>
              </a:rPr>
              <a:t>proliferative retinopathy</a:t>
            </a:r>
            <a:r>
              <a:rPr lang="en-US" altLang="ar-SA" smtClean="0">
                <a:effectLst/>
                <a:cs typeface="Times New Roman" pitchFamily="18" charset="0"/>
              </a:rPr>
              <a:t> is a relative contraindication to vigorous exercise, since this may lead to vitreous hemorrhage or retinal detachment</a:t>
            </a:r>
            <a:r>
              <a:rPr lang="en-US" altLang="ar-SA" sz="2000" smtClean="0">
                <a:effectLst/>
                <a:cs typeface="Times New Roman" pitchFamily="18" charset="0"/>
              </a:rPr>
              <a:t>.</a:t>
            </a:r>
          </a:p>
          <a:p>
            <a:pPr eaLnBrk="1" hangingPunct="1">
              <a:buFont typeface="Wingdings" pitchFamily="2" charset="2"/>
              <a:buNone/>
            </a:pPr>
            <a:endParaRPr lang="en-US" altLang="en-US" sz="2000" smtClean="0">
              <a:effectLst/>
              <a:cs typeface="Times New Roman" pitchFamily="18" charset="0"/>
            </a:endParaRPr>
          </a:p>
        </p:txBody>
      </p:sp>
    </p:spTree>
    <p:extLst>
      <p:ext uri="{BB962C8B-B14F-4D97-AF65-F5344CB8AC3E}">
        <p14:creationId xmlns:p14="http://schemas.microsoft.com/office/powerpoint/2010/main" val="2554553245"/>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7099" y="1053865"/>
            <a:ext cx="7775110" cy="387798"/>
          </a:xfrm>
        </p:spPr>
        <p:txBody>
          <a:bodyPr/>
          <a:lstStyle/>
          <a:p>
            <a:r>
              <a:rPr lang="en-US" dirty="0"/>
              <a:t>Psychosocial Issues (Type 1) </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r>
              <a:rPr lang="en-US" dirty="0"/>
              <a:t>Children and adolescents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677099" y="1810464"/>
            <a:ext cx="7999068" cy="5170646"/>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en-US" sz="2800" dirty="0" smtClean="0">
                <a:solidFill>
                  <a:prstClr val="white"/>
                </a:solidFill>
                <a:latin typeface="AdvOT7b515deb"/>
              </a:rPr>
              <a:t>At </a:t>
            </a:r>
            <a:r>
              <a:rPr lang="en-US" sz="2800" dirty="0">
                <a:solidFill>
                  <a:prstClr val="white"/>
                </a:solidFill>
                <a:latin typeface="AdvOT7b515deb"/>
              </a:rPr>
              <a:t>diagnosis and during routine follow-up care, assess </a:t>
            </a:r>
            <a:r>
              <a:rPr lang="en-US" sz="2800" dirty="0">
                <a:solidFill>
                  <a:srgbClr val="FF0000"/>
                </a:solidFill>
                <a:latin typeface="AdvOT7b515deb"/>
              </a:rPr>
              <a:t>psychosocial issues </a:t>
            </a:r>
            <a:r>
              <a:rPr lang="en-US" sz="2800" dirty="0" smtClean="0">
                <a:solidFill>
                  <a:srgbClr val="FF0000"/>
                </a:solidFill>
                <a:latin typeface="AdvOT7b515deb"/>
              </a:rPr>
              <a:t>and </a:t>
            </a:r>
            <a:r>
              <a:rPr lang="en-US" sz="2800" dirty="0">
                <a:solidFill>
                  <a:srgbClr val="FF0000"/>
                </a:solidFill>
                <a:latin typeface="AdvOT7b515deb"/>
              </a:rPr>
              <a:t>family stresses</a:t>
            </a:r>
            <a:r>
              <a:rPr lang="en-US" sz="2800" dirty="0">
                <a:solidFill>
                  <a:prstClr val="white"/>
                </a:solidFill>
                <a:latin typeface="AdvOT7b515deb"/>
              </a:rPr>
              <a:t> that could impact diabetes management and provide </a:t>
            </a:r>
            <a:r>
              <a:rPr lang="en-US" sz="2800" dirty="0" smtClean="0">
                <a:solidFill>
                  <a:prstClr val="white"/>
                </a:solidFill>
                <a:latin typeface="AdvOT7b515deb"/>
              </a:rPr>
              <a:t>appropriate </a:t>
            </a:r>
            <a:r>
              <a:rPr lang="en-US" sz="2800" dirty="0">
                <a:solidFill>
                  <a:prstClr val="white"/>
                </a:solidFill>
                <a:latin typeface="AdvOT7b515deb"/>
              </a:rPr>
              <a:t>referrals to trained mental health professionals, preferably 	experienced in childhood diabetes. </a:t>
            </a:r>
            <a:endParaRPr lang="en-US" sz="2800" dirty="0">
              <a:solidFill>
                <a:srgbClr val="A6192E"/>
              </a:solidFill>
              <a:latin typeface="AdvOT8eb9eec2.B"/>
            </a:endParaRPr>
          </a:p>
          <a:p>
            <a:endParaRPr lang="en-US" sz="2800" dirty="0" smtClean="0">
              <a:solidFill>
                <a:srgbClr val="A6192E"/>
              </a:solidFill>
              <a:latin typeface="AdvOT8eb9eec2.B"/>
            </a:endParaRPr>
          </a:p>
          <a:p>
            <a:endParaRPr lang="en-US" sz="1800" dirty="0">
              <a:solidFill>
                <a:srgbClr val="A6192E"/>
              </a:solidFill>
              <a:latin typeface="AdvOT8eb9eec2.B"/>
            </a:endParaRPr>
          </a:p>
          <a:p>
            <a:endParaRPr lang="en-US" sz="1800" dirty="0" smtClean="0">
              <a:solidFill>
                <a:srgbClr val="A6192E"/>
              </a:solidFill>
              <a:latin typeface="AdvOT8eb9eec2.B"/>
            </a:endParaRPr>
          </a:p>
          <a:p>
            <a:endParaRPr lang="en-US" sz="1800" dirty="0">
              <a:solidFill>
                <a:srgbClr val="A6192E"/>
              </a:solidFill>
              <a:latin typeface="AdvOT8eb9eec2.B"/>
            </a:endParaRPr>
          </a:p>
          <a:p>
            <a:endParaRPr lang="en-US" sz="1800" dirty="0" smtClean="0">
              <a:solidFill>
                <a:srgbClr val="A6192E"/>
              </a:solidFill>
              <a:latin typeface="AdvOT8eb9eec2.B"/>
            </a:endParaRPr>
          </a:p>
          <a:p>
            <a:endParaRPr lang="en-US" sz="1800" dirty="0">
              <a:solidFill>
                <a:srgbClr val="A6192E"/>
              </a:solidFill>
              <a:latin typeface="AdvOT8eb9eec2.B"/>
            </a:endParaRPr>
          </a:p>
        </p:txBody>
      </p:sp>
    </p:spTree>
    <p:extLst>
      <p:ext uri="{BB962C8B-B14F-4D97-AF65-F5344CB8AC3E}">
        <p14:creationId xmlns:p14="http://schemas.microsoft.com/office/powerpoint/2010/main" val="17538506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7099" y="1053865"/>
            <a:ext cx="7775110" cy="387798"/>
          </a:xfrm>
        </p:spPr>
        <p:txBody>
          <a:bodyPr/>
          <a:lstStyle/>
          <a:p>
            <a:r>
              <a:rPr lang="en-US" dirty="0"/>
              <a:t>Glycemic Control (Type 1)</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r>
              <a:rPr lang="en-US" dirty="0"/>
              <a:t>Children and adolescents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677099" y="1810466"/>
            <a:ext cx="7999068" cy="3949799"/>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en-US" sz="1800" dirty="0">
                <a:solidFill>
                  <a:prstClr val="white"/>
                </a:solidFill>
                <a:latin typeface="AdvOT8eb9eec2.B"/>
              </a:rPr>
              <a:t>	</a:t>
            </a:r>
            <a:r>
              <a:rPr lang="en-US" sz="2000" dirty="0">
                <a:solidFill>
                  <a:prstClr val="white"/>
                </a:solidFill>
                <a:latin typeface="AdvOT7b515deb"/>
              </a:rPr>
              <a:t>The majority of children and adolescents with type 1 diabetes should be </a:t>
            </a:r>
            <a:r>
              <a:rPr lang="en-US" sz="2000" dirty="0" smtClean="0">
                <a:solidFill>
                  <a:prstClr val="white"/>
                </a:solidFill>
                <a:latin typeface="AdvOT7b515deb"/>
              </a:rPr>
              <a:t>treated </a:t>
            </a:r>
            <a:r>
              <a:rPr lang="en-US" sz="2000" dirty="0">
                <a:solidFill>
                  <a:prstClr val="white"/>
                </a:solidFill>
                <a:latin typeface="AdvOT7b515deb"/>
              </a:rPr>
              <a:t>with intensive insulin regimens, either via </a:t>
            </a:r>
            <a:r>
              <a:rPr lang="en-US" sz="2000" dirty="0">
                <a:solidFill>
                  <a:srgbClr val="FF0000"/>
                </a:solidFill>
                <a:latin typeface="AdvOT7b515deb"/>
              </a:rPr>
              <a:t>multiple daily injections </a:t>
            </a:r>
            <a:r>
              <a:rPr lang="en-US" sz="2000" dirty="0" smtClean="0">
                <a:solidFill>
                  <a:prstClr val="white"/>
                </a:solidFill>
                <a:latin typeface="AdvOT7b515deb"/>
              </a:rPr>
              <a:t>or </a:t>
            </a:r>
            <a:r>
              <a:rPr lang="en-US" sz="2000" dirty="0">
                <a:solidFill>
                  <a:prstClr val="white"/>
                </a:solidFill>
                <a:latin typeface="AdvOT7b515deb"/>
              </a:rPr>
              <a:t>continuous subcutaneous insulin infusion. </a:t>
            </a:r>
            <a:endParaRPr lang="en-US" sz="2000" dirty="0">
              <a:solidFill>
                <a:srgbClr val="A6192E"/>
              </a:solidFill>
              <a:latin typeface="AdvOT8eb9eec2.B"/>
            </a:endParaRPr>
          </a:p>
          <a:p>
            <a:pPr marL="285750" indent="-285750">
              <a:buFont typeface="Wingdings" panose="05000000000000000000" pitchFamily="2" charset="2"/>
              <a:buChar char="Ø"/>
            </a:pPr>
            <a:r>
              <a:rPr lang="en-US" sz="2000" dirty="0">
                <a:solidFill>
                  <a:prstClr val="white"/>
                </a:solidFill>
                <a:latin typeface="AdvOT8eb9eec2.B"/>
              </a:rPr>
              <a:t>	</a:t>
            </a:r>
            <a:r>
              <a:rPr lang="en-US" sz="2000" dirty="0">
                <a:solidFill>
                  <a:prstClr val="white"/>
                </a:solidFill>
                <a:latin typeface="AdvOT7b515deb"/>
              </a:rPr>
              <a:t>All children and adolescents with type 1 diabetes should self-monitor </a:t>
            </a:r>
            <a:r>
              <a:rPr lang="en-US" sz="2000" dirty="0" smtClean="0">
                <a:solidFill>
                  <a:prstClr val="white"/>
                </a:solidFill>
                <a:latin typeface="AdvOT7b515deb"/>
              </a:rPr>
              <a:t>glucose </a:t>
            </a:r>
            <a:r>
              <a:rPr lang="en-US" sz="2000" dirty="0">
                <a:solidFill>
                  <a:prstClr val="white"/>
                </a:solidFill>
                <a:latin typeface="AdvOT7b515deb"/>
              </a:rPr>
              <a:t>levels multiple times daily (</a:t>
            </a:r>
            <a:r>
              <a:rPr lang="en-US" sz="2000" dirty="0">
                <a:solidFill>
                  <a:srgbClr val="FF0000"/>
                </a:solidFill>
                <a:latin typeface="AdvOT7b515deb"/>
              </a:rPr>
              <a:t>up to 6</a:t>
            </a:r>
            <a:r>
              <a:rPr lang="en-US" sz="2000" dirty="0">
                <a:solidFill>
                  <a:srgbClr val="FF0000"/>
                </a:solidFill>
                <a:latin typeface="AdvOT7b515deb+20"/>
              </a:rPr>
              <a:t>–</a:t>
            </a:r>
            <a:r>
              <a:rPr lang="en-US" sz="2000" dirty="0">
                <a:solidFill>
                  <a:srgbClr val="FF0000"/>
                </a:solidFill>
                <a:latin typeface="AdvOT7b515deb"/>
              </a:rPr>
              <a:t>10 times/day</a:t>
            </a:r>
            <a:r>
              <a:rPr lang="en-US" sz="2000" dirty="0">
                <a:solidFill>
                  <a:prstClr val="white"/>
                </a:solidFill>
                <a:latin typeface="AdvOT7b515deb"/>
              </a:rPr>
              <a:t>), including  </a:t>
            </a:r>
            <a:r>
              <a:rPr lang="en-US" sz="2000" dirty="0" err="1" smtClean="0">
                <a:solidFill>
                  <a:srgbClr val="FF0000"/>
                </a:solidFill>
                <a:latin typeface="AdvOT7b515deb"/>
              </a:rPr>
              <a:t>premeal</a:t>
            </a:r>
            <a:r>
              <a:rPr lang="en-US" sz="2000" dirty="0">
                <a:solidFill>
                  <a:srgbClr val="FF0000"/>
                </a:solidFill>
                <a:latin typeface="AdvOT7b515deb"/>
              </a:rPr>
              <a:t>, prebedtime</a:t>
            </a:r>
            <a:r>
              <a:rPr lang="en-US" sz="2000" dirty="0">
                <a:solidFill>
                  <a:prstClr val="white"/>
                </a:solidFill>
                <a:latin typeface="AdvOT7b515deb"/>
              </a:rPr>
              <a:t>, and as needed for safety in speci</a:t>
            </a:r>
            <a:r>
              <a:rPr lang="en-US" sz="2000" dirty="0">
                <a:solidFill>
                  <a:prstClr val="white"/>
                </a:solidFill>
                <a:latin typeface="AdvOT7b515deb+fb"/>
              </a:rPr>
              <a:t>fi</a:t>
            </a:r>
            <a:r>
              <a:rPr lang="en-US" sz="2000" dirty="0">
                <a:solidFill>
                  <a:prstClr val="white"/>
                </a:solidFill>
                <a:latin typeface="AdvOT7b515deb"/>
              </a:rPr>
              <a:t>c situations such as </a:t>
            </a:r>
            <a:r>
              <a:rPr lang="en-US" sz="2000" dirty="0" smtClean="0">
                <a:solidFill>
                  <a:prstClr val="white"/>
                </a:solidFill>
                <a:latin typeface="AdvOT7b515deb"/>
              </a:rPr>
              <a:t>exercise</a:t>
            </a:r>
            <a:r>
              <a:rPr lang="en-US" sz="2000" dirty="0">
                <a:solidFill>
                  <a:prstClr val="white"/>
                </a:solidFill>
                <a:latin typeface="AdvOT7b515deb"/>
              </a:rPr>
              <a:t>, driving, or the presence of symptoms of hypoglycemia. </a:t>
            </a:r>
            <a:endParaRPr lang="en-US" sz="2000" dirty="0">
              <a:solidFill>
                <a:srgbClr val="A6192E"/>
              </a:solidFill>
              <a:latin typeface="AdvOT8eb9eec2.B"/>
            </a:endParaRPr>
          </a:p>
          <a:p>
            <a:pPr marL="285750" indent="-285750">
              <a:buFont typeface="Wingdings" panose="05000000000000000000" pitchFamily="2" charset="2"/>
              <a:buChar char="Ø"/>
            </a:pPr>
            <a:r>
              <a:rPr lang="en-US" sz="2000" dirty="0" smtClean="0">
                <a:solidFill>
                  <a:prstClr val="white"/>
                </a:solidFill>
                <a:latin typeface="AdvOT8eb9eec2.B"/>
              </a:rPr>
              <a:t> </a:t>
            </a:r>
            <a:r>
              <a:rPr lang="en-US" sz="2000" dirty="0">
                <a:solidFill>
                  <a:prstClr val="white"/>
                </a:solidFill>
                <a:latin typeface="AdvOT8eb9eec2.B"/>
              </a:rPr>
              <a:t>	</a:t>
            </a:r>
            <a:r>
              <a:rPr lang="en-US" sz="2000" dirty="0">
                <a:solidFill>
                  <a:prstClr val="white"/>
                </a:solidFill>
                <a:latin typeface="AdvOT7b515deb"/>
              </a:rPr>
              <a:t>Continuous glucose monitoring </a:t>
            </a:r>
            <a:r>
              <a:rPr lang="en-US" sz="2000" dirty="0">
                <a:solidFill>
                  <a:srgbClr val="FF0000"/>
                </a:solidFill>
                <a:latin typeface="AdvOT7b515deb"/>
              </a:rPr>
              <a:t>(CGM</a:t>
            </a:r>
            <a:r>
              <a:rPr lang="en-US" sz="2000" dirty="0">
                <a:solidFill>
                  <a:prstClr val="white"/>
                </a:solidFill>
                <a:latin typeface="AdvOT7b515deb"/>
              </a:rPr>
              <a:t>) should be considered in all children </a:t>
            </a:r>
            <a:r>
              <a:rPr lang="en-US" sz="2000" dirty="0" smtClean="0">
                <a:solidFill>
                  <a:prstClr val="white"/>
                </a:solidFill>
                <a:latin typeface="AdvOT7b515deb"/>
              </a:rPr>
              <a:t>and </a:t>
            </a:r>
            <a:r>
              <a:rPr lang="en-US" sz="2000" dirty="0">
                <a:solidFill>
                  <a:prstClr val="white"/>
                </a:solidFill>
                <a:latin typeface="AdvOT7b515deb"/>
              </a:rPr>
              <a:t>adolescents with type 1 diabetes, whether using injections or </a:t>
            </a:r>
            <a:r>
              <a:rPr lang="en-US" sz="2000" dirty="0" smtClean="0">
                <a:solidFill>
                  <a:prstClr val="white"/>
                </a:solidFill>
                <a:latin typeface="AdvOT7b515deb"/>
              </a:rPr>
              <a:t>continuous </a:t>
            </a:r>
            <a:r>
              <a:rPr lang="en-US" sz="2000" dirty="0">
                <a:solidFill>
                  <a:prstClr val="white"/>
                </a:solidFill>
                <a:latin typeface="AdvOT7b515deb"/>
              </a:rPr>
              <a:t>subcutaneous insulin infusion, as an additional tool to help </a:t>
            </a:r>
            <a:r>
              <a:rPr lang="en-US" sz="2000" dirty="0" smtClean="0">
                <a:solidFill>
                  <a:prstClr val="white"/>
                </a:solidFill>
                <a:latin typeface="AdvOT7b515deb"/>
              </a:rPr>
              <a:t>improve </a:t>
            </a:r>
            <a:r>
              <a:rPr lang="en-US" sz="2000" dirty="0">
                <a:solidFill>
                  <a:prstClr val="white"/>
                </a:solidFill>
                <a:latin typeface="AdvOT7b515deb"/>
              </a:rPr>
              <a:t>glucose </a:t>
            </a:r>
            <a:r>
              <a:rPr lang="en-US" sz="2000" dirty="0" smtClean="0">
                <a:solidFill>
                  <a:prstClr val="white"/>
                </a:solidFill>
                <a:latin typeface="AdvOT7b515deb"/>
              </a:rPr>
              <a:t>control</a:t>
            </a:r>
            <a:r>
              <a:rPr lang="en-US" sz="1800" dirty="0" smtClean="0">
                <a:solidFill>
                  <a:prstClr val="white"/>
                </a:solidFill>
                <a:latin typeface="AdvOT7b515deb"/>
              </a:rPr>
              <a:t>. </a:t>
            </a:r>
            <a:endParaRPr lang="en-US" sz="1800" dirty="0">
              <a:solidFill>
                <a:srgbClr val="A6192E"/>
              </a:solidFill>
              <a:latin typeface="Open Sans"/>
            </a:endParaRPr>
          </a:p>
        </p:txBody>
      </p:sp>
    </p:spTree>
    <p:extLst>
      <p:ext uri="{BB962C8B-B14F-4D97-AF65-F5344CB8AC3E}">
        <p14:creationId xmlns:p14="http://schemas.microsoft.com/office/powerpoint/2010/main" val="4791538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7099" y="1053865"/>
            <a:ext cx="7775110" cy="387798"/>
          </a:xfrm>
        </p:spPr>
        <p:txBody>
          <a:bodyPr/>
          <a:lstStyle/>
          <a:p>
            <a:r>
              <a:rPr lang="en-US" dirty="0"/>
              <a:t>Glycemic Control (Type 1) (continued)</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r>
              <a:rPr lang="en-US" dirty="0"/>
              <a:t>Children and adolescents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677099" y="1810464"/>
            <a:ext cx="7999068" cy="3642023"/>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en-US" sz="2000" dirty="0">
                <a:solidFill>
                  <a:prstClr val="white"/>
                </a:solidFill>
                <a:latin typeface="AdvOT8eb9eec2.B"/>
              </a:rPr>
              <a:t>	</a:t>
            </a:r>
            <a:r>
              <a:rPr lang="en-US" sz="2000" dirty="0">
                <a:solidFill>
                  <a:srgbClr val="FF0000"/>
                </a:solidFill>
                <a:latin typeface="AdvOT7b515deb"/>
              </a:rPr>
              <a:t>Automated insulin delivery </a:t>
            </a:r>
            <a:r>
              <a:rPr lang="en-US" sz="2000" dirty="0">
                <a:solidFill>
                  <a:prstClr val="white"/>
                </a:solidFill>
                <a:latin typeface="AdvOT7b515deb"/>
              </a:rPr>
              <a:t>systems appear to improve glycemic control and </a:t>
            </a:r>
            <a:r>
              <a:rPr lang="en-US" sz="2000" dirty="0" smtClean="0">
                <a:solidFill>
                  <a:prstClr val="white"/>
                </a:solidFill>
                <a:latin typeface="AdvOT7b515deb"/>
              </a:rPr>
              <a:t>reduce </a:t>
            </a:r>
            <a:r>
              <a:rPr lang="en-US" sz="2000" dirty="0">
                <a:solidFill>
                  <a:prstClr val="white"/>
                </a:solidFill>
                <a:latin typeface="AdvOT7b515deb"/>
              </a:rPr>
              <a:t>hypoglycemia in children and should be considered in children with </a:t>
            </a:r>
            <a:r>
              <a:rPr lang="en-US" sz="2000" dirty="0" smtClean="0">
                <a:solidFill>
                  <a:prstClr val="white"/>
                </a:solidFill>
                <a:latin typeface="AdvOT7b515deb"/>
              </a:rPr>
              <a:t>type </a:t>
            </a:r>
            <a:r>
              <a:rPr lang="en-US" sz="2000" dirty="0">
                <a:solidFill>
                  <a:prstClr val="white"/>
                </a:solidFill>
                <a:latin typeface="AdvOT7b515deb"/>
              </a:rPr>
              <a:t>1 diabetes. </a:t>
            </a:r>
            <a:r>
              <a:rPr lang="en-US" sz="2000" dirty="0">
                <a:solidFill>
                  <a:srgbClr val="A6192E"/>
                </a:solidFill>
                <a:latin typeface="AdvOT8eb9eec2.B"/>
              </a:rPr>
              <a:t>B</a:t>
            </a:r>
          </a:p>
          <a:p>
            <a:pPr marL="342900" indent="-342900">
              <a:buFont typeface="Wingdings" panose="05000000000000000000" pitchFamily="2" charset="2"/>
              <a:buChar char="Ø"/>
            </a:pPr>
            <a:r>
              <a:rPr lang="en-US" sz="2000" dirty="0">
                <a:solidFill>
                  <a:prstClr val="white"/>
                </a:solidFill>
                <a:latin typeface="AdvOT8eb9eec2.B"/>
              </a:rPr>
              <a:t>	A</a:t>
            </a:r>
            <a:r>
              <a:rPr lang="en-US" sz="2000" dirty="0">
                <a:solidFill>
                  <a:prstClr val="white"/>
                </a:solidFill>
                <a:latin typeface="AdvOT7b515deb"/>
              </a:rPr>
              <a:t>1C goals must be individualized and reassessed over time. An </a:t>
            </a:r>
            <a:r>
              <a:rPr lang="en-US" sz="2000" dirty="0" smtClean="0">
                <a:solidFill>
                  <a:prstClr val="white"/>
                </a:solidFill>
                <a:latin typeface="AdvOT7b515deb"/>
              </a:rPr>
              <a:t> </a:t>
            </a:r>
            <a:r>
              <a:rPr lang="en-US" sz="2000" dirty="0" smtClean="0">
                <a:solidFill>
                  <a:srgbClr val="FF0000"/>
                </a:solidFill>
                <a:latin typeface="AdvOT7b515deb"/>
              </a:rPr>
              <a:t>A1C </a:t>
            </a:r>
            <a:r>
              <a:rPr lang="en-US" sz="2000" dirty="0">
                <a:solidFill>
                  <a:srgbClr val="FF0000"/>
                </a:solidFill>
                <a:latin typeface="AdvOT7b515deb"/>
              </a:rPr>
              <a:t>of</a:t>
            </a:r>
            <a:r>
              <a:rPr lang="en-US" sz="2000" dirty="0">
                <a:solidFill>
                  <a:srgbClr val="FF0000"/>
                </a:solidFill>
                <a:latin typeface="AdvPS586B"/>
              </a:rPr>
              <a:t> &lt;</a:t>
            </a:r>
            <a:r>
              <a:rPr lang="en-US" sz="2000" dirty="0">
                <a:solidFill>
                  <a:srgbClr val="FF0000"/>
                </a:solidFill>
                <a:latin typeface="AdvOT7b515deb"/>
              </a:rPr>
              <a:t>7% </a:t>
            </a:r>
            <a:r>
              <a:rPr lang="en-US" sz="2000" dirty="0" smtClean="0">
                <a:solidFill>
                  <a:prstClr val="white"/>
                </a:solidFill>
                <a:latin typeface="AdvOT7b515deb"/>
              </a:rPr>
              <a:t>(</a:t>
            </a:r>
            <a:r>
              <a:rPr lang="en-US" sz="2000" dirty="0">
                <a:solidFill>
                  <a:prstClr val="white"/>
                </a:solidFill>
                <a:latin typeface="AdvOT7b515deb"/>
              </a:rPr>
              <a:t>53 mmol/mol) is appropriate for many children.</a:t>
            </a:r>
            <a:r>
              <a:rPr lang="en-US" sz="2000" dirty="0">
                <a:solidFill>
                  <a:srgbClr val="A6192E"/>
                </a:solidFill>
                <a:latin typeface="AdvOT7b515deb"/>
              </a:rPr>
              <a:t> </a:t>
            </a:r>
            <a:r>
              <a:rPr lang="en-US" sz="2000" dirty="0">
                <a:solidFill>
                  <a:srgbClr val="A6192E"/>
                </a:solidFill>
                <a:latin typeface="AdvOT8eb9eec2.B"/>
              </a:rPr>
              <a:t>B</a:t>
            </a:r>
          </a:p>
          <a:p>
            <a:pPr marL="342900" indent="-342900">
              <a:buFont typeface="Wingdings" panose="05000000000000000000" pitchFamily="2" charset="2"/>
              <a:buChar char="Ø"/>
            </a:pPr>
            <a:r>
              <a:rPr lang="en-US" sz="2000" dirty="0">
                <a:solidFill>
                  <a:prstClr val="white"/>
                </a:solidFill>
                <a:latin typeface="AdvOT8eb9eec2.B"/>
              </a:rPr>
              <a:t>	</a:t>
            </a:r>
            <a:r>
              <a:rPr lang="en-US" sz="2000" dirty="0">
                <a:solidFill>
                  <a:prstClr val="white"/>
                </a:solidFill>
                <a:latin typeface="AdvOT7b515deb"/>
              </a:rPr>
              <a:t>Less-stringent A1C goals (such </a:t>
            </a:r>
            <a:r>
              <a:rPr lang="en-US" sz="2000" dirty="0">
                <a:solidFill>
                  <a:srgbClr val="FF0000"/>
                </a:solidFill>
                <a:latin typeface="AdvOT7b515deb"/>
              </a:rPr>
              <a:t>as</a:t>
            </a:r>
            <a:r>
              <a:rPr lang="en-US" sz="2000" dirty="0">
                <a:solidFill>
                  <a:srgbClr val="FF0000"/>
                </a:solidFill>
                <a:latin typeface="AdvPS586B"/>
              </a:rPr>
              <a:t> &lt;</a:t>
            </a:r>
            <a:r>
              <a:rPr lang="en-US" sz="2000" dirty="0">
                <a:solidFill>
                  <a:srgbClr val="FF0000"/>
                </a:solidFill>
                <a:latin typeface="AdvOT7b515deb"/>
              </a:rPr>
              <a:t>7.5% </a:t>
            </a:r>
            <a:r>
              <a:rPr lang="en-US" sz="2000" dirty="0">
                <a:solidFill>
                  <a:prstClr val="white"/>
                </a:solidFill>
                <a:latin typeface="AdvOT7b515deb"/>
              </a:rPr>
              <a:t>[58 mmol/mol]) may be appropriate </a:t>
            </a:r>
            <a:r>
              <a:rPr lang="en-US" sz="2000" dirty="0" smtClean="0">
                <a:solidFill>
                  <a:prstClr val="white"/>
                </a:solidFill>
                <a:latin typeface="AdvOT7b515deb"/>
              </a:rPr>
              <a:t>for </a:t>
            </a:r>
            <a:r>
              <a:rPr lang="en-US" sz="2000" dirty="0">
                <a:solidFill>
                  <a:prstClr val="white"/>
                </a:solidFill>
                <a:latin typeface="AdvOT7b515deb"/>
              </a:rPr>
              <a:t>patients who cannot articulate symptoms of hypoglycemia; have 	hypoglycemia unawareness; lack access to analog insulins, advanced insulin </a:t>
            </a:r>
            <a:r>
              <a:rPr lang="en-US" sz="2000" dirty="0" smtClean="0">
                <a:solidFill>
                  <a:prstClr val="white"/>
                </a:solidFill>
                <a:latin typeface="AdvOT7b515deb"/>
              </a:rPr>
              <a:t>delivery </a:t>
            </a:r>
            <a:r>
              <a:rPr lang="en-US" sz="2000" dirty="0">
                <a:solidFill>
                  <a:prstClr val="white"/>
                </a:solidFill>
                <a:latin typeface="AdvOT7b515deb"/>
              </a:rPr>
              <a:t>technology, and/or continuous glucose monitors; cannot check 	blood glucose regularly; </a:t>
            </a:r>
            <a:endParaRPr lang="en-US" sz="2000" dirty="0">
              <a:solidFill>
                <a:srgbClr val="A6192E"/>
              </a:solidFill>
              <a:latin typeface="Open Sans"/>
            </a:endParaRPr>
          </a:p>
        </p:txBody>
      </p:sp>
    </p:spTree>
    <p:extLst>
      <p:ext uri="{BB962C8B-B14F-4D97-AF65-F5344CB8AC3E}">
        <p14:creationId xmlns:p14="http://schemas.microsoft.com/office/powerpoint/2010/main" val="24388249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7099" y="1053865"/>
            <a:ext cx="7775110" cy="387798"/>
          </a:xfrm>
        </p:spPr>
        <p:txBody>
          <a:bodyPr/>
          <a:lstStyle/>
          <a:p>
            <a:r>
              <a:rPr lang="en-US" dirty="0"/>
              <a:t>Glycemic Control (Type 1) (continued)</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r>
              <a:rPr lang="en-US" dirty="0"/>
              <a:t>Children and adolescents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677099" y="1810464"/>
            <a:ext cx="7999068" cy="3821559"/>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en-US" sz="1800" dirty="0">
                <a:solidFill>
                  <a:prstClr val="white"/>
                </a:solidFill>
                <a:latin typeface="AdvOT8eb9eec2.B"/>
              </a:rPr>
              <a:t>	</a:t>
            </a:r>
            <a:r>
              <a:rPr lang="en-US" sz="2400" dirty="0">
                <a:solidFill>
                  <a:prstClr val="white"/>
                </a:solidFill>
                <a:latin typeface="AdvOT7b515deb"/>
              </a:rPr>
              <a:t>Even less-stringent A1C goals (</a:t>
            </a:r>
            <a:r>
              <a:rPr lang="en-US" sz="2400" dirty="0">
                <a:solidFill>
                  <a:srgbClr val="FF0000"/>
                </a:solidFill>
                <a:latin typeface="AdvOT7b515deb"/>
              </a:rPr>
              <a:t>such as </a:t>
            </a:r>
            <a:r>
              <a:rPr lang="en-US" sz="2400" dirty="0">
                <a:solidFill>
                  <a:srgbClr val="FF0000"/>
                </a:solidFill>
                <a:latin typeface="AdvPS586B"/>
              </a:rPr>
              <a:t>&lt;</a:t>
            </a:r>
            <a:r>
              <a:rPr lang="en-US" sz="2400" dirty="0">
                <a:solidFill>
                  <a:srgbClr val="FF0000"/>
                </a:solidFill>
                <a:latin typeface="AdvOT7b515deb"/>
              </a:rPr>
              <a:t>8% </a:t>
            </a:r>
            <a:r>
              <a:rPr lang="en-US" sz="2400" dirty="0" smtClean="0">
                <a:solidFill>
                  <a:prstClr val="white"/>
                </a:solidFill>
                <a:latin typeface="AdvOT7b515deb"/>
              </a:rPr>
              <a:t>may </a:t>
            </a:r>
            <a:r>
              <a:rPr lang="en-US" sz="2400" dirty="0">
                <a:solidFill>
                  <a:prstClr val="white"/>
                </a:solidFill>
                <a:latin typeface="AdvOT7b515deb"/>
              </a:rPr>
              <a:t>be </a:t>
            </a:r>
            <a:r>
              <a:rPr lang="en-US" sz="2400" dirty="0" smtClean="0">
                <a:solidFill>
                  <a:prstClr val="white"/>
                </a:solidFill>
                <a:latin typeface="AdvOT7b515deb"/>
              </a:rPr>
              <a:t>appropriate </a:t>
            </a:r>
            <a:r>
              <a:rPr lang="en-US" sz="2400" dirty="0">
                <a:solidFill>
                  <a:prstClr val="white"/>
                </a:solidFill>
                <a:latin typeface="AdvOT7b515deb"/>
              </a:rPr>
              <a:t>for patients with a history of severe hypoglycemia, limited life </a:t>
            </a:r>
            <a:r>
              <a:rPr lang="en-US" sz="2400" dirty="0" smtClean="0">
                <a:solidFill>
                  <a:prstClr val="white"/>
                </a:solidFill>
                <a:latin typeface="AdvOT7b515deb"/>
              </a:rPr>
              <a:t>expectancy</a:t>
            </a:r>
            <a:r>
              <a:rPr lang="en-US" sz="2400" dirty="0">
                <a:solidFill>
                  <a:prstClr val="white"/>
                </a:solidFill>
                <a:latin typeface="AdvOT7b515deb"/>
              </a:rPr>
              <a:t>, or extensive comorbid conditions. </a:t>
            </a:r>
            <a:endParaRPr lang="en-US" sz="2400" dirty="0">
              <a:solidFill>
                <a:srgbClr val="A6192E"/>
              </a:solidFill>
              <a:latin typeface="AdvOT8eb9eec2.B"/>
            </a:endParaRPr>
          </a:p>
          <a:p>
            <a:pPr marL="342900" indent="-342900">
              <a:buFont typeface="Wingdings" panose="05000000000000000000" pitchFamily="2" charset="2"/>
              <a:buChar char="Ø"/>
            </a:pPr>
            <a:r>
              <a:rPr lang="en-US" sz="2400" dirty="0" smtClean="0">
                <a:solidFill>
                  <a:prstClr val="white"/>
                </a:solidFill>
                <a:latin typeface="AdvOT8eb9eec2.B"/>
              </a:rPr>
              <a:t> </a:t>
            </a:r>
            <a:r>
              <a:rPr lang="en-US" sz="2400" dirty="0">
                <a:solidFill>
                  <a:prstClr val="white"/>
                </a:solidFill>
                <a:latin typeface="AdvOT8eb9eec2.B"/>
              </a:rPr>
              <a:t>	</a:t>
            </a:r>
            <a:r>
              <a:rPr lang="en-US" sz="2400" dirty="0">
                <a:solidFill>
                  <a:prstClr val="white"/>
                </a:solidFill>
                <a:latin typeface="AdvOT7b515deb"/>
              </a:rPr>
              <a:t>Providers may reasonably suggest more-stringent A1C goals (</a:t>
            </a:r>
            <a:r>
              <a:rPr lang="en-US" sz="2400" dirty="0">
                <a:solidFill>
                  <a:srgbClr val="FF0000"/>
                </a:solidFill>
                <a:latin typeface="AdvOT7b515deb"/>
              </a:rPr>
              <a:t>such as </a:t>
            </a:r>
            <a:r>
              <a:rPr lang="en-US" sz="2400" dirty="0">
                <a:solidFill>
                  <a:srgbClr val="FF0000"/>
                </a:solidFill>
                <a:latin typeface="AdvPS586B"/>
              </a:rPr>
              <a:t>&lt;</a:t>
            </a:r>
            <a:r>
              <a:rPr lang="en-US" sz="2400" dirty="0">
                <a:solidFill>
                  <a:srgbClr val="FF0000"/>
                </a:solidFill>
                <a:latin typeface="AdvOT7b515deb"/>
              </a:rPr>
              <a:t>6.5% </a:t>
            </a:r>
            <a:r>
              <a:rPr lang="en-US" sz="2400" dirty="0" smtClean="0">
                <a:solidFill>
                  <a:prstClr val="white"/>
                </a:solidFill>
                <a:latin typeface="AdvOT7b515deb"/>
              </a:rPr>
              <a:t>[</a:t>
            </a:r>
            <a:r>
              <a:rPr lang="en-US" sz="2400" dirty="0">
                <a:solidFill>
                  <a:prstClr val="white"/>
                </a:solidFill>
                <a:latin typeface="AdvOT7b515deb"/>
              </a:rPr>
              <a:t>48 mmol/ mol]) for selected individual patients if they can be achieved 	without signi</a:t>
            </a:r>
            <a:r>
              <a:rPr lang="en-US" sz="2400" dirty="0">
                <a:solidFill>
                  <a:prstClr val="white"/>
                </a:solidFill>
                <a:latin typeface="AdvOT7b515deb+fb"/>
              </a:rPr>
              <a:t>fi</a:t>
            </a:r>
            <a:r>
              <a:rPr lang="en-US" sz="2400" dirty="0">
                <a:solidFill>
                  <a:prstClr val="white"/>
                </a:solidFill>
                <a:latin typeface="AdvOT7b515deb"/>
              </a:rPr>
              <a:t>cant hypoglycemia, negative impacts on </a:t>
            </a:r>
            <a:r>
              <a:rPr lang="en-US" sz="2400" dirty="0" smtClean="0">
                <a:solidFill>
                  <a:prstClr val="white"/>
                </a:solidFill>
                <a:latin typeface="AdvOT7b515deb"/>
              </a:rPr>
              <a:t>well-being. </a:t>
            </a:r>
            <a:r>
              <a:rPr lang="en-US" sz="2400" dirty="0">
                <a:solidFill>
                  <a:prstClr val="white"/>
                </a:solidFill>
                <a:latin typeface="AdvOT7b515deb"/>
              </a:rPr>
              <a:t>Lower targets may also be appropriate </a:t>
            </a:r>
            <a:r>
              <a:rPr lang="en-US" sz="2400" dirty="0" smtClean="0">
                <a:solidFill>
                  <a:prstClr val="white"/>
                </a:solidFill>
                <a:latin typeface="AdvOT7b515deb"/>
              </a:rPr>
              <a:t>during </a:t>
            </a:r>
            <a:r>
              <a:rPr lang="en-US" sz="2400" dirty="0">
                <a:solidFill>
                  <a:prstClr val="white"/>
                </a:solidFill>
                <a:latin typeface="AdvOT7b515deb"/>
              </a:rPr>
              <a:t>the honeymoon phase</a:t>
            </a:r>
            <a:r>
              <a:rPr lang="en-US" sz="1800" dirty="0">
                <a:solidFill>
                  <a:prstClr val="white"/>
                </a:solidFill>
                <a:latin typeface="AdvOT7b515deb"/>
              </a:rPr>
              <a:t>. </a:t>
            </a:r>
            <a:endParaRPr lang="en-US" sz="1800" dirty="0">
              <a:solidFill>
                <a:srgbClr val="A6192E"/>
              </a:solidFill>
              <a:latin typeface="Open Sans"/>
            </a:endParaRPr>
          </a:p>
        </p:txBody>
      </p:sp>
    </p:spTree>
    <p:extLst>
      <p:ext uri="{BB962C8B-B14F-4D97-AF65-F5344CB8AC3E}">
        <p14:creationId xmlns:p14="http://schemas.microsoft.com/office/powerpoint/2010/main" val="12119513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7099" y="1053865"/>
            <a:ext cx="7775110" cy="387798"/>
          </a:xfrm>
        </p:spPr>
        <p:txBody>
          <a:bodyPr/>
          <a:lstStyle/>
          <a:p>
            <a:r>
              <a:rPr lang="en-US" dirty="0"/>
              <a:t>Autoimmune Conditions (Type 1)</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endParaRPr lang="en-US" dirty="0"/>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677099" y="1810464"/>
            <a:ext cx="7999068" cy="1107996"/>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en-US" sz="1800" dirty="0">
                <a:solidFill>
                  <a:prstClr val="white"/>
                </a:solidFill>
                <a:latin typeface="AdvOT8eb9eec2.B"/>
              </a:rPr>
              <a:t>	</a:t>
            </a:r>
            <a:r>
              <a:rPr lang="en-US" sz="2400" dirty="0">
                <a:solidFill>
                  <a:prstClr val="white"/>
                </a:solidFill>
                <a:latin typeface="AdvOT7b515deb"/>
              </a:rPr>
              <a:t>Assess for additional autoimmune conditions soon after the diagnosis of </a:t>
            </a:r>
            <a:r>
              <a:rPr lang="en-US" sz="2400" dirty="0" smtClean="0">
                <a:solidFill>
                  <a:prstClr val="white"/>
                </a:solidFill>
                <a:latin typeface="AdvOT7b515deb"/>
              </a:rPr>
              <a:t>type </a:t>
            </a:r>
            <a:r>
              <a:rPr lang="en-US" sz="2400" dirty="0">
                <a:solidFill>
                  <a:prstClr val="white"/>
                </a:solidFill>
                <a:latin typeface="AdvOT7b515deb"/>
              </a:rPr>
              <a:t>1 diabetes and if symptoms develop</a:t>
            </a:r>
            <a:r>
              <a:rPr lang="en-US" sz="1800" dirty="0">
                <a:solidFill>
                  <a:prstClr val="white"/>
                </a:solidFill>
                <a:latin typeface="AdvOT7b515deb"/>
              </a:rPr>
              <a:t>. </a:t>
            </a:r>
            <a:endParaRPr lang="en-US" sz="1800" dirty="0">
              <a:solidFill>
                <a:srgbClr val="A6192E"/>
              </a:solidFill>
              <a:latin typeface="Open Sans"/>
            </a:endParaRPr>
          </a:p>
        </p:txBody>
      </p:sp>
    </p:spTree>
    <p:extLst>
      <p:ext uri="{BB962C8B-B14F-4D97-AF65-F5344CB8AC3E}">
        <p14:creationId xmlns:p14="http://schemas.microsoft.com/office/powerpoint/2010/main" val="9726962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7099" y="1053865"/>
            <a:ext cx="7775110" cy="387798"/>
          </a:xfrm>
        </p:spPr>
        <p:txBody>
          <a:bodyPr/>
          <a:lstStyle/>
          <a:p>
            <a:r>
              <a:rPr lang="en-US" dirty="0"/>
              <a:t>Thyroid Disease (Type 1)</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r>
              <a:rPr lang="en-US" dirty="0"/>
              <a:t>Children and adolescents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677099" y="1810466"/>
            <a:ext cx="7999068" cy="3821559"/>
          </a:xfrm>
          <a:prstGeom prst="rect">
            <a:avLst/>
          </a:prstGeom>
          <a:noFill/>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en-US" sz="1800" dirty="0">
                <a:solidFill>
                  <a:prstClr val="white"/>
                </a:solidFill>
                <a:latin typeface="AdvOT8eb9eec2.B"/>
              </a:rPr>
              <a:t>	</a:t>
            </a:r>
            <a:r>
              <a:rPr lang="en-US" sz="2400" dirty="0">
                <a:solidFill>
                  <a:prstClr val="white"/>
                </a:solidFill>
                <a:latin typeface="AdvOT7b515deb"/>
              </a:rPr>
              <a:t>Consider testing children with type 1 diabetes for </a:t>
            </a:r>
            <a:r>
              <a:rPr lang="en-US" sz="2400" dirty="0">
                <a:solidFill>
                  <a:srgbClr val="FF0000"/>
                </a:solidFill>
                <a:latin typeface="AdvOT7b515deb"/>
              </a:rPr>
              <a:t>antithyroid peroxidase </a:t>
            </a:r>
            <a:r>
              <a:rPr lang="en-US" sz="2400" dirty="0" smtClean="0">
                <a:latin typeface="AdvOT7b515deb"/>
              </a:rPr>
              <a:t>and</a:t>
            </a:r>
            <a:r>
              <a:rPr lang="en-US" sz="2400" dirty="0" smtClean="0">
                <a:solidFill>
                  <a:srgbClr val="FF0000"/>
                </a:solidFill>
                <a:latin typeface="AdvOT7b515deb"/>
              </a:rPr>
              <a:t> </a:t>
            </a:r>
            <a:r>
              <a:rPr lang="en-US" sz="2400" dirty="0">
                <a:solidFill>
                  <a:srgbClr val="FF0000"/>
                </a:solidFill>
                <a:latin typeface="AdvOT7b515deb"/>
              </a:rPr>
              <a:t>antithyroglobulin antibodies </a:t>
            </a:r>
            <a:r>
              <a:rPr lang="en-US" sz="2400" dirty="0">
                <a:solidFill>
                  <a:prstClr val="white"/>
                </a:solidFill>
                <a:latin typeface="AdvOT7b515deb"/>
              </a:rPr>
              <a:t>soon after diagnosis. </a:t>
            </a:r>
            <a:endParaRPr lang="en-US" sz="2400" dirty="0">
              <a:solidFill>
                <a:srgbClr val="A6192E"/>
              </a:solidFill>
              <a:latin typeface="AdvOT8eb9eec2.B"/>
            </a:endParaRPr>
          </a:p>
          <a:p>
            <a:pPr marL="342900" indent="-342900">
              <a:buFont typeface="Wingdings" panose="05000000000000000000" pitchFamily="2" charset="2"/>
              <a:buChar char="Ø"/>
            </a:pPr>
            <a:r>
              <a:rPr lang="en-US" sz="2400" dirty="0">
                <a:solidFill>
                  <a:prstClr val="white"/>
                </a:solidFill>
                <a:latin typeface="AdvOT8eb9eec2.B"/>
              </a:rPr>
              <a:t>	</a:t>
            </a:r>
            <a:r>
              <a:rPr lang="en-US" sz="2400" dirty="0">
                <a:solidFill>
                  <a:prstClr val="white"/>
                </a:solidFill>
                <a:latin typeface="AdvOT7b515deb"/>
              </a:rPr>
              <a:t>Measure </a:t>
            </a:r>
            <a:r>
              <a:rPr lang="en-US" sz="2400" dirty="0" smtClean="0">
                <a:solidFill>
                  <a:srgbClr val="FFC000"/>
                </a:solidFill>
                <a:latin typeface="AdvOT7b515deb"/>
              </a:rPr>
              <a:t>TSH</a:t>
            </a:r>
            <a:r>
              <a:rPr lang="en-US" sz="2400" dirty="0" smtClean="0">
                <a:solidFill>
                  <a:prstClr val="white"/>
                </a:solidFill>
                <a:latin typeface="AdvOT7b515deb"/>
              </a:rPr>
              <a:t> concentrations </a:t>
            </a:r>
            <a:r>
              <a:rPr lang="en-US" sz="2400" dirty="0">
                <a:solidFill>
                  <a:prstClr val="white"/>
                </a:solidFill>
                <a:latin typeface="AdvOT7b515deb"/>
              </a:rPr>
              <a:t>at diagnosis when </a:t>
            </a:r>
            <a:r>
              <a:rPr lang="en-US" sz="2400" dirty="0" smtClean="0">
                <a:solidFill>
                  <a:prstClr val="white"/>
                </a:solidFill>
                <a:latin typeface="AdvOT7b515deb"/>
              </a:rPr>
              <a:t>clinically </a:t>
            </a:r>
            <a:r>
              <a:rPr lang="en-US" sz="2400" dirty="0">
                <a:solidFill>
                  <a:prstClr val="white"/>
                </a:solidFill>
                <a:latin typeface="AdvOT7b515deb"/>
              </a:rPr>
              <a:t>stable or soon after glycemic control has been established. If </a:t>
            </a:r>
            <a:r>
              <a:rPr lang="en-US" sz="2400" dirty="0" smtClean="0">
                <a:solidFill>
                  <a:prstClr val="white"/>
                </a:solidFill>
                <a:latin typeface="AdvOT7b515deb"/>
              </a:rPr>
              <a:t>normal</a:t>
            </a:r>
            <a:r>
              <a:rPr lang="en-US" sz="2400" dirty="0">
                <a:solidFill>
                  <a:prstClr val="white"/>
                </a:solidFill>
                <a:latin typeface="AdvOT7b515deb"/>
              </a:rPr>
              <a:t>, suggest rechecking </a:t>
            </a:r>
            <a:r>
              <a:rPr lang="en-US" sz="2400" dirty="0">
                <a:solidFill>
                  <a:srgbClr val="FFC000"/>
                </a:solidFill>
                <a:latin typeface="AdvOT7b515deb"/>
              </a:rPr>
              <a:t>every 1</a:t>
            </a:r>
            <a:r>
              <a:rPr lang="en-US" sz="2400" dirty="0">
                <a:solidFill>
                  <a:srgbClr val="FFC000"/>
                </a:solidFill>
                <a:latin typeface="AdvOT7b515deb+20"/>
              </a:rPr>
              <a:t>–</a:t>
            </a:r>
            <a:r>
              <a:rPr lang="en-US" sz="2400" dirty="0">
                <a:solidFill>
                  <a:srgbClr val="FFC000"/>
                </a:solidFill>
                <a:latin typeface="AdvOT7b515deb"/>
              </a:rPr>
              <a:t>2 years</a:t>
            </a:r>
            <a:r>
              <a:rPr lang="en-US" sz="2400" dirty="0">
                <a:solidFill>
                  <a:prstClr val="white"/>
                </a:solidFill>
                <a:latin typeface="AdvOT7b515deb"/>
              </a:rPr>
              <a:t> or sooner if the patient has </a:t>
            </a:r>
            <a:r>
              <a:rPr lang="en-US" sz="2400" dirty="0" smtClean="0">
                <a:solidFill>
                  <a:prstClr val="white"/>
                </a:solidFill>
                <a:latin typeface="AdvOT7b515deb"/>
              </a:rPr>
              <a:t>positive </a:t>
            </a:r>
            <a:r>
              <a:rPr lang="en-US" sz="2400" dirty="0">
                <a:solidFill>
                  <a:prstClr val="white"/>
                </a:solidFill>
                <a:latin typeface="AdvOT7b515deb"/>
              </a:rPr>
              <a:t>thyroid antibodies or develops symptoms or signs suggestive of </a:t>
            </a:r>
            <a:r>
              <a:rPr lang="en-US" sz="2400" dirty="0" smtClean="0">
                <a:solidFill>
                  <a:prstClr val="white"/>
                </a:solidFill>
                <a:latin typeface="AdvOT7b515deb"/>
              </a:rPr>
              <a:t>thyroid </a:t>
            </a:r>
            <a:r>
              <a:rPr lang="en-US" sz="2400" dirty="0">
                <a:solidFill>
                  <a:prstClr val="white"/>
                </a:solidFill>
                <a:latin typeface="AdvOT7b515deb"/>
              </a:rPr>
              <a:t>dysfunction, thyromegaly, an abnormal growth rate, or unexplained </a:t>
            </a:r>
            <a:r>
              <a:rPr lang="en-US" sz="2400" dirty="0" smtClean="0">
                <a:solidFill>
                  <a:prstClr val="white"/>
                </a:solidFill>
                <a:latin typeface="AdvOT7b515deb"/>
              </a:rPr>
              <a:t>glycemic </a:t>
            </a:r>
            <a:r>
              <a:rPr lang="en-US" sz="2400" dirty="0">
                <a:solidFill>
                  <a:prstClr val="white"/>
                </a:solidFill>
                <a:latin typeface="AdvOT7b515deb"/>
              </a:rPr>
              <a:t>variability</a:t>
            </a:r>
            <a:r>
              <a:rPr lang="en-US" sz="1800" dirty="0">
                <a:solidFill>
                  <a:prstClr val="white"/>
                </a:solidFill>
                <a:latin typeface="AdvOT7b515deb"/>
              </a:rPr>
              <a:t>. </a:t>
            </a:r>
            <a:r>
              <a:rPr lang="en-US" sz="1800" dirty="0">
                <a:solidFill>
                  <a:srgbClr val="A6192E"/>
                </a:solidFill>
                <a:latin typeface="AdvOT8eb9eec2.B"/>
              </a:rPr>
              <a:t>B</a:t>
            </a:r>
            <a:endParaRPr lang="en-US" sz="1800" dirty="0">
              <a:solidFill>
                <a:srgbClr val="A6192E"/>
              </a:solidFill>
              <a:latin typeface="Open Sans"/>
            </a:endParaRPr>
          </a:p>
        </p:txBody>
      </p:sp>
    </p:spTree>
    <p:extLst>
      <p:ext uri="{BB962C8B-B14F-4D97-AF65-F5344CB8AC3E}">
        <p14:creationId xmlns:p14="http://schemas.microsoft.com/office/powerpoint/2010/main" val="7883451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7099" y="1053865"/>
            <a:ext cx="7775110" cy="387798"/>
          </a:xfrm>
        </p:spPr>
        <p:txBody>
          <a:bodyPr/>
          <a:lstStyle/>
          <a:p>
            <a:r>
              <a:rPr lang="en-US" dirty="0"/>
              <a:t>Celiac Disease (Type 1)</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r>
              <a:rPr lang="en-US" dirty="0"/>
              <a:t>Children and adolescents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677099" y="1810464"/>
            <a:ext cx="7999068" cy="3949799"/>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en-US" sz="2000" dirty="0">
                <a:solidFill>
                  <a:prstClr val="white"/>
                </a:solidFill>
                <a:latin typeface="AdvOT8eb9eec2.B"/>
              </a:rPr>
              <a:t>	</a:t>
            </a:r>
            <a:r>
              <a:rPr lang="en-US" sz="2000" dirty="0">
                <a:solidFill>
                  <a:prstClr val="white"/>
                </a:solidFill>
                <a:latin typeface="AdvOT7b515deb"/>
              </a:rPr>
              <a:t>Screen children with type 1 diabetes for celiac disease by measuring IgA </a:t>
            </a:r>
            <a:r>
              <a:rPr lang="en-US" sz="2000" dirty="0" smtClean="0">
                <a:solidFill>
                  <a:prstClr val="white"/>
                </a:solidFill>
                <a:latin typeface="AdvOT7b515deb"/>
              </a:rPr>
              <a:t>tissue </a:t>
            </a:r>
            <a:r>
              <a:rPr lang="en-US" sz="2000" dirty="0">
                <a:solidFill>
                  <a:prstClr val="white"/>
                </a:solidFill>
                <a:latin typeface="AdvOT7b515deb"/>
              </a:rPr>
              <a:t>transglutaminase </a:t>
            </a:r>
            <a:r>
              <a:rPr lang="en-US" sz="2000" dirty="0">
                <a:solidFill>
                  <a:srgbClr val="FFC000"/>
                </a:solidFill>
                <a:latin typeface="AdvOT7b515deb"/>
              </a:rPr>
              <a:t>(</a:t>
            </a:r>
            <a:r>
              <a:rPr lang="en-US" sz="2000" dirty="0" err="1">
                <a:solidFill>
                  <a:srgbClr val="FFC000"/>
                </a:solidFill>
                <a:latin typeface="AdvOT7b515deb"/>
              </a:rPr>
              <a:t>tTG</a:t>
            </a:r>
            <a:r>
              <a:rPr lang="en-US" sz="2000" dirty="0">
                <a:solidFill>
                  <a:srgbClr val="FFC000"/>
                </a:solidFill>
                <a:latin typeface="AdvOT7b515deb"/>
              </a:rPr>
              <a:t>) antibodies</a:t>
            </a:r>
            <a:r>
              <a:rPr lang="en-US" sz="2000" dirty="0">
                <a:solidFill>
                  <a:prstClr val="white"/>
                </a:solidFill>
                <a:latin typeface="AdvOT7b515deb"/>
              </a:rPr>
              <a:t>, with documentation of normal </a:t>
            </a:r>
            <a:r>
              <a:rPr lang="en-US" sz="2000" dirty="0" smtClean="0">
                <a:solidFill>
                  <a:prstClr val="white"/>
                </a:solidFill>
                <a:latin typeface="AdvOT7b515deb"/>
              </a:rPr>
              <a:t> </a:t>
            </a:r>
            <a:r>
              <a:rPr lang="en-US" sz="2000" dirty="0">
                <a:solidFill>
                  <a:prstClr val="white"/>
                </a:solidFill>
                <a:latin typeface="AdvOT7b515deb"/>
              </a:rPr>
              <a:t>total serum IgA levels, soon after the diagnosis of diabetes, or IgG to </a:t>
            </a:r>
            <a:r>
              <a:rPr lang="en-US" sz="2000" dirty="0" err="1">
                <a:solidFill>
                  <a:prstClr val="white"/>
                </a:solidFill>
                <a:latin typeface="AdvOT7b515deb"/>
              </a:rPr>
              <a:t>tTG</a:t>
            </a:r>
            <a:r>
              <a:rPr lang="en-US" sz="2000" dirty="0">
                <a:solidFill>
                  <a:prstClr val="white"/>
                </a:solidFill>
                <a:latin typeface="AdvOT7b515deb"/>
              </a:rPr>
              <a:t> </a:t>
            </a:r>
            <a:r>
              <a:rPr lang="en-US" sz="2000" dirty="0" smtClean="0">
                <a:solidFill>
                  <a:prstClr val="white"/>
                </a:solidFill>
                <a:latin typeface="AdvOT7b515deb"/>
              </a:rPr>
              <a:t>and </a:t>
            </a:r>
            <a:r>
              <a:rPr lang="en-US" sz="2000" dirty="0">
                <a:solidFill>
                  <a:prstClr val="white"/>
                </a:solidFill>
                <a:latin typeface="AdvOT7b515deb"/>
              </a:rPr>
              <a:t>deamidated </a:t>
            </a:r>
            <a:r>
              <a:rPr lang="en-US" sz="2000" dirty="0">
                <a:solidFill>
                  <a:srgbClr val="FFC000"/>
                </a:solidFill>
                <a:latin typeface="AdvOT7b515deb"/>
              </a:rPr>
              <a:t>gliadin antibodies if IgA de</a:t>
            </a:r>
            <a:r>
              <a:rPr lang="en-US" sz="2000" dirty="0">
                <a:solidFill>
                  <a:srgbClr val="FFC000"/>
                </a:solidFill>
                <a:latin typeface="AdvOT7b515deb+fb"/>
              </a:rPr>
              <a:t>fi</a:t>
            </a:r>
            <a:r>
              <a:rPr lang="en-US" sz="2000" dirty="0">
                <a:solidFill>
                  <a:srgbClr val="FFC000"/>
                </a:solidFill>
                <a:latin typeface="AdvOT7b515deb"/>
              </a:rPr>
              <a:t>cient. </a:t>
            </a:r>
            <a:endParaRPr lang="en-US" sz="2000" dirty="0">
              <a:solidFill>
                <a:srgbClr val="FFC000"/>
              </a:solidFill>
              <a:latin typeface="AdvOT8eb9eec2.B"/>
            </a:endParaRPr>
          </a:p>
          <a:p>
            <a:pPr marL="342900" indent="-342900">
              <a:buFont typeface="Wingdings" panose="05000000000000000000" pitchFamily="2" charset="2"/>
              <a:buChar char="Ø"/>
            </a:pPr>
            <a:r>
              <a:rPr lang="en-US" sz="2000" dirty="0">
                <a:solidFill>
                  <a:prstClr val="white"/>
                </a:solidFill>
                <a:latin typeface="AdvOT8eb9eec2.B"/>
              </a:rPr>
              <a:t>	</a:t>
            </a:r>
            <a:r>
              <a:rPr lang="en-US" sz="2000" dirty="0">
                <a:solidFill>
                  <a:prstClr val="white"/>
                </a:solidFill>
                <a:latin typeface="AdvOT7b515deb"/>
              </a:rPr>
              <a:t>Repeat screening within </a:t>
            </a:r>
            <a:r>
              <a:rPr lang="en-US" sz="2000" dirty="0">
                <a:solidFill>
                  <a:srgbClr val="FFC000"/>
                </a:solidFill>
                <a:latin typeface="AdvOT7b515deb"/>
              </a:rPr>
              <a:t>2 years </a:t>
            </a:r>
            <a:r>
              <a:rPr lang="en-US" sz="2000" dirty="0">
                <a:solidFill>
                  <a:prstClr val="white"/>
                </a:solidFill>
                <a:latin typeface="AdvOT7b515deb"/>
              </a:rPr>
              <a:t>of diabetes diagnosis and then again after </a:t>
            </a:r>
            <a:r>
              <a:rPr lang="en-US" sz="2000" dirty="0">
                <a:solidFill>
                  <a:srgbClr val="FFC000"/>
                </a:solidFill>
                <a:latin typeface="AdvOT7b515deb"/>
              </a:rPr>
              <a:t>5 </a:t>
            </a:r>
            <a:r>
              <a:rPr lang="en-US" sz="2000" dirty="0" smtClean="0">
                <a:solidFill>
                  <a:srgbClr val="FFC000"/>
                </a:solidFill>
                <a:latin typeface="AdvOT7b515deb"/>
              </a:rPr>
              <a:t>years </a:t>
            </a:r>
            <a:r>
              <a:rPr lang="en-US" sz="2000" dirty="0">
                <a:solidFill>
                  <a:prstClr val="white"/>
                </a:solidFill>
                <a:latin typeface="AdvOT7b515deb"/>
              </a:rPr>
              <a:t>and consider more frequent screening in children who have </a:t>
            </a:r>
            <a:r>
              <a:rPr lang="en-US" sz="2000" dirty="0">
                <a:solidFill>
                  <a:srgbClr val="FFC000"/>
                </a:solidFill>
                <a:latin typeface="AdvOT7b515deb"/>
              </a:rPr>
              <a:t>symptoms</a:t>
            </a:r>
            <a:r>
              <a:rPr lang="en-US" sz="2000" dirty="0">
                <a:solidFill>
                  <a:prstClr val="white"/>
                </a:solidFill>
                <a:latin typeface="AdvOT7b515deb"/>
              </a:rPr>
              <a:t> </a:t>
            </a:r>
            <a:r>
              <a:rPr lang="en-US" sz="2000" dirty="0" smtClean="0">
                <a:solidFill>
                  <a:prstClr val="white"/>
                </a:solidFill>
                <a:latin typeface="AdvOT7b515deb"/>
              </a:rPr>
              <a:t>or </a:t>
            </a:r>
            <a:r>
              <a:rPr lang="en-US" sz="2000" dirty="0">
                <a:solidFill>
                  <a:prstClr val="white"/>
                </a:solidFill>
                <a:latin typeface="AdvOT7b515deb"/>
              </a:rPr>
              <a:t>a </a:t>
            </a:r>
            <a:r>
              <a:rPr lang="en-US" sz="2000" dirty="0">
                <a:solidFill>
                  <a:srgbClr val="FFC000"/>
                </a:solidFill>
                <a:latin typeface="AdvOT7b515deb+fb"/>
              </a:rPr>
              <a:t>fi</a:t>
            </a:r>
            <a:r>
              <a:rPr lang="en-US" sz="2000" dirty="0">
                <a:solidFill>
                  <a:srgbClr val="FFC000"/>
                </a:solidFill>
                <a:latin typeface="AdvOT7b515deb"/>
              </a:rPr>
              <a:t>rst-degree relative with celiac </a:t>
            </a:r>
            <a:r>
              <a:rPr lang="en-US" sz="2000" dirty="0">
                <a:solidFill>
                  <a:prstClr val="white"/>
                </a:solidFill>
                <a:latin typeface="AdvOT7b515deb"/>
              </a:rPr>
              <a:t>disease. </a:t>
            </a:r>
            <a:r>
              <a:rPr lang="en-US" sz="2000" dirty="0">
                <a:solidFill>
                  <a:srgbClr val="A6192E"/>
                </a:solidFill>
                <a:latin typeface="AdvOT8eb9eec2.B"/>
              </a:rPr>
              <a:t>B</a:t>
            </a:r>
          </a:p>
          <a:p>
            <a:pPr marL="342900" indent="-342900">
              <a:buFont typeface="Wingdings" panose="05000000000000000000" pitchFamily="2" charset="2"/>
              <a:buChar char="Ø"/>
            </a:pPr>
            <a:r>
              <a:rPr lang="en-US" sz="2000" dirty="0">
                <a:solidFill>
                  <a:prstClr val="white"/>
                </a:solidFill>
                <a:latin typeface="AdvOT8eb9eec2.B"/>
              </a:rPr>
              <a:t>	</a:t>
            </a:r>
            <a:r>
              <a:rPr lang="en-US" sz="2000" dirty="0">
                <a:solidFill>
                  <a:prstClr val="white"/>
                </a:solidFill>
                <a:latin typeface="AdvOT7b515deb"/>
              </a:rPr>
              <a:t>Individuals with </a:t>
            </a:r>
            <a:r>
              <a:rPr lang="en-US" sz="2000" dirty="0">
                <a:solidFill>
                  <a:srgbClr val="FFC000"/>
                </a:solidFill>
                <a:latin typeface="AdvOT7b515deb"/>
              </a:rPr>
              <a:t>biopsy-con</a:t>
            </a:r>
            <a:r>
              <a:rPr lang="en-US" sz="2000" dirty="0">
                <a:solidFill>
                  <a:srgbClr val="FFC000"/>
                </a:solidFill>
                <a:latin typeface="AdvOT7b515deb+fb"/>
              </a:rPr>
              <a:t>fi</a:t>
            </a:r>
            <a:r>
              <a:rPr lang="en-US" sz="2000" dirty="0">
                <a:solidFill>
                  <a:srgbClr val="FFC000"/>
                </a:solidFill>
                <a:latin typeface="AdvOT7b515deb"/>
              </a:rPr>
              <a:t>rmed celiac </a:t>
            </a:r>
            <a:r>
              <a:rPr lang="en-US" sz="2000" dirty="0">
                <a:solidFill>
                  <a:prstClr val="white"/>
                </a:solidFill>
                <a:latin typeface="AdvOT7b515deb"/>
              </a:rPr>
              <a:t>disease should be placed on a </a:t>
            </a:r>
            <a:r>
              <a:rPr lang="en-US" sz="2000" dirty="0" smtClean="0">
                <a:solidFill>
                  <a:srgbClr val="FFC000"/>
                </a:solidFill>
                <a:latin typeface="AdvOT7b515deb"/>
              </a:rPr>
              <a:t>gluten-free </a:t>
            </a:r>
            <a:r>
              <a:rPr lang="en-US" sz="2000" dirty="0">
                <a:solidFill>
                  <a:srgbClr val="FFC000"/>
                </a:solidFill>
                <a:latin typeface="AdvOT7b515deb"/>
              </a:rPr>
              <a:t>diet </a:t>
            </a:r>
            <a:r>
              <a:rPr lang="en-US" sz="2000" dirty="0">
                <a:solidFill>
                  <a:prstClr val="white"/>
                </a:solidFill>
                <a:latin typeface="AdvOT7b515deb"/>
              </a:rPr>
              <a:t>for treatment and to avoid </a:t>
            </a:r>
            <a:r>
              <a:rPr lang="en-US" sz="2000" dirty="0" smtClean="0">
                <a:solidFill>
                  <a:prstClr val="white"/>
                </a:solidFill>
                <a:latin typeface="AdvOT7b515deb"/>
              </a:rPr>
              <a:t>complications</a:t>
            </a:r>
            <a:r>
              <a:rPr lang="en-US" sz="1800" dirty="0" smtClean="0">
                <a:solidFill>
                  <a:prstClr val="white"/>
                </a:solidFill>
                <a:latin typeface="AdvOT7b515deb"/>
              </a:rPr>
              <a:t>. </a:t>
            </a:r>
            <a:r>
              <a:rPr lang="en-US" sz="1800" dirty="0">
                <a:solidFill>
                  <a:srgbClr val="A6192E"/>
                </a:solidFill>
                <a:latin typeface="AdvOT8eb9eec2.B"/>
              </a:rPr>
              <a:t>B</a:t>
            </a:r>
            <a:endParaRPr lang="en-US" sz="1800" dirty="0">
              <a:solidFill>
                <a:srgbClr val="A6192E"/>
              </a:solidFill>
              <a:latin typeface="Open Sans"/>
            </a:endParaRPr>
          </a:p>
        </p:txBody>
      </p:sp>
    </p:spTree>
    <p:extLst>
      <p:ext uri="{BB962C8B-B14F-4D97-AF65-F5344CB8AC3E}">
        <p14:creationId xmlns:p14="http://schemas.microsoft.com/office/powerpoint/2010/main" val="11571193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7099" y="1053868"/>
            <a:ext cx="7775110" cy="775597"/>
          </a:xfrm>
        </p:spPr>
        <p:txBody>
          <a:bodyPr/>
          <a:lstStyle/>
          <a:p>
            <a:r>
              <a:rPr lang="en-US" dirty="0"/>
              <a:t>Management of Cardiovascular Risk Factors—Hypertension Screening (Type 1)</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endParaRPr lang="en-US" dirty="0"/>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677099" y="2195888"/>
            <a:ext cx="7999068" cy="3206006"/>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en-US" sz="1800" dirty="0">
                <a:solidFill>
                  <a:prstClr val="white"/>
                </a:solidFill>
                <a:latin typeface="AdvOT8eb9eec2.B"/>
              </a:rPr>
              <a:t>	</a:t>
            </a:r>
            <a:r>
              <a:rPr lang="en-US" sz="2000" dirty="0">
                <a:solidFill>
                  <a:prstClr val="white"/>
                </a:solidFill>
                <a:latin typeface="AdvOT7b515deb"/>
              </a:rPr>
              <a:t>Blood pressure should be measured </a:t>
            </a:r>
            <a:r>
              <a:rPr lang="en-US" sz="2000" dirty="0">
                <a:solidFill>
                  <a:srgbClr val="FFC000"/>
                </a:solidFill>
                <a:latin typeface="AdvOT7b515deb"/>
              </a:rPr>
              <a:t>at each routine visit</a:t>
            </a:r>
            <a:r>
              <a:rPr lang="en-US" sz="2000" dirty="0">
                <a:solidFill>
                  <a:prstClr val="white"/>
                </a:solidFill>
                <a:latin typeface="AdvOT7b515deb"/>
              </a:rPr>
              <a:t>. Children found to 	have </a:t>
            </a:r>
            <a:r>
              <a:rPr lang="en-US" sz="2000" dirty="0">
                <a:solidFill>
                  <a:srgbClr val="FFC000"/>
                </a:solidFill>
                <a:latin typeface="AdvOT7b515deb"/>
              </a:rPr>
              <a:t>elevated blood pressure </a:t>
            </a:r>
            <a:r>
              <a:rPr lang="en-US" sz="2000" dirty="0">
                <a:solidFill>
                  <a:prstClr val="white"/>
                </a:solidFill>
                <a:latin typeface="AdvOT7b515deb"/>
              </a:rPr>
              <a:t>(systolic blood pressure or diastolic blood </a:t>
            </a:r>
            <a:r>
              <a:rPr lang="en-US" sz="2000" dirty="0" smtClean="0">
                <a:solidFill>
                  <a:prstClr val="white"/>
                </a:solidFill>
                <a:latin typeface="AdvOT7b515deb"/>
              </a:rPr>
              <a:t>pressure </a:t>
            </a:r>
            <a:r>
              <a:rPr lang="en-US" sz="2000" dirty="0">
                <a:solidFill>
                  <a:prstClr val="white"/>
                </a:solidFill>
                <a:latin typeface="AdvPS7DA6"/>
              </a:rPr>
              <a:t>≥</a:t>
            </a:r>
            <a:r>
              <a:rPr lang="en-US" sz="2000" dirty="0">
                <a:solidFill>
                  <a:prstClr val="white"/>
                </a:solidFill>
                <a:latin typeface="AdvOT7b515deb"/>
              </a:rPr>
              <a:t>90th percentile for age, sex, and height or, in adolescents</a:t>
            </a:r>
            <a:r>
              <a:rPr lang="en-US" sz="2000" dirty="0">
                <a:solidFill>
                  <a:prstClr val="white"/>
                </a:solidFill>
                <a:latin typeface="AdvPS7DA6"/>
              </a:rPr>
              <a:t> ≥</a:t>
            </a:r>
            <a:r>
              <a:rPr lang="en-US" sz="2000" dirty="0">
                <a:solidFill>
                  <a:prstClr val="white"/>
                </a:solidFill>
                <a:latin typeface="AdvOT7b515deb"/>
              </a:rPr>
              <a:t>13 	years, systolic blood pressure 120</a:t>
            </a:r>
            <a:r>
              <a:rPr lang="en-US" sz="2000" dirty="0">
                <a:solidFill>
                  <a:prstClr val="white"/>
                </a:solidFill>
                <a:latin typeface="AdvOT7b515deb+20"/>
              </a:rPr>
              <a:t>–</a:t>
            </a:r>
            <a:r>
              <a:rPr lang="en-US" sz="2000" dirty="0">
                <a:solidFill>
                  <a:prstClr val="white"/>
                </a:solidFill>
                <a:latin typeface="AdvOT7b515deb"/>
              </a:rPr>
              <a:t>129mmHg with diastolic blood pressure </a:t>
            </a:r>
            <a:r>
              <a:rPr lang="en-US" sz="2000" dirty="0" smtClean="0">
                <a:solidFill>
                  <a:prstClr val="white"/>
                </a:solidFill>
                <a:latin typeface="Times New Roman" panose="02020603050405020304" pitchFamily="18" charset="0"/>
                <a:cs typeface="Times New Roman" panose="02020603050405020304" pitchFamily="18" charset="0"/>
              </a:rPr>
              <a:t>˂</a:t>
            </a:r>
            <a:r>
              <a:rPr lang="en-US" sz="2000" dirty="0">
                <a:solidFill>
                  <a:prstClr val="white"/>
                </a:solidFill>
                <a:latin typeface="AdvOT7b515deb"/>
              </a:rPr>
              <a:t>80 mmHg) or </a:t>
            </a:r>
            <a:endParaRPr lang="en-US" sz="2000" dirty="0" smtClean="0">
              <a:solidFill>
                <a:prstClr val="white"/>
              </a:solidFill>
              <a:latin typeface="AdvOT7b515deb"/>
            </a:endParaRPr>
          </a:p>
          <a:p>
            <a:pPr marL="285750" indent="-285750">
              <a:buFont typeface="Wingdings" panose="05000000000000000000" pitchFamily="2" charset="2"/>
              <a:buChar char="Ø"/>
            </a:pPr>
            <a:r>
              <a:rPr lang="en-US" sz="2000" dirty="0" smtClean="0">
                <a:solidFill>
                  <a:srgbClr val="FFC000"/>
                </a:solidFill>
                <a:latin typeface="AdvOT7b515deb"/>
              </a:rPr>
              <a:t>hypertension</a:t>
            </a:r>
            <a:r>
              <a:rPr lang="en-US" sz="2000" dirty="0" smtClean="0">
                <a:solidFill>
                  <a:prstClr val="white"/>
                </a:solidFill>
                <a:latin typeface="AdvOT7b515deb"/>
              </a:rPr>
              <a:t> </a:t>
            </a:r>
            <a:r>
              <a:rPr lang="en-US" sz="2000" dirty="0">
                <a:solidFill>
                  <a:prstClr val="white"/>
                </a:solidFill>
                <a:latin typeface="AdvOT7b515deb"/>
              </a:rPr>
              <a:t>(systolic blood pressure or diastolic blood </a:t>
            </a:r>
            <a:r>
              <a:rPr lang="en-US" sz="2000" dirty="0" smtClean="0">
                <a:solidFill>
                  <a:srgbClr val="FFC000"/>
                </a:solidFill>
                <a:latin typeface="AdvOT7b515deb"/>
              </a:rPr>
              <a:t>pressure </a:t>
            </a:r>
            <a:r>
              <a:rPr lang="en-US" sz="2000" dirty="0">
                <a:solidFill>
                  <a:srgbClr val="FFC000"/>
                </a:solidFill>
                <a:latin typeface="AdvPS7DA6"/>
              </a:rPr>
              <a:t>≥</a:t>
            </a:r>
            <a:r>
              <a:rPr lang="en-US" sz="2000" dirty="0">
                <a:solidFill>
                  <a:srgbClr val="FFC000"/>
                </a:solidFill>
                <a:latin typeface="AdvOT7b515deb"/>
              </a:rPr>
              <a:t>95</a:t>
            </a:r>
            <a:r>
              <a:rPr lang="en-US" sz="2000" baseline="30000" dirty="0">
                <a:solidFill>
                  <a:srgbClr val="FFC000"/>
                </a:solidFill>
                <a:latin typeface="AdvOT7b515deb"/>
              </a:rPr>
              <a:t>th</a:t>
            </a:r>
            <a:r>
              <a:rPr lang="en-US" sz="2000" dirty="0">
                <a:solidFill>
                  <a:srgbClr val="FFC000"/>
                </a:solidFill>
                <a:latin typeface="AdvOT7b515deb"/>
              </a:rPr>
              <a:t> </a:t>
            </a:r>
            <a:r>
              <a:rPr lang="en-US" sz="2000" dirty="0">
                <a:solidFill>
                  <a:prstClr val="white"/>
                </a:solidFill>
                <a:latin typeface="AdvOT7b515deb"/>
              </a:rPr>
              <a:t>percentile for age, sex, and height or, in adolescents </a:t>
            </a:r>
            <a:r>
              <a:rPr lang="en-US" sz="2000" dirty="0">
                <a:solidFill>
                  <a:prstClr val="white"/>
                </a:solidFill>
                <a:latin typeface="AdvPS7DA6"/>
              </a:rPr>
              <a:t>≥</a:t>
            </a:r>
            <a:r>
              <a:rPr lang="en-US" sz="2000" dirty="0">
                <a:solidFill>
                  <a:prstClr val="white"/>
                </a:solidFill>
                <a:latin typeface="AdvOT7b515deb"/>
              </a:rPr>
              <a:t>13 </a:t>
            </a:r>
            <a:r>
              <a:rPr lang="en-US" sz="2000" dirty="0" smtClean="0">
                <a:solidFill>
                  <a:prstClr val="white"/>
                </a:solidFill>
                <a:latin typeface="AdvOT7b515deb"/>
              </a:rPr>
              <a:t>years</a:t>
            </a:r>
            <a:r>
              <a:rPr lang="en-US" sz="2000" dirty="0">
                <a:solidFill>
                  <a:prstClr val="white"/>
                </a:solidFill>
                <a:latin typeface="AdvOT7b515deb"/>
              </a:rPr>
              <a:t>, systolic </a:t>
            </a:r>
            <a:r>
              <a:rPr lang="en-US" sz="2000" dirty="0">
                <a:solidFill>
                  <a:srgbClr val="FFC000"/>
                </a:solidFill>
                <a:latin typeface="AdvOT7b515deb"/>
              </a:rPr>
              <a:t>blood pressure </a:t>
            </a:r>
            <a:r>
              <a:rPr lang="en-US" sz="2000" dirty="0">
                <a:solidFill>
                  <a:srgbClr val="FFC000"/>
                </a:solidFill>
                <a:latin typeface="AdvPS7DA6"/>
              </a:rPr>
              <a:t>≥</a:t>
            </a:r>
            <a:r>
              <a:rPr lang="en-US" sz="2000" dirty="0">
                <a:solidFill>
                  <a:srgbClr val="FFC000"/>
                </a:solidFill>
                <a:latin typeface="AdvOT7b515deb"/>
              </a:rPr>
              <a:t>130 mmHg or diastolic blood pressure </a:t>
            </a:r>
            <a:r>
              <a:rPr lang="en-US" sz="2000" dirty="0" smtClean="0">
                <a:solidFill>
                  <a:srgbClr val="FFC000"/>
                </a:solidFill>
                <a:latin typeface="AdvPS7DA6"/>
              </a:rPr>
              <a:t>≥</a:t>
            </a:r>
            <a:r>
              <a:rPr lang="en-US" sz="2000" dirty="0">
                <a:solidFill>
                  <a:srgbClr val="FFC000"/>
                </a:solidFill>
                <a:latin typeface="AdvOT7b515deb"/>
              </a:rPr>
              <a:t>80 mmHg</a:t>
            </a:r>
            <a:r>
              <a:rPr lang="en-US" sz="2000" dirty="0">
                <a:solidFill>
                  <a:prstClr val="white"/>
                </a:solidFill>
                <a:latin typeface="AdvOT7b515deb"/>
              </a:rPr>
              <a:t>) should have elevated blood pressure con</a:t>
            </a:r>
            <a:r>
              <a:rPr lang="en-US" sz="2000" dirty="0">
                <a:solidFill>
                  <a:prstClr val="white"/>
                </a:solidFill>
                <a:latin typeface="AdvOT7b515deb+fb"/>
              </a:rPr>
              <a:t>fi</a:t>
            </a:r>
            <a:r>
              <a:rPr lang="en-US" sz="2000" dirty="0">
                <a:solidFill>
                  <a:prstClr val="white"/>
                </a:solidFill>
                <a:latin typeface="AdvOT7b515deb"/>
              </a:rPr>
              <a:t>rmed on </a:t>
            </a:r>
            <a:r>
              <a:rPr lang="en-US" sz="2000" dirty="0">
                <a:solidFill>
                  <a:srgbClr val="FFC000"/>
                </a:solidFill>
                <a:latin typeface="AdvOT7b515deb"/>
              </a:rPr>
              <a:t>three </a:t>
            </a:r>
            <a:r>
              <a:rPr lang="en-US" sz="2000" dirty="0" smtClean="0">
                <a:solidFill>
                  <a:srgbClr val="FFC000"/>
                </a:solidFill>
                <a:latin typeface="AdvOT7b515deb"/>
              </a:rPr>
              <a:t>separate </a:t>
            </a:r>
            <a:r>
              <a:rPr lang="en-US" sz="2000" dirty="0">
                <a:solidFill>
                  <a:srgbClr val="FFC000"/>
                </a:solidFill>
                <a:latin typeface="AdvOT7b515deb"/>
              </a:rPr>
              <a:t>days</a:t>
            </a:r>
            <a:r>
              <a:rPr lang="en-US" sz="2000" dirty="0">
                <a:solidFill>
                  <a:prstClr val="white"/>
                </a:solidFill>
                <a:latin typeface="AdvOT7b515deb"/>
              </a:rPr>
              <a:t>.</a:t>
            </a:r>
            <a:r>
              <a:rPr lang="en-US" sz="2000" dirty="0">
                <a:solidFill>
                  <a:srgbClr val="A6192E"/>
                </a:solidFill>
                <a:latin typeface="AdvOT7b515deb"/>
              </a:rPr>
              <a:t> </a:t>
            </a:r>
            <a:r>
              <a:rPr lang="en-US" sz="2000" dirty="0">
                <a:solidFill>
                  <a:srgbClr val="A6192E"/>
                </a:solidFill>
                <a:latin typeface="AdvOT8eb9eec2.B"/>
              </a:rPr>
              <a:t>B</a:t>
            </a:r>
            <a:endParaRPr lang="en-US" sz="2000" dirty="0">
              <a:solidFill>
                <a:srgbClr val="A6192E"/>
              </a:solidFill>
              <a:latin typeface="Open Sans"/>
            </a:endParaRPr>
          </a:p>
        </p:txBody>
      </p:sp>
    </p:spTree>
    <p:extLst>
      <p:ext uri="{BB962C8B-B14F-4D97-AF65-F5344CB8AC3E}">
        <p14:creationId xmlns:p14="http://schemas.microsoft.com/office/powerpoint/2010/main" val="3947088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7099" y="960257"/>
            <a:ext cx="7775110" cy="775597"/>
          </a:xfrm>
        </p:spPr>
        <p:txBody>
          <a:bodyPr/>
          <a:lstStyle/>
          <a:p>
            <a:r>
              <a:rPr lang="en-US" dirty="0"/>
              <a:t>Management of Cardiovascular Risk Factors —Hypertension Treatment (Type 1)</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r>
              <a:rPr lang="en-US" dirty="0"/>
              <a:t>Children and adolescents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677099" y="2134649"/>
            <a:ext cx="7999068" cy="3452227"/>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en-US" sz="1800" dirty="0">
                <a:solidFill>
                  <a:prstClr val="white"/>
                </a:solidFill>
                <a:latin typeface="AdvOT8eb9eec2.B"/>
              </a:rPr>
              <a:t>	</a:t>
            </a:r>
            <a:r>
              <a:rPr lang="en-US" sz="2400" dirty="0">
                <a:solidFill>
                  <a:prstClr val="white"/>
                </a:solidFill>
                <a:latin typeface="AdvOT7b515deb"/>
              </a:rPr>
              <a:t>Initial treatment of elevated blood pressure </a:t>
            </a:r>
            <a:r>
              <a:rPr lang="en-US" sz="2400" dirty="0" smtClean="0">
                <a:solidFill>
                  <a:prstClr val="white"/>
                </a:solidFill>
                <a:latin typeface="AdvOT7b515deb"/>
              </a:rPr>
              <a:t>includes </a:t>
            </a:r>
            <a:r>
              <a:rPr lang="en-US" sz="2400" dirty="0">
                <a:solidFill>
                  <a:srgbClr val="FFC000"/>
                </a:solidFill>
                <a:latin typeface="AdvOT7b515deb"/>
              </a:rPr>
              <a:t>dietary </a:t>
            </a:r>
            <a:r>
              <a:rPr lang="en-US" sz="2400" dirty="0" smtClean="0">
                <a:solidFill>
                  <a:srgbClr val="FFC000"/>
                </a:solidFill>
                <a:latin typeface="AdvOT7b515deb"/>
              </a:rPr>
              <a:t>modi</a:t>
            </a:r>
            <a:r>
              <a:rPr lang="en-US" sz="2400" dirty="0" smtClean="0">
                <a:solidFill>
                  <a:srgbClr val="FFC000"/>
                </a:solidFill>
                <a:latin typeface="AdvOT7b515deb+fb"/>
              </a:rPr>
              <a:t>fi</a:t>
            </a:r>
            <a:r>
              <a:rPr lang="en-US" sz="2400" dirty="0" smtClean="0">
                <a:solidFill>
                  <a:srgbClr val="FFC000"/>
                </a:solidFill>
                <a:latin typeface="AdvOT7b515deb"/>
              </a:rPr>
              <a:t>cation </a:t>
            </a:r>
            <a:r>
              <a:rPr lang="en-US" sz="2400" dirty="0">
                <a:solidFill>
                  <a:srgbClr val="FFC000"/>
                </a:solidFill>
                <a:latin typeface="AdvOT7b515deb"/>
              </a:rPr>
              <a:t>and increased exercise</a:t>
            </a:r>
            <a:r>
              <a:rPr lang="en-US" sz="2400" dirty="0">
                <a:solidFill>
                  <a:prstClr val="white"/>
                </a:solidFill>
                <a:latin typeface="AdvOT7b515deb"/>
              </a:rPr>
              <a:t>, if appropriate, aimed at weight control. </a:t>
            </a:r>
            <a:r>
              <a:rPr lang="en-US" sz="2400" dirty="0" smtClean="0">
                <a:solidFill>
                  <a:prstClr val="white"/>
                </a:solidFill>
                <a:latin typeface="AdvOT7b515deb"/>
              </a:rPr>
              <a:t>If </a:t>
            </a:r>
            <a:r>
              <a:rPr lang="en-US" sz="2400" dirty="0">
                <a:solidFill>
                  <a:prstClr val="white"/>
                </a:solidFill>
                <a:latin typeface="AdvOT7b515deb"/>
              </a:rPr>
              <a:t>target blood pressure is not reached within 3</a:t>
            </a:r>
            <a:r>
              <a:rPr lang="en-US" sz="2400" dirty="0">
                <a:solidFill>
                  <a:prstClr val="white"/>
                </a:solidFill>
                <a:latin typeface="AdvOT7b515deb+20"/>
              </a:rPr>
              <a:t>–</a:t>
            </a:r>
            <a:r>
              <a:rPr lang="en-US" sz="2400" dirty="0">
                <a:solidFill>
                  <a:prstClr val="white"/>
                </a:solidFill>
                <a:latin typeface="AdvOT7b515deb"/>
              </a:rPr>
              <a:t>6months of initiating </a:t>
            </a:r>
            <a:r>
              <a:rPr lang="en-US" sz="2400" dirty="0" smtClean="0">
                <a:solidFill>
                  <a:prstClr val="white"/>
                </a:solidFill>
                <a:latin typeface="AdvOT7b515deb"/>
              </a:rPr>
              <a:t>lifestyle </a:t>
            </a:r>
            <a:r>
              <a:rPr lang="en-US" sz="2400" dirty="0">
                <a:solidFill>
                  <a:prstClr val="white"/>
                </a:solidFill>
                <a:latin typeface="AdvOT7b515deb"/>
              </a:rPr>
              <a:t>intervention, pharmacologic treatment should be considered</a:t>
            </a:r>
            <a:r>
              <a:rPr lang="en-US" sz="2400" dirty="0">
                <a:solidFill>
                  <a:srgbClr val="A6192E"/>
                </a:solidFill>
                <a:latin typeface="AdvOT7b515deb"/>
              </a:rPr>
              <a:t>. </a:t>
            </a:r>
            <a:endParaRPr lang="en-US" sz="2400" dirty="0">
              <a:solidFill>
                <a:srgbClr val="A6192E"/>
              </a:solidFill>
              <a:latin typeface="AdvOT8eb9eec2.B"/>
            </a:endParaRPr>
          </a:p>
          <a:p>
            <a:pPr marL="285750" indent="-285750">
              <a:buFont typeface="Wingdings" panose="05000000000000000000" pitchFamily="2" charset="2"/>
              <a:buChar char="Ø"/>
            </a:pPr>
            <a:r>
              <a:rPr lang="en-US" sz="2400" dirty="0" smtClean="0">
                <a:solidFill>
                  <a:prstClr val="white"/>
                </a:solidFill>
                <a:latin typeface="AdvOT7b515deb"/>
              </a:rPr>
              <a:t>In </a:t>
            </a:r>
            <a:r>
              <a:rPr lang="en-US" sz="2400" dirty="0">
                <a:solidFill>
                  <a:prstClr val="white"/>
                </a:solidFill>
                <a:latin typeface="AdvOT7b515deb"/>
              </a:rPr>
              <a:t>addition to lifestyle modi</a:t>
            </a:r>
            <a:r>
              <a:rPr lang="en-US" sz="2400" dirty="0">
                <a:solidFill>
                  <a:prstClr val="white"/>
                </a:solidFill>
                <a:latin typeface="AdvOT7b515deb+fb"/>
              </a:rPr>
              <a:t>fi</a:t>
            </a:r>
            <a:r>
              <a:rPr lang="en-US" sz="2400" dirty="0">
                <a:solidFill>
                  <a:prstClr val="white"/>
                </a:solidFill>
                <a:latin typeface="AdvOT7b515deb"/>
              </a:rPr>
              <a:t>cation, </a:t>
            </a:r>
            <a:r>
              <a:rPr lang="en-US" sz="2400" dirty="0">
                <a:solidFill>
                  <a:srgbClr val="FFC000"/>
                </a:solidFill>
                <a:latin typeface="AdvOT7b515deb"/>
              </a:rPr>
              <a:t>pharmacologic</a:t>
            </a:r>
            <a:r>
              <a:rPr lang="en-US" sz="2400" dirty="0">
                <a:solidFill>
                  <a:prstClr val="white"/>
                </a:solidFill>
                <a:latin typeface="AdvOT7b515deb"/>
              </a:rPr>
              <a:t> treatment of </a:t>
            </a:r>
            <a:r>
              <a:rPr lang="en-US" sz="2400" dirty="0" smtClean="0">
                <a:solidFill>
                  <a:srgbClr val="FFC000"/>
                </a:solidFill>
                <a:latin typeface="AdvOT7b515deb"/>
              </a:rPr>
              <a:t>hypertension</a:t>
            </a:r>
            <a:r>
              <a:rPr lang="en-US" sz="2400" dirty="0" smtClean="0">
                <a:solidFill>
                  <a:prstClr val="white"/>
                </a:solidFill>
                <a:latin typeface="AdvOT7b515deb"/>
              </a:rPr>
              <a:t> </a:t>
            </a:r>
            <a:r>
              <a:rPr lang="en-US" sz="2400" dirty="0">
                <a:solidFill>
                  <a:prstClr val="white"/>
                </a:solidFill>
                <a:latin typeface="AdvOT7b515deb"/>
              </a:rPr>
              <a:t>should be considered as soon as hypertension is </a:t>
            </a:r>
            <a:r>
              <a:rPr lang="en-US" sz="2400" dirty="0" smtClean="0">
                <a:solidFill>
                  <a:prstClr val="white"/>
                </a:solidFill>
                <a:latin typeface="AdvOT7b515deb"/>
              </a:rPr>
              <a:t>con</a:t>
            </a:r>
            <a:r>
              <a:rPr lang="en-US" sz="2400" dirty="0" smtClean="0">
                <a:solidFill>
                  <a:prstClr val="white"/>
                </a:solidFill>
                <a:latin typeface="AdvOT7b515deb+fb"/>
              </a:rPr>
              <a:t>fi</a:t>
            </a:r>
            <a:r>
              <a:rPr lang="en-US" sz="2400" dirty="0" smtClean="0">
                <a:solidFill>
                  <a:prstClr val="white"/>
                </a:solidFill>
                <a:latin typeface="AdvOT7b515deb"/>
              </a:rPr>
              <a:t>rmed</a:t>
            </a:r>
            <a:r>
              <a:rPr lang="en-US" sz="2000" dirty="0">
                <a:solidFill>
                  <a:prstClr val="white"/>
                </a:solidFill>
                <a:latin typeface="AdvOT7b515deb"/>
              </a:rPr>
              <a:t>. </a:t>
            </a:r>
            <a:r>
              <a:rPr lang="en-US" sz="2000" dirty="0">
                <a:solidFill>
                  <a:srgbClr val="A6192E"/>
                </a:solidFill>
                <a:latin typeface="AdvOT8eb9eec2.B"/>
              </a:rPr>
              <a:t>E</a:t>
            </a:r>
          </a:p>
        </p:txBody>
      </p:sp>
    </p:spTree>
    <p:extLst>
      <p:ext uri="{BB962C8B-B14F-4D97-AF65-F5344CB8AC3E}">
        <p14:creationId xmlns:p14="http://schemas.microsoft.com/office/powerpoint/2010/main" val="2465289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a:xfrm>
            <a:off x="533400" y="238125"/>
            <a:ext cx="7772400" cy="762000"/>
          </a:xfrm>
          <a:solidFill>
            <a:srgbClr val="CC0000"/>
          </a:solidFill>
        </p:spPr>
        <p:txBody>
          <a:bodyPr/>
          <a:lstStyle/>
          <a:p>
            <a:pPr eaLnBrk="1" hangingPunct="1"/>
            <a:r>
              <a:rPr lang="en-US" altLang="ar-SA" sz="3200" b="1" smtClean="0">
                <a:solidFill>
                  <a:srgbClr val="FFFF66"/>
                </a:solidFill>
              </a:rPr>
              <a:t>Classification -   Age</a:t>
            </a:r>
          </a:p>
        </p:txBody>
      </p:sp>
      <p:sp>
        <p:nvSpPr>
          <p:cNvPr id="8195" name="Rectangle 3"/>
          <p:cNvSpPr>
            <a:spLocks noGrp="1" noChangeArrowheads="1"/>
          </p:cNvSpPr>
          <p:nvPr>
            <p:ph sz="half" idx="1"/>
          </p:nvPr>
        </p:nvSpPr>
        <p:spPr>
          <a:xfrm>
            <a:off x="228600" y="1371600"/>
            <a:ext cx="4578350" cy="5029200"/>
          </a:xfrm>
        </p:spPr>
        <p:txBody>
          <a:bodyPr/>
          <a:lstStyle/>
          <a:p>
            <a:pPr eaLnBrk="1" hangingPunct="1">
              <a:defRPr/>
            </a:pPr>
            <a:r>
              <a:rPr lang="en-US" altLang="ar-SA" sz="2400" dirty="0" smtClean="0"/>
              <a:t>A</a:t>
            </a:r>
            <a:r>
              <a:rPr lang="en-US" altLang="ar-SA" sz="2400" u="sng" dirty="0" smtClean="0">
                <a:effectLst/>
              </a:rPr>
              <a:t>ge is no longer used as a criterion</a:t>
            </a:r>
            <a:r>
              <a:rPr lang="en-US" altLang="ar-SA" sz="2400" dirty="0" smtClean="0"/>
              <a:t> in the new classification system</a:t>
            </a:r>
            <a:r>
              <a:rPr lang="en-US" altLang="ar-SA" sz="2400" dirty="0" smtClean="0">
                <a:solidFill>
                  <a:srgbClr val="FFFF66"/>
                </a:solidFill>
              </a:rPr>
              <a:t>.</a:t>
            </a:r>
          </a:p>
          <a:p>
            <a:pPr eaLnBrk="1" hangingPunct="1">
              <a:defRPr/>
            </a:pPr>
            <a:endParaRPr lang="en-US" altLang="ar-SA" sz="2400" dirty="0" smtClean="0">
              <a:solidFill>
                <a:srgbClr val="FFFF66"/>
              </a:solidFill>
            </a:endParaRPr>
          </a:p>
          <a:p>
            <a:pPr eaLnBrk="1" hangingPunct="1">
              <a:defRPr/>
            </a:pPr>
            <a:r>
              <a:rPr lang="en-US" altLang="ar-SA" dirty="0" smtClean="0"/>
              <a:t>An autoimmune </a:t>
            </a:r>
            <a:r>
              <a:rPr lang="el-GR" altLang="ar-SA" dirty="0" smtClean="0"/>
              <a:t>β</a:t>
            </a:r>
            <a:r>
              <a:rPr lang="en-US" altLang="ar-SA" dirty="0" smtClean="0"/>
              <a:t> cell destructive process can </a:t>
            </a:r>
            <a:r>
              <a:rPr lang="en-US" altLang="ar-SA" sz="2400" dirty="0" smtClean="0">
                <a:solidFill>
                  <a:srgbClr val="FFFF66"/>
                </a:solidFill>
              </a:rPr>
              <a:t>develop at any age.</a:t>
            </a:r>
            <a:r>
              <a:rPr lang="en-US" altLang="ar-SA" sz="2400" b="1" dirty="0" smtClean="0">
                <a:solidFill>
                  <a:srgbClr val="FFFF66"/>
                </a:solidFill>
              </a:rPr>
              <a:t> </a:t>
            </a:r>
          </a:p>
          <a:p>
            <a:pPr marL="0" indent="0" eaLnBrk="1" hangingPunct="1">
              <a:buFont typeface="Wingdings" pitchFamily="2" charset="2"/>
              <a:buNone/>
              <a:defRPr/>
            </a:pPr>
            <a:endParaRPr lang="en-US" altLang="ar-SA" sz="2400" dirty="0">
              <a:solidFill>
                <a:srgbClr val="FFFF66"/>
              </a:solidFill>
              <a:cs typeface="Times New Roman" pitchFamily="18" charset="0"/>
            </a:endParaRPr>
          </a:p>
          <a:p>
            <a:pPr eaLnBrk="1" hangingPunct="1">
              <a:defRPr/>
            </a:pPr>
            <a:r>
              <a:rPr lang="en-US" altLang="ar-SA" dirty="0" smtClean="0"/>
              <a:t>Although </a:t>
            </a:r>
            <a:r>
              <a:rPr lang="en-US" altLang="ar-SA" dirty="0"/>
              <a:t>type 1 </a:t>
            </a:r>
            <a:r>
              <a:rPr lang="en-US" altLang="ar-SA" u="sng" dirty="0"/>
              <a:t>DM</a:t>
            </a:r>
            <a:r>
              <a:rPr lang="en-US" altLang="ar-SA" dirty="0"/>
              <a:t> most commonly develops &lt; </a:t>
            </a:r>
            <a:r>
              <a:rPr lang="en-US" altLang="ar-SA" dirty="0">
                <a:solidFill>
                  <a:srgbClr val="FFFF66"/>
                </a:solidFill>
              </a:rPr>
              <a:t>age of 30</a:t>
            </a:r>
          </a:p>
          <a:p>
            <a:pPr marL="0" indent="0" eaLnBrk="1" hangingPunct="1">
              <a:buFont typeface="Wingdings" pitchFamily="2" charset="2"/>
              <a:buNone/>
              <a:defRPr/>
            </a:pPr>
            <a:endParaRPr lang="en-US" altLang="ar-SA" dirty="0">
              <a:solidFill>
                <a:srgbClr val="FFFF66"/>
              </a:solidFill>
            </a:endParaRPr>
          </a:p>
          <a:p>
            <a:pPr eaLnBrk="1" hangingPunct="1">
              <a:buFont typeface="Wingdings" pitchFamily="2" charset="2"/>
              <a:buNone/>
              <a:defRPr/>
            </a:pPr>
            <a:r>
              <a:rPr lang="en-US" altLang="ar-SA" dirty="0" smtClean="0">
                <a:solidFill>
                  <a:srgbClr val="FFFF66"/>
                </a:solidFill>
                <a:cs typeface="Times New Roman" pitchFamily="18" charset="0"/>
              </a:rPr>
              <a:t>			</a:t>
            </a:r>
            <a:endParaRPr lang="en-US" altLang="ar-SA" dirty="0" smtClean="0">
              <a:solidFill>
                <a:srgbClr val="FFFF66"/>
              </a:solidFill>
            </a:endParaRPr>
          </a:p>
        </p:txBody>
      </p:sp>
      <p:sp>
        <p:nvSpPr>
          <p:cNvPr id="5" name="Content Placeholder 4"/>
          <p:cNvSpPr>
            <a:spLocks noGrp="1"/>
          </p:cNvSpPr>
          <p:nvPr>
            <p:ph sz="half" idx="2"/>
          </p:nvPr>
        </p:nvSpPr>
        <p:spPr>
          <a:xfrm>
            <a:off x="4876800" y="1447801"/>
            <a:ext cx="4065588" cy="4613275"/>
          </a:xfrm>
        </p:spPr>
        <p:txBody>
          <a:bodyPr/>
          <a:lstStyle/>
          <a:p>
            <a:pPr eaLnBrk="1" hangingPunct="1">
              <a:defRPr/>
            </a:pPr>
            <a:r>
              <a:rPr lang="en-US" altLang="ar-SA" sz="2400" dirty="0" smtClean="0"/>
              <a:t>It is estimated that  </a:t>
            </a:r>
            <a:r>
              <a:rPr lang="en-US" altLang="ar-SA" sz="2400" dirty="0" smtClean="0">
                <a:solidFill>
                  <a:srgbClr val="FFFF66"/>
                </a:solidFill>
              </a:rPr>
              <a:t>5 - 10% of individuals who develop DM &gt; age 30 have type 1A DM. </a:t>
            </a:r>
          </a:p>
          <a:p>
            <a:pPr marL="0" indent="0" eaLnBrk="1" hangingPunct="1">
              <a:buFont typeface="Wingdings" pitchFamily="2" charset="2"/>
              <a:buNone/>
              <a:defRPr/>
            </a:pPr>
            <a:endParaRPr lang="en-US" altLang="ar-SA" sz="2400" dirty="0" smtClean="0">
              <a:solidFill>
                <a:srgbClr val="FFFF66"/>
              </a:solidFill>
            </a:endParaRPr>
          </a:p>
          <a:p>
            <a:pPr eaLnBrk="1" hangingPunct="1">
              <a:defRPr/>
            </a:pPr>
            <a:endParaRPr lang="en-US" altLang="ar-SA" sz="2400" dirty="0" smtClean="0">
              <a:solidFill>
                <a:srgbClr val="FFFF66"/>
              </a:solidFill>
            </a:endParaRPr>
          </a:p>
          <a:p>
            <a:pPr eaLnBrk="1" hangingPunct="1">
              <a:defRPr/>
            </a:pPr>
            <a:r>
              <a:rPr lang="en-US" altLang="ar-SA" sz="2400" dirty="0" smtClean="0"/>
              <a:t>Although type 2 DM more typically develops with increasing age, it occurs in children, particularly in obese adolescents</a:t>
            </a:r>
            <a:r>
              <a:rPr lang="en-US" altLang="ar-SA" dirty="0" smtClean="0"/>
              <a:t>.                                            </a:t>
            </a:r>
            <a:endParaRPr lang="en-US" altLang="ar-SA" sz="2000" dirty="0" smtClean="0"/>
          </a:p>
          <a:p>
            <a:pPr>
              <a:defRPr/>
            </a:pPr>
            <a:endParaRPr lang="en-US" sz="2400" dirty="0"/>
          </a:p>
        </p:txBody>
      </p:sp>
      <p:sp>
        <p:nvSpPr>
          <p:cNvPr id="188421" name="Rectangle 38"/>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D7158259-6441-4993-BBEC-6C6C7A42EBAB}" type="slidenum">
              <a:rPr lang="en-US" altLang="en-US" sz="1400"/>
              <a:pPr>
                <a:spcBef>
                  <a:spcPct val="0"/>
                </a:spcBef>
                <a:buClrTx/>
                <a:buSzTx/>
                <a:buFontTx/>
                <a:buNone/>
              </a:pPr>
              <a:t>5</a:t>
            </a:fld>
            <a:endParaRPr lang="en-US" altLang="en-US" sz="1400"/>
          </a:p>
        </p:txBody>
      </p:sp>
    </p:spTree>
    <p:extLst>
      <p:ext uri="{BB962C8B-B14F-4D97-AF65-F5344CB8AC3E}">
        <p14:creationId xmlns:p14="http://schemas.microsoft.com/office/powerpoint/2010/main" val="2724241340"/>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7099" y="960258"/>
            <a:ext cx="7775110" cy="1163395"/>
          </a:xfrm>
        </p:spPr>
        <p:txBody>
          <a:bodyPr/>
          <a:lstStyle/>
          <a:p>
            <a:r>
              <a:rPr lang="en-US" dirty="0"/>
              <a:t>Management of Cardiovascular Risk Factors—Hypertension Treatment (Type 1) (continued)</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endParaRPr lang="en-US" dirty="0"/>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677099" y="2759928"/>
            <a:ext cx="7999068" cy="23442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en-US" sz="1800" dirty="0">
                <a:solidFill>
                  <a:prstClr val="white"/>
                </a:solidFill>
                <a:latin typeface="AdvOT8eb9eec2.B"/>
              </a:rPr>
              <a:t>	</a:t>
            </a:r>
            <a:r>
              <a:rPr lang="en-US" sz="2400" dirty="0">
                <a:solidFill>
                  <a:srgbClr val="FFC000"/>
                </a:solidFill>
                <a:latin typeface="AdvOT7b515deb"/>
              </a:rPr>
              <a:t>ACE inhibitors or angiotensin receptor blockers </a:t>
            </a:r>
            <a:r>
              <a:rPr lang="en-US" sz="2400" dirty="0">
                <a:solidFill>
                  <a:prstClr val="white"/>
                </a:solidFill>
                <a:latin typeface="AdvOT7b515deb"/>
              </a:rPr>
              <a:t>should be considered for the </a:t>
            </a:r>
            <a:r>
              <a:rPr lang="en-US" sz="2400" dirty="0" smtClean="0">
                <a:solidFill>
                  <a:prstClr val="white"/>
                </a:solidFill>
                <a:latin typeface="AdvOT7b515deb"/>
              </a:rPr>
              <a:t>initial </a:t>
            </a:r>
            <a:r>
              <a:rPr lang="en-US" sz="2400" dirty="0">
                <a:solidFill>
                  <a:prstClr val="white"/>
                </a:solidFill>
                <a:latin typeface="AdvOT7b515deb"/>
              </a:rPr>
              <a:t>pharmacologic treatment of hypertension </a:t>
            </a:r>
            <a:endParaRPr lang="en-US" sz="2400" dirty="0" smtClean="0">
              <a:solidFill>
                <a:prstClr val="white"/>
              </a:solidFill>
              <a:latin typeface="AdvOT7b515deb"/>
            </a:endParaRPr>
          </a:p>
          <a:p>
            <a:pPr marL="285750" indent="-285750">
              <a:buFont typeface="Wingdings" panose="05000000000000000000" pitchFamily="2" charset="2"/>
              <a:buChar char="Ø"/>
            </a:pPr>
            <a:r>
              <a:rPr lang="en-US" sz="2400" dirty="0">
                <a:solidFill>
                  <a:prstClr val="white"/>
                </a:solidFill>
                <a:latin typeface="AdvOT8eb9eec2.B"/>
              </a:rPr>
              <a:t>	</a:t>
            </a:r>
            <a:r>
              <a:rPr lang="en-US" sz="2400" dirty="0">
                <a:solidFill>
                  <a:prstClr val="white"/>
                </a:solidFill>
                <a:latin typeface="AdvOT7b515deb"/>
              </a:rPr>
              <a:t>The </a:t>
            </a:r>
            <a:r>
              <a:rPr lang="en-US" sz="2400" dirty="0">
                <a:solidFill>
                  <a:srgbClr val="FFC000"/>
                </a:solidFill>
                <a:latin typeface="AdvOT7b515deb"/>
              </a:rPr>
              <a:t>goal of treatment </a:t>
            </a:r>
            <a:r>
              <a:rPr lang="en-US" sz="2400" dirty="0">
                <a:solidFill>
                  <a:prstClr val="white"/>
                </a:solidFill>
                <a:latin typeface="AdvOT7b515deb"/>
              </a:rPr>
              <a:t>is blood pressure consistently </a:t>
            </a:r>
            <a:r>
              <a:rPr lang="en-US" sz="2400" dirty="0">
                <a:solidFill>
                  <a:prstClr val="white"/>
                </a:solidFill>
                <a:latin typeface="Times New Roman" panose="02020603050405020304" pitchFamily="18" charset="0"/>
                <a:cs typeface="Times New Roman" panose="02020603050405020304" pitchFamily="18" charset="0"/>
              </a:rPr>
              <a:t>˂</a:t>
            </a:r>
            <a:r>
              <a:rPr lang="en-US" sz="2400" dirty="0">
                <a:solidFill>
                  <a:prstClr val="white"/>
                </a:solidFill>
                <a:latin typeface="AdvOT7b515deb"/>
              </a:rPr>
              <a:t>90</a:t>
            </a:r>
            <a:r>
              <a:rPr lang="en-US" sz="2400" baseline="30000" dirty="0">
                <a:solidFill>
                  <a:prstClr val="white"/>
                </a:solidFill>
                <a:latin typeface="AdvOT7b515deb"/>
              </a:rPr>
              <a:t>th</a:t>
            </a:r>
            <a:r>
              <a:rPr lang="en-US" sz="2400" dirty="0">
                <a:solidFill>
                  <a:prstClr val="white"/>
                </a:solidFill>
                <a:latin typeface="AdvOT7b515deb"/>
              </a:rPr>
              <a:t> percentile for </a:t>
            </a:r>
            <a:r>
              <a:rPr lang="en-US" sz="2400" dirty="0" smtClean="0">
                <a:solidFill>
                  <a:prstClr val="white"/>
                </a:solidFill>
                <a:latin typeface="AdvOT7b515deb"/>
              </a:rPr>
              <a:t>age</a:t>
            </a:r>
            <a:r>
              <a:rPr lang="en-US" sz="2400" dirty="0">
                <a:solidFill>
                  <a:prstClr val="white"/>
                </a:solidFill>
                <a:latin typeface="AdvOT7b515deb"/>
              </a:rPr>
              <a:t>, sex, and height or </a:t>
            </a:r>
            <a:r>
              <a:rPr lang="en-US" sz="2400" dirty="0">
                <a:solidFill>
                  <a:srgbClr val="FFC000"/>
                </a:solidFill>
                <a:latin typeface="Times New Roman" panose="02020603050405020304" pitchFamily="18" charset="0"/>
                <a:cs typeface="Times New Roman" panose="02020603050405020304" pitchFamily="18" charset="0"/>
              </a:rPr>
              <a:t>˂</a:t>
            </a:r>
            <a:r>
              <a:rPr lang="en-US" sz="2400" dirty="0">
                <a:solidFill>
                  <a:srgbClr val="FFC000"/>
                </a:solidFill>
                <a:latin typeface="AdvOT7b515deb"/>
              </a:rPr>
              <a:t>120/</a:t>
            </a:r>
            <a:r>
              <a:rPr lang="en-US" sz="2400" dirty="0">
                <a:solidFill>
                  <a:srgbClr val="FFC000"/>
                </a:solidFill>
                <a:latin typeface="Times New Roman" panose="02020603050405020304" pitchFamily="18" charset="0"/>
                <a:cs typeface="Times New Roman" panose="02020603050405020304" pitchFamily="18" charset="0"/>
              </a:rPr>
              <a:t>˂</a:t>
            </a:r>
            <a:r>
              <a:rPr lang="en-US" sz="2400" dirty="0">
                <a:solidFill>
                  <a:srgbClr val="FFC000"/>
                </a:solidFill>
                <a:latin typeface="AdvOT7b515deb"/>
              </a:rPr>
              <a:t>80 </a:t>
            </a:r>
            <a:r>
              <a:rPr lang="en-US" sz="2400" dirty="0">
                <a:solidFill>
                  <a:prstClr val="white"/>
                </a:solidFill>
                <a:latin typeface="AdvOT7b515deb"/>
              </a:rPr>
              <a:t>mmHg in children </a:t>
            </a:r>
            <a:r>
              <a:rPr lang="en-US" sz="2400" dirty="0">
                <a:solidFill>
                  <a:prstClr val="white"/>
                </a:solidFill>
                <a:latin typeface="AdvPS7DA6"/>
              </a:rPr>
              <a:t>≥</a:t>
            </a:r>
            <a:r>
              <a:rPr lang="en-US" sz="2400" dirty="0">
                <a:solidFill>
                  <a:prstClr val="white"/>
                </a:solidFill>
                <a:latin typeface="AdvOT7b515deb"/>
              </a:rPr>
              <a:t>13 years. </a:t>
            </a:r>
            <a:endParaRPr lang="en-US" sz="2400" dirty="0">
              <a:solidFill>
                <a:srgbClr val="A6192E"/>
              </a:solidFill>
              <a:latin typeface="Open Sans"/>
            </a:endParaRPr>
          </a:p>
        </p:txBody>
      </p:sp>
    </p:spTree>
    <p:extLst>
      <p:ext uri="{BB962C8B-B14F-4D97-AF65-F5344CB8AC3E}">
        <p14:creationId xmlns:p14="http://schemas.microsoft.com/office/powerpoint/2010/main" val="10015039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7099" y="960257"/>
            <a:ext cx="7775110" cy="775597"/>
          </a:xfrm>
        </p:spPr>
        <p:txBody>
          <a:bodyPr/>
          <a:lstStyle/>
          <a:p>
            <a:r>
              <a:rPr lang="en-US" dirty="0"/>
              <a:t>Management of Cardiovascular Risk Factors—Dyslipidemia Testing (Type 1) </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endParaRPr lang="en-US" dirty="0"/>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677099" y="2759932"/>
            <a:ext cx="7999068" cy="3154710"/>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en-US" sz="1800" dirty="0">
                <a:solidFill>
                  <a:prstClr val="white"/>
                </a:solidFill>
                <a:latin typeface="AdvOT8eb9eec2.B"/>
              </a:rPr>
              <a:t>	</a:t>
            </a:r>
            <a:r>
              <a:rPr lang="en-US" sz="2000" dirty="0">
                <a:solidFill>
                  <a:prstClr val="white"/>
                </a:solidFill>
                <a:latin typeface="AdvOT7b515deb"/>
              </a:rPr>
              <a:t>Initial </a:t>
            </a:r>
            <a:r>
              <a:rPr lang="en-US" sz="2000" dirty="0">
                <a:solidFill>
                  <a:srgbClr val="FFC000"/>
                </a:solidFill>
                <a:latin typeface="AdvOT7b515deb"/>
              </a:rPr>
              <a:t>lipid testing </a:t>
            </a:r>
            <a:r>
              <a:rPr lang="en-US" sz="2000" dirty="0">
                <a:solidFill>
                  <a:prstClr val="white"/>
                </a:solidFill>
                <a:latin typeface="AdvOT7b515deb"/>
              </a:rPr>
              <a:t>should be performed when initial glycemic control has 	been achieved and age is </a:t>
            </a:r>
            <a:r>
              <a:rPr lang="en-US" sz="2000" dirty="0">
                <a:solidFill>
                  <a:prstClr val="white"/>
                </a:solidFill>
                <a:latin typeface="AdvPS7DA6"/>
              </a:rPr>
              <a:t>≥</a:t>
            </a:r>
            <a:r>
              <a:rPr lang="en-US" sz="2000" dirty="0">
                <a:solidFill>
                  <a:prstClr val="white"/>
                </a:solidFill>
                <a:latin typeface="AdvOT7b515deb"/>
              </a:rPr>
              <a:t>2 years. </a:t>
            </a:r>
            <a:endParaRPr lang="en-US" sz="2000" dirty="0" smtClean="0">
              <a:solidFill>
                <a:prstClr val="white"/>
              </a:solidFill>
              <a:latin typeface="AdvOT7b515deb"/>
            </a:endParaRPr>
          </a:p>
          <a:p>
            <a:pPr marL="285750" indent="-285750">
              <a:buFont typeface="Wingdings" panose="05000000000000000000" pitchFamily="2" charset="2"/>
              <a:buChar char="Ø"/>
            </a:pPr>
            <a:r>
              <a:rPr lang="en-US" sz="2000" dirty="0" smtClean="0">
                <a:solidFill>
                  <a:prstClr val="white"/>
                </a:solidFill>
                <a:latin typeface="AdvOT7b515deb"/>
              </a:rPr>
              <a:t>If </a:t>
            </a:r>
            <a:r>
              <a:rPr lang="en-US" sz="2000" dirty="0">
                <a:solidFill>
                  <a:prstClr val="white"/>
                </a:solidFill>
                <a:latin typeface="AdvOT7b515deb"/>
              </a:rPr>
              <a:t>initial </a:t>
            </a:r>
            <a:r>
              <a:rPr lang="en-US" sz="2000" dirty="0">
                <a:solidFill>
                  <a:srgbClr val="FFC000"/>
                </a:solidFill>
                <a:latin typeface="AdvOT7b515deb"/>
              </a:rPr>
              <a:t>LDL cholesterol is </a:t>
            </a:r>
            <a:r>
              <a:rPr lang="en-US" sz="2000" dirty="0">
                <a:solidFill>
                  <a:srgbClr val="FFC000"/>
                </a:solidFill>
                <a:latin typeface="AdvPS7DA6"/>
              </a:rPr>
              <a:t>≤</a:t>
            </a:r>
            <a:r>
              <a:rPr lang="en-US" sz="2000" dirty="0">
                <a:solidFill>
                  <a:srgbClr val="FFC000"/>
                </a:solidFill>
                <a:latin typeface="AdvOT7b515deb"/>
              </a:rPr>
              <a:t>100 mg/</a:t>
            </a:r>
            <a:r>
              <a:rPr lang="en-US" sz="2000" dirty="0" err="1">
                <a:solidFill>
                  <a:srgbClr val="FFC000"/>
                </a:solidFill>
                <a:latin typeface="AdvOT7b515deb"/>
              </a:rPr>
              <a:t>dL</a:t>
            </a:r>
            <a:r>
              <a:rPr lang="en-US" sz="2000" dirty="0">
                <a:solidFill>
                  <a:srgbClr val="FFC000"/>
                </a:solidFill>
                <a:latin typeface="AdvOT7b515deb"/>
              </a:rPr>
              <a:t> </a:t>
            </a:r>
            <a:r>
              <a:rPr lang="en-US" sz="2000" dirty="0" smtClean="0">
                <a:solidFill>
                  <a:prstClr val="white"/>
                </a:solidFill>
                <a:latin typeface="AdvOT7b515deb"/>
              </a:rPr>
              <a:t>(</a:t>
            </a:r>
            <a:r>
              <a:rPr lang="en-US" sz="2000" dirty="0">
                <a:solidFill>
                  <a:prstClr val="white"/>
                </a:solidFill>
                <a:latin typeface="AdvOT7b515deb"/>
              </a:rPr>
              <a:t>2.6 mmol/L), subsequent testing should be performed at 9-11 years of age. 	</a:t>
            </a:r>
            <a:endParaRPr lang="en-US" sz="2000" dirty="0" smtClean="0">
              <a:solidFill>
                <a:srgbClr val="A6192E"/>
              </a:solidFill>
              <a:latin typeface="AdvOT8eb9eec2.B"/>
            </a:endParaRPr>
          </a:p>
          <a:p>
            <a:pPr marL="285750" indent="-285750">
              <a:buFont typeface="Wingdings" panose="05000000000000000000" pitchFamily="2" charset="2"/>
              <a:buChar char="Ø"/>
            </a:pPr>
            <a:r>
              <a:rPr lang="en-US" sz="2000" dirty="0" smtClean="0">
                <a:solidFill>
                  <a:srgbClr val="A6192E"/>
                </a:solidFill>
                <a:latin typeface="AdvOT8eb9eec2.B"/>
              </a:rPr>
              <a:t> </a:t>
            </a:r>
            <a:r>
              <a:rPr lang="en-US" sz="2000" dirty="0">
                <a:solidFill>
                  <a:prstClr val="white"/>
                </a:solidFill>
                <a:latin typeface="AdvOT7b515deb"/>
              </a:rPr>
              <a:t>Initial testing may be done with a </a:t>
            </a:r>
            <a:r>
              <a:rPr lang="en-US" sz="2000" dirty="0" smtClean="0">
                <a:solidFill>
                  <a:prstClr val="white"/>
                </a:solidFill>
                <a:latin typeface="AdvOT7b515deb"/>
              </a:rPr>
              <a:t>non fasting </a:t>
            </a:r>
            <a:r>
              <a:rPr lang="en-US" sz="2000" dirty="0">
                <a:solidFill>
                  <a:prstClr val="white"/>
                </a:solidFill>
                <a:latin typeface="AdvOT7b515deb"/>
              </a:rPr>
              <a:t>non-HDL cholesterol level 	with con</a:t>
            </a:r>
            <a:r>
              <a:rPr lang="en-US" sz="2000" dirty="0">
                <a:solidFill>
                  <a:prstClr val="white"/>
                </a:solidFill>
                <a:latin typeface="AdvOT7b515deb+fb"/>
              </a:rPr>
              <a:t>fi</a:t>
            </a:r>
            <a:r>
              <a:rPr lang="en-US" sz="2000" dirty="0">
                <a:solidFill>
                  <a:prstClr val="white"/>
                </a:solidFill>
                <a:latin typeface="AdvOT7b515deb"/>
              </a:rPr>
              <a:t>rmatory testing with a fasting lipid panel.</a:t>
            </a:r>
          </a:p>
          <a:p>
            <a:pPr marL="342900" indent="-342900">
              <a:buFont typeface="Wingdings" panose="05000000000000000000" pitchFamily="2" charset="2"/>
              <a:buChar char="Ø"/>
            </a:pPr>
            <a:r>
              <a:rPr lang="en-US" sz="2000" dirty="0" smtClean="0">
                <a:solidFill>
                  <a:prstClr val="white"/>
                </a:solidFill>
                <a:latin typeface="AdvOT7b515deb"/>
              </a:rPr>
              <a:t>If </a:t>
            </a:r>
            <a:r>
              <a:rPr lang="en-US" sz="2000" dirty="0">
                <a:solidFill>
                  <a:prstClr val="white"/>
                </a:solidFill>
                <a:latin typeface="AdvOT7b515deb"/>
              </a:rPr>
              <a:t>LDL cholesterol values are within the accepted risk level </a:t>
            </a:r>
            <a:br>
              <a:rPr lang="en-US" sz="2000" dirty="0">
                <a:solidFill>
                  <a:prstClr val="white"/>
                </a:solidFill>
                <a:latin typeface="AdvOT7b515deb"/>
              </a:rPr>
            </a:br>
            <a:r>
              <a:rPr lang="en-US" sz="2000" dirty="0" smtClean="0">
                <a:solidFill>
                  <a:prstClr val="white"/>
                </a:solidFill>
                <a:latin typeface="AdvOT7b515deb"/>
              </a:rPr>
              <a:t>(</a:t>
            </a:r>
            <a:r>
              <a:rPr lang="en-US" sz="2000" dirty="0">
                <a:solidFill>
                  <a:prstClr val="white"/>
                </a:solidFill>
                <a:latin typeface="Times New Roman" panose="02020603050405020304" pitchFamily="18" charset="0"/>
                <a:cs typeface="Times New Roman" panose="02020603050405020304" pitchFamily="18" charset="0"/>
              </a:rPr>
              <a:t>˂</a:t>
            </a:r>
            <a:r>
              <a:rPr lang="en-US" sz="2000" dirty="0">
                <a:solidFill>
                  <a:prstClr val="white"/>
                </a:solidFill>
                <a:latin typeface="AdvOT7b515deb"/>
              </a:rPr>
              <a:t>100 mg/dL [2.6 mmol/L]), a lipid pro</a:t>
            </a:r>
            <a:r>
              <a:rPr lang="en-US" sz="2000" dirty="0">
                <a:solidFill>
                  <a:prstClr val="white"/>
                </a:solidFill>
                <a:latin typeface="AdvOT7b515deb+fb"/>
              </a:rPr>
              <a:t>fi</a:t>
            </a:r>
            <a:r>
              <a:rPr lang="en-US" sz="2000" dirty="0">
                <a:solidFill>
                  <a:prstClr val="white"/>
                </a:solidFill>
                <a:latin typeface="AdvOT7b515deb"/>
              </a:rPr>
              <a:t>le repeated every 3 years is </a:t>
            </a:r>
            <a:r>
              <a:rPr lang="en-US" sz="2000" dirty="0" smtClean="0">
                <a:solidFill>
                  <a:prstClr val="white"/>
                </a:solidFill>
                <a:latin typeface="AdvOT7b515deb"/>
              </a:rPr>
              <a:t>reasonable</a:t>
            </a:r>
            <a:r>
              <a:rPr lang="en-US" sz="1800" dirty="0">
                <a:solidFill>
                  <a:prstClr val="white"/>
                </a:solidFill>
                <a:latin typeface="AdvOT7b515deb"/>
              </a:rPr>
              <a:t>. </a:t>
            </a:r>
            <a:endParaRPr lang="en-US" sz="1800" dirty="0">
              <a:solidFill>
                <a:srgbClr val="A6192E"/>
              </a:solidFill>
              <a:latin typeface="Open Sans"/>
            </a:endParaRPr>
          </a:p>
        </p:txBody>
      </p:sp>
    </p:spTree>
    <p:extLst>
      <p:ext uri="{BB962C8B-B14F-4D97-AF65-F5344CB8AC3E}">
        <p14:creationId xmlns:p14="http://schemas.microsoft.com/office/powerpoint/2010/main" val="37975614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7099" y="960257"/>
            <a:ext cx="7775110" cy="775597"/>
          </a:xfrm>
        </p:spPr>
        <p:txBody>
          <a:bodyPr/>
          <a:lstStyle/>
          <a:p>
            <a:r>
              <a:rPr lang="en-US" dirty="0"/>
              <a:t>Management of Cardiovascular Risk Factors—Dyslipidemia Treatment (Type 1) </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r>
              <a:rPr lang="en-US" dirty="0"/>
              <a:t>Children and adolescents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381000" y="2134145"/>
            <a:ext cx="8295167" cy="4257576"/>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en-US" sz="1800" dirty="0">
                <a:solidFill>
                  <a:prstClr val="white"/>
                </a:solidFill>
                <a:latin typeface="AdvOT8eb9eec2.B"/>
              </a:rPr>
              <a:t>	</a:t>
            </a:r>
            <a:r>
              <a:rPr lang="en-US" sz="2000" dirty="0">
                <a:solidFill>
                  <a:prstClr val="white"/>
                </a:solidFill>
                <a:latin typeface="AdvOT7b515deb"/>
              </a:rPr>
              <a:t>If lipids are </a:t>
            </a:r>
            <a:r>
              <a:rPr lang="en-US" sz="2000" dirty="0">
                <a:solidFill>
                  <a:srgbClr val="FFC000"/>
                </a:solidFill>
                <a:latin typeface="AdvOT7b515deb"/>
              </a:rPr>
              <a:t>abnorma</a:t>
            </a:r>
            <a:r>
              <a:rPr lang="en-US" sz="2000" dirty="0">
                <a:solidFill>
                  <a:prstClr val="white"/>
                </a:solidFill>
                <a:latin typeface="AdvOT7b515deb"/>
              </a:rPr>
              <a:t>l, initial therapy should consist of optimizing </a:t>
            </a:r>
            <a:r>
              <a:rPr lang="en-US" sz="2000" dirty="0">
                <a:solidFill>
                  <a:srgbClr val="FFC000"/>
                </a:solidFill>
                <a:latin typeface="AdvOT7b515deb"/>
              </a:rPr>
              <a:t>glucose </a:t>
            </a:r>
            <a:r>
              <a:rPr lang="en-US" sz="2000" dirty="0" smtClean="0">
                <a:solidFill>
                  <a:srgbClr val="FFC000"/>
                </a:solidFill>
                <a:latin typeface="AdvOT7b515deb"/>
              </a:rPr>
              <a:t>control </a:t>
            </a:r>
            <a:r>
              <a:rPr lang="en-US" sz="2000" dirty="0">
                <a:solidFill>
                  <a:prstClr val="white"/>
                </a:solidFill>
                <a:latin typeface="AdvOT7b515deb"/>
              </a:rPr>
              <a:t>and medical </a:t>
            </a:r>
            <a:r>
              <a:rPr lang="en-US" sz="2000" dirty="0">
                <a:solidFill>
                  <a:srgbClr val="FFC000"/>
                </a:solidFill>
                <a:latin typeface="AdvOT7b515deb"/>
              </a:rPr>
              <a:t>nutrition therapy </a:t>
            </a:r>
            <a:r>
              <a:rPr lang="en-US" sz="2000" dirty="0">
                <a:solidFill>
                  <a:prstClr val="white"/>
                </a:solidFill>
                <a:latin typeface="AdvOT7b515deb"/>
              </a:rPr>
              <a:t>to limit the amount of calories from </a:t>
            </a:r>
            <a:r>
              <a:rPr lang="en-US" sz="2000" dirty="0" smtClean="0">
                <a:solidFill>
                  <a:prstClr val="white"/>
                </a:solidFill>
                <a:latin typeface="AdvOT7b515deb"/>
              </a:rPr>
              <a:t>fat </a:t>
            </a:r>
            <a:r>
              <a:rPr lang="en-US" sz="2000" dirty="0">
                <a:solidFill>
                  <a:prstClr val="white"/>
                </a:solidFill>
                <a:latin typeface="AdvOT7b515deb"/>
              </a:rPr>
              <a:t>to 25</a:t>
            </a:r>
            <a:r>
              <a:rPr lang="en-US" sz="2000" dirty="0">
                <a:solidFill>
                  <a:prstClr val="white"/>
                </a:solidFill>
                <a:latin typeface="AdvOT7b515deb+20"/>
              </a:rPr>
              <a:t>–</a:t>
            </a:r>
            <a:r>
              <a:rPr lang="en-US" sz="2000" dirty="0">
                <a:solidFill>
                  <a:prstClr val="white"/>
                </a:solidFill>
                <a:latin typeface="AdvOT7b515deb"/>
              </a:rPr>
              <a:t>30%, saturated fat to </a:t>
            </a:r>
            <a:r>
              <a:rPr lang="en-US" sz="2000" dirty="0">
                <a:solidFill>
                  <a:prstClr val="white"/>
                </a:solidFill>
                <a:latin typeface="AdvPS586B"/>
              </a:rPr>
              <a:t>&lt;</a:t>
            </a:r>
            <a:r>
              <a:rPr lang="en-US" sz="2000" dirty="0">
                <a:solidFill>
                  <a:prstClr val="white"/>
                </a:solidFill>
                <a:latin typeface="AdvOT7b515deb"/>
              </a:rPr>
              <a:t>7%, cholesterol</a:t>
            </a:r>
            <a:r>
              <a:rPr lang="en-US" sz="2000" dirty="0">
                <a:solidFill>
                  <a:prstClr val="white"/>
                </a:solidFill>
                <a:latin typeface="AdvPS586B"/>
              </a:rPr>
              <a:t> &lt;</a:t>
            </a:r>
            <a:r>
              <a:rPr lang="en-US" sz="2000" dirty="0">
                <a:solidFill>
                  <a:prstClr val="white"/>
                </a:solidFill>
                <a:latin typeface="AdvOT7b515deb"/>
              </a:rPr>
              <a:t>200 mg/day, avoidance of </a:t>
            </a:r>
            <a:r>
              <a:rPr lang="en-US" sz="2000" dirty="0" smtClean="0">
                <a:solidFill>
                  <a:prstClr val="white"/>
                </a:solidFill>
                <a:latin typeface="AdvOT96952d75.I"/>
              </a:rPr>
              <a:t>trans </a:t>
            </a:r>
            <a:r>
              <a:rPr lang="en-US" sz="2000" dirty="0">
                <a:solidFill>
                  <a:prstClr val="white"/>
                </a:solidFill>
                <a:latin typeface="AdvOT7b515deb"/>
              </a:rPr>
              <a:t>fats, and aim for </a:t>
            </a:r>
            <a:r>
              <a:rPr lang="en-US" sz="2000" dirty="0">
                <a:solidFill>
                  <a:prstClr val="white"/>
                </a:solidFill>
                <a:latin typeface="AdvOT463cc31e"/>
              </a:rPr>
              <a:t>~</a:t>
            </a:r>
            <a:r>
              <a:rPr lang="en-US" sz="2000" dirty="0">
                <a:solidFill>
                  <a:prstClr val="white"/>
                </a:solidFill>
                <a:latin typeface="AdvOT7b515deb"/>
              </a:rPr>
              <a:t>10% calories from monounsaturated fats. </a:t>
            </a:r>
            <a:r>
              <a:rPr lang="en-US" sz="2000" dirty="0">
                <a:solidFill>
                  <a:srgbClr val="A6192E"/>
                </a:solidFill>
                <a:latin typeface="AdvOT8eb9eec2.B"/>
              </a:rPr>
              <a:t>A</a:t>
            </a:r>
          </a:p>
          <a:p>
            <a:pPr marL="342900" indent="-342900">
              <a:buFont typeface="Wingdings" panose="05000000000000000000" pitchFamily="2" charset="2"/>
              <a:buChar char="Ø"/>
            </a:pPr>
            <a:r>
              <a:rPr lang="en-US" sz="2000" dirty="0" smtClean="0">
                <a:solidFill>
                  <a:srgbClr val="FFC000"/>
                </a:solidFill>
                <a:latin typeface="AdvOT7b515deb"/>
              </a:rPr>
              <a:t>After </a:t>
            </a:r>
            <a:r>
              <a:rPr lang="en-US" sz="2000" dirty="0">
                <a:solidFill>
                  <a:srgbClr val="FFC000"/>
                </a:solidFill>
                <a:latin typeface="AdvOT7b515deb"/>
              </a:rPr>
              <a:t>the age of 10 years</a:t>
            </a:r>
            <a:r>
              <a:rPr lang="en-US" sz="2000" dirty="0">
                <a:solidFill>
                  <a:prstClr val="white"/>
                </a:solidFill>
                <a:latin typeface="AdvOT7b515deb"/>
              </a:rPr>
              <a:t>, addition of a </a:t>
            </a:r>
            <a:r>
              <a:rPr lang="en-US" sz="2000" dirty="0">
                <a:solidFill>
                  <a:srgbClr val="FFC000"/>
                </a:solidFill>
                <a:latin typeface="AdvOT7b515deb"/>
              </a:rPr>
              <a:t>statin</a:t>
            </a:r>
            <a:r>
              <a:rPr lang="en-US" sz="2000" dirty="0">
                <a:solidFill>
                  <a:prstClr val="white"/>
                </a:solidFill>
                <a:latin typeface="AdvOT7b515deb"/>
              </a:rPr>
              <a:t> may be considered in patients </a:t>
            </a:r>
            <a:r>
              <a:rPr lang="en-US" sz="2000" dirty="0" smtClean="0">
                <a:solidFill>
                  <a:prstClr val="white"/>
                </a:solidFill>
                <a:latin typeface="AdvOT7b515deb"/>
              </a:rPr>
              <a:t>who</a:t>
            </a:r>
            <a:r>
              <a:rPr lang="en-US" sz="2000" dirty="0">
                <a:solidFill>
                  <a:prstClr val="white"/>
                </a:solidFill>
                <a:latin typeface="AdvOT7b515deb"/>
              </a:rPr>
              <a:t>, despite medical nutrition therapy and lifestyle changes, continue to 	have LDL cholesterol </a:t>
            </a:r>
            <a:r>
              <a:rPr lang="en-US" sz="2000" dirty="0">
                <a:solidFill>
                  <a:prstClr val="white"/>
                </a:solidFill>
                <a:latin typeface="AdvPS586B"/>
              </a:rPr>
              <a:t>&gt;</a:t>
            </a:r>
            <a:r>
              <a:rPr lang="en-US" sz="2000" dirty="0">
                <a:solidFill>
                  <a:prstClr val="white"/>
                </a:solidFill>
                <a:latin typeface="AdvOT7b515deb"/>
              </a:rPr>
              <a:t>160 mg/dL (4.1 mmol/L) or LDL </a:t>
            </a:r>
            <a:r>
              <a:rPr lang="nl-NL" sz="2000" dirty="0">
                <a:solidFill>
                  <a:prstClr val="white"/>
                </a:solidFill>
                <a:latin typeface="AdvOT7b515deb"/>
              </a:rPr>
              <a:t>cholesterol </a:t>
            </a:r>
            <a:r>
              <a:rPr lang="nl-NL" sz="2000" dirty="0">
                <a:solidFill>
                  <a:prstClr val="white"/>
                </a:solidFill>
                <a:latin typeface="AdvPS586B"/>
              </a:rPr>
              <a:t>&gt;</a:t>
            </a:r>
            <a:r>
              <a:rPr lang="nl-NL" sz="2000" dirty="0">
                <a:solidFill>
                  <a:prstClr val="white"/>
                </a:solidFill>
                <a:latin typeface="AdvOT7b515deb"/>
              </a:rPr>
              <a:t>130 	mg/dL (3.4 </a:t>
            </a:r>
            <a:r>
              <a:rPr lang="en-US" sz="2000" dirty="0">
                <a:solidFill>
                  <a:prstClr val="white"/>
                </a:solidFill>
                <a:latin typeface="AdvOT7b515deb"/>
              </a:rPr>
              <a:t>mmol/L) and one or more cardiovascular disease risk factors, </a:t>
            </a:r>
            <a:r>
              <a:rPr lang="en-US" sz="2000" dirty="0" smtClean="0">
                <a:solidFill>
                  <a:prstClr val="white"/>
                </a:solidFill>
                <a:latin typeface="AdvOT7b515deb"/>
              </a:rPr>
              <a:t>following </a:t>
            </a:r>
            <a:r>
              <a:rPr lang="en-US" sz="2000" dirty="0">
                <a:solidFill>
                  <a:prstClr val="white"/>
                </a:solidFill>
                <a:latin typeface="AdvOT7b515deb"/>
              </a:rPr>
              <a:t>reproductive counseling because of the potential teratogenic 	effects of statins. </a:t>
            </a:r>
            <a:r>
              <a:rPr lang="en-US" sz="2000" dirty="0">
                <a:solidFill>
                  <a:srgbClr val="A6192E"/>
                </a:solidFill>
                <a:latin typeface="AdvOT8eb9eec2.B"/>
              </a:rPr>
              <a:t>E</a:t>
            </a:r>
          </a:p>
          <a:p>
            <a:pPr marL="342900" indent="-342900">
              <a:buFont typeface="Wingdings" panose="05000000000000000000" pitchFamily="2" charset="2"/>
              <a:buChar char="Ø"/>
            </a:pPr>
            <a:r>
              <a:rPr lang="en-US" sz="2000" dirty="0">
                <a:solidFill>
                  <a:prstClr val="white"/>
                </a:solidFill>
                <a:latin typeface="AdvOT8eb9eec2.B"/>
              </a:rPr>
              <a:t>	</a:t>
            </a:r>
            <a:r>
              <a:rPr lang="en-US" sz="2000" dirty="0">
                <a:solidFill>
                  <a:prstClr val="white"/>
                </a:solidFill>
                <a:latin typeface="AdvOT7b515deb"/>
              </a:rPr>
              <a:t>The </a:t>
            </a:r>
            <a:r>
              <a:rPr lang="en-US" sz="2000" dirty="0">
                <a:solidFill>
                  <a:srgbClr val="FFC000"/>
                </a:solidFill>
                <a:latin typeface="AdvOT7b515deb"/>
              </a:rPr>
              <a:t>goal of therapy </a:t>
            </a:r>
            <a:r>
              <a:rPr lang="en-US" sz="2000" dirty="0">
                <a:solidFill>
                  <a:prstClr val="white"/>
                </a:solidFill>
                <a:latin typeface="AdvOT7b515deb"/>
              </a:rPr>
              <a:t>is an LDL cholesterol value </a:t>
            </a:r>
            <a:r>
              <a:rPr lang="en-US" sz="2000" dirty="0">
                <a:solidFill>
                  <a:srgbClr val="FFC000"/>
                </a:solidFill>
                <a:latin typeface="AdvPS586B"/>
              </a:rPr>
              <a:t>&lt;</a:t>
            </a:r>
            <a:r>
              <a:rPr lang="en-US" sz="2000" dirty="0">
                <a:solidFill>
                  <a:srgbClr val="FFC000"/>
                </a:solidFill>
                <a:latin typeface="AdvOT7b515deb"/>
              </a:rPr>
              <a:t>100 mg/dL                           </a:t>
            </a:r>
            <a:r>
              <a:rPr lang="en-US" sz="2000" dirty="0">
                <a:solidFill>
                  <a:prstClr val="white"/>
                </a:solidFill>
                <a:latin typeface="AdvOT7b515deb"/>
              </a:rPr>
              <a:t>	(2.6 mmol/L). </a:t>
            </a:r>
            <a:r>
              <a:rPr lang="en-US" sz="2000" dirty="0">
                <a:solidFill>
                  <a:srgbClr val="A6192E"/>
                </a:solidFill>
                <a:latin typeface="AdvOT8eb9eec2.B"/>
              </a:rPr>
              <a:t>E</a:t>
            </a:r>
            <a:endParaRPr lang="en-US" sz="2000" dirty="0">
              <a:solidFill>
                <a:srgbClr val="A6192E"/>
              </a:solidFill>
              <a:latin typeface="Open Sans"/>
            </a:endParaRPr>
          </a:p>
        </p:txBody>
      </p:sp>
    </p:spTree>
    <p:extLst>
      <p:ext uri="{BB962C8B-B14F-4D97-AF65-F5344CB8AC3E}">
        <p14:creationId xmlns:p14="http://schemas.microsoft.com/office/powerpoint/2010/main" val="1921594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7099" y="960257"/>
            <a:ext cx="7775110" cy="775597"/>
          </a:xfrm>
        </p:spPr>
        <p:txBody>
          <a:bodyPr/>
          <a:lstStyle/>
          <a:p>
            <a:r>
              <a:rPr lang="en-US" dirty="0"/>
              <a:t>Management of Cardiovascular Risk Factors—Smoking (Type 1) </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r>
              <a:rPr lang="en-US" dirty="0"/>
              <a:t>Children and adolescents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677099" y="2134145"/>
            <a:ext cx="7999068" cy="147732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en-US" sz="1800" dirty="0">
                <a:solidFill>
                  <a:prstClr val="white"/>
                </a:solidFill>
                <a:latin typeface="AdvOT8eb9eec2.B"/>
              </a:rPr>
              <a:t>	</a:t>
            </a:r>
            <a:r>
              <a:rPr lang="en-US" sz="2400" dirty="0">
                <a:solidFill>
                  <a:prstClr val="white"/>
                </a:solidFill>
                <a:latin typeface="AdvOT7b515deb"/>
              </a:rPr>
              <a:t>Elicit a smoking history at initial and follow-up diabetes visits; discourage </a:t>
            </a:r>
            <a:r>
              <a:rPr lang="en-US" sz="2400" dirty="0" smtClean="0">
                <a:solidFill>
                  <a:prstClr val="white"/>
                </a:solidFill>
                <a:latin typeface="AdvOT7b515deb"/>
              </a:rPr>
              <a:t>smoking </a:t>
            </a:r>
            <a:r>
              <a:rPr lang="en-US" sz="2400" dirty="0">
                <a:solidFill>
                  <a:prstClr val="white"/>
                </a:solidFill>
                <a:latin typeface="AdvOT7b515deb"/>
              </a:rPr>
              <a:t>in youth who do not smoke and encourage </a:t>
            </a:r>
            <a:r>
              <a:rPr lang="en-US" sz="2400" dirty="0">
                <a:solidFill>
                  <a:srgbClr val="FF0000"/>
                </a:solidFill>
                <a:latin typeface="AdvOT7b515deb"/>
              </a:rPr>
              <a:t>smoking cessation </a:t>
            </a:r>
            <a:r>
              <a:rPr lang="en-US" sz="2400" dirty="0">
                <a:solidFill>
                  <a:prstClr val="white"/>
                </a:solidFill>
                <a:latin typeface="AdvOT7b515deb"/>
              </a:rPr>
              <a:t>in </a:t>
            </a:r>
            <a:r>
              <a:rPr lang="en-US" sz="2400" dirty="0" smtClean="0">
                <a:solidFill>
                  <a:prstClr val="white"/>
                </a:solidFill>
                <a:latin typeface="AdvOT7b515deb"/>
              </a:rPr>
              <a:t>those </a:t>
            </a:r>
            <a:r>
              <a:rPr lang="en-US" sz="2400" dirty="0">
                <a:solidFill>
                  <a:prstClr val="white"/>
                </a:solidFill>
                <a:latin typeface="AdvOT7b515deb"/>
              </a:rPr>
              <a:t>who do smoke</a:t>
            </a:r>
            <a:r>
              <a:rPr lang="en-US" sz="1800" dirty="0">
                <a:solidFill>
                  <a:prstClr val="white"/>
                </a:solidFill>
                <a:latin typeface="AdvOT7b515deb"/>
              </a:rPr>
              <a:t>. </a:t>
            </a:r>
            <a:r>
              <a:rPr lang="en-US" sz="1800" dirty="0" smtClean="0">
                <a:solidFill>
                  <a:srgbClr val="A6192E"/>
                </a:solidFill>
                <a:latin typeface="AdvOT8eb9eec2.B"/>
              </a:rPr>
              <a:t>A</a:t>
            </a:r>
            <a:endParaRPr lang="en-US" sz="1800" dirty="0">
              <a:solidFill>
                <a:srgbClr val="A6192E"/>
              </a:solidFill>
              <a:latin typeface="AdvOT8eb9eec2.B"/>
            </a:endParaRPr>
          </a:p>
        </p:txBody>
      </p:sp>
    </p:spTree>
    <p:extLst>
      <p:ext uri="{BB962C8B-B14F-4D97-AF65-F5344CB8AC3E}">
        <p14:creationId xmlns:p14="http://schemas.microsoft.com/office/powerpoint/2010/main" val="11131652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7099" y="960257"/>
            <a:ext cx="7775110" cy="775597"/>
          </a:xfrm>
        </p:spPr>
        <p:txBody>
          <a:bodyPr/>
          <a:lstStyle/>
          <a:p>
            <a:r>
              <a:rPr lang="en-US" dirty="0"/>
              <a:t>Microvascular Complications—Nephropathy Screening (Type 1) </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endParaRPr lang="en-US" dirty="0"/>
          </a:p>
        </p:txBody>
      </p:sp>
      <p:sp>
        <p:nvSpPr>
          <p:cNvPr id="5" name="Text Placeholder 2">
            <a:extLst>
              <a:ext uri="{FF2B5EF4-FFF2-40B4-BE49-F238E27FC236}">
                <a16:creationId xmlns="" xmlns:a16="http://schemas.microsoft.com/office/drawing/2014/main" id="{ED221692-4B56-414F-899E-478EE28A2A77}"/>
              </a:ext>
            </a:extLst>
          </p:cNvPr>
          <p:cNvSpPr txBox="1">
            <a:spLocks/>
          </p:cNvSpPr>
          <p:nvPr/>
        </p:nvSpPr>
        <p:spPr>
          <a:xfrm>
            <a:off x="677099" y="2134145"/>
            <a:ext cx="7999068" cy="1846659"/>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en-US" sz="1800" dirty="0">
                <a:solidFill>
                  <a:prstClr val="white"/>
                </a:solidFill>
                <a:latin typeface="AdvOT8eb9eec2.B"/>
              </a:rPr>
              <a:t>	</a:t>
            </a:r>
            <a:r>
              <a:rPr lang="en-US" sz="2400" dirty="0">
                <a:solidFill>
                  <a:prstClr val="white"/>
                </a:solidFill>
                <a:latin typeface="AdvOT7b515deb"/>
              </a:rPr>
              <a:t>Annual screening for albuminuria with a random (morning sample preferred </a:t>
            </a:r>
            <a:r>
              <a:rPr lang="en-US" sz="2400" dirty="0" smtClean="0">
                <a:solidFill>
                  <a:prstClr val="white"/>
                </a:solidFill>
                <a:latin typeface="AdvOT7b515deb"/>
              </a:rPr>
              <a:t>to </a:t>
            </a:r>
            <a:r>
              <a:rPr lang="en-US" sz="2400" dirty="0">
                <a:solidFill>
                  <a:prstClr val="white"/>
                </a:solidFill>
                <a:latin typeface="AdvOT7b515deb"/>
              </a:rPr>
              <a:t>avoid effects of exercise) spot urine sample for albumin-to-creatinine </a:t>
            </a:r>
            <a:r>
              <a:rPr lang="en-US" sz="2400" dirty="0" smtClean="0">
                <a:solidFill>
                  <a:prstClr val="white"/>
                </a:solidFill>
                <a:latin typeface="AdvOT7b515deb"/>
              </a:rPr>
              <a:t>ratio </a:t>
            </a:r>
            <a:r>
              <a:rPr lang="en-US" sz="2400" dirty="0">
                <a:solidFill>
                  <a:prstClr val="white"/>
                </a:solidFill>
                <a:latin typeface="AdvOT7b515deb"/>
              </a:rPr>
              <a:t>should be considered </a:t>
            </a:r>
            <a:r>
              <a:rPr lang="en-US" sz="2400" dirty="0">
                <a:solidFill>
                  <a:srgbClr val="FFC000"/>
                </a:solidFill>
                <a:latin typeface="AdvOT7b515deb"/>
              </a:rPr>
              <a:t>at puberty </a:t>
            </a:r>
            <a:r>
              <a:rPr lang="en-US" sz="2400" dirty="0">
                <a:solidFill>
                  <a:prstClr val="white"/>
                </a:solidFill>
                <a:latin typeface="AdvOT7b515deb"/>
              </a:rPr>
              <a:t>or at </a:t>
            </a:r>
            <a:r>
              <a:rPr lang="en-US" sz="2400" dirty="0">
                <a:solidFill>
                  <a:srgbClr val="FFC000"/>
                </a:solidFill>
                <a:latin typeface="AdvOT7b515deb"/>
              </a:rPr>
              <a:t>age </a:t>
            </a:r>
            <a:r>
              <a:rPr lang="en-US" sz="2400" dirty="0">
                <a:solidFill>
                  <a:srgbClr val="FFC000"/>
                </a:solidFill>
                <a:latin typeface="AdvPS586B"/>
              </a:rPr>
              <a:t>&gt;</a:t>
            </a:r>
            <a:r>
              <a:rPr lang="en-US" sz="2400" dirty="0">
                <a:solidFill>
                  <a:srgbClr val="FFC000"/>
                </a:solidFill>
                <a:latin typeface="AdvOT7b515deb"/>
              </a:rPr>
              <a:t>10 years</a:t>
            </a:r>
            <a:r>
              <a:rPr lang="en-US" sz="2400" dirty="0">
                <a:solidFill>
                  <a:prstClr val="white"/>
                </a:solidFill>
                <a:latin typeface="AdvOT7b515deb"/>
              </a:rPr>
              <a:t>, whichever is </a:t>
            </a:r>
            <a:r>
              <a:rPr lang="en-US" sz="2400" dirty="0" smtClean="0">
                <a:solidFill>
                  <a:prstClr val="white"/>
                </a:solidFill>
                <a:latin typeface="AdvOT7b515deb"/>
              </a:rPr>
              <a:t>earlier</a:t>
            </a:r>
            <a:r>
              <a:rPr lang="en-US" sz="2400" dirty="0">
                <a:solidFill>
                  <a:prstClr val="white"/>
                </a:solidFill>
                <a:latin typeface="AdvOT7b515deb"/>
              </a:rPr>
              <a:t>, once the child has </a:t>
            </a:r>
            <a:r>
              <a:rPr lang="en-US" sz="2400" dirty="0">
                <a:solidFill>
                  <a:srgbClr val="FFC000"/>
                </a:solidFill>
                <a:latin typeface="AdvOT7b515deb"/>
              </a:rPr>
              <a:t>had diabetes for 5 years</a:t>
            </a:r>
            <a:r>
              <a:rPr lang="en-US" sz="2400" dirty="0">
                <a:solidFill>
                  <a:prstClr val="white"/>
                </a:solidFill>
                <a:latin typeface="AdvOT7b515deb"/>
              </a:rPr>
              <a:t>. </a:t>
            </a:r>
            <a:endParaRPr lang="en-US" sz="1800" dirty="0">
              <a:solidFill>
                <a:srgbClr val="A6192E"/>
              </a:solidFill>
              <a:latin typeface="Open Sans"/>
            </a:endParaRPr>
          </a:p>
        </p:txBody>
      </p:sp>
    </p:spTree>
    <p:extLst>
      <p:ext uri="{BB962C8B-B14F-4D97-AF65-F5344CB8AC3E}">
        <p14:creationId xmlns:p14="http://schemas.microsoft.com/office/powerpoint/2010/main" val="41336965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7099" y="960257"/>
            <a:ext cx="7775110" cy="775597"/>
          </a:xfrm>
        </p:spPr>
        <p:txBody>
          <a:bodyPr/>
          <a:lstStyle/>
          <a:p>
            <a:r>
              <a:rPr lang="en-US" dirty="0"/>
              <a:t>Microvascular Complications—Nephropathy Treatment (Type 1) </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endParaRPr lang="en-US" dirty="0"/>
          </a:p>
        </p:txBody>
      </p:sp>
      <p:sp>
        <p:nvSpPr>
          <p:cNvPr id="5" name="Text Placeholder 2">
            <a:extLst>
              <a:ext uri="{FF2B5EF4-FFF2-40B4-BE49-F238E27FC236}">
                <a16:creationId xmlns="" xmlns:a16="http://schemas.microsoft.com/office/drawing/2014/main" id="{ED221692-4B56-414F-899E-478EE28A2A77}"/>
              </a:ext>
            </a:extLst>
          </p:cNvPr>
          <p:cNvSpPr txBox="1">
            <a:spLocks/>
          </p:cNvSpPr>
          <p:nvPr/>
        </p:nvSpPr>
        <p:spPr>
          <a:xfrm>
            <a:off x="677099" y="2134147"/>
            <a:ext cx="7999068" cy="2585323"/>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en-US" sz="1800" dirty="0" smtClean="0">
                <a:solidFill>
                  <a:srgbClr val="A6192E"/>
                </a:solidFill>
                <a:latin typeface="AdvOT8eb9eec2.B"/>
              </a:rPr>
              <a:t> </a:t>
            </a:r>
            <a:r>
              <a:rPr lang="en-US" sz="2400" dirty="0" smtClean="0">
                <a:solidFill>
                  <a:prstClr val="white"/>
                </a:solidFill>
                <a:latin typeface="AdvOT7b515deb"/>
              </a:rPr>
              <a:t>An </a:t>
            </a:r>
            <a:r>
              <a:rPr lang="en-US" sz="2400" dirty="0">
                <a:solidFill>
                  <a:srgbClr val="FFC000"/>
                </a:solidFill>
                <a:latin typeface="AdvOT7b515deb"/>
              </a:rPr>
              <a:t>ACE inhibitor </a:t>
            </a:r>
            <a:r>
              <a:rPr lang="en-US" sz="2400" dirty="0">
                <a:solidFill>
                  <a:prstClr val="white"/>
                </a:solidFill>
                <a:latin typeface="AdvOT7b515deb"/>
              </a:rPr>
              <a:t>or an </a:t>
            </a:r>
            <a:r>
              <a:rPr lang="en-US" sz="2400" dirty="0">
                <a:solidFill>
                  <a:srgbClr val="FFC000"/>
                </a:solidFill>
                <a:latin typeface="AdvOT7b515deb"/>
              </a:rPr>
              <a:t>angiotensin receptor blocker</a:t>
            </a:r>
            <a:r>
              <a:rPr lang="en-US" sz="2400" dirty="0">
                <a:solidFill>
                  <a:prstClr val="white"/>
                </a:solidFill>
                <a:latin typeface="AdvOT7b515deb"/>
              </a:rPr>
              <a:t>, titrated to 	normalization of albumin excretion, maybe considered when elevated </a:t>
            </a:r>
            <a:r>
              <a:rPr lang="en-US" sz="2400" dirty="0" smtClean="0">
                <a:solidFill>
                  <a:prstClr val="white"/>
                </a:solidFill>
                <a:latin typeface="AdvOT7b515deb"/>
              </a:rPr>
              <a:t>urinary </a:t>
            </a:r>
            <a:r>
              <a:rPr lang="en-US" sz="2400" dirty="0">
                <a:solidFill>
                  <a:prstClr val="white"/>
                </a:solidFill>
                <a:latin typeface="AdvOT7b515deb"/>
              </a:rPr>
              <a:t>albumin-to-creatinine ratio </a:t>
            </a:r>
            <a:r>
              <a:rPr lang="en-US" sz="2400" dirty="0">
                <a:solidFill>
                  <a:srgbClr val="FFC000"/>
                </a:solidFill>
                <a:latin typeface="AdvOT7b515deb"/>
              </a:rPr>
              <a:t>(</a:t>
            </a:r>
            <a:r>
              <a:rPr lang="en-US" sz="2400" dirty="0">
                <a:solidFill>
                  <a:srgbClr val="FFC000"/>
                </a:solidFill>
                <a:latin typeface="AdvPS586B"/>
              </a:rPr>
              <a:t>&gt;</a:t>
            </a:r>
            <a:r>
              <a:rPr lang="en-US" sz="2400" dirty="0">
                <a:solidFill>
                  <a:srgbClr val="FFC000"/>
                </a:solidFill>
                <a:latin typeface="AdvOT7b515deb"/>
              </a:rPr>
              <a:t>30 mg/g</a:t>
            </a:r>
            <a:r>
              <a:rPr lang="en-US" sz="2400" dirty="0">
                <a:solidFill>
                  <a:prstClr val="white"/>
                </a:solidFill>
                <a:latin typeface="AdvOT7b515deb"/>
              </a:rPr>
              <a:t>) is documented (two of three 	urine samples obtained over a 6- month interval following efforts to </a:t>
            </a:r>
            <a:r>
              <a:rPr lang="en-US" sz="2400" dirty="0" smtClean="0">
                <a:solidFill>
                  <a:prstClr val="white"/>
                </a:solidFill>
                <a:latin typeface="AdvOT7b515deb"/>
              </a:rPr>
              <a:t>improve </a:t>
            </a:r>
            <a:r>
              <a:rPr lang="en-US" sz="2400" dirty="0">
                <a:solidFill>
                  <a:prstClr val="white"/>
                </a:solidFill>
                <a:latin typeface="AdvOT7b515deb"/>
              </a:rPr>
              <a:t>glycemic control and normalize blood pressure).</a:t>
            </a:r>
            <a:r>
              <a:rPr lang="en-US" sz="1800" dirty="0">
                <a:solidFill>
                  <a:prstClr val="white"/>
                </a:solidFill>
                <a:latin typeface="AdvOT7b515deb"/>
              </a:rPr>
              <a:t> </a:t>
            </a:r>
            <a:r>
              <a:rPr lang="en-US" sz="1800" dirty="0">
                <a:solidFill>
                  <a:srgbClr val="A6192E"/>
                </a:solidFill>
                <a:latin typeface="AdvOT8eb9eec2.B"/>
              </a:rPr>
              <a:t>E</a:t>
            </a:r>
            <a:endParaRPr lang="en-US" sz="1800" dirty="0">
              <a:solidFill>
                <a:srgbClr val="A6192E"/>
              </a:solidFill>
              <a:latin typeface="Open Sans"/>
            </a:endParaRPr>
          </a:p>
        </p:txBody>
      </p:sp>
    </p:spTree>
    <p:extLst>
      <p:ext uri="{BB962C8B-B14F-4D97-AF65-F5344CB8AC3E}">
        <p14:creationId xmlns:p14="http://schemas.microsoft.com/office/powerpoint/2010/main" val="1899362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7099" y="960257"/>
            <a:ext cx="7775110" cy="775597"/>
          </a:xfrm>
        </p:spPr>
        <p:txBody>
          <a:bodyPr/>
          <a:lstStyle/>
          <a:p>
            <a:r>
              <a:rPr lang="en-US" dirty="0" err="1"/>
              <a:t>Microvascular</a:t>
            </a:r>
            <a:r>
              <a:rPr lang="en-US" dirty="0"/>
              <a:t> </a:t>
            </a:r>
            <a:r>
              <a:rPr lang="en-US" dirty="0" smtClean="0"/>
              <a:t>Complications—Retinopathy </a:t>
            </a:r>
            <a:r>
              <a:rPr lang="en-US" dirty="0"/>
              <a:t>Treatment (Type 1) </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endParaRPr lang="en-US" dirty="0"/>
          </a:p>
        </p:txBody>
      </p:sp>
      <p:sp>
        <p:nvSpPr>
          <p:cNvPr id="5" name="Text Placeholder 2">
            <a:extLst>
              <a:ext uri="{FF2B5EF4-FFF2-40B4-BE49-F238E27FC236}">
                <a16:creationId xmlns="" xmlns:a16="http://schemas.microsoft.com/office/drawing/2014/main" id="{ED221692-4B56-414F-899E-478EE28A2A77}"/>
              </a:ext>
            </a:extLst>
          </p:cNvPr>
          <p:cNvSpPr txBox="1">
            <a:spLocks/>
          </p:cNvSpPr>
          <p:nvPr/>
        </p:nvSpPr>
        <p:spPr>
          <a:xfrm>
            <a:off x="677099" y="2134148"/>
            <a:ext cx="7999068" cy="3821559"/>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en-US" sz="1800" dirty="0">
                <a:solidFill>
                  <a:prstClr val="white"/>
                </a:solidFill>
                <a:latin typeface="AdvOT8eb9eec2.B"/>
              </a:rPr>
              <a:t>	</a:t>
            </a:r>
            <a:r>
              <a:rPr lang="en-US" sz="2400" dirty="0">
                <a:solidFill>
                  <a:prstClr val="white"/>
                </a:solidFill>
                <a:latin typeface="AdvOT7b515deb"/>
              </a:rPr>
              <a:t>An initial dilated and comprehensive eye examination is recommended 	once youth </a:t>
            </a:r>
            <a:r>
              <a:rPr lang="en-US" sz="2400" dirty="0">
                <a:solidFill>
                  <a:srgbClr val="FFC000"/>
                </a:solidFill>
                <a:latin typeface="AdvOT7b515deb"/>
              </a:rPr>
              <a:t>have had type 1 diabetes for 3</a:t>
            </a:r>
            <a:r>
              <a:rPr lang="en-US" sz="2400" dirty="0">
                <a:solidFill>
                  <a:srgbClr val="FFC000"/>
                </a:solidFill>
                <a:latin typeface="AdvOT7b515deb+20"/>
              </a:rPr>
              <a:t>–</a:t>
            </a:r>
            <a:r>
              <a:rPr lang="en-US" sz="2400" dirty="0">
                <a:solidFill>
                  <a:srgbClr val="FFC000"/>
                </a:solidFill>
                <a:latin typeface="AdvOT7b515deb"/>
              </a:rPr>
              <a:t>5 years</a:t>
            </a:r>
            <a:r>
              <a:rPr lang="en-US" sz="2400" dirty="0">
                <a:solidFill>
                  <a:prstClr val="white"/>
                </a:solidFill>
                <a:latin typeface="AdvOT7b515deb"/>
              </a:rPr>
              <a:t>, provided they are </a:t>
            </a:r>
            <a:r>
              <a:rPr lang="en-US" sz="2400" dirty="0" smtClean="0">
                <a:solidFill>
                  <a:prstClr val="white"/>
                </a:solidFill>
                <a:latin typeface="AdvOT7b515deb"/>
              </a:rPr>
              <a:t>aged</a:t>
            </a:r>
            <a:r>
              <a:rPr lang="en-US" sz="2400" dirty="0" smtClean="0">
                <a:solidFill>
                  <a:prstClr val="white"/>
                </a:solidFill>
                <a:latin typeface="AdvPS7DA6"/>
              </a:rPr>
              <a:t> </a:t>
            </a:r>
            <a:r>
              <a:rPr lang="en-US" sz="2400" dirty="0">
                <a:solidFill>
                  <a:prstClr val="white"/>
                </a:solidFill>
                <a:latin typeface="AdvPS7DA6"/>
                <a:cs typeface="Times New Roman" panose="02020603050405020304" pitchFamily="18" charset="0"/>
              </a:rPr>
              <a:t>≥</a:t>
            </a:r>
            <a:r>
              <a:rPr lang="en-US" sz="2400" dirty="0">
                <a:solidFill>
                  <a:prstClr val="white"/>
                </a:solidFill>
                <a:latin typeface="AdvOT7b515deb"/>
              </a:rPr>
              <a:t>11 years or puberty has started, whichever is earlier. </a:t>
            </a:r>
            <a:r>
              <a:rPr lang="en-US" sz="2400" dirty="0">
                <a:solidFill>
                  <a:srgbClr val="A6192E"/>
                </a:solidFill>
                <a:latin typeface="AdvOT8eb9eec2.B"/>
              </a:rPr>
              <a:t>B</a:t>
            </a:r>
          </a:p>
          <a:p>
            <a:pPr marL="285750" indent="-285750">
              <a:buFont typeface="Wingdings" panose="05000000000000000000" pitchFamily="2" charset="2"/>
              <a:buChar char="Ø"/>
            </a:pPr>
            <a:r>
              <a:rPr lang="en-US" sz="2400" dirty="0">
                <a:solidFill>
                  <a:prstClr val="white"/>
                </a:solidFill>
                <a:latin typeface="AdvOT8eb9eec2.B"/>
              </a:rPr>
              <a:t>	</a:t>
            </a:r>
            <a:r>
              <a:rPr lang="en-US" sz="2400" dirty="0" smtClean="0">
                <a:solidFill>
                  <a:prstClr val="white"/>
                </a:solidFill>
                <a:latin typeface="AdvOT7b515deb"/>
              </a:rPr>
              <a:t>Repeat </a:t>
            </a:r>
            <a:r>
              <a:rPr lang="en-US" sz="2400" dirty="0">
                <a:solidFill>
                  <a:prstClr val="white"/>
                </a:solidFill>
                <a:latin typeface="AdvOT7b515deb"/>
              </a:rPr>
              <a:t>dilated and comprehensive eye 	examination every 2 years. Less frequent examinations, every 4 years, may </a:t>
            </a:r>
            <a:r>
              <a:rPr lang="en-US" sz="2400" dirty="0" smtClean="0">
                <a:solidFill>
                  <a:prstClr val="white"/>
                </a:solidFill>
                <a:latin typeface="AdvOT7b515deb"/>
              </a:rPr>
              <a:t>be </a:t>
            </a:r>
            <a:r>
              <a:rPr lang="en-US" sz="2400" dirty="0">
                <a:solidFill>
                  <a:prstClr val="white"/>
                </a:solidFill>
                <a:latin typeface="AdvOT7b515deb"/>
              </a:rPr>
              <a:t>acceptable on the advice of an eye care professional and based on risk 	factor assessment, including a history of glycemic control with A1C </a:t>
            </a:r>
            <a:r>
              <a:rPr lang="en-US" sz="2400" dirty="0">
                <a:solidFill>
                  <a:prstClr val="white"/>
                </a:solidFill>
                <a:latin typeface="AdvPS586B"/>
              </a:rPr>
              <a:t>&lt;</a:t>
            </a:r>
            <a:r>
              <a:rPr lang="en-US" sz="2400" dirty="0">
                <a:solidFill>
                  <a:prstClr val="white"/>
                </a:solidFill>
                <a:latin typeface="AdvOT7b515deb"/>
              </a:rPr>
              <a:t>8%. </a:t>
            </a:r>
            <a:r>
              <a:rPr lang="en-US" sz="2400" dirty="0">
                <a:solidFill>
                  <a:srgbClr val="A6192E"/>
                </a:solidFill>
                <a:latin typeface="AdvOT8eb9eec2.B"/>
              </a:rPr>
              <a:t>B</a:t>
            </a:r>
            <a:endParaRPr lang="en-US" sz="2400" dirty="0">
              <a:solidFill>
                <a:srgbClr val="A6192E"/>
              </a:solidFill>
              <a:latin typeface="Open Sans"/>
            </a:endParaRPr>
          </a:p>
        </p:txBody>
      </p:sp>
    </p:spTree>
    <p:extLst>
      <p:ext uri="{BB962C8B-B14F-4D97-AF65-F5344CB8AC3E}">
        <p14:creationId xmlns:p14="http://schemas.microsoft.com/office/powerpoint/2010/main" val="17954198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677099" y="960257"/>
            <a:ext cx="7775110" cy="775597"/>
          </a:xfrm>
        </p:spPr>
        <p:txBody>
          <a:bodyPr/>
          <a:lstStyle/>
          <a:p>
            <a:r>
              <a:rPr lang="en-US" dirty="0"/>
              <a:t>Microvascular Complications—Neuropathy (Type 1) </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36780" y="215577"/>
            <a:ext cx="7883271" cy="241625"/>
          </a:xfrm>
        </p:spPr>
        <p:txBody>
          <a:bodyPr/>
          <a:lstStyle/>
          <a:p>
            <a:endParaRPr lang="en-US" dirty="0"/>
          </a:p>
        </p:txBody>
      </p:sp>
      <p:sp>
        <p:nvSpPr>
          <p:cNvPr id="5" name="Text Placeholder 2">
            <a:extLst>
              <a:ext uri="{FF2B5EF4-FFF2-40B4-BE49-F238E27FC236}">
                <a16:creationId xmlns="" xmlns:a16="http://schemas.microsoft.com/office/drawing/2014/main" id="{ED221692-4B56-414F-899E-478EE28A2A77}"/>
              </a:ext>
            </a:extLst>
          </p:cNvPr>
          <p:cNvSpPr txBox="1">
            <a:spLocks/>
          </p:cNvSpPr>
          <p:nvPr/>
        </p:nvSpPr>
        <p:spPr>
          <a:xfrm>
            <a:off x="677099" y="2134147"/>
            <a:ext cx="7999068" cy="1107996"/>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en-US" sz="1800" dirty="0">
                <a:solidFill>
                  <a:prstClr val="white"/>
                </a:solidFill>
                <a:latin typeface="AdvOT8eb9eec2.B"/>
              </a:rPr>
              <a:t>	</a:t>
            </a:r>
            <a:r>
              <a:rPr lang="en-US" sz="2400" dirty="0">
                <a:solidFill>
                  <a:prstClr val="white"/>
                </a:solidFill>
                <a:latin typeface="AdvOT7b515deb"/>
              </a:rPr>
              <a:t>Consider an annual </a:t>
            </a:r>
            <a:r>
              <a:rPr lang="en-US" sz="2400" dirty="0">
                <a:solidFill>
                  <a:srgbClr val="FFC000"/>
                </a:solidFill>
                <a:latin typeface="AdvOT7b515deb"/>
              </a:rPr>
              <a:t>comprehensive foot exam </a:t>
            </a:r>
            <a:r>
              <a:rPr lang="en-US" sz="2400" dirty="0">
                <a:solidFill>
                  <a:prstClr val="white"/>
                </a:solidFill>
                <a:latin typeface="AdvOT7b515deb"/>
              </a:rPr>
              <a:t>at the start of </a:t>
            </a:r>
            <a:r>
              <a:rPr lang="en-US" sz="2400" dirty="0">
                <a:solidFill>
                  <a:srgbClr val="FFC000"/>
                </a:solidFill>
                <a:latin typeface="AdvOT7b515deb"/>
              </a:rPr>
              <a:t>puberty or at </a:t>
            </a:r>
            <a:r>
              <a:rPr lang="en-US" sz="2400" dirty="0" smtClean="0">
                <a:solidFill>
                  <a:srgbClr val="FFC000"/>
                </a:solidFill>
                <a:latin typeface="AdvOT7b515deb"/>
              </a:rPr>
              <a:t>age</a:t>
            </a:r>
            <a:r>
              <a:rPr lang="en-US" sz="2400" dirty="0" smtClean="0">
                <a:solidFill>
                  <a:srgbClr val="FFC000"/>
                </a:solidFill>
                <a:latin typeface="AdvPS7DA6"/>
              </a:rPr>
              <a:t> </a:t>
            </a:r>
            <a:r>
              <a:rPr lang="en-US" sz="2400" dirty="0">
                <a:solidFill>
                  <a:srgbClr val="FFC000"/>
                </a:solidFill>
                <a:latin typeface="AdvPS7DA6"/>
                <a:cs typeface="Times New Roman" panose="02020603050405020304" pitchFamily="18" charset="0"/>
              </a:rPr>
              <a:t>≥</a:t>
            </a:r>
            <a:r>
              <a:rPr lang="en-US" sz="2400" dirty="0">
                <a:solidFill>
                  <a:srgbClr val="FFC000"/>
                </a:solidFill>
                <a:latin typeface="AdvOT7b515deb"/>
              </a:rPr>
              <a:t>10 years</a:t>
            </a:r>
            <a:r>
              <a:rPr lang="en-US" sz="2400" dirty="0">
                <a:solidFill>
                  <a:prstClr val="white"/>
                </a:solidFill>
                <a:latin typeface="AdvOT7b515deb"/>
              </a:rPr>
              <a:t>, whichever is earlier, once the youth has had type 1 diabetes </a:t>
            </a:r>
            <a:r>
              <a:rPr lang="en-US" sz="2400" dirty="0" smtClean="0">
                <a:solidFill>
                  <a:srgbClr val="FFC000"/>
                </a:solidFill>
                <a:latin typeface="AdvOT7b515deb"/>
              </a:rPr>
              <a:t>for </a:t>
            </a:r>
            <a:r>
              <a:rPr lang="en-US" sz="2400" dirty="0">
                <a:solidFill>
                  <a:srgbClr val="FFC000"/>
                </a:solidFill>
                <a:latin typeface="AdvOT7b515deb"/>
              </a:rPr>
              <a:t>5 years</a:t>
            </a:r>
            <a:r>
              <a:rPr lang="en-US" sz="1800" dirty="0">
                <a:solidFill>
                  <a:prstClr val="white"/>
                </a:solidFill>
                <a:latin typeface="AdvOT7b515deb"/>
              </a:rPr>
              <a:t>. </a:t>
            </a:r>
            <a:endParaRPr lang="en-US" sz="1800" dirty="0">
              <a:solidFill>
                <a:srgbClr val="A6192E"/>
              </a:solidFill>
              <a:latin typeface="Open Sans"/>
            </a:endParaRPr>
          </a:p>
        </p:txBody>
      </p:sp>
    </p:spTree>
    <p:extLst>
      <p:ext uri="{BB962C8B-B14F-4D97-AF65-F5344CB8AC3E}">
        <p14:creationId xmlns:p14="http://schemas.microsoft.com/office/powerpoint/2010/main" val="25595065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187" y="1053866"/>
            <a:ext cx="7775110" cy="609398"/>
          </a:xfrm>
        </p:spPr>
        <p:txBody>
          <a:bodyPr/>
          <a:lstStyle/>
          <a:p>
            <a:pPr algn="ctr"/>
            <a:r>
              <a:rPr lang="en-US" sz="4400" dirty="0" smtClean="0"/>
              <a:t>Acute complications: DKA</a:t>
            </a:r>
            <a:endParaRPr lang="en-US" sz="4400" dirty="0"/>
          </a:p>
        </p:txBody>
      </p:sp>
      <p:sp>
        <p:nvSpPr>
          <p:cNvPr id="3" name="Text Placeholder 2"/>
          <p:cNvSpPr>
            <a:spLocks noGrp="1"/>
          </p:cNvSpPr>
          <p:nvPr>
            <p:ph type="body" sz="quarter" idx="24"/>
          </p:nvPr>
        </p:nvSpPr>
        <p:spPr/>
        <p:txBody>
          <a:bodyPr/>
          <a:lstStyle/>
          <a:p>
            <a:endParaRPr lang="en-US" dirty="0"/>
          </a:p>
        </p:txBody>
      </p:sp>
    </p:spTree>
    <p:extLst>
      <p:ext uri="{BB962C8B-B14F-4D97-AF65-F5344CB8AC3E}">
        <p14:creationId xmlns:p14="http://schemas.microsoft.com/office/powerpoint/2010/main" val="1952887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r>
              <a:rPr lang="en-US" dirty="0" smtClean="0"/>
              <a:t>Precipitating factor</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81897850"/>
              </p:ext>
            </p:extLst>
          </p:nvPr>
        </p:nvGraphicFramePr>
        <p:xfrm>
          <a:off x="304800" y="762000"/>
          <a:ext cx="83058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4686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2096942F-CC56-4C32-98D2-88EF74B2FDD9}" type="slidenum">
              <a:rPr lang="en-US" altLang="en-US" sz="1400"/>
              <a:pPr>
                <a:spcBef>
                  <a:spcPct val="0"/>
                </a:spcBef>
                <a:buClrTx/>
                <a:buSzTx/>
                <a:buFontTx/>
                <a:buNone/>
              </a:pPr>
              <a:t>6</a:t>
            </a:fld>
            <a:endParaRPr lang="en-US" altLang="en-US" sz="1400"/>
          </a:p>
        </p:txBody>
      </p:sp>
      <p:pic>
        <p:nvPicPr>
          <p:cNvPr id="192515" name="Picture 2" descr="Presentation - Complete_Page_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2516" name="Rectangle 3"/>
          <p:cNvSpPr>
            <a:spLocks noChangeArrowheads="1"/>
          </p:cNvSpPr>
          <p:nvPr/>
        </p:nvSpPr>
        <p:spPr bwMode="auto">
          <a:xfrm>
            <a:off x="0" y="152400"/>
            <a:ext cx="9144000" cy="914400"/>
          </a:xfrm>
          <a:prstGeom prst="rect">
            <a:avLst/>
          </a:prstGeom>
          <a:solidFill>
            <a:srgbClr val="8901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1" hangingPunct="1">
              <a:spcBef>
                <a:spcPct val="0"/>
              </a:spcBef>
              <a:buClrTx/>
              <a:buSzTx/>
              <a:buFontTx/>
              <a:buNone/>
            </a:pPr>
            <a:endParaRPr lang="fa-IR" altLang="en-US" sz="2400"/>
          </a:p>
        </p:txBody>
      </p:sp>
      <p:sp>
        <p:nvSpPr>
          <p:cNvPr id="192517" name="Rectangle 4"/>
          <p:cNvSpPr>
            <a:spLocks noGrp="1" noChangeArrowheads="1"/>
          </p:cNvSpPr>
          <p:nvPr>
            <p:ph type="title" idx="4294967295"/>
          </p:nvPr>
        </p:nvSpPr>
        <p:spPr>
          <a:xfrm>
            <a:off x="0" y="0"/>
            <a:ext cx="9144000" cy="1143000"/>
          </a:xfrm>
        </p:spPr>
        <p:txBody>
          <a:bodyPr/>
          <a:lstStyle/>
          <a:p>
            <a:pPr eaLnBrk="1" hangingPunct="1"/>
            <a:r>
              <a:rPr lang="en-US" altLang="en-US" sz="4000" smtClean="0">
                <a:solidFill>
                  <a:srgbClr val="FFFF00"/>
                </a:solidFill>
                <a:cs typeface="Times New Roman" pitchFamily="18" charset="0"/>
              </a:rPr>
              <a:t>Type 1 DM</a:t>
            </a:r>
            <a:endParaRPr lang="en-US" altLang="en-US" sz="4000" smtClean="0">
              <a:solidFill>
                <a:srgbClr val="FFFF00"/>
              </a:solidFill>
              <a:latin typeface="Verdana" pitchFamily="34" charset="0"/>
            </a:endParaRPr>
          </a:p>
        </p:txBody>
      </p:sp>
      <p:sp>
        <p:nvSpPr>
          <p:cNvPr id="192518" name="Rectangle 5"/>
          <p:cNvSpPr>
            <a:spLocks noChangeArrowheads="1"/>
          </p:cNvSpPr>
          <p:nvPr/>
        </p:nvSpPr>
        <p:spPr bwMode="auto">
          <a:xfrm>
            <a:off x="9067800" y="0"/>
            <a:ext cx="76200" cy="228600"/>
          </a:xfrm>
          <a:prstGeom prst="rect">
            <a:avLst/>
          </a:prstGeom>
          <a:solidFill>
            <a:srgbClr val="8901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1" hangingPunct="1">
              <a:spcBef>
                <a:spcPct val="0"/>
              </a:spcBef>
              <a:buClrTx/>
              <a:buSzTx/>
              <a:buFontTx/>
              <a:buNone/>
            </a:pPr>
            <a:endParaRPr lang="fa-IR" altLang="en-US" sz="2400"/>
          </a:p>
        </p:txBody>
      </p:sp>
      <p:sp>
        <p:nvSpPr>
          <p:cNvPr id="192519" name="Rectangle 6"/>
          <p:cNvSpPr>
            <a:spLocks noChangeArrowheads="1"/>
          </p:cNvSpPr>
          <p:nvPr/>
        </p:nvSpPr>
        <p:spPr bwMode="auto">
          <a:xfrm>
            <a:off x="9067800" y="914400"/>
            <a:ext cx="76200" cy="228600"/>
          </a:xfrm>
          <a:prstGeom prst="rect">
            <a:avLst/>
          </a:prstGeom>
          <a:solidFill>
            <a:srgbClr val="8901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1" hangingPunct="1">
              <a:spcBef>
                <a:spcPct val="0"/>
              </a:spcBef>
              <a:buClrTx/>
              <a:buSzTx/>
              <a:buFontTx/>
              <a:buNone/>
            </a:pPr>
            <a:endParaRPr lang="fa-IR" altLang="en-US" sz="2400"/>
          </a:p>
        </p:txBody>
      </p:sp>
      <p:sp>
        <p:nvSpPr>
          <p:cNvPr id="192520" name="Rectangle 7"/>
          <p:cNvSpPr>
            <a:spLocks noChangeArrowheads="1"/>
          </p:cNvSpPr>
          <p:nvPr/>
        </p:nvSpPr>
        <p:spPr bwMode="auto">
          <a:xfrm>
            <a:off x="8763000" y="1123953"/>
            <a:ext cx="381000" cy="55563"/>
          </a:xfrm>
          <a:prstGeom prst="rect">
            <a:avLst/>
          </a:prstGeom>
          <a:solidFill>
            <a:srgbClr val="FFCC4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1" hangingPunct="1">
              <a:spcBef>
                <a:spcPct val="0"/>
              </a:spcBef>
              <a:buClrTx/>
              <a:buSzTx/>
              <a:buFontTx/>
              <a:buNone/>
            </a:pPr>
            <a:endParaRPr lang="fa-IR" altLang="en-US" sz="2400"/>
          </a:p>
        </p:txBody>
      </p:sp>
    </p:spTree>
    <p:extLst>
      <p:ext uri="{BB962C8B-B14F-4D97-AF65-F5344CB8AC3E}">
        <p14:creationId xmlns:p14="http://schemas.microsoft.com/office/powerpoint/2010/main" val="2583611964"/>
      </p:ext>
    </p:extLst>
  </p:cSld>
  <p:clrMapOvr>
    <a:masterClrMapping/>
  </p:clrMapOvr>
  <p:transition>
    <p:wipe dir="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anose="02020603050405020304" pitchFamily="18" charset="0"/>
                <a:cs typeface="Times New Roman" panose="02020603050405020304" pitchFamily="18" charset="0"/>
              </a:rPr>
              <a:t>DKA is defined as (need all 3 criteria): </a:t>
            </a:r>
            <a:br>
              <a:rPr lang="en-US" dirty="0" smtClean="0">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p:txBody>
          <a:bodyPr>
            <a:normAutofit lnSpcReduction="10000"/>
          </a:bodyPr>
          <a:lstStyle/>
          <a:p>
            <a:pPr marL="0" indent="0">
              <a:buFont typeface="Wingdings 2" pitchFamily="18" charset="2"/>
              <a:buNone/>
              <a:defRPr/>
            </a:pPr>
            <a:endParaRPr lang="en-US" dirty="0">
              <a:solidFill>
                <a:schemeClr val="bg1"/>
              </a:solidFill>
              <a:latin typeface="Times New Roman" panose="02020603050405020304" pitchFamily="18" charset="0"/>
              <a:cs typeface="Times New Roman" panose="02020603050405020304" pitchFamily="18" charset="0"/>
            </a:endParaRPr>
          </a:p>
          <a:p>
            <a:pPr>
              <a:defRPr/>
            </a:pPr>
            <a:r>
              <a:rPr lang="en-US" dirty="0">
                <a:solidFill>
                  <a:srgbClr val="FFFF00"/>
                </a:solidFill>
                <a:latin typeface="Times New Roman" panose="02020603050405020304" pitchFamily="18" charset="0"/>
                <a:cs typeface="Times New Roman" panose="02020603050405020304" pitchFamily="18" charset="0"/>
              </a:rPr>
              <a:t>(1) Hyperglycemia &gt; 200 (250)  mg/</a:t>
            </a:r>
            <a:r>
              <a:rPr lang="en-US" dirty="0" err="1">
                <a:solidFill>
                  <a:srgbClr val="FFFF00"/>
                </a:solidFill>
                <a:latin typeface="Times New Roman" panose="02020603050405020304" pitchFamily="18" charset="0"/>
                <a:cs typeface="Times New Roman" panose="02020603050405020304" pitchFamily="18" charset="0"/>
              </a:rPr>
              <a:t>dL</a:t>
            </a:r>
            <a:r>
              <a:rPr lang="en-US" dirty="0">
                <a:solidFill>
                  <a:srgbClr val="FFFF00"/>
                </a:solidFill>
                <a:latin typeface="Times New Roman" panose="02020603050405020304" pitchFamily="18" charset="0"/>
                <a:cs typeface="Times New Roman" panose="02020603050405020304" pitchFamily="18" charset="0"/>
              </a:rPr>
              <a:t> </a:t>
            </a:r>
            <a:endParaRPr lang="en-US" dirty="0" smtClean="0">
              <a:solidFill>
                <a:srgbClr val="FFFF00"/>
              </a:solidFill>
              <a:latin typeface="Times New Roman" panose="02020603050405020304" pitchFamily="18" charset="0"/>
              <a:cs typeface="Times New Roman" panose="02020603050405020304" pitchFamily="18" charset="0"/>
            </a:endParaRPr>
          </a:p>
          <a:p>
            <a:pPr marL="0" indent="0">
              <a:buNone/>
              <a:defRPr/>
            </a:pPr>
            <a:r>
              <a:rPr lang="en-US" dirty="0">
                <a:solidFill>
                  <a:srgbClr val="FFFF00"/>
                </a:solidFill>
                <a:latin typeface="Times New Roman" panose="02020603050405020304" pitchFamily="18" charset="0"/>
                <a:cs typeface="Times New Roman" panose="02020603050405020304" pitchFamily="18" charset="0"/>
              </a:rPr>
              <a:t> </a:t>
            </a:r>
            <a:r>
              <a:rPr lang="en-US" dirty="0" smtClean="0">
                <a:solidFill>
                  <a:srgbClr val="FFFF00"/>
                </a:solidFill>
                <a:latin typeface="Times New Roman" panose="02020603050405020304" pitchFamily="18" charset="0"/>
                <a:cs typeface="Times New Roman" panose="02020603050405020304" pitchFamily="18" charset="0"/>
              </a:rPr>
              <a:t>                                 AND</a:t>
            </a:r>
            <a:endParaRPr lang="en-US" dirty="0">
              <a:solidFill>
                <a:srgbClr val="FFFF00"/>
              </a:solidFill>
              <a:latin typeface="Times New Roman" panose="02020603050405020304" pitchFamily="18" charset="0"/>
              <a:cs typeface="Times New Roman" panose="02020603050405020304" pitchFamily="18" charset="0"/>
            </a:endParaRPr>
          </a:p>
          <a:p>
            <a:pPr>
              <a:defRPr/>
            </a:pPr>
            <a:endParaRPr lang="en-US" dirty="0">
              <a:solidFill>
                <a:srgbClr val="FFFF00"/>
              </a:solidFill>
              <a:latin typeface="Times New Roman" panose="02020603050405020304" pitchFamily="18" charset="0"/>
              <a:cs typeface="Times New Roman" panose="02020603050405020304" pitchFamily="18" charset="0"/>
            </a:endParaRPr>
          </a:p>
          <a:p>
            <a:pPr>
              <a:defRPr/>
            </a:pPr>
            <a:r>
              <a:rPr lang="en-US" dirty="0">
                <a:solidFill>
                  <a:srgbClr val="FFFF00"/>
                </a:solidFill>
                <a:latin typeface="Times New Roman" panose="02020603050405020304" pitchFamily="18" charset="0"/>
                <a:cs typeface="Times New Roman" panose="02020603050405020304" pitchFamily="18" charset="0"/>
              </a:rPr>
              <a:t>(2) </a:t>
            </a:r>
            <a:r>
              <a:rPr lang="en-US" dirty="0" err="1">
                <a:solidFill>
                  <a:srgbClr val="FFFF00"/>
                </a:solidFill>
                <a:latin typeface="Times New Roman" panose="02020603050405020304" pitchFamily="18" charset="0"/>
                <a:cs typeface="Times New Roman" panose="02020603050405020304" pitchFamily="18" charset="0"/>
              </a:rPr>
              <a:t>Ketonemia</a:t>
            </a:r>
            <a:r>
              <a:rPr lang="en-US" dirty="0">
                <a:solidFill>
                  <a:srgbClr val="FFFF00"/>
                </a:solidFill>
                <a:latin typeface="Times New Roman" panose="02020603050405020304" pitchFamily="18" charset="0"/>
                <a:cs typeface="Times New Roman" panose="02020603050405020304" pitchFamily="18" charset="0"/>
              </a:rPr>
              <a:t> (</a:t>
            </a:r>
            <a:r>
              <a:rPr lang="en-US" altLang="en-US" dirty="0">
                <a:solidFill>
                  <a:srgbClr val="FFFF00"/>
                </a:solidFill>
                <a:latin typeface="Times New Roman" panose="02020603050405020304" pitchFamily="18" charset="0"/>
                <a:cs typeface="Times New Roman" panose="02020603050405020304" pitchFamily="18" charset="0"/>
                <a:sym typeface="Symbol" panose="05050102010706020507" pitchFamily="18" charset="2"/>
              </a:rPr>
              <a:t></a:t>
            </a:r>
            <a:r>
              <a:rPr lang="en-US" altLang="en-US" dirty="0">
                <a:solidFill>
                  <a:srgbClr val="FFFF00"/>
                </a:solidFill>
                <a:latin typeface="Times New Roman" panose="02020603050405020304" pitchFamily="18" charset="0"/>
                <a:cs typeface="Times New Roman" panose="02020603050405020304" pitchFamily="18" charset="0"/>
              </a:rPr>
              <a:t>-OH B</a:t>
            </a:r>
            <a:r>
              <a:rPr lang="en-US" dirty="0">
                <a:solidFill>
                  <a:srgbClr val="FFFF00"/>
                </a:solidFill>
                <a:latin typeface="Times New Roman" panose="02020603050405020304" pitchFamily="18" charset="0"/>
                <a:cs typeface="Times New Roman" panose="02020603050405020304" pitchFamily="18" charset="0"/>
              </a:rPr>
              <a:t> &gt; 1 </a:t>
            </a:r>
            <a:r>
              <a:rPr lang="en-US" dirty="0" err="1">
                <a:solidFill>
                  <a:srgbClr val="FFFF00"/>
                </a:solidFill>
                <a:latin typeface="Times New Roman" panose="02020603050405020304" pitchFamily="18" charset="0"/>
                <a:cs typeface="Times New Roman" panose="02020603050405020304" pitchFamily="18" charset="0"/>
              </a:rPr>
              <a:t>mmol</a:t>
            </a:r>
            <a:r>
              <a:rPr lang="en-US" dirty="0">
                <a:solidFill>
                  <a:srgbClr val="FFFF00"/>
                </a:solidFill>
                <a:latin typeface="Times New Roman" panose="02020603050405020304" pitchFamily="18" charset="0"/>
                <a:cs typeface="Times New Roman" panose="02020603050405020304" pitchFamily="18" charset="0"/>
              </a:rPr>
              <a:t>/L) </a:t>
            </a:r>
          </a:p>
          <a:p>
            <a:pPr marL="0" indent="0">
              <a:buNone/>
              <a:defRPr/>
            </a:pPr>
            <a:r>
              <a:rPr lang="en-US" dirty="0" smtClean="0">
                <a:solidFill>
                  <a:srgbClr val="FFFF00"/>
                </a:solidFill>
                <a:latin typeface="Times New Roman" panose="02020603050405020304" pitchFamily="18" charset="0"/>
                <a:cs typeface="Times New Roman" panose="02020603050405020304" pitchFamily="18" charset="0"/>
              </a:rPr>
              <a:t>                                  AND</a:t>
            </a:r>
            <a:endParaRPr lang="en-US" dirty="0">
              <a:solidFill>
                <a:srgbClr val="FFFF00"/>
              </a:solidFill>
              <a:latin typeface="Times New Roman" panose="02020603050405020304" pitchFamily="18" charset="0"/>
              <a:cs typeface="Times New Roman" panose="02020603050405020304" pitchFamily="18" charset="0"/>
            </a:endParaRPr>
          </a:p>
          <a:p>
            <a:pPr>
              <a:defRPr/>
            </a:pPr>
            <a:endParaRPr lang="en-US" dirty="0">
              <a:solidFill>
                <a:srgbClr val="FFFF00"/>
              </a:solidFill>
              <a:latin typeface="Times New Roman" panose="02020603050405020304" pitchFamily="18" charset="0"/>
              <a:cs typeface="Times New Roman" panose="02020603050405020304" pitchFamily="18" charset="0"/>
            </a:endParaRPr>
          </a:p>
          <a:p>
            <a:pPr>
              <a:defRPr/>
            </a:pPr>
            <a:r>
              <a:rPr lang="en-US" dirty="0">
                <a:solidFill>
                  <a:srgbClr val="FFFF00"/>
                </a:solidFill>
                <a:latin typeface="Times New Roman" panose="02020603050405020304" pitchFamily="18" charset="0"/>
                <a:cs typeface="Times New Roman" panose="02020603050405020304" pitchFamily="18" charset="0"/>
              </a:rPr>
              <a:t>(3) Venous pH &lt; 7.3 or HCO3 &lt; 15mEq/L. </a:t>
            </a:r>
          </a:p>
          <a:p>
            <a:endParaRPr lang="en-US" dirty="0"/>
          </a:p>
        </p:txBody>
      </p:sp>
    </p:spTree>
    <p:extLst>
      <p:ext uri="{BB962C8B-B14F-4D97-AF65-F5344CB8AC3E}">
        <p14:creationId xmlns:p14="http://schemas.microsoft.com/office/powerpoint/2010/main" val="215988686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6"/>
          <p:cNvSpPr>
            <a:spLocks noGrp="1"/>
          </p:cNvSpPr>
          <p:nvPr>
            <p:ph type="title"/>
          </p:nvPr>
        </p:nvSpPr>
        <p:spPr>
          <a:xfrm>
            <a:off x="603250" y="549275"/>
            <a:ext cx="7786688" cy="652463"/>
          </a:xfrm>
        </p:spPr>
        <p:txBody>
          <a:bodyPr/>
          <a:lstStyle/>
          <a:p>
            <a:pPr eaLnBrk="1" hangingPunct="1"/>
            <a:r>
              <a:rPr lang="en-US" altLang="en-US" sz="2800" smtClean="0">
                <a:solidFill>
                  <a:srgbClr val="FFFF00"/>
                </a:solidFill>
                <a:latin typeface="Times New Roman" pitchFamily="18" charset="0"/>
                <a:cs typeface="Times New Roman" pitchFamily="18" charset="0"/>
              </a:rPr>
              <a:t>DKA and HHS Are Life-Threatening Emergencies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94880868"/>
              </p:ext>
            </p:extLst>
          </p:nvPr>
        </p:nvGraphicFramePr>
        <p:xfrm>
          <a:off x="228600" y="1524002"/>
          <a:ext cx="8686800" cy="4267196"/>
        </p:xfrm>
        <a:graphic>
          <a:graphicData uri="http://schemas.openxmlformats.org/drawingml/2006/table">
            <a:tbl>
              <a:tblPr firstRow="1" bandRow="1">
                <a:tableStyleId>{2A488322-F2BA-4B5B-9748-0D474271808F}</a:tableStyleId>
              </a:tblPr>
              <a:tblGrid>
                <a:gridCol w="4343400">
                  <a:extLst>
                    <a:ext uri="{9D8B030D-6E8A-4147-A177-3AD203B41FA5}"/>
                  </a:extLst>
                </a:gridCol>
                <a:gridCol w="4343400">
                  <a:extLst>
                    <a:ext uri="{9D8B030D-6E8A-4147-A177-3AD203B41FA5}"/>
                  </a:extLst>
                </a:gridCol>
              </a:tblGrid>
              <a:tr h="1106311">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dirty="0"/>
                        <a:t>Diabetic Ketoacidosis</a:t>
                      </a:r>
                      <a:r>
                        <a:rPr lang="en-US" sz="1800" baseline="0" dirty="0"/>
                        <a:t> </a:t>
                      </a:r>
                      <a:r>
                        <a:rPr lang="en-US" sz="1800" dirty="0"/>
                        <a:t>(DKA)</a:t>
                      </a:r>
                      <a:endParaRPr lang="en-US" sz="1800" dirty="0">
                        <a:latin typeface="Times New Roman" panose="02020603050405020304" pitchFamily="18" charset="0"/>
                        <a:cs typeface="Times New Roman" panose="02020603050405020304" pitchFamily="18" charset="0"/>
                      </a:endParaRPr>
                    </a:p>
                  </a:txBody>
                  <a:tcPr marT="45717" marB="45717"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dirty="0"/>
                        <a:t>Hyperglycemic Hyperosmolar State</a:t>
                      </a:r>
                      <a:r>
                        <a:rPr lang="en-US" sz="1800" baseline="0" dirty="0"/>
                        <a:t> </a:t>
                      </a:r>
                      <a:r>
                        <a:rPr lang="en-US" sz="1800" dirty="0"/>
                        <a:t>(HHS)</a:t>
                      </a:r>
                      <a:endParaRPr lang="en-US" sz="1800" dirty="0">
                        <a:latin typeface="Times New Roman" panose="02020603050405020304" pitchFamily="18" charset="0"/>
                        <a:cs typeface="Times New Roman" panose="02020603050405020304" pitchFamily="18" charset="0"/>
                      </a:endParaRPr>
                    </a:p>
                  </a:txBody>
                  <a:tcPr marT="45717" marB="45717" anchor="ctr"/>
                </a:tc>
                <a:extLst>
                  <a:ext uri="{0D108BD9-81ED-4DB2-BD59-A6C34878D82A}"/>
                </a:extLst>
              </a:tr>
              <a:tr h="632177">
                <a:tc>
                  <a:txBody>
                    <a:bodyPr/>
                    <a:lstStyle/>
                    <a:p>
                      <a:pPr marL="0" indent="0" eaLnBrk="1" hangingPunct="1">
                        <a:buFont typeface="Arial" pitchFamily="34" charset="0"/>
                        <a:buNone/>
                        <a:defRPr/>
                      </a:pPr>
                      <a:r>
                        <a:rPr lang="en-US" sz="1800" dirty="0"/>
                        <a:t>Plasma glucose &gt;250 mg/dL</a:t>
                      </a:r>
                      <a:endParaRPr lang="en-US" sz="1800" dirty="0">
                        <a:latin typeface="Times New Roman" panose="02020603050405020304" pitchFamily="18" charset="0"/>
                        <a:cs typeface="Times New Roman" panose="02020603050405020304" pitchFamily="18" charset="0"/>
                      </a:endParaRPr>
                    </a:p>
                  </a:txBody>
                  <a:tcPr marT="45717" marB="45717" anchor="ctr"/>
                </a:tc>
                <a:tc>
                  <a:txBody>
                    <a:bodyPr/>
                    <a:lstStyle/>
                    <a:p>
                      <a:pPr marL="0" indent="0" eaLnBrk="1" hangingPunct="1">
                        <a:buFont typeface="Arial" pitchFamily="34" charset="0"/>
                        <a:buNone/>
                        <a:defRPr/>
                      </a:pPr>
                      <a:r>
                        <a:rPr lang="en-US" sz="1800" dirty="0"/>
                        <a:t>Plasma glucose &gt;600 mg/dL</a:t>
                      </a:r>
                      <a:endParaRPr lang="en-US" sz="1800" dirty="0">
                        <a:latin typeface="Times New Roman" panose="02020603050405020304" pitchFamily="18" charset="0"/>
                        <a:cs typeface="Times New Roman" panose="02020603050405020304" pitchFamily="18" charset="0"/>
                      </a:endParaRPr>
                    </a:p>
                  </a:txBody>
                  <a:tcPr marT="45717" marB="45717" anchor="ctr"/>
                </a:tc>
                <a:extLst>
                  <a:ext uri="{0D108BD9-81ED-4DB2-BD59-A6C34878D82A}"/>
                </a:extLst>
              </a:tr>
              <a:tr h="632177">
                <a:tc>
                  <a:txBody>
                    <a:bodyPr/>
                    <a:lstStyle/>
                    <a:p>
                      <a:pPr marL="0" indent="0" eaLnBrk="1" hangingPunct="1">
                        <a:buFont typeface="Arial" pitchFamily="34" charset="0"/>
                        <a:buNone/>
                        <a:defRPr/>
                      </a:pPr>
                      <a:r>
                        <a:rPr lang="en-US" sz="1800" dirty="0"/>
                        <a:t>Arterial pH &lt;7.3</a:t>
                      </a:r>
                      <a:endParaRPr lang="en-US" sz="1800" dirty="0">
                        <a:latin typeface="Times New Roman" panose="02020603050405020304" pitchFamily="18" charset="0"/>
                        <a:cs typeface="Times New Roman" panose="02020603050405020304" pitchFamily="18" charset="0"/>
                      </a:endParaRPr>
                    </a:p>
                  </a:txBody>
                  <a:tcPr marT="45717" marB="45717" anchor="ctr"/>
                </a:tc>
                <a:tc>
                  <a:txBody>
                    <a:bodyPr/>
                    <a:lstStyle/>
                    <a:p>
                      <a:pPr marL="0" indent="0" eaLnBrk="1" hangingPunct="1">
                        <a:buFont typeface="Arial" pitchFamily="34" charset="0"/>
                        <a:buNone/>
                        <a:defRPr/>
                      </a:pPr>
                      <a:r>
                        <a:rPr lang="en-US" sz="1800" dirty="0"/>
                        <a:t>Arterial pH &gt;7.3</a:t>
                      </a:r>
                      <a:endParaRPr lang="en-US" sz="1800" dirty="0">
                        <a:latin typeface="Times New Roman" panose="02020603050405020304" pitchFamily="18" charset="0"/>
                        <a:cs typeface="Times New Roman" panose="02020603050405020304" pitchFamily="18" charset="0"/>
                      </a:endParaRPr>
                    </a:p>
                  </a:txBody>
                  <a:tcPr marT="45717" marB="45717" anchor="ctr"/>
                </a:tc>
                <a:extLst>
                  <a:ext uri="{0D108BD9-81ED-4DB2-BD59-A6C34878D82A}"/>
                </a:extLst>
              </a:tr>
              <a:tr h="632177">
                <a:tc>
                  <a:txBody>
                    <a:bodyPr/>
                    <a:lstStyle/>
                    <a:p>
                      <a:pPr marL="0" indent="0" eaLnBrk="1" hangingPunct="1">
                        <a:buFont typeface="Arial" pitchFamily="34" charset="0"/>
                        <a:buNone/>
                        <a:defRPr/>
                      </a:pPr>
                      <a:r>
                        <a:rPr lang="en-US" sz="1800" dirty="0"/>
                        <a:t>Bicarbonate &lt;15 mEq/L</a:t>
                      </a:r>
                      <a:endParaRPr lang="en-US" sz="1800" dirty="0">
                        <a:latin typeface="Times New Roman" panose="02020603050405020304" pitchFamily="18" charset="0"/>
                        <a:cs typeface="Times New Roman" panose="02020603050405020304" pitchFamily="18" charset="0"/>
                      </a:endParaRPr>
                    </a:p>
                  </a:txBody>
                  <a:tcPr marT="45717" marB="45717" anchor="ctr"/>
                </a:tc>
                <a:tc>
                  <a:txBody>
                    <a:bodyPr/>
                    <a:lstStyle/>
                    <a:p>
                      <a:pPr marL="0" indent="0" eaLnBrk="1" hangingPunct="1">
                        <a:buFont typeface="Arial" pitchFamily="34" charset="0"/>
                        <a:buNone/>
                        <a:defRPr/>
                      </a:pPr>
                      <a:r>
                        <a:rPr lang="en-US" sz="1800" dirty="0"/>
                        <a:t>Bicarbonate &gt;15 mEq/L</a:t>
                      </a:r>
                      <a:endParaRPr lang="en-US" sz="1800" dirty="0">
                        <a:latin typeface="Times New Roman" panose="02020603050405020304" pitchFamily="18" charset="0"/>
                        <a:cs typeface="Times New Roman" panose="02020603050405020304" pitchFamily="18" charset="0"/>
                      </a:endParaRPr>
                    </a:p>
                  </a:txBody>
                  <a:tcPr marT="45717" marB="45717" anchor="ctr"/>
                </a:tc>
                <a:extLst>
                  <a:ext uri="{0D108BD9-81ED-4DB2-BD59-A6C34878D82A}"/>
                </a:extLst>
              </a:tr>
              <a:tr h="632177">
                <a:tc>
                  <a:txBody>
                    <a:bodyPr/>
                    <a:lstStyle/>
                    <a:p>
                      <a:pPr marL="0" indent="0" eaLnBrk="1" hangingPunct="1">
                        <a:buFont typeface="Arial" pitchFamily="34" charset="0"/>
                        <a:buNone/>
                        <a:defRPr/>
                      </a:pPr>
                      <a:r>
                        <a:rPr lang="en-US" sz="1800" dirty="0"/>
                        <a:t>Moderate ketonuria or ketonemia</a:t>
                      </a:r>
                      <a:endParaRPr lang="en-US" sz="1800" dirty="0">
                        <a:latin typeface="Times New Roman" panose="02020603050405020304" pitchFamily="18" charset="0"/>
                        <a:cs typeface="Times New Roman" panose="02020603050405020304" pitchFamily="18" charset="0"/>
                      </a:endParaRPr>
                    </a:p>
                  </a:txBody>
                  <a:tcPr marT="45717" marB="45717" anchor="ctr"/>
                </a:tc>
                <a:tc>
                  <a:txBody>
                    <a:bodyPr/>
                    <a:lstStyle/>
                    <a:p>
                      <a:pPr marL="0" indent="0" eaLnBrk="1" hangingPunct="1">
                        <a:buFont typeface="Arial" pitchFamily="34" charset="0"/>
                        <a:buNone/>
                        <a:defRPr/>
                      </a:pPr>
                      <a:r>
                        <a:rPr lang="en-US" sz="1800" dirty="0"/>
                        <a:t>Minimal ketonuria and ketonemia</a:t>
                      </a:r>
                      <a:endParaRPr lang="en-US" sz="1800" dirty="0">
                        <a:latin typeface="Times New Roman" panose="02020603050405020304" pitchFamily="18" charset="0"/>
                        <a:cs typeface="Times New Roman" panose="02020603050405020304" pitchFamily="18" charset="0"/>
                      </a:endParaRPr>
                    </a:p>
                  </a:txBody>
                  <a:tcPr marT="45717" marB="45717" anchor="ctr"/>
                </a:tc>
                <a:extLst>
                  <a:ext uri="{0D108BD9-81ED-4DB2-BD59-A6C34878D82A}"/>
                </a:extLst>
              </a:tr>
              <a:tr h="632177">
                <a:tc>
                  <a:txBody>
                    <a:bodyPr/>
                    <a:lstStyle/>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800" dirty="0"/>
                        <a:t>Anion gap &gt;12 mEq/L</a:t>
                      </a:r>
                      <a:endParaRPr lang="en-US" sz="1800" dirty="0">
                        <a:latin typeface="Times New Roman" panose="02020603050405020304" pitchFamily="18" charset="0"/>
                        <a:cs typeface="Times New Roman" panose="02020603050405020304" pitchFamily="18" charset="0"/>
                      </a:endParaRPr>
                    </a:p>
                  </a:txBody>
                  <a:tcPr marT="45717" marB="45717" anchor="ctr"/>
                </a:tc>
                <a:tc>
                  <a:txBody>
                    <a:bodyPr/>
                    <a:lstStyle/>
                    <a:p>
                      <a:pPr marL="0" indent="0" eaLnBrk="1" hangingPunct="1">
                        <a:buFont typeface="Arial" pitchFamily="34" charset="0"/>
                        <a:buNone/>
                        <a:defRPr/>
                      </a:pPr>
                      <a:r>
                        <a:rPr lang="en-US" sz="1800" dirty="0"/>
                        <a:t>Serum osmolality &gt;320 mosm/L</a:t>
                      </a:r>
                      <a:endParaRPr lang="en-US" sz="1800" dirty="0">
                        <a:latin typeface="Times New Roman" panose="02020603050405020304" pitchFamily="18" charset="0"/>
                        <a:cs typeface="Times New Roman" panose="02020603050405020304" pitchFamily="18" charset="0"/>
                      </a:endParaRPr>
                    </a:p>
                  </a:txBody>
                  <a:tcPr marT="45717" marB="45717" anchor="ctr"/>
                </a:tc>
                <a:extLst>
                  <a:ext uri="{0D108BD9-81ED-4DB2-BD59-A6C34878D82A}"/>
                </a:extLst>
              </a:tr>
            </a:tbl>
          </a:graphicData>
        </a:graphic>
      </p:graphicFrame>
      <p:sp>
        <p:nvSpPr>
          <p:cNvPr id="1333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75"/>
              </a:spcBef>
              <a:buClr>
                <a:schemeClr val="accent1"/>
              </a:buClr>
              <a:buSzPct val="85000"/>
              <a:buFont typeface="Wingdings 2" pitchFamily="18" charset="2"/>
              <a:buChar char=""/>
              <a:defRPr sz="2600">
                <a:solidFill>
                  <a:schemeClr val="tx1"/>
                </a:solidFill>
                <a:latin typeface="Perpetua" pitchFamily="18" charset="0"/>
              </a:defRPr>
            </a:lvl1pPr>
            <a:lvl2pPr marL="742950" indent="-285750">
              <a:spcBef>
                <a:spcPts val="375"/>
              </a:spcBef>
              <a:buClr>
                <a:schemeClr val="accent2"/>
              </a:buClr>
              <a:buSzPct val="85000"/>
              <a:buFont typeface="Wingdings 2" pitchFamily="18" charset="2"/>
              <a:buChar char=""/>
              <a:defRPr sz="2400">
                <a:solidFill>
                  <a:schemeClr val="tx1"/>
                </a:solidFill>
                <a:latin typeface="Perpetua" pitchFamily="18" charset="0"/>
              </a:defRPr>
            </a:lvl2pPr>
            <a:lvl3pPr marL="1143000" indent="-228600">
              <a:spcBef>
                <a:spcPts val="375"/>
              </a:spcBef>
              <a:buClr>
                <a:srgbClr val="B3B3C4"/>
              </a:buClr>
              <a:buSzPct val="85000"/>
              <a:buFont typeface="Wingdings 2" pitchFamily="18" charset="2"/>
              <a:buChar char=""/>
              <a:defRPr sz="2000">
                <a:solidFill>
                  <a:schemeClr val="tx1"/>
                </a:solidFill>
                <a:latin typeface="Perpetua" pitchFamily="18" charset="0"/>
              </a:defRPr>
            </a:lvl3pPr>
            <a:lvl4pPr marL="1600200" indent="-228600">
              <a:spcBef>
                <a:spcPts val="375"/>
              </a:spcBef>
              <a:buClr>
                <a:srgbClr val="A04DA3"/>
              </a:buClr>
              <a:buSzPct val="80000"/>
              <a:buFont typeface="Wingdings 2" pitchFamily="18" charset="2"/>
              <a:buChar char=""/>
              <a:defRPr sz="2000">
                <a:solidFill>
                  <a:schemeClr val="tx1"/>
                </a:solidFill>
                <a:latin typeface="Perpetua" pitchFamily="18" charset="0"/>
              </a:defRPr>
            </a:lvl4pPr>
            <a:lvl5pPr marL="2057400" indent="-228600">
              <a:spcBef>
                <a:spcPts val="375"/>
              </a:spcBef>
              <a:buClr>
                <a:srgbClr val="A04DA3"/>
              </a:buClr>
              <a:buChar char="o"/>
              <a:defRPr sz="2000">
                <a:solidFill>
                  <a:schemeClr val="tx1"/>
                </a:solidFill>
                <a:latin typeface="Perpetua" pitchFamily="18" charset="0"/>
              </a:defRPr>
            </a:lvl5pPr>
            <a:lvl6pPr marL="2514600" indent="-228600" eaLnBrk="0" fontAlgn="base" hangingPunct="0">
              <a:spcBef>
                <a:spcPts val="375"/>
              </a:spcBef>
              <a:spcAft>
                <a:spcPct val="0"/>
              </a:spcAft>
              <a:buClr>
                <a:srgbClr val="A04DA3"/>
              </a:buClr>
              <a:buChar char="o"/>
              <a:defRPr sz="2000">
                <a:solidFill>
                  <a:schemeClr val="tx1"/>
                </a:solidFill>
                <a:latin typeface="Perpetua" pitchFamily="18" charset="0"/>
              </a:defRPr>
            </a:lvl6pPr>
            <a:lvl7pPr marL="2971800" indent="-228600" eaLnBrk="0" fontAlgn="base" hangingPunct="0">
              <a:spcBef>
                <a:spcPts val="375"/>
              </a:spcBef>
              <a:spcAft>
                <a:spcPct val="0"/>
              </a:spcAft>
              <a:buClr>
                <a:srgbClr val="A04DA3"/>
              </a:buClr>
              <a:buChar char="o"/>
              <a:defRPr sz="2000">
                <a:solidFill>
                  <a:schemeClr val="tx1"/>
                </a:solidFill>
                <a:latin typeface="Perpetua" pitchFamily="18" charset="0"/>
              </a:defRPr>
            </a:lvl7pPr>
            <a:lvl8pPr marL="3429000" indent="-228600" eaLnBrk="0" fontAlgn="base" hangingPunct="0">
              <a:spcBef>
                <a:spcPts val="375"/>
              </a:spcBef>
              <a:spcAft>
                <a:spcPct val="0"/>
              </a:spcAft>
              <a:buClr>
                <a:srgbClr val="A04DA3"/>
              </a:buClr>
              <a:buChar char="o"/>
              <a:defRPr sz="2000">
                <a:solidFill>
                  <a:schemeClr val="tx1"/>
                </a:solidFill>
                <a:latin typeface="Perpetua" pitchFamily="18" charset="0"/>
              </a:defRPr>
            </a:lvl8pPr>
            <a:lvl9pPr marL="3886200" indent="-228600" eaLnBrk="0" fontAlgn="base" hangingPunct="0">
              <a:spcBef>
                <a:spcPts val="375"/>
              </a:spcBef>
              <a:spcAft>
                <a:spcPct val="0"/>
              </a:spcAft>
              <a:buClr>
                <a:srgbClr val="A04DA3"/>
              </a:buClr>
              <a:buChar char="o"/>
              <a:defRPr sz="2000">
                <a:solidFill>
                  <a:schemeClr val="tx1"/>
                </a:solidFill>
                <a:latin typeface="Perpetua" pitchFamily="18" charset="0"/>
              </a:defRPr>
            </a:lvl9pPr>
          </a:lstStyle>
          <a:p>
            <a:pPr>
              <a:spcBef>
                <a:spcPct val="0"/>
              </a:spcBef>
              <a:buClrTx/>
              <a:buSzTx/>
              <a:buFontTx/>
              <a:buNone/>
            </a:pPr>
            <a:fld id="{F0BB6445-1239-4AC2-880A-0A7131B957D6}" type="slidenum">
              <a:rPr lang="en-US" altLang="en-US" sz="1400">
                <a:solidFill>
                  <a:prstClr val="black"/>
                </a:solidFill>
                <a:latin typeface="Calibri" pitchFamily="34" charset="0"/>
                <a:cs typeface="Arial" charset="0"/>
              </a:rPr>
              <a:pPr>
                <a:spcBef>
                  <a:spcPct val="0"/>
                </a:spcBef>
                <a:buClrTx/>
                <a:buSzTx/>
                <a:buFontTx/>
                <a:buNone/>
              </a:pPr>
              <a:t>61</a:t>
            </a:fld>
            <a:endParaRPr lang="en-US" altLang="en-US" sz="1400">
              <a:solidFill>
                <a:prstClr val="black"/>
              </a:solidFill>
              <a:latin typeface="Calibri" pitchFamily="34" charset="0"/>
              <a:cs typeface="Arial" charset="0"/>
            </a:endParaRPr>
          </a:p>
        </p:txBody>
      </p:sp>
    </p:spTree>
    <p:extLst>
      <p:ext uri="{BB962C8B-B14F-4D97-AF65-F5344CB8AC3E}">
        <p14:creationId xmlns:p14="http://schemas.microsoft.com/office/powerpoint/2010/main" val="134329178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95288" y="533400"/>
            <a:ext cx="8291512" cy="879475"/>
          </a:xfrm>
        </p:spPr>
        <p:txBody>
          <a:bodyPr/>
          <a:lstStyle/>
          <a:p>
            <a:r>
              <a:rPr lang="en-US" altLang="fa-IR" sz="3600" smtClean="0">
                <a:solidFill>
                  <a:srgbClr val="FFFF00"/>
                </a:solidFill>
                <a:latin typeface="Times New Roman" pitchFamily="18" charset="0"/>
                <a:cs typeface="Times New Roman" pitchFamily="18" charset="0"/>
              </a:rPr>
              <a:t>Diagnostic Criteria for DKA and HHS</a:t>
            </a:r>
          </a:p>
        </p:txBody>
      </p:sp>
      <p:graphicFrame>
        <p:nvGraphicFramePr>
          <p:cNvPr id="8309" name="Group 117"/>
          <p:cNvGraphicFramePr>
            <a:graphicFrameLocks noGrp="1"/>
          </p:cNvGraphicFramePr>
          <p:nvPr>
            <p:ph idx="1"/>
          </p:nvPr>
        </p:nvGraphicFramePr>
        <p:xfrm>
          <a:off x="457200" y="1828800"/>
          <a:ext cx="8229600" cy="4418017"/>
        </p:xfrm>
        <a:graphic>
          <a:graphicData uri="http://schemas.openxmlformats.org/drawingml/2006/table">
            <a:tbl>
              <a:tblPr/>
              <a:tblGrid>
                <a:gridCol w="2057400"/>
                <a:gridCol w="1371600"/>
                <a:gridCol w="1752600"/>
                <a:gridCol w="1676400"/>
                <a:gridCol w="1371600"/>
              </a:tblGrid>
              <a:tr h="457102">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endParaRPr kumimoji="0" lang="en-US" sz="1600" b="0" i="0" u="none" strike="noStrike" cap="none" normalizeH="0" baseline="0" dirty="0" smtClean="0">
                        <a:ln>
                          <a:noFill/>
                        </a:ln>
                        <a:solidFill>
                          <a:schemeClr val="tx1"/>
                        </a:solidFill>
                        <a:effectLst/>
                        <a:latin typeface="Times New Roman" pitchFamily="18" charset="0"/>
                      </a:endParaRP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AE2"/>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Mild DKA</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Moderate DKA</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Severe DKA</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HHS</a:t>
                      </a: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r>
              <a:tr h="579099">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Plasma glucose (mg/dL)</a:t>
                      </a: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AE2"/>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&gt; 250</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&gt; 250</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&gt; 250</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&gt; 600</a:t>
                      </a: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r>
              <a:tr h="411076">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Arterial pH</a:t>
                      </a: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AE2"/>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7.25-7.30</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7.00-7.24</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&lt; 7.00</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&gt; 7.30</a:t>
                      </a: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r>
              <a:tr h="579099">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Sodium Bicarbonate (mEq/L)</a:t>
                      </a: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AE2"/>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15 – 18</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10 - &lt;15</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&lt; 10</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&gt; 15</a:t>
                      </a: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r>
              <a:tr h="411076">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Urine Ketones</a:t>
                      </a: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AE2"/>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Positive</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Positive</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Positive</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Small</a:t>
                      </a: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r>
              <a:tr h="457102">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Serum Ketones</a:t>
                      </a: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AE2"/>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Positive</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Positive</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Positive</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Small</a:t>
                      </a: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r>
              <a:tr h="579099">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Serum Osmolality (mOsm/kg)</a:t>
                      </a: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AE2"/>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Variable</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Variable</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Variable</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&gt; 320</a:t>
                      </a: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r>
              <a:tr h="487259">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Anion Gap</a:t>
                      </a: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AE2"/>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&gt; 10</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&gt; 12</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&gt; 12</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variable</a:t>
                      </a: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r>
              <a:tr h="457102">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Mental Status</a:t>
                      </a: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9EAE2"/>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Alert</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Alert/Drowsy</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Stupor/Coma</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Stupor/Coma</a:t>
                      </a: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r>
            </a:tbl>
          </a:graphicData>
        </a:graphic>
      </p:graphicFrame>
      <p:sp>
        <p:nvSpPr>
          <p:cNvPr id="16449" name="Slide Number Placeholder 1"/>
          <p:cNvSpPr>
            <a:spLocks noGrp="1"/>
          </p:cNvSpPr>
          <p:nvPr>
            <p:ph type="sldNum" sz="quarter" idx="12"/>
          </p:nvPr>
        </p:nvSpPr>
        <p:spPr bwMode="auto">
          <a:xfrm>
            <a:off x="8101013" y="6248400"/>
            <a:ext cx="585787" cy="457200"/>
          </a:xfrm>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A831F237-43ED-432C-AB75-7D1B73DA3598}" type="slidenum">
              <a:rPr lang="en-US" altLang="en-US">
                <a:solidFill>
                  <a:srgbClr val="FFFFFF"/>
                </a:solidFill>
                <a:latin typeface="Franklin Gothic Book" pitchFamily="34" charset="0"/>
              </a:rPr>
              <a:pPr/>
              <a:t>62</a:t>
            </a:fld>
            <a:endParaRPr lang="en-US" altLang="en-US">
              <a:solidFill>
                <a:srgbClr val="FFFFFF"/>
              </a:solidFill>
              <a:latin typeface="Franklin Gothic Book" pitchFamily="34" charset="0"/>
            </a:endParaRPr>
          </a:p>
        </p:txBody>
      </p:sp>
    </p:spTree>
    <p:extLst>
      <p:ext uri="{BB962C8B-B14F-4D97-AF65-F5344CB8AC3E}">
        <p14:creationId xmlns:p14="http://schemas.microsoft.com/office/powerpoint/2010/main" val="358586678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3"/>
          <p:cNvSpPr txBox="1">
            <a:spLocks noChangeArrowheads="1"/>
          </p:cNvSpPr>
          <p:nvPr/>
        </p:nvSpPr>
        <p:spPr bwMode="auto">
          <a:xfrm>
            <a:off x="2314575" y="228600"/>
            <a:ext cx="44672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0" fontAlgn="base" hangingPunct="0">
              <a:spcBef>
                <a:spcPct val="0"/>
              </a:spcBef>
              <a:spcAft>
                <a:spcPct val="0"/>
              </a:spcAft>
            </a:pPr>
            <a:r>
              <a:rPr lang="en-US" altLang="en-US" sz="3600" smtClean="0">
                <a:solidFill>
                  <a:srgbClr val="FFFF00"/>
                </a:solidFill>
                <a:latin typeface="Times New Roman" pitchFamily="18" charset="0"/>
                <a:ea typeface="MS PGothic" pitchFamily="34" charset="-128"/>
                <a:cs typeface="Times New Roman" pitchFamily="18" charset="0"/>
              </a:rPr>
              <a:t>Fluid Therapy in DKA</a:t>
            </a:r>
          </a:p>
        </p:txBody>
      </p:sp>
      <p:sp>
        <p:nvSpPr>
          <p:cNvPr id="41987" name="Text Box 5"/>
          <p:cNvSpPr txBox="1">
            <a:spLocks noChangeArrowheads="1"/>
          </p:cNvSpPr>
          <p:nvPr/>
        </p:nvSpPr>
        <p:spPr bwMode="auto">
          <a:xfrm>
            <a:off x="3141663" y="1387475"/>
            <a:ext cx="3165475" cy="369888"/>
          </a:xfrm>
          <a:prstGeom prst="rect">
            <a:avLst/>
          </a:prstGeom>
          <a:solidFill>
            <a:srgbClr val="FFC000"/>
          </a:solidFill>
          <a:ln>
            <a:headEnd/>
            <a:tailEnd/>
          </a:ln>
          <a:extLst/>
        </p:spPr>
        <p:style>
          <a:lnRef idx="1">
            <a:schemeClr val="accent1"/>
          </a:lnRef>
          <a:fillRef idx="2">
            <a:schemeClr val="accent1"/>
          </a:fillRef>
          <a:effectRef idx="1">
            <a:schemeClr val="accent1"/>
          </a:effectRef>
          <a:fontRef idx="minor">
            <a:schemeClr val="dk1"/>
          </a:fontRef>
        </p:style>
        <p:txBody>
          <a:bodyPr wrap="none">
            <a:spAutoFit/>
          </a:bodyPr>
          <a:lstStyle>
            <a:lvl1pPr>
              <a:spcBef>
                <a:spcPct val="20000"/>
              </a:spcBef>
              <a:buClr>
                <a:srgbClr val="66FFFF"/>
              </a:buClr>
              <a:buChar char="•"/>
              <a:defRPr sz="2800">
                <a:solidFill>
                  <a:schemeClr val="bg1"/>
                </a:solidFill>
                <a:latin typeface="Tahoma" panose="020B0604030504040204" pitchFamily="34" charset="0"/>
                <a:ea typeface="ＭＳ Ｐゴシック" panose="020B0600070205080204" pitchFamily="34" charset="-128"/>
              </a:defRPr>
            </a:lvl1pPr>
            <a:lvl2pPr marL="742950" indent="-285750">
              <a:spcBef>
                <a:spcPct val="20000"/>
              </a:spcBef>
              <a:buClr>
                <a:srgbClr val="FF3300"/>
              </a:buClr>
              <a:buFont typeface="Marlett" pitchFamily="2" charset="2"/>
              <a:buChar char="4"/>
              <a:defRPr sz="2400">
                <a:solidFill>
                  <a:schemeClr val="bg1"/>
                </a:solidFill>
                <a:latin typeface="Times New Roman" panose="02020603050405020304" pitchFamily="18" charset="0"/>
                <a:ea typeface="ＭＳ Ｐゴシック" panose="020B0600070205080204" pitchFamily="34" charset="-128"/>
              </a:defRPr>
            </a:lvl2pPr>
            <a:lvl3pPr marL="11430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3pPr>
            <a:lvl4pPr marL="16002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4pPr>
            <a:lvl5pPr marL="20574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9pPr>
          </a:lstStyle>
          <a:p>
            <a:pPr algn="ctr" eaLnBrk="0" fontAlgn="base" hangingPunct="0">
              <a:spcBef>
                <a:spcPct val="0"/>
              </a:spcBef>
              <a:spcAft>
                <a:spcPct val="0"/>
              </a:spcAft>
              <a:buClrTx/>
              <a:buFontTx/>
              <a:buNone/>
              <a:defRPr/>
            </a:pPr>
            <a:r>
              <a:rPr lang="en-US" altLang="en-US" sz="1800" dirty="0">
                <a:solidFill>
                  <a:prstClr val="black"/>
                </a:solidFill>
                <a:latin typeface="Times New Roman" panose="02020603050405020304" pitchFamily="18" charset="0"/>
                <a:cs typeface="Times New Roman" panose="02020603050405020304" pitchFamily="18" charset="0"/>
              </a:rPr>
              <a:t>Normal saline, 1-2 L over 1-2 h </a:t>
            </a:r>
          </a:p>
        </p:txBody>
      </p:sp>
      <p:sp>
        <p:nvSpPr>
          <p:cNvPr id="42007" name="Text Box 6"/>
          <p:cNvSpPr txBox="1">
            <a:spLocks noChangeArrowheads="1"/>
          </p:cNvSpPr>
          <p:nvPr/>
        </p:nvSpPr>
        <p:spPr bwMode="auto">
          <a:xfrm>
            <a:off x="3057525" y="2165350"/>
            <a:ext cx="3333750" cy="369888"/>
          </a:xfrm>
          <a:prstGeom prst="rect">
            <a:avLst/>
          </a:prstGeom>
          <a:solidFill>
            <a:srgbClr val="92D050"/>
          </a:solidFill>
          <a:ln>
            <a:headEnd/>
            <a:tailEnd/>
          </a:ln>
          <a:extLst/>
        </p:spPr>
        <p:style>
          <a:lnRef idx="1">
            <a:schemeClr val="accent1"/>
          </a:lnRef>
          <a:fillRef idx="2">
            <a:schemeClr val="accent1"/>
          </a:fillRef>
          <a:effectRef idx="1">
            <a:schemeClr val="accent1"/>
          </a:effectRef>
          <a:fontRef idx="minor">
            <a:schemeClr val="dk1"/>
          </a:fontRef>
        </p:style>
        <p:txBody>
          <a:bodyPr wrap="none">
            <a:spAutoFit/>
          </a:bodyPr>
          <a:lstStyle>
            <a:lvl1pPr>
              <a:spcBef>
                <a:spcPct val="20000"/>
              </a:spcBef>
              <a:buClr>
                <a:srgbClr val="66FFFF"/>
              </a:buClr>
              <a:buChar char="•"/>
              <a:defRPr sz="2800">
                <a:solidFill>
                  <a:schemeClr val="bg1"/>
                </a:solidFill>
                <a:latin typeface="Tahoma" panose="020B0604030504040204" pitchFamily="34" charset="0"/>
                <a:ea typeface="ＭＳ Ｐゴシック" panose="020B0600070205080204" pitchFamily="34" charset="-128"/>
              </a:defRPr>
            </a:lvl1pPr>
            <a:lvl2pPr marL="742950" indent="-285750">
              <a:spcBef>
                <a:spcPct val="20000"/>
              </a:spcBef>
              <a:buClr>
                <a:srgbClr val="FF3300"/>
              </a:buClr>
              <a:buFont typeface="Marlett" pitchFamily="2" charset="2"/>
              <a:buChar char="4"/>
              <a:defRPr sz="2400">
                <a:solidFill>
                  <a:schemeClr val="bg1"/>
                </a:solidFill>
                <a:latin typeface="Times New Roman" panose="02020603050405020304" pitchFamily="18" charset="0"/>
                <a:ea typeface="ＭＳ Ｐゴシック" panose="020B0600070205080204" pitchFamily="34" charset="-128"/>
              </a:defRPr>
            </a:lvl2pPr>
            <a:lvl3pPr marL="11430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3pPr>
            <a:lvl4pPr marL="16002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4pPr>
            <a:lvl5pPr marL="20574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9pPr>
          </a:lstStyle>
          <a:p>
            <a:pPr algn="ctr" eaLnBrk="0" fontAlgn="base" hangingPunct="0">
              <a:spcBef>
                <a:spcPct val="0"/>
              </a:spcBef>
              <a:spcAft>
                <a:spcPct val="0"/>
              </a:spcAft>
              <a:buClrTx/>
              <a:buFontTx/>
              <a:buNone/>
              <a:defRPr/>
            </a:pPr>
            <a:r>
              <a:rPr lang="en-US" altLang="en-US" sz="1800" dirty="0">
                <a:solidFill>
                  <a:prstClr val="black"/>
                </a:solidFill>
                <a:latin typeface="Times New Roman" panose="02020603050405020304" pitchFamily="18" charset="0"/>
                <a:cs typeface="Times New Roman" panose="02020603050405020304" pitchFamily="18" charset="0"/>
              </a:rPr>
              <a:t>Calculate corrected serum sodium</a:t>
            </a:r>
          </a:p>
        </p:txBody>
      </p:sp>
      <p:sp>
        <p:nvSpPr>
          <p:cNvPr id="42003" name="Text Box 6"/>
          <p:cNvSpPr txBox="1">
            <a:spLocks noChangeArrowheads="1"/>
          </p:cNvSpPr>
          <p:nvPr/>
        </p:nvSpPr>
        <p:spPr bwMode="auto">
          <a:xfrm>
            <a:off x="2362200" y="2960688"/>
            <a:ext cx="2209800" cy="646112"/>
          </a:xfrm>
          <a:prstGeom prst="rect">
            <a:avLst/>
          </a:prstGeom>
          <a:ln>
            <a:headEnd/>
            <a:tailEnd/>
          </a:ln>
          <a:extLst>
            <a:ext uri="{909E8E84-426E-40DD-AFC4-6F175D3DCCD1}">
              <a14:hiddenFill xmlns:a14="http://schemas.microsoft.com/office/drawing/2010/main">
                <a:solidFill>
                  <a:srgbClr val="FFFFFF"/>
                </a:solidFill>
              </a14:hiddenFill>
            </a:ext>
          </a:extLst>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Clr>
                <a:srgbClr val="66FFFF"/>
              </a:buClr>
              <a:buChar char="•"/>
              <a:defRPr sz="2800">
                <a:solidFill>
                  <a:schemeClr val="bg1"/>
                </a:solidFill>
                <a:latin typeface="Tahoma" panose="020B0604030504040204" pitchFamily="34" charset="0"/>
                <a:ea typeface="ＭＳ Ｐゴシック" panose="020B0600070205080204" pitchFamily="34" charset="-128"/>
              </a:defRPr>
            </a:lvl1pPr>
            <a:lvl2pPr marL="742950" indent="-285750">
              <a:spcBef>
                <a:spcPct val="20000"/>
              </a:spcBef>
              <a:buClr>
                <a:srgbClr val="FF3300"/>
              </a:buClr>
              <a:buFont typeface="Marlett" pitchFamily="2" charset="2"/>
              <a:buChar char="4"/>
              <a:defRPr sz="2400">
                <a:solidFill>
                  <a:schemeClr val="bg1"/>
                </a:solidFill>
                <a:latin typeface="Times New Roman" panose="02020603050405020304" pitchFamily="18" charset="0"/>
                <a:ea typeface="ＭＳ Ｐゴシック" panose="020B0600070205080204" pitchFamily="34" charset="-128"/>
              </a:defRPr>
            </a:lvl2pPr>
            <a:lvl3pPr marL="11430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3pPr>
            <a:lvl4pPr marL="16002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4pPr>
            <a:lvl5pPr marL="20574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9pPr>
          </a:lstStyle>
          <a:p>
            <a:pPr algn="ctr" eaLnBrk="0" fontAlgn="base" hangingPunct="0">
              <a:spcBef>
                <a:spcPct val="0"/>
              </a:spcBef>
              <a:spcAft>
                <a:spcPct val="0"/>
              </a:spcAft>
              <a:buClrTx/>
              <a:buFontTx/>
              <a:buNone/>
              <a:defRPr/>
            </a:pPr>
            <a:r>
              <a:rPr lang="en-US" altLang="en-US" sz="1800" dirty="0">
                <a:solidFill>
                  <a:prstClr val="black"/>
                </a:solidFill>
                <a:latin typeface="Times New Roman" panose="02020603050405020304" pitchFamily="18" charset="0"/>
                <a:cs typeface="Times New Roman" panose="02020603050405020304" pitchFamily="18" charset="0"/>
              </a:rPr>
              <a:t>High or normal serum sodium</a:t>
            </a:r>
            <a:endParaRPr lang="en-US" altLang="en-US" sz="1800" baseline="30000" dirty="0">
              <a:solidFill>
                <a:prstClr val="black"/>
              </a:solidFill>
              <a:latin typeface="Times New Roman" panose="02020603050405020304" pitchFamily="18" charset="0"/>
              <a:cs typeface="Times New Roman" panose="02020603050405020304" pitchFamily="18" charset="0"/>
            </a:endParaRPr>
          </a:p>
        </p:txBody>
      </p:sp>
      <p:sp>
        <p:nvSpPr>
          <p:cNvPr id="42004" name="Text Box 6"/>
          <p:cNvSpPr txBox="1">
            <a:spLocks noChangeArrowheads="1"/>
          </p:cNvSpPr>
          <p:nvPr/>
        </p:nvSpPr>
        <p:spPr bwMode="auto">
          <a:xfrm>
            <a:off x="2368550" y="4087813"/>
            <a:ext cx="2209800" cy="646112"/>
          </a:xfrm>
          <a:prstGeom prst="rect">
            <a:avLst/>
          </a:prstGeom>
          <a:ln>
            <a:headEnd/>
            <a:tailEnd/>
          </a:ln>
          <a:extLst>
            <a:ext uri="{909E8E84-426E-40DD-AFC4-6F175D3DCCD1}">
              <a14:hiddenFill xmlns:a14="http://schemas.microsoft.com/office/drawing/2010/main">
                <a:solidFill>
                  <a:srgbClr val="FFFFFF"/>
                </a:solidFill>
              </a14:hiddenFill>
            </a:ext>
          </a:extLst>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Clr>
                <a:srgbClr val="66FFFF"/>
              </a:buClr>
              <a:buChar char="•"/>
              <a:defRPr sz="2800">
                <a:solidFill>
                  <a:schemeClr val="bg1"/>
                </a:solidFill>
                <a:latin typeface="Tahoma" panose="020B0604030504040204" pitchFamily="34" charset="0"/>
                <a:ea typeface="ＭＳ Ｐゴシック" panose="020B0600070205080204" pitchFamily="34" charset="-128"/>
              </a:defRPr>
            </a:lvl1pPr>
            <a:lvl2pPr marL="742950" indent="-285750">
              <a:spcBef>
                <a:spcPct val="20000"/>
              </a:spcBef>
              <a:buClr>
                <a:srgbClr val="FF3300"/>
              </a:buClr>
              <a:buFont typeface="Marlett" pitchFamily="2" charset="2"/>
              <a:buChar char="4"/>
              <a:defRPr sz="2400">
                <a:solidFill>
                  <a:schemeClr val="bg1"/>
                </a:solidFill>
                <a:latin typeface="Times New Roman" panose="02020603050405020304" pitchFamily="18" charset="0"/>
                <a:ea typeface="ＭＳ Ｐゴシック" panose="020B0600070205080204" pitchFamily="34" charset="-128"/>
              </a:defRPr>
            </a:lvl2pPr>
            <a:lvl3pPr marL="11430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3pPr>
            <a:lvl4pPr marL="16002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4pPr>
            <a:lvl5pPr marL="20574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9pPr>
          </a:lstStyle>
          <a:p>
            <a:pPr algn="ctr" eaLnBrk="0" fontAlgn="base" hangingPunct="0">
              <a:spcBef>
                <a:spcPct val="0"/>
              </a:spcBef>
              <a:spcAft>
                <a:spcPct val="0"/>
              </a:spcAft>
              <a:buClrTx/>
              <a:buFontTx/>
              <a:buNone/>
              <a:defRPr/>
            </a:pPr>
            <a:r>
              <a:rPr lang="en-US" altLang="en-US" sz="1800" dirty="0">
                <a:solidFill>
                  <a:prstClr val="black"/>
                </a:solidFill>
                <a:latin typeface="Times New Roman" panose="02020603050405020304" pitchFamily="18" charset="0"/>
                <a:cs typeface="Times New Roman" panose="02020603050405020304" pitchFamily="18" charset="0"/>
              </a:rPr>
              <a:t>½ NS at 250-500 mL/h  </a:t>
            </a:r>
          </a:p>
        </p:txBody>
      </p:sp>
      <p:sp>
        <p:nvSpPr>
          <p:cNvPr id="41999" name="Text Box 6"/>
          <p:cNvSpPr txBox="1">
            <a:spLocks noChangeArrowheads="1"/>
          </p:cNvSpPr>
          <p:nvPr/>
        </p:nvSpPr>
        <p:spPr bwMode="auto">
          <a:xfrm>
            <a:off x="5029200" y="2960688"/>
            <a:ext cx="2209800" cy="646112"/>
          </a:xfrm>
          <a:prstGeom prst="rect">
            <a:avLst/>
          </a:prstGeom>
          <a:ln>
            <a:headEnd/>
            <a:tailEnd/>
          </a:ln>
          <a:extLst>
            <a:ext uri="{909E8E84-426E-40DD-AFC4-6F175D3DCCD1}">
              <a14:hiddenFill xmlns:a14="http://schemas.microsoft.com/office/drawing/2010/main">
                <a:solidFill>
                  <a:srgbClr val="FFFFFF"/>
                </a:solidFill>
              </a14:hiddenFill>
            </a:ext>
          </a:extLst>
        </p:spPr>
        <p:style>
          <a:lnRef idx="1">
            <a:schemeClr val="accent1"/>
          </a:lnRef>
          <a:fillRef idx="2">
            <a:schemeClr val="accent1"/>
          </a:fillRef>
          <a:effectRef idx="1">
            <a:schemeClr val="accent1"/>
          </a:effectRef>
          <a:fontRef idx="minor">
            <a:schemeClr val="dk1"/>
          </a:fontRef>
        </p:style>
        <p:txBody>
          <a:bodyPr>
            <a:spAutoFit/>
          </a:bodyPr>
          <a:lstStyle>
            <a:defPPr>
              <a:defRPr lang="en-US"/>
            </a:defPPr>
            <a:lvl1pPr algn="ctr">
              <a:buClrTx/>
              <a:buFontTx/>
              <a:buNone/>
              <a:defRPr sz="1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3300"/>
              </a:buClr>
              <a:buFont typeface="Marlett" pitchFamily="2" charset="2"/>
              <a:buChar char="4"/>
              <a:defRPr sz="2400">
                <a:solidFill>
                  <a:schemeClr val="bg1"/>
                </a:solidFill>
                <a:latin typeface="Times New Roman" panose="02020603050405020304" pitchFamily="18" charset="0"/>
                <a:ea typeface="ＭＳ Ｐゴシック" panose="020B0600070205080204" pitchFamily="34" charset="-128"/>
              </a:defRPr>
            </a:lvl2pPr>
            <a:lvl3pPr marL="11430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3pPr>
            <a:lvl4pPr marL="16002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4pPr>
            <a:lvl5pPr marL="20574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9pPr>
          </a:lstStyle>
          <a:p>
            <a:pPr eaLnBrk="0" fontAlgn="base" hangingPunct="0">
              <a:spcBef>
                <a:spcPct val="0"/>
              </a:spcBef>
              <a:spcAft>
                <a:spcPct val="0"/>
              </a:spcAft>
              <a:defRPr/>
            </a:pPr>
            <a:r>
              <a:rPr lang="en-US" altLang="en-US" dirty="0">
                <a:solidFill>
                  <a:prstClr val="black"/>
                </a:solidFill>
                <a:latin typeface="Times New Roman" panose="02020603050405020304" pitchFamily="18" charset="0"/>
                <a:cs typeface="Times New Roman" panose="02020603050405020304" pitchFamily="18" charset="0"/>
              </a:rPr>
              <a:t>Low serum sodium</a:t>
            </a:r>
          </a:p>
          <a:p>
            <a:pPr eaLnBrk="0" fontAlgn="base" hangingPunct="0">
              <a:spcBef>
                <a:spcPct val="0"/>
              </a:spcBef>
              <a:spcAft>
                <a:spcPct val="0"/>
              </a:spcAft>
              <a:defRPr/>
            </a:pPr>
            <a:endParaRPr lang="en-US" altLang="en-US" dirty="0">
              <a:solidFill>
                <a:prstClr val="black"/>
              </a:solidFill>
              <a:latin typeface="Times New Roman" panose="02020603050405020304" pitchFamily="18" charset="0"/>
              <a:cs typeface="Times New Roman" panose="02020603050405020304" pitchFamily="18" charset="0"/>
            </a:endParaRPr>
          </a:p>
        </p:txBody>
      </p:sp>
      <p:sp>
        <p:nvSpPr>
          <p:cNvPr id="42002" name="Text Box 6"/>
          <p:cNvSpPr txBox="1">
            <a:spLocks noChangeArrowheads="1"/>
          </p:cNvSpPr>
          <p:nvPr/>
        </p:nvSpPr>
        <p:spPr bwMode="auto">
          <a:xfrm>
            <a:off x="5029200" y="4087813"/>
            <a:ext cx="2209800" cy="646112"/>
          </a:xfrm>
          <a:prstGeom prst="rect">
            <a:avLst/>
          </a:prstGeom>
          <a:ln>
            <a:headEnd/>
            <a:tailEnd/>
          </a:ln>
          <a:extLst>
            <a:ext uri="{909E8E84-426E-40DD-AFC4-6F175D3DCCD1}">
              <a14:hiddenFill xmlns:a14="http://schemas.microsoft.com/office/drawing/2010/main">
                <a:solidFill>
                  <a:srgbClr val="FFFFFF"/>
                </a:solidFill>
              </a14:hiddenFill>
            </a:ext>
          </a:extLst>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Clr>
                <a:srgbClr val="66FFFF"/>
              </a:buClr>
              <a:buChar char="•"/>
              <a:defRPr sz="2800">
                <a:solidFill>
                  <a:schemeClr val="bg1"/>
                </a:solidFill>
                <a:latin typeface="Tahoma" panose="020B0604030504040204" pitchFamily="34" charset="0"/>
                <a:ea typeface="ＭＳ Ｐゴシック" panose="020B0600070205080204" pitchFamily="34" charset="-128"/>
              </a:defRPr>
            </a:lvl1pPr>
            <a:lvl2pPr marL="742950" indent="-285750">
              <a:spcBef>
                <a:spcPct val="20000"/>
              </a:spcBef>
              <a:buClr>
                <a:srgbClr val="FF3300"/>
              </a:buClr>
              <a:buFont typeface="Marlett" pitchFamily="2" charset="2"/>
              <a:buChar char="4"/>
              <a:defRPr sz="2400">
                <a:solidFill>
                  <a:schemeClr val="bg1"/>
                </a:solidFill>
                <a:latin typeface="Times New Roman" panose="02020603050405020304" pitchFamily="18" charset="0"/>
                <a:ea typeface="ＭＳ Ｐゴシック" panose="020B0600070205080204" pitchFamily="34" charset="-128"/>
              </a:defRPr>
            </a:lvl2pPr>
            <a:lvl3pPr marL="11430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3pPr>
            <a:lvl4pPr marL="16002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4pPr>
            <a:lvl5pPr marL="20574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9pPr>
          </a:lstStyle>
          <a:p>
            <a:pPr algn="ctr" eaLnBrk="0" fontAlgn="base" hangingPunct="0">
              <a:spcBef>
                <a:spcPct val="0"/>
              </a:spcBef>
              <a:spcAft>
                <a:spcPct val="0"/>
              </a:spcAft>
              <a:buClrTx/>
              <a:buFontTx/>
              <a:buNone/>
              <a:defRPr/>
            </a:pPr>
            <a:r>
              <a:rPr lang="en-US" altLang="en-US" sz="1800" dirty="0">
                <a:solidFill>
                  <a:prstClr val="black"/>
                </a:solidFill>
                <a:latin typeface="Times New Roman" panose="02020603050405020304" pitchFamily="18" charset="0"/>
                <a:cs typeface="Times New Roman" panose="02020603050405020304" pitchFamily="18" charset="0"/>
              </a:rPr>
              <a:t>NS  at </a:t>
            </a:r>
          </a:p>
          <a:p>
            <a:pPr algn="ctr" eaLnBrk="0" fontAlgn="base" hangingPunct="0">
              <a:spcBef>
                <a:spcPct val="0"/>
              </a:spcBef>
              <a:spcAft>
                <a:spcPct val="0"/>
              </a:spcAft>
              <a:buClrTx/>
              <a:buFontTx/>
              <a:buNone/>
              <a:defRPr/>
            </a:pPr>
            <a:r>
              <a:rPr lang="en-US" altLang="en-US" sz="1800" dirty="0">
                <a:solidFill>
                  <a:prstClr val="black"/>
                </a:solidFill>
                <a:latin typeface="Times New Roman" panose="02020603050405020304" pitchFamily="18" charset="0"/>
                <a:cs typeface="Times New Roman" panose="02020603050405020304" pitchFamily="18" charset="0"/>
              </a:rPr>
              <a:t>250-500 mL/h  </a:t>
            </a:r>
          </a:p>
        </p:txBody>
      </p:sp>
      <p:sp>
        <p:nvSpPr>
          <p:cNvPr id="41994" name="Text Box 8"/>
          <p:cNvSpPr txBox="1">
            <a:spLocks noChangeArrowheads="1"/>
          </p:cNvSpPr>
          <p:nvPr/>
        </p:nvSpPr>
        <p:spPr bwMode="auto">
          <a:xfrm>
            <a:off x="2209800" y="5413375"/>
            <a:ext cx="5029200" cy="368300"/>
          </a:xfrm>
          <a:prstGeom prst="rect">
            <a:avLst/>
          </a:prstGeom>
          <a:ln>
            <a:headEnd/>
            <a:tailEnd/>
          </a:ln>
          <a:extLst>
            <a:ext uri="{909E8E84-426E-40DD-AFC4-6F175D3DCCD1}">
              <a14:hiddenFill xmlns:a14="http://schemas.microsoft.com/office/drawing/2010/main">
                <a:solidFill>
                  <a:srgbClr val="FFFFFF"/>
                </a:solidFill>
              </a14:hiddenFill>
            </a:ext>
          </a:extLst>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Clr>
                <a:srgbClr val="66FFFF"/>
              </a:buClr>
              <a:buChar char="•"/>
              <a:defRPr sz="2800">
                <a:solidFill>
                  <a:schemeClr val="bg1"/>
                </a:solidFill>
                <a:latin typeface="Tahoma" panose="020B0604030504040204" pitchFamily="34" charset="0"/>
                <a:ea typeface="ＭＳ Ｐゴシック" panose="020B0600070205080204" pitchFamily="34" charset="-128"/>
              </a:defRPr>
            </a:lvl1pPr>
            <a:lvl2pPr marL="742950" indent="-285750">
              <a:spcBef>
                <a:spcPct val="20000"/>
              </a:spcBef>
              <a:buClr>
                <a:srgbClr val="FF3300"/>
              </a:buClr>
              <a:buFont typeface="Marlett" pitchFamily="2" charset="2"/>
              <a:buChar char="4"/>
              <a:defRPr sz="2400">
                <a:solidFill>
                  <a:schemeClr val="bg1"/>
                </a:solidFill>
                <a:latin typeface="Times New Roman" panose="02020603050405020304" pitchFamily="18" charset="0"/>
                <a:ea typeface="ＭＳ Ｐゴシック" panose="020B0600070205080204" pitchFamily="34" charset="-128"/>
              </a:defRPr>
            </a:lvl2pPr>
            <a:lvl3pPr marL="11430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3pPr>
            <a:lvl4pPr marL="16002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4pPr>
            <a:lvl5pPr marL="20574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9pPr>
          </a:lstStyle>
          <a:p>
            <a:pPr algn="ctr" eaLnBrk="0" fontAlgn="base" hangingPunct="0">
              <a:spcBef>
                <a:spcPct val="0"/>
              </a:spcBef>
              <a:spcAft>
                <a:spcPct val="0"/>
              </a:spcAft>
              <a:buClrTx/>
              <a:buFontTx/>
              <a:buNone/>
              <a:defRPr/>
            </a:pPr>
            <a:r>
              <a:rPr lang="en-US" altLang="en-US" sz="1800">
                <a:solidFill>
                  <a:prstClr val="black"/>
                </a:solidFill>
                <a:latin typeface="Times New Roman" panose="02020603050405020304" pitchFamily="18" charset="0"/>
                <a:cs typeface="Times New Roman" panose="02020603050405020304" pitchFamily="18" charset="0"/>
              </a:rPr>
              <a:t>Change to D5% NS or 1/2NS</a:t>
            </a:r>
          </a:p>
        </p:txBody>
      </p:sp>
      <p:sp>
        <p:nvSpPr>
          <p:cNvPr id="41996" name="Text Box 7"/>
          <p:cNvSpPr txBox="1">
            <a:spLocks noChangeArrowheads="1"/>
          </p:cNvSpPr>
          <p:nvPr/>
        </p:nvSpPr>
        <p:spPr bwMode="auto">
          <a:xfrm>
            <a:off x="801688" y="4887913"/>
            <a:ext cx="2130425" cy="369887"/>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none">
            <a:spAutoFit/>
          </a:bodyPr>
          <a:lstStyle>
            <a:lvl1pPr>
              <a:spcBef>
                <a:spcPct val="20000"/>
              </a:spcBef>
              <a:buClr>
                <a:srgbClr val="66FFFF"/>
              </a:buClr>
              <a:buChar char="•"/>
              <a:defRPr sz="2800">
                <a:solidFill>
                  <a:schemeClr val="bg1"/>
                </a:solidFill>
                <a:latin typeface="Tahoma" panose="020B0604030504040204" pitchFamily="34" charset="0"/>
                <a:ea typeface="ＭＳ Ｐゴシック" panose="020B0600070205080204" pitchFamily="34" charset="-128"/>
              </a:defRPr>
            </a:lvl1pPr>
            <a:lvl2pPr marL="742950" indent="-285750">
              <a:spcBef>
                <a:spcPct val="20000"/>
              </a:spcBef>
              <a:buClr>
                <a:srgbClr val="FF3300"/>
              </a:buClr>
              <a:buFont typeface="Marlett" pitchFamily="2" charset="2"/>
              <a:buChar char="4"/>
              <a:defRPr sz="2400">
                <a:solidFill>
                  <a:schemeClr val="bg1"/>
                </a:solidFill>
                <a:latin typeface="Times New Roman" panose="02020603050405020304" pitchFamily="18" charset="0"/>
                <a:ea typeface="ＭＳ Ｐゴシック" panose="020B0600070205080204" pitchFamily="34" charset="-128"/>
              </a:defRPr>
            </a:lvl2pPr>
            <a:lvl3pPr marL="11430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3pPr>
            <a:lvl4pPr marL="16002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4pPr>
            <a:lvl5pPr marL="20574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9pPr>
          </a:lstStyle>
          <a:p>
            <a:pPr algn="ctr" eaLnBrk="0" fontAlgn="base" hangingPunct="0">
              <a:spcBef>
                <a:spcPct val="0"/>
              </a:spcBef>
              <a:spcAft>
                <a:spcPct val="0"/>
              </a:spcAft>
              <a:buClrTx/>
              <a:buFontTx/>
              <a:buNone/>
              <a:defRPr/>
            </a:pPr>
            <a:r>
              <a:rPr lang="en-US" altLang="en-US" sz="1800" dirty="0">
                <a:solidFill>
                  <a:srgbClr val="FF0000"/>
                </a:solidFill>
                <a:latin typeface="Times New Roman" panose="02020603050405020304" pitchFamily="18" charset="0"/>
                <a:cs typeface="Times New Roman" panose="02020603050405020304" pitchFamily="18" charset="0"/>
              </a:rPr>
              <a:t>Glucose &lt; 250 mg/dl</a:t>
            </a:r>
          </a:p>
        </p:txBody>
      </p:sp>
      <p:sp>
        <p:nvSpPr>
          <p:cNvPr id="70667" name="Text Box 4"/>
          <p:cNvSpPr txBox="1">
            <a:spLocks noChangeArrowheads="1"/>
          </p:cNvSpPr>
          <p:nvPr/>
        </p:nvSpPr>
        <p:spPr bwMode="auto">
          <a:xfrm>
            <a:off x="152400" y="6251575"/>
            <a:ext cx="28225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0" fontAlgn="base" hangingPunct="0">
              <a:spcBef>
                <a:spcPct val="0"/>
              </a:spcBef>
              <a:spcAft>
                <a:spcPct val="0"/>
              </a:spcAft>
            </a:pPr>
            <a:r>
              <a:rPr lang="en-US" altLang="en-US" sz="1200" smtClean="0">
                <a:solidFill>
                  <a:srgbClr val="FFFFFF"/>
                </a:solidFill>
                <a:latin typeface="Times New Roman" pitchFamily="18" charset="0"/>
                <a:ea typeface="MS PGothic" pitchFamily="34" charset="-128"/>
                <a:cs typeface="Times New Roman" pitchFamily="18" charset="0"/>
              </a:rPr>
              <a:t>ADA. </a:t>
            </a:r>
            <a:r>
              <a:rPr lang="en-US" altLang="en-US" sz="1200" i="1" smtClean="0">
                <a:solidFill>
                  <a:srgbClr val="FFFFFF"/>
                </a:solidFill>
                <a:latin typeface="Times New Roman" pitchFamily="18" charset="0"/>
                <a:ea typeface="MS PGothic" pitchFamily="34" charset="-128"/>
                <a:cs typeface="Times New Roman" pitchFamily="18" charset="0"/>
              </a:rPr>
              <a:t>Diabetes Care.</a:t>
            </a:r>
            <a:r>
              <a:rPr lang="en-US" altLang="en-US" sz="1200" smtClean="0">
                <a:solidFill>
                  <a:srgbClr val="FFFFFF"/>
                </a:solidFill>
                <a:latin typeface="Times New Roman" pitchFamily="18" charset="0"/>
                <a:ea typeface="MS PGothic" pitchFamily="34" charset="-128"/>
                <a:cs typeface="Times New Roman" pitchFamily="18" charset="0"/>
              </a:rPr>
              <a:t> 2003;26:S109-S117.</a:t>
            </a:r>
          </a:p>
        </p:txBody>
      </p:sp>
      <p:cxnSp>
        <p:nvCxnSpPr>
          <p:cNvPr id="5" name="Straight Arrow Connector 4"/>
          <p:cNvCxnSpPr>
            <a:stCxn id="41987" idx="2"/>
            <a:endCxn id="42007" idx="0"/>
          </p:cNvCxnSpPr>
          <p:nvPr/>
        </p:nvCxnSpPr>
        <p:spPr>
          <a:xfrm flipH="1">
            <a:off x="4724400" y="1757363"/>
            <a:ext cx="0" cy="407987"/>
          </a:xfrm>
          <a:prstGeom prst="straightConnector1">
            <a:avLst/>
          </a:prstGeom>
          <a:ln w="44450">
            <a:solidFill>
              <a:schemeClr val="tx2">
                <a:lumMod val="20000"/>
                <a:lumOff val="80000"/>
              </a:schemeClr>
            </a:solidFill>
            <a:tailEnd type="stealth" w="med" len="lg"/>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cxnSpLocks/>
            <a:stCxn id="42007" idx="2"/>
            <a:endCxn id="42003" idx="0"/>
          </p:cNvCxnSpPr>
          <p:nvPr/>
        </p:nvCxnSpPr>
        <p:spPr>
          <a:xfrm flipH="1">
            <a:off x="3467100" y="2535238"/>
            <a:ext cx="1257300" cy="425450"/>
          </a:xfrm>
          <a:prstGeom prst="straightConnector1">
            <a:avLst/>
          </a:prstGeom>
          <a:ln w="44450">
            <a:solidFill>
              <a:schemeClr val="tx2">
                <a:lumMod val="20000"/>
                <a:lumOff val="80000"/>
              </a:schemeClr>
            </a:solidFill>
            <a:tailEnd type="stealth" w="med" len="lg"/>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cxnSpLocks/>
            <a:stCxn id="42007" idx="2"/>
            <a:endCxn id="41999" idx="0"/>
          </p:cNvCxnSpPr>
          <p:nvPr/>
        </p:nvCxnSpPr>
        <p:spPr>
          <a:xfrm>
            <a:off x="4724400" y="2535238"/>
            <a:ext cx="1409700" cy="425450"/>
          </a:xfrm>
          <a:prstGeom prst="straightConnector1">
            <a:avLst/>
          </a:prstGeom>
          <a:ln w="44450">
            <a:solidFill>
              <a:schemeClr val="tx2">
                <a:lumMod val="20000"/>
                <a:lumOff val="80000"/>
              </a:schemeClr>
            </a:solidFill>
            <a:tailEnd type="stealth" w="med" len="lg"/>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stCxn id="42003" idx="2"/>
            <a:endCxn id="42004" idx="0"/>
          </p:cNvCxnSpPr>
          <p:nvPr/>
        </p:nvCxnSpPr>
        <p:spPr>
          <a:xfrm>
            <a:off x="3467100" y="3606800"/>
            <a:ext cx="6350" cy="481013"/>
          </a:xfrm>
          <a:prstGeom prst="straightConnector1">
            <a:avLst/>
          </a:prstGeom>
          <a:ln w="44450">
            <a:solidFill>
              <a:schemeClr val="tx2">
                <a:lumMod val="20000"/>
                <a:lumOff val="80000"/>
              </a:schemeClr>
            </a:solidFill>
            <a:tailEnd type="stealth" w="med" len="lg"/>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41999" idx="2"/>
            <a:endCxn id="42002" idx="0"/>
          </p:cNvCxnSpPr>
          <p:nvPr/>
        </p:nvCxnSpPr>
        <p:spPr>
          <a:xfrm>
            <a:off x="6134100" y="3606800"/>
            <a:ext cx="0" cy="481013"/>
          </a:xfrm>
          <a:prstGeom prst="straightConnector1">
            <a:avLst/>
          </a:prstGeom>
          <a:ln w="44450">
            <a:solidFill>
              <a:schemeClr val="tx2">
                <a:lumMod val="20000"/>
                <a:lumOff val="80000"/>
              </a:schemeClr>
            </a:solidFill>
            <a:tailEnd type="stealth" w="med" len="lg"/>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cxnSpLocks/>
            <a:stCxn id="42004" idx="2"/>
          </p:cNvCxnSpPr>
          <p:nvPr/>
        </p:nvCxnSpPr>
        <p:spPr>
          <a:xfrm flipH="1">
            <a:off x="3467100" y="4733925"/>
            <a:ext cx="6350" cy="679450"/>
          </a:xfrm>
          <a:prstGeom prst="straightConnector1">
            <a:avLst/>
          </a:prstGeom>
          <a:ln w="44450">
            <a:solidFill>
              <a:schemeClr val="tx2">
                <a:lumMod val="20000"/>
                <a:lumOff val="80000"/>
              </a:schemeClr>
            </a:solidFill>
            <a:tailEnd type="stealth" w="med" len="lg"/>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42002" idx="2"/>
          </p:cNvCxnSpPr>
          <p:nvPr/>
        </p:nvCxnSpPr>
        <p:spPr>
          <a:xfrm>
            <a:off x="6134100" y="4733925"/>
            <a:ext cx="0" cy="679450"/>
          </a:xfrm>
          <a:prstGeom prst="straightConnector1">
            <a:avLst/>
          </a:prstGeom>
          <a:ln w="44450">
            <a:solidFill>
              <a:schemeClr val="tx2">
                <a:lumMod val="20000"/>
                <a:lumOff val="80000"/>
              </a:schemeClr>
            </a:solidFill>
            <a:tailEnd type="stealth" w="med"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934868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a:xfrm>
            <a:off x="655638" y="188913"/>
            <a:ext cx="7772400" cy="777875"/>
          </a:xfrm>
        </p:spPr>
        <p:txBody>
          <a:bodyPr/>
          <a:lstStyle/>
          <a:p>
            <a:pPr eaLnBrk="1" hangingPunct="1"/>
            <a:r>
              <a:rPr lang="en-US" altLang="en-US" sz="3200" smtClean="0">
                <a:solidFill>
                  <a:srgbClr val="FFFF00"/>
                </a:solidFill>
                <a:latin typeface="Times New Roman" pitchFamily="18" charset="0"/>
                <a:cs typeface="Times New Roman" pitchFamily="18" charset="0"/>
              </a:rPr>
              <a:t>Management of Diabetic Ketoacidosis</a:t>
            </a:r>
            <a:endParaRPr lang="en-US" altLang="en-US" sz="3200" smtClean="0">
              <a:latin typeface="Times New Roman" pitchFamily="18" charset="0"/>
              <a:cs typeface="Times New Roman" pitchFamily="18" charset="0"/>
            </a:endParaRPr>
          </a:p>
        </p:txBody>
      </p:sp>
      <p:sp>
        <p:nvSpPr>
          <p:cNvPr id="75779" name="Content Placeholder 2"/>
          <p:cNvSpPr>
            <a:spLocks noGrp="1"/>
          </p:cNvSpPr>
          <p:nvPr>
            <p:ph sz="quarter" idx="1"/>
          </p:nvPr>
        </p:nvSpPr>
        <p:spPr>
          <a:xfrm>
            <a:off x="395288" y="1125538"/>
            <a:ext cx="8291512" cy="5256212"/>
          </a:xfrm>
        </p:spPr>
        <p:txBody>
          <a:bodyPr/>
          <a:lstStyle/>
          <a:p>
            <a:pPr eaLnBrk="1" hangingPunct="1"/>
            <a:endParaRPr lang="en-US" altLang="fa-IR" sz="2400" b="1" u="sng" dirty="0" smtClean="0">
              <a:solidFill>
                <a:schemeClr val="bg1"/>
              </a:solidFill>
              <a:latin typeface="Times New Roman" pitchFamily="18" charset="0"/>
            </a:endParaRPr>
          </a:p>
          <a:p>
            <a:pPr eaLnBrk="1" hangingPunct="1"/>
            <a:endParaRPr lang="en-US" altLang="fa-IR" sz="2400" b="1" u="sng" dirty="0" smtClean="0">
              <a:solidFill>
                <a:schemeClr val="bg1"/>
              </a:solidFill>
              <a:latin typeface="Times New Roman" pitchFamily="18" charset="0"/>
            </a:endParaRPr>
          </a:p>
          <a:p>
            <a:pPr eaLnBrk="1" hangingPunct="1"/>
            <a:r>
              <a:rPr lang="en-US" altLang="fa-IR" sz="2400" dirty="0" smtClean="0">
                <a:solidFill>
                  <a:schemeClr val="bg1"/>
                </a:solidFill>
                <a:latin typeface="Times New Roman" pitchFamily="18" charset="0"/>
              </a:rPr>
              <a:t>If initial </a:t>
            </a:r>
            <a:r>
              <a:rPr lang="en-US" altLang="fa-IR" sz="2400" dirty="0" smtClean="0">
                <a:solidFill>
                  <a:srgbClr val="FFFF00"/>
                </a:solidFill>
                <a:latin typeface="Times New Roman" pitchFamily="18" charset="0"/>
              </a:rPr>
              <a:t>K is &lt; 3.5 </a:t>
            </a:r>
            <a:r>
              <a:rPr lang="en-US" altLang="fa-IR" sz="2400" dirty="0" err="1" smtClean="0">
                <a:solidFill>
                  <a:schemeClr val="bg1"/>
                </a:solidFill>
                <a:latin typeface="Times New Roman" pitchFamily="18" charset="0"/>
              </a:rPr>
              <a:t>meq</a:t>
            </a:r>
            <a:r>
              <a:rPr lang="en-US" altLang="fa-IR" sz="2400" dirty="0" smtClean="0">
                <a:solidFill>
                  <a:schemeClr val="bg1"/>
                </a:solidFill>
                <a:latin typeface="Times New Roman" pitchFamily="18" charset="0"/>
              </a:rPr>
              <a:t>/L, </a:t>
            </a:r>
            <a:r>
              <a:rPr lang="en-US" altLang="fa-IR" sz="2400" dirty="0" smtClean="0">
                <a:solidFill>
                  <a:srgbClr val="FFFF00"/>
                </a:solidFill>
                <a:latin typeface="Times New Roman" pitchFamily="18" charset="0"/>
              </a:rPr>
              <a:t>do not </a:t>
            </a:r>
            <a:r>
              <a:rPr lang="en-US" altLang="fa-IR" sz="2400" dirty="0" smtClean="0">
                <a:solidFill>
                  <a:schemeClr val="bg1"/>
                </a:solidFill>
                <a:latin typeface="Times New Roman" pitchFamily="18" charset="0"/>
              </a:rPr>
              <a:t>administer </a:t>
            </a:r>
            <a:r>
              <a:rPr lang="en-US" altLang="fa-IR" sz="2400" dirty="0" smtClean="0">
                <a:solidFill>
                  <a:srgbClr val="FFFF00"/>
                </a:solidFill>
                <a:latin typeface="Times New Roman" pitchFamily="18" charset="0"/>
              </a:rPr>
              <a:t>insulin </a:t>
            </a:r>
            <a:r>
              <a:rPr lang="en-US" altLang="fa-IR" sz="2400" dirty="0" smtClean="0">
                <a:solidFill>
                  <a:schemeClr val="bg1"/>
                </a:solidFill>
                <a:latin typeface="Times New Roman" pitchFamily="18" charset="0"/>
              </a:rPr>
              <a:t>until K is corrected to &gt; 3.5 </a:t>
            </a:r>
            <a:r>
              <a:rPr lang="en-US" altLang="fa-IR" sz="2400" dirty="0" err="1" smtClean="0">
                <a:solidFill>
                  <a:schemeClr val="bg1"/>
                </a:solidFill>
                <a:latin typeface="Times New Roman" pitchFamily="18" charset="0"/>
              </a:rPr>
              <a:t>meq</a:t>
            </a:r>
            <a:r>
              <a:rPr lang="en-US" altLang="fa-IR" sz="2400" dirty="0" smtClean="0">
                <a:solidFill>
                  <a:schemeClr val="bg1"/>
                </a:solidFill>
                <a:latin typeface="Times New Roman" pitchFamily="18" charset="0"/>
              </a:rPr>
              <a:t>/L.</a:t>
            </a:r>
          </a:p>
          <a:p>
            <a:pPr eaLnBrk="1" hangingPunct="1"/>
            <a:endParaRPr lang="en-US" altLang="fa-IR" sz="2400" dirty="0" smtClean="0">
              <a:solidFill>
                <a:schemeClr val="bg1"/>
              </a:solidFill>
              <a:latin typeface="Times New Roman" pitchFamily="18" charset="0"/>
            </a:endParaRPr>
          </a:p>
          <a:p>
            <a:pPr eaLnBrk="1" hangingPunct="1"/>
            <a:r>
              <a:rPr lang="en-US" altLang="en-US" sz="2400" dirty="0" smtClean="0">
                <a:solidFill>
                  <a:schemeClr val="bg1"/>
                </a:solidFill>
                <a:latin typeface="Times New Roman" pitchFamily="18" charset="0"/>
                <a:cs typeface="Times New Roman" pitchFamily="18" charset="0"/>
              </a:rPr>
              <a:t>Start potassium at same time of initial fluid resuscitation if hypokalemia (K&lt; 3.5 </a:t>
            </a:r>
            <a:r>
              <a:rPr lang="en-US" altLang="en-US" sz="2400" dirty="0" err="1" smtClean="0">
                <a:solidFill>
                  <a:schemeClr val="bg1"/>
                </a:solidFill>
                <a:latin typeface="Times New Roman" pitchFamily="18" charset="0"/>
                <a:cs typeface="Times New Roman" pitchFamily="18" charset="0"/>
              </a:rPr>
              <a:t>mEq</a:t>
            </a:r>
            <a:r>
              <a:rPr lang="en-US" altLang="en-US" sz="2400" dirty="0" smtClean="0">
                <a:solidFill>
                  <a:schemeClr val="bg1"/>
                </a:solidFill>
                <a:latin typeface="Times New Roman" pitchFamily="18" charset="0"/>
                <a:cs typeface="Times New Roman" pitchFamily="18" charset="0"/>
              </a:rPr>
              <a:t>/L) exists at presentation </a:t>
            </a:r>
            <a:endParaRPr lang="en-US" altLang="fa-IR" sz="2400" dirty="0" smtClean="0">
              <a:solidFill>
                <a:schemeClr val="bg1"/>
              </a:solidFill>
              <a:latin typeface="Times New Roman" pitchFamily="18" charset="0"/>
            </a:endParaRPr>
          </a:p>
          <a:p>
            <a:pPr eaLnBrk="1" hangingPunct="1">
              <a:buFont typeface="Wingdings 2" pitchFamily="18" charset="2"/>
              <a:buNone/>
            </a:pPr>
            <a:endParaRPr lang="en-US" altLang="fa-IR" sz="2400" dirty="0" smtClean="0">
              <a:solidFill>
                <a:schemeClr val="bg1"/>
              </a:solidFill>
              <a:latin typeface="Times New Roman" pitchFamily="18" charset="0"/>
            </a:endParaRPr>
          </a:p>
        </p:txBody>
      </p:sp>
      <p:sp>
        <p:nvSpPr>
          <p:cNvPr id="75780" name="Slide Number Placeholder 3"/>
          <p:cNvSpPr>
            <a:spLocks noGrp="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spcBef>
                <a:spcPts val="575"/>
              </a:spcBef>
              <a:buClr>
                <a:schemeClr val="accent1"/>
              </a:buClr>
              <a:buSzPct val="85000"/>
              <a:buFont typeface="Wingdings 2" pitchFamily="18" charset="2"/>
              <a:buChar char=""/>
              <a:defRPr sz="2600">
                <a:solidFill>
                  <a:schemeClr val="tx1"/>
                </a:solidFill>
                <a:latin typeface="Perpetua" pitchFamily="18" charset="0"/>
              </a:defRPr>
            </a:lvl1pPr>
            <a:lvl2pPr marL="742950" indent="-285750">
              <a:spcBef>
                <a:spcPts val="375"/>
              </a:spcBef>
              <a:buClr>
                <a:schemeClr val="accent2"/>
              </a:buClr>
              <a:buSzPct val="85000"/>
              <a:buFont typeface="Wingdings 2" pitchFamily="18" charset="2"/>
              <a:buChar char=""/>
              <a:defRPr sz="2400">
                <a:solidFill>
                  <a:schemeClr val="tx1"/>
                </a:solidFill>
                <a:latin typeface="Perpetua" pitchFamily="18" charset="0"/>
              </a:defRPr>
            </a:lvl2pPr>
            <a:lvl3pPr marL="1143000" indent="-228600">
              <a:spcBef>
                <a:spcPts val="375"/>
              </a:spcBef>
              <a:buClr>
                <a:srgbClr val="B3B3C4"/>
              </a:buClr>
              <a:buSzPct val="85000"/>
              <a:buFont typeface="Wingdings 2" pitchFamily="18" charset="2"/>
              <a:buChar char=""/>
              <a:defRPr sz="2000">
                <a:solidFill>
                  <a:schemeClr val="tx1"/>
                </a:solidFill>
                <a:latin typeface="Perpetua" pitchFamily="18" charset="0"/>
              </a:defRPr>
            </a:lvl3pPr>
            <a:lvl4pPr marL="1600200" indent="-228600">
              <a:spcBef>
                <a:spcPts val="375"/>
              </a:spcBef>
              <a:buClr>
                <a:srgbClr val="A04DA3"/>
              </a:buClr>
              <a:buSzPct val="80000"/>
              <a:buFont typeface="Wingdings 2" pitchFamily="18" charset="2"/>
              <a:buChar char=""/>
              <a:defRPr sz="2000">
                <a:solidFill>
                  <a:schemeClr val="tx1"/>
                </a:solidFill>
                <a:latin typeface="Perpetua" pitchFamily="18" charset="0"/>
              </a:defRPr>
            </a:lvl4pPr>
            <a:lvl5pPr marL="2057400" indent="-228600">
              <a:spcBef>
                <a:spcPts val="375"/>
              </a:spcBef>
              <a:buClr>
                <a:srgbClr val="A04DA3"/>
              </a:buClr>
              <a:buChar char="o"/>
              <a:defRPr sz="2000">
                <a:solidFill>
                  <a:schemeClr val="tx1"/>
                </a:solidFill>
                <a:latin typeface="Perpetua" pitchFamily="18" charset="0"/>
              </a:defRPr>
            </a:lvl5pPr>
            <a:lvl6pPr marL="2514600" indent="-228600" eaLnBrk="0" fontAlgn="base" hangingPunct="0">
              <a:spcBef>
                <a:spcPts val="375"/>
              </a:spcBef>
              <a:spcAft>
                <a:spcPct val="0"/>
              </a:spcAft>
              <a:buClr>
                <a:srgbClr val="A04DA3"/>
              </a:buClr>
              <a:buChar char="o"/>
              <a:defRPr sz="2000">
                <a:solidFill>
                  <a:schemeClr val="tx1"/>
                </a:solidFill>
                <a:latin typeface="Perpetua" pitchFamily="18" charset="0"/>
              </a:defRPr>
            </a:lvl6pPr>
            <a:lvl7pPr marL="2971800" indent="-228600" eaLnBrk="0" fontAlgn="base" hangingPunct="0">
              <a:spcBef>
                <a:spcPts val="375"/>
              </a:spcBef>
              <a:spcAft>
                <a:spcPct val="0"/>
              </a:spcAft>
              <a:buClr>
                <a:srgbClr val="A04DA3"/>
              </a:buClr>
              <a:buChar char="o"/>
              <a:defRPr sz="2000">
                <a:solidFill>
                  <a:schemeClr val="tx1"/>
                </a:solidFill>
                <a:latin typeface="Perpetua" pitchFamily="18" charset="0"/>
              </a:defRPr>
            </a:lvl7pPr>
            <a:lvl8pPr marL="3429000" indent="-228600" eaLnBrk="0" fontAlgn="base" hangingPunct="0">
              <a:spcBef>
                <a:spcPts val="375"/>
              </a:spcBef>
              <a:spcAft>
                <a:spcPct val="0"/>
              </a:spcAft>
              <a:buClr>
                <a:srgbClr val="A04DA3"/>
              </a:buClr>
              <a:buChar char="o"/>
              <a:defRPr sz="2000">
                <a:solidFill>
                  <a:schemeClr val="tx1"/>
                </a:solidFill>
                <a:latin typeface="Perpetua" pitchFamily="18" charset="0"/>
              </a:defRPr>
            </a:lvl8pPr>
            <a:lvl9pPr marL="3886200" indent="-228600" eaLnBrk="0" fontAlgn="base" hangingPunct="0">
              <a:spcBef>
                <a:spcPts val="375"/>
              </a:spcBef>
              <a:spcAft>
                <a:spcPct val="0"/>
              </a:spcAft>
              <a:buClr>
                <a:srgbClr val="A04DA3"/>
              </a:buClr>
              <a:buChar char="o"/>
              <a:defRPr sz="2000">
                <a:solidFill>
                  <a:schemeClr val="tx1"/>
                </a:solidFill>
                <a:latin typeface="Perpetua" pitchFamily="18" charset="0"/>
              </a:defRPr>
            </a:lvl9pPr>
          </a:lstStyle>
          <a:p>
            <a:pPr>
              <a:spcBef>
                <a:spcPct val="0"/>
              </a:spcBef>
              <a:buClrTx/>
              <a:buSzTx/>
              <a:buFontTx/>
              <a:buNone/>
            </a:pPr>
            <a:fld id="{8AC26973-5EC1-4C61-9B14-0FA800BD0117}" type="slidenum">
              <a:rPr lang="en-US" altLang="en-US" sz="1400">
                <a:solidFill>
                  <a:srgbClr val="FFFFFF"/>
                </a:solidFill>
                <a:latin typeface="Franklin Gothic Book" pitchFamily="34" charset="0"/>
                <a:cs typeface="Arial" charset="0"/>
              </a:rPr>
              <a:pPr>
                <a:spcBef>
                  <a:spcPct val="0"/>
                </a:spcBef>
                <a:buClrTx/>
                <a:buSzTx/>
                <a:buFontTx/>
                <a:buNone/>
              </a:pPr>
              <a:t>64</a:t>
            </a:fld>
            <a:endParaRPr lang="en-US" altLang="en-US" sz="1400">
              <a:solidFill>
                <a:srgbClr val="FFFFFF"/>
              </a:solidFill>
              <a:latin typeface="Franklin Gothic Book" pitchFamily="34" charset="0"/>
              <a:cs typeface="Arial" charset="0"/>
            </a:endParaRPr>
          </a:p>
        </p:txBody>
      </p:sp>
    </p:spTree>
    <p:extLst>
      <p:ext uri="{BB962C8B-B14F-4D97-AF65-F5344CB8AC3E}">
        <p14:creationId xmlns:p14="http://schemas.microsoft.com/office/powerpoint/2010/main" val="381738938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1" name="Text Box 4"/>
          <p:cNvSpPr txBox="1">
            <a:spLocks noChangeArrowheads="1"/>
          </p:cNvSpPr>
          <p:nvPr/>
        </p:nvSpPr>
        <p:spPr bwMode="auto">
          <a:xfrm>
            <a:off x="2984500" y="1936750"/>
            <a:ext cx="3175000" cy="369888"/>
          </a:xfrm>
          <a:prstGeom prst="rect">
            <a:avLst/>
          </a:prstGeom>
          <a:ln>
            <a:headEnd/>
            <a:tailEnd/>
          </a:ln>
          <a:extLst>
            <a:ext uri="{909E8E84-426E-40DD-AFC4-6F175D3DCCD1}">
              <a14:hiddenFill xmlns:a14="http://schemas.microsoft.com/office/drawing/2010/main">
                <a:solidFill>
                  <a:srgbClr val="FFFFFF"/>
                </a:solidFill>
              </a14:hiddenFill>
            </a:ext>
          </a:extLst>
        </p:spPr>
        <p:style>
          <a:lnRef idx="1">
            <a:schemeClr val="accent1"/>
          </a:lnRef>
          <a:fillRef idx="2">
            <a:schemeClr val="accent1"/>
          </a:fillRef>
          <a:effectRef idx="1">
            <a:schemeClr val="accent1"/>
          </a:effectRef>
          <a:fontRef idx="minor">
            <a:schemeClr val="dk1"/>
          </a:fontRef>
        </p:style>
        <p:txBody>
          <a:bodyPr wrap="none">
            <a:spAutoFit/>
          </a:bodyPr>
          <a:lstStyle>
            <a:defPPr>
              <a:defRPr lang="en-US"/>
            </a:defPPr>
            <a:lvl1pPr algn="ctr">
              <a:buClrTx/>
              <a:buFontTx/>
              <a:buNone/>
              <a:defRPr sz="1800">
                <a:latin typeface="Arial" panose="020B0604020202020204" pitchFamily="34" charset="0"/>
                <a:ea typeface="ＭＳ Ｐゴシック" panose="020B0600070205080204" pitchFamily="34" charset="-128"/>
                <a:cs typeface="+mn-cs"/>
              </a:defRPr>
            </a:lvl1pPr>
            <a:lvl2pPr marL="742950" indent="-285750">
              <a:spcBef>
                <a:spcPct val="20000"/>
              </a:spcBef>
              <a:buClr>
                <a:srgbClr val="FF3300"/>
              </a:buClr>
              <a:buFont typeface="Marlett" pitchFamily="2" charset="2"/>
              <a:buChar char="4"/>
              <a:defRPr sz="2400">
                <a:solidFill>
                  <a:schemeClr val="bg1"/>
                </a:solidFill>
                <a:latin typeface="Times New Roman" panose="02020603050405020304" pitchFamily="18" charset="0"/>
                <a:ea typeface="ＭＳ Ｐゴシック" panose="020B0600070205080204" pitchFamily="34" charset="-128"/>
                <a:cs typeface="+mn-cs"/>
              </a:defRPr>
            </a:lvl2pPr>
            <a:lvl3pPr marL="11430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3pPr>
            <a:lvl4pPr marL="16002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4pPr>
            <a:lvl5pPr marL="20574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5pPr>
            <a:lvl6pPr marL="25146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6pPr>
            <a:lvl7pPr marL="29718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7pPr>
            <a:lvl8pPr marL="34290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8pPr>
            <a:lvl9pPr marL="38862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9pPr>
          </a:lstStyle>
          <a:p>
            <a:pPr eaLnBrk="0" fontAlgn="base" hangingPunct="0">
              <a:spcBef>
                <a:spcPct val="0"/>
              </a:spcBef>
              <a:spcAft>
                <a:spcPct val="0"/>
              </a:spcAft>
              <a:defRPr/>
            </a:pPr>
            <a:r>
              <a:rPr lang="en-US" altLang="en-US" dirty="0">
                <a:solidFill>
                  <a:prstClr val="black"/>
                </a:solidFill>
                <a:latin typeface="Times New Roman" panose="02020603050405020304" pitchFamily="18" charset="0"/>
                <a:cs typeface="Times New Roman" panose="02020603050405020304" pitchFamily="18" charset="0"/>
              </a:rPr>
              <a:t>IV bolus: 0.1 U/kg body weight </a:t>
            </a:r>
          </a:p>
        </p:txBody>
      </p:sp>
      <p:sp>
        <p:nvSpPr>
          <p:cNvPr id="45062" name="Text Box 5"/>
          <p:cNvSpPr txBox="1">
            <a:spLocks noChangeArrowheads="1"/>
          </p:cNvSpPr>
          <p:nvPr/>
        </p:nvSpPr>
        <p:spPr bwMode="auto">
          <a:xfrm>
            <a:off x="2959100" y="3333750"/>
            <a:ext cx="3225800" cy="369888"/>
          </a:xfrm>
          <a:prstGeom prst="rect">
            <a:avLst/>
          </a:prstGeom>
          <a:ln>
            <a:headEnd/>
            <a:tailEnd/>
          </a:ln>
          <a:extLst>
            <a:ext uri="{909E8E84-426E-40DD-AFC4-6F175D3DCCD1}">
              <a14:hiddenFill xmlns:a14="http://schemas.microsoft.com/office/drawing/2010/main">
                <a:solidFill>
                  <a:srgbClr val="FFFFFF"/>
                </a:solidFill>
              </a14:hiddenFill>
            </a:ext>
          </a:extLst>
        </p:spPr>
        <p:style>
          <a:lnRef idx="1">
            <a:schemeClr val="accent1"/>
          </a:lnRef>
          <a:fillRef idx="2">
            <a:schemeClr val="accent1"/>
          </a:fillRef>
          <a:effectRef idx="1">
            <a:schemeClr val="accent1"/>
          </a:effectRef>
          <a:fontRef idx="minor">
            <a:schemeClr val="dk1"/>
          </a:fontRef>
        </p:style>
        <p:txBody>
          <a:bodyPr wrap="none">
            <a:spAutoFit/>
          </a:bodyPr>
          <a:lstStyle>
            <a:defPPr>
              <a:defRPr lang="en-US"/>
            </a:defPPr>
            <a:lvl1pPr algn="ctr">
              <a:buClrTx/>
              <a:buFontTx/>
              <a:buNone/>
              <a:defRPr sz="1800">
                <a:solidFill>
                  <a:schemeClr val="dk1"/>
                </a:solidFill>
                <a:latin typeface="Arial" panose="020B0604020202020204" pitchFamily="34" charset="0"/>
                <a:ea typeface="ＭＳ Ｐゴシック" panose="020B0600070205080204" pitchFamily="34" charset="-128"/>
                <a:cs typeface="+mn-cs"/>
              </a:defRPr>
            </a:lvl1pPr>
            <a:lvl2pPr marL="742950" indent="-285750">
              <a:spcBef>
                <a:spcPct val="20000"/>
              </a:spcBef>
              <a:buClr>
                <a:srgbClr val="FF3300"/>
              </a:buClr>
              <a:buFont typeface="Marlett" pitchFamily="2" charset="2"/>
              <a:buChar char="4"/>
              <a:defRPr sz="2400">
                <a:solidFill>
                  <a:schemeClr val="bg1"/>
                </a:solidFill>
                <a:latin typeface="Times New Roman" panose="02020603050405020304" pitchFamily="18" charset="0"/>
                <a:ea typeface="ＭＳ Ｐゴシック" panose="020B0600070205080204" pitchFamily="34" charset="-128"/>
                <a:cs typeface="+mn-cs"/>
              </a:defRPr>
            </a:lvl2pPr>
            <a:lvl3pPr marL="11430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3pPr>
            <a:lvl4pPr marL="16002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4pPr>
            <a:lvl5pPr marL="20574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5pPr>
            <a:lvl6pPr marL="25146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6pPr>
            <a:lvl7pPr marL="29718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7pPr>
            <a:lvl8pPr marL="34290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8pPr>
            <a:lvl9pPr marL="38862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9pPr>
          </a:lstStyle>
          <a:p>
            <a:pPr eaLnBrk="0" fontAlgn="base" hangingPunct="0">
              <a:spcBef>
                <a:spcPct val="0"/>
              </a:spcBef>
              <a:spcAft>
                <a:spcPct val="0"/>
              </a:spcAft>
              <a:defRPr/>
            </a:pPr>
            <a:r>
              <a:rPr lang="en-US" altLang="en-US" dirty="0">
                <a:solidFill>
                  <a:prstClr val="black"/>
                </a:solidFill>
                <a:latin typeface="Times New Roman" panose="02020603050405020304" pitchFamily="18" charset="0"/>
                <a:cs typeface="Times New Roman" panose="02020603050405020304" pitchFamily="18" charset="0"/>
              </a:rPr>
              <a:t>IV drip: 0.1 U/kg/h body weight </a:t>
            </a:r>
          </a:p>
        </p:txBody>
      </p:sp>
      <p:sp>
        <p:nvSpPr>
          <p:cNvPr id="45063" name="Text Box 6"/>
          <p:cNvSpPr txBox="1">
            <a:spLocks noChangeArrowheads="1"/>
          </p:cNvSpPr>
          <p:nvPr/>
        </p:nvSpPr>
        <p:spPr bwMode="auto">
          <a:xfrm>
            <a:off x="1885950" y="4033838"/>
            <a:ext cx="2128838" cy="369887"/>
          </a:xfrm>
          <a:prstGeom prst="rect">
            <a:avLst/>
          </a:prstGeom>
          <a:noFill/>
          <a:ln w="9525">
            <a:noFill/>
            <a:miter lim="800000"/>
            <a:headEnd/>
            <a:tailEnd/>
          </a:ln>
        </p:spPr>
        <p:style>
          <a:lnRef idx="1">
            <a:schemeClr val="accent1"/>
          </a:lnRef>
          <a:fillRef idx="2">
            <a:schemeClr val="accent1"/>
          </a:fillRef>
          <a:effectRef idx="1">
            <a:schemeClr val="accent1"/>
          </a:effectRef>
          <a:fontRef idx="minor">
            <a:schemeClr val="dk1"/>
          </a:fontRef>
        </p:style>
        <p:txBody>
          <a:bodyPr wrap="none">
            <a:spAutoFit/>
          </a:bodyPr>
          <a:lstStyle>
            <a:defPPr>
              <a:defRPr lang="en-US"/>
            </a:defPPr>
            <a:lvl1pPr algn="ctr">
              <a:buClrTx/>
              <a:buFontTx/>
              <a:buNone/>
              <a:defRPr sz="1800">
                <a:solidFill>
                  <a:schemeClr val="dk1"/>
                </a:solidFill>
                <a:latin typeface="Arial" panose="020B0604020202020204" pitchFamily="34" charset="0"/>
                <a:ea typeface="ＭＳ Ｐゴシック" panose="020B0600070205080204" pitchFamily="34" charset="-128"/>
                <a:cs typeface="+mn-cs"/>
              </a:defRPr>
            </a:lvl1pPr>
            <a:lvl2pPr marL="742950" indent="-285750">
              <a:spcBef>
                <a:spcPct val="20000"/>
              </a:spcBef>
              <a:buClr>
                <a:srgbClr val="FF3300"/>
              </a:buClr>
              <a:buFont typeface="Marlett" pitchFamily="2" charset="2"/>
              <a:buChar char="4"/>
              <a:defRPr sz="2400">
                <a:solidFill>
                  <a:schemeClr val="bg1"/>
                </a:solidFill>
                <a:latin typeface="Times New Roman" panose="02020603050405020304" pitchFamily="18" charset="0"/>
                <a:ea typeface="ＭＳ Ｐゴシック" panose="020B0600070205080204" pitchFamily="34" charset="-128"/>
                <a:cs typeface="+mn-cs"/>
              </a:defRPr>
            </a:lvl2pPr>
            <a:lvl3pPr marL="11430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3pPr>
            <a:lvl4pPr marL="16002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4pPr>
            <a:lvl5pPr marL="20574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5pPr>
            <a:lvl6pPr marL="25146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6pPr>
            <a:lvl7pPr marL="29718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7pPr>
            <a:lvl8pPr marL="34290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8pPr>
            <a:lvl9pPr marL="38862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9pPr>
          </a:lstStyle>
          <a:p>
            <a:pPr eaLnBrk="0" fontAlgn="base" hangingPunct="0">
              <a:spcBef>
                <a:spcPct val="0"/>
              </a:spcBef>
              <a:spcAft>
                <a:spcPct val="0"/>
              </a:spcAft>
              <a:defRPr/>
            </a:pPr>
            <a:r>
              <a:rPr lang="en-US" altLang="en-US" dirty="0">
                <a:solidFill>
                  <a:prstClr val="white"/>
                </a:solidFill>
                <a:latin typeface="Times New Roman" panose="02020603050405020304" pitchFamily="18" charset="0"/>
                <a:cs typeface="Times New Roman" panose="02020603050405020304" pitchFamily="18" charset="0"/>
              </a:rPr>
              <a:t>Glucose &lt; 250 mg/dl</a:t>
            </a:r>
          </a:p>
        </p:txBody>
      </p:sp>
      <p:sp>
        <p:nvSpPr>
          <p:cNvPr id="45064" name="Text Box 7"/>
          <p:cNvSpPr txBox="1">
            <a:spLocks noChangeArrowheads="1"/>
          </p:cNvSpPr>
          <p:nvPr/>
        </p:nvSpPr>
        <p:spPr bwMode="auto">
          <a:xfrm>
            <a:off x="3052763" y="4730750"/>
            <a:ext cx="3036887" cy="646113"/>
          </a:xfrm>
          <a:prstGeom prst="rect">
            <a:avLst/>
          </a:prstGeom>
          <a:ln>
            <a:headEnd/>
            <a:tailEnd/>
          </a:ln>
          <a:extLst>
            <a:ext uri="{909E8E84-426E-40DD-AFC4-6F175D3DCCD1}">
              <a14:hiddenFill xmlns:a14="http://schemas.microsoft.com/office/drawing/2010/main">
                <a:solidFill>
                  <a:srgbClr val="FFFFFF"/>
                </a:solidFill>
              </a14:hiddenFill>
            </a:ext>
          </a:extLst>
        </p:spPr>
        <p:style>
          <a:lnRef idx="1">
            <a:schemeClr val="accent1"/>
          </a:lnRef>
          <a:fillRef idx="2">
            <a:schemeClr val="accent1"/>
          </a:fillRef>
          <a:effectRef idx="1">
            <a:schemeClr val="accent1"/>
          </a:effectRef>
          <a:fontRef idx="minor">
            <a:schemeClr val="dk1"/>
          </a:fontRef>
        </p:style>
        <p:txBody>
          <a:bodyPr wrap="none">
            <a:spAutoFit/>
          </a:bodyPr>
          <a:lstStyle>
            <a:defPPr>
              <a:defRPr lang="en-US"/>
            </a:defPPr>
            <a:lvl1pPr algn="ctr">
              <a:buClrTx/>
              <a:buFontTx/>
              <a:buNone/>
              <a:defRPr sz="1800">
                <a:solidFill>
                  <a:schemeClr val="dk1"/>
                </a:solidFill>
                <a:latin typeface="Arial" panose="020B0604020202020204" pitchFamily="34" charset="0"/>
                <a:ea typeface="ＭＳ Ｐゴシック" panose="020B0600070205080204" pitchFamily="34" charset="-128"/>
                <a:cs typeface="+mn-cs"/>
              </a:defRPr>
            </a:lvl1pPr>
            <a:lvl2pPr marL="742950" indent="-285750">
              <a:spcBef>
                <a:spcPct val="20000"/>
              </a:spcBef>
              <a:buClr>
                <a:srgbClr val="FF3300"/>
              </a:buClr>
              <a:buFont typeface="Marlett" pitchFamily="2" charset="2"/>
              <a:buChar char="4"/>
              <a:defRPr sz="2400">
                <a:solidFill>
                  <a:schemeClr val="bg1"/>
                </a:solidFill>
                <a:latin typeface="Times New Roman" panose="02020603050405020304" pitchFamily="18" charset="0"/>
                <a:ea typeface="ＭＳ Ｐゴシック" panose="020B0600070205080204" pitchFamily="34" charset="-128"/>
                <a:cs typeface="+mn-cs"/>
              </a:defRPr>
            </a:lvl2pPr>
            <a:lvl3pPr marL="11430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3pPr>
            <a:lvl4pPr marL="16002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4pPr>
            <a:lvl5pPr marL="20574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5pPr>
            <a:lvl6pPr marL="25146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6pPr>
            <a:lvl7pPr marL="29718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7pPr>
            <a:lvl8pPr marL="34290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8pPr>
            <a:lvl9pPr marL="38862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cs typeface="+mn-cs"/>
              </a:defRPr>
            </a:lvl9pPr>
          </a:lstStyle>
          <a:p>
            <a:pPr eaLnBrk="0" fontAlgn="base" hangingPunct="0">
              <a:spcBef>
                <a:spcPct val="0"/>
              </a:spcBef>
              <a:spcAft>
                <a:spcPct val="0"/>
              </a:spcAft>
              <a:defRPr/>
            </a:pPr>
            <a:r>
              <a:rPr lang="en-US" altLang="en-US" dirty="0">
                <a:solidFill>
                  <a:prstClr val="black"/>
                </a:solidFill>
                <a:latin typeface="Times New Roman" panose="02020603050405020304" pitchFamily="18" charset="0"/>
                <a:cs typeface="Times New Roman" panose="02020603050405020304" pitchFamily="18" charset="0"/>
              </a:rPr>
              <a:t>IV drip: 0.05 – 0.1 U/kg/h </a:t>
            </a:r>
          </a:p>
          <a:p>
            <a:pPr eaLnBrk="0" fontAlgn="base" hangingPunct="0">
              <a:spcBef>
                <a:spcPct val="0"/>
              </a:spcBef>
              <a:spcAft>
                <a:spcPct val="0"/>
              </a:spcAft>
              <a:defRPr/>
            </a:pPr>
            <a:r>
              <a:rPr lang="en-US" altLang="en-US" dirty="0">
                <a:solidFill>
                  <a:prstClr val="black"/>
                </a:solidFill>
                <a:latin typeface="Times New Roman" panose="02020603050405020304" pitchFamily="18" charset="0"/>
                <a:cs typeface="Times New Roman" panose="02020603050405020304" pitchFamily="18" charset="0"/>
              </a:rPr>
              <a:t>until resolution of ketoacidosis</a:t>
            </a:r>
          </a:p>
        </p:txBody>
      </p:sp>
      <p:sp>
        <p:nvSpPr>
          <p:cNvPr id="73734" name="Title 1"/>
          <p:cNvSpPr>
            <a:spLocks noGrp="1"/>
          </p:cNvSpPr>
          <p:nvPr>
            <p:ph type="title"/>
          </p:nvPr>
        </p:nvSpPr>
        <p:spPr>
          <a:xfrm>
            <a:off x="827088" y="458788"/>
            <a:ext cx="7715250" cy="796925"/>
          </a:xfrm>
        </p:spPr>
        <p:txBody>
          <a:bodyPr/>
          <a:lstStyle/>
          <a:p>
            <a:r>
              <a:rPr lang="en-US" altLang="en-US" smtClean="0">
                <a:solidFill>
                  <a:srgbClr val="FFFF00"/>
                </a:solidFill>
                <a:latin typeface="Times New Roman" pitchFamily="18" charset="0"/>
                <a:cs typeface="Times New Roman" pitchFamily="18" charset="0"/>
              </a:rPr>
              <a:t>Intravenous Insulin Therapy in DKA</a:t>
            </a:r>
          </a:p>
        </p:txBody>
      </p:sp>
      <p:cxnSp>
        <p:nvCxnSpPr>
          <p:cNvPr id="5" name="Straight Arrow Connector 4"/>
          <p:cNvCxnSpPr>
            <a:stCxn id="45061" idx="2"/>
            <a:endCxn id="45062" idx="0"/>
          </p:cNvCxnSpPr>
          <p:nvPr/>
        </p:nvCxnSpPr>
        <p:spPr>
          <a:xfrm>
            <a:off x="4572000" y="2306638"/>
            <a:ext cx="0" cy="1027112"/>
          </a:xfrm>
          <a:prstGeom prst="straightConnector1">
            <a:avLst/>
          </a:prstGeom>
          <a:ln w="44450">
            <a:solidFill>
              <a:schemeClr val="tx2">
                <a:lumMod val="20000"/>
                <a:lumOff val="80000"/>
              </a:schemeClr>
            </a:solidFill>
            <a:tailEnd type="stealth" w="med" len="lg"/>
          </a:ln>
          <a:extLst>
            <a:ext uri="{909E8E84-426E-40DD-AFC4-6F175D3DCCD1}">
              <a14:hiddenFill xmlns:a14="http://schemas.microsoft.com/office/drawing/2010/main">
                <a:noFill/>
              </a14:hiddenFill>
            </a:ext>
          </a:extLst>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a:stCxn id="45062" idx="2"/>
            <a:endCxn id="45064" idx="0"/>
          </p:cNvCxnSpPr>
          <p:nvPr/>
        </p:nvCxnSpPr>
        <p:spPr>
          <a:xfrm flipH="1">
            <a:off x="4572000" y="3703638"/>
            <a:ext cx="0" cy="1027112"/>
          </a:xfrm>
          <a:prstGeom prst="straightConnector1">
            <a:avLst/>
          </a:prstGeom>
          <a:ln w="44450">
            <a:solidFill>
              <a:schemeClr val="tx2">
                <a:lumMod val="20000"/>
                <a:lumOff val="80000"/>
              </a:schemeClr>
            </a:solidFill>
            <a:tailEnd type="stealth" w="med" len="lg"/>
          </a:ln>
          <a:extLst>
            <a:ext uri="{909E8E84-426E-40DD-AFC4-6F175D3DCCD1}">
              <a14:hiddenFill xmlns:a14="http://schemas.microsoft.com/office/drawing/2010/main">
                <a:noFill/>
              </a14:hiddenFill>
            </a:ext>
          </a:extLst>
        </p:spPr>
        <p:style>
          <a:lnRef idx="2">
            <a:schemeClr val="accent1"/>
          </a:lnRef>
          <a:fillRef idx="0">
            <a:schemeClr val="accent1"/>
          </a:fillRef>
          <a:effectRef idx="1">
            <a:schemeClr val="accent1"/>
          </a:effectRef>
          <a:fontRef idx="minor">
            <a:schemeClr val="tx1"/>
          </a:fontRef>
        </p:style>
      </p:cxnSp>
      <p:sp>
        <p:nvSpPr>
          <p:cNvPr id="73737" name="Text Box 4"/>
          <p:cNvSpPr txBox="1">
            <a:spLocks noChangeArrowheads="1"/>
          </p:cNvSpPr>
          <p:nvPr/>
        </p:nvSpPr>
        <p:spPr bwMode="auto">
          <a:xfrm>
            <a:off x="152400" y="6251575"/>
            <a:ext cx="28225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0" fontAlgn="base" hangingPunct="0">
              <a:spcBef>
                <a:spcPct val="0"/>
              </a:spcBef>
              <a:spcAft>
                <a:spcPct val="0"/>
              </a:spcAft>
            </a:pPr>
            <a:r>
              <a:rPr lang="en-US" altLang="en-US" sz="1200" smtClean="0">
                <a:solidFill>
                  <a:srgbClr val="FFFFFF"/>
                </a:solidFill>
                <a:latin typeface="Times New Roman" pitchFamily="18" charset="0"/>
                <a:ea typeface="MS PGothic" pitchFamily="34" charset="-128"/>
                <a:cs typeface="Times New Roman" pitchFamily="18" charset="0"/>
              </a:rPr>
              <a:t>ADA. </a:t>
            </a:r>
            <a:r>
              <a:rPr lang="en-US" altLang="en-US" sz="1200" i="1" smtClean="0">
                <a:solidFill>
                  <a:srgbClr val="FFFFFF"/>
                </a:solidFill>
                <a:latin typeface="Times New Roman" pitchFamily="18" charset="0"/>
                <a:ea typeface="MS PGothic" pitchFamily="34" charset="-128"/>
                <a:cs typeface="Times New Roman" pitchFamily="18" charset="0"/>
              </a:rPr>
              <a:t>Diabetes Care.</a:t>
            </a:r>
            <a:r>
              <a:rPr lang="en-US" altLang="en-US" sz="1200" smtClean="0">
                <a:solidFill>
                  <a:srgbClr val="FFFFFF"/>
                </a:solidFill>
                <a:latin typeface="Times New Roman" pitchFamily="18" charset="0"/>
                <a:ea typeface="MS PGothic" pitchFamily="34" charset="-128"/>
                <a:cs typeface="Times New Roman" pitchFamily="18" charset="0"/>
              </a:rPr>
              <a:t> 2003;26:S109-S117.</a:t>
            </a:r>
          </a:p>
        </p:txBody>
      </p:sp>
    </p:spTree>
    <p:extLst>
      <p:ext uri="{BB962C8B-B14F-4D97-AF65-F5344CB8AC3E}">
        <p14:creationId xmlns:p14="http://schemas.microsoft.com/office/powerpoint/2010/main" val="289205970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655638" y="188913"/>
            <a:ext cx="7772400" cy="777875"/>
          </a:xfrm>
        </p:spPr>
        <p:txBody>
          <a:bodyPr/>
          <a:lstStyle/>
          <a:p>
            <a:pPr eaLnBrk="1" hangingPunct="1"/>
            <a:r>
              <a:rPr lang="en-US" altLang="en-US" sz="3200" b="1" smtClean="0">
                <a:solidFill>
                  <a:srgbClr val="FFFF00"/>
                </a:solidFill>
                <a:latin typeface="Times New Roman" pitchFamily="18" charset="0"/>
                <a:cs typeface="Times New Roman" pitchFamily="18" charset="0"/>
              </a:rPr>
              <a:t>Management of Diabetic Ketoacidosis</a:t>
            </a:r>
            <a:endParaRPr lang="en-US" altLang="en-US" sz="3200" smtClean="0">
              <a:latin typeface="Times New Roman" pitchFamily="18" charset="0"/>
              <a:cs typeface="Times New Roman" pitchFamily="18" charset="0"/>
            </a:endParaRPr>
          </a:p>
        </p:txBody>
      </p:sp>
      <p:sp>
        <p:nvSpPr>
          <p:cNvPr id="74755" name="Content Placeholder 2"/>
          <p:cNvSpPr>
            <a:spLocks noGrp="1"/>
          </p:cNvSpPr>
          <p:nvPr>
            <p:ph sz="quarter" idx="1"/>
          </p:nvPr>
        </p:nvSpPr>
        <p:spPr>
          <a:xfrm>
            <a:off x="374650" y="1200150"/>
            <a:ext cx="8488363" cy="5040313"/>
          </a:xfrm>
        </p:spPr>
        <p:txBody>
          <a:bodyPr/>
          <a:lstStyle/>
          <a:p>
            <a:pPr eaLnBrk="1" hangingPunct="1"/>
            <a:r>
              <a:rPr lang="en-US" altLang="en-US" sz="2400" dirty="0" smtClean="0">
                <a:solidFill>
                  <a:srgbClr val="FFFF00"/>
                </a:solidFill>
                <a:latin typeface="Times New Roman" pitchFamily="18" charset="0"/>
                <a:cs typeface="Times New Roman" pitchFamily="18" charset="0"/>
              </a:rPr>
              <a:t>NEVER Give an insulin bolus  at the start of therapy </a:t>
            </a:r>
            <a:r>
              <a:rPr lang="en-US" altLang="en-US" sz="2400" dirty="0" smtClean="0">
                <a:solidFill>
                  <a:schemeClr val="bg1"/>
                </a:solidFill>
                <a:latin typeface="Times New Roman" pitchFamily="18" charset="0"/>
                <a:cs typeface="Times New Roman" pitchFamily="18" charset="0"/>
              </a:rPr>
              <a:t>(prior to first 10 mL/kg bolus of NS) as it may increase the risk of cerebral edema. </a:t>
            </a:r>
          </a:p>
          <a:p>
            <a:pPr eaLnBrk="1" hangingPunct="1"/>
            <a:endParaRPr lang="en-US" altLang="fa-IR" sz="2400" dirty="0" smtClean="0">
              <a:solidFill>
                <a:schemeClr val="bg1"/>
              </a:solidFill>
              <a:latin typeface="Times New Roman" pitchFamily="18" charset="0"/>
            </a:endParaRPr>
          </a:p>
          <a:p>
            <a:pPr eaLnBrk="1" hangingPunct="1"/>
            <a:r>
              <a:rPr lang="en-US" altLang="en-US" sz="2400" dirty="0" smtClean="0">
                <a:solidFill>
                  <a:schemeClr val="bg1"/>
                </a:solidFill>
              </a:rPr>
              <a:t>Start regular insulin infusion AFTER completion of first 10 mL/kg bolus of NS that is given over 1 hour  </a:t>
            </a:r>
          </a:p>
          <a:p>
            <a:pPr eaLnBrk="1" hangingPunct="1"/>
            <a:endParaRPr lang="en-US" altLang="fa-IR" sz="2400" dirty="0" smtClean="0">
              <a:solidFill>
                <a:schemeClr val="bg1"/>
              </a:solidFill>
              <a:latin typeface="Times New Roman" pitchFamily="18" charset="0"/>
            </a:endParaRPr>
          </a:p>
          <a:p>
            <a:pPr eaLnBrk="1" hangingPunct="1"/>
            <a:r>
              <a:rPr lang="en-US" altLang="fa-IR" sz="2400" dirty="0" smtClean="0">
                <a:solidFill>
                  <a:schemeClr val="bg1"/>
                </a:solidFill>
                <a:latin typeface="Times New Roman" pitchFamily="18" charset="0"/>
              </a:rPr>
              <a:t>Administer short-acting insulin: IV (0.1 units/kg) bolus</a:t>
            </a:r>
          </a:p>
          <a:p>
            <a:pPr eaLnBrk="1" hangingPunct="1"/>
            <a:endParaRPr lang="en-US" altLang="fa-IR" sz="2400" dirty="0" smtClean="0">
              <a:solidFill>
                <a:schemeClr val="bg1"/>
              </a:solidFill>
              <a:latin typeface="Times New Roman" pitchFamily="18" charset="0"/>
            </a:endParaRPr>
          </a:p>
          <a:p>
            <a:pPr eaLnBrk="1" hangingPunct="1"/>
            <a:r>
              <a:rPr lang="en-US" altLang="fa-IR" sz="2400" dirty="0" smtClean="0">
                <a:solidFill>
                  <a:schemeClr val="bg1"/>
                </a:solidFill>
                <a:latin typeface="Times New Roman" pitchFamily="18" charset="0"/>
              </a:rPr>
              <a:t>Then 0.1 units/kg/ hour by </a:t>
            </a:r>
            <a:r>
              <a:rPr lang="en-US" altLang="fa-IR" sz="2400" dirty="0" smtClean="0">
                <a:solidFill>
                  <a:srgbClr val="FFFF00"/>
                </a:solidFill>
                <a:latin typeface="Times New Roman" pitchFamily="18" charset="0"/>
              </a:rPr>
              <a:t>continuous IV infusion</a:t>
            </a:r>
          </a:p>
          <a:p>
            <a:pPr lvl="0" eaLnBrk="1" hangingPunct="1">
              <a:buClr>
                <a:srgbClr val="53548A"/>
              </a:buClr>
            </a:pPr>
            <a:r>
              <a:rPr lang="en-US" altLang="fa-IR" sz="2400" b="1" dirty="0">
                <a:solidFill>
                  <a:prstClr val="white"/>
                </a:solidFill>
                <a:latin typeface="Times New Roman" pitchFamily="18" charset="0"/>
              </a:rPr>
              <a:t>Increase 2- to 3-fold if no response by 2–4 h.</a:t>
            </a:r>
          </a:p>
          <a:p>
            <a:pPr eaLnBrk="1" hangingPunct="1"/>
            <a:endParaRPr lang="en-US" altLang="fa-IR" sz="2400" dirty="0" smtClean="0">
              <a:solidFill>
                <a:srgbClr val="FFFF00"/>
              </a:solidFill>
              <a:latin typeface="Times New Roman" pitchFamily="18" charset="0"/>
            </a:endParaRPr>
          </a:p>
          <a:p>
            <a:pPr eaLnBrk="1" hangingPunct="1"/>
            <a:endParaRPr lang="en-US" altLang="fa-IR" sz="2400" dirty="0" smtClean="0">
              <a:solidFill>
                <a:srgbClr val="FFFF00"/>
              </a:solidFill>
              <a:latin typeface="Times New Roman" pitchFamily="18" charset="0"/>
            </a:endParaRPr>
          </a:p>
          <a:p>
            <a:pPr eaLnBrk="1" hangingPunct="1">
              <a:buFont typeface="Wingdings 2" pitchFamily="18" charset="2"/>
              <a:buNone/>
            </a:pPr>
            <a:endParaRPr lang="en-US" altLang="fa-IR" sz="2400" dirty="0" smtClean="0">
              <a:solidFill>
                <a:schemeClr val="bg1"/>
              </a:solidFill>
              <a:latin typeface="Times New Roman" pitchFamily="18" charset="0"/>
            </a:endParaRPr>
          </a:p>
          <a:p>
            <a:pPr eaLnBrk="1" hangingPunct="1"/>
            <a:r>
              <a:rPr lang="en-US" altLang="fa-IR" sz="2400" dirty="0" smtClean="0">
                <a:solidFill>
                  <a:schemeClr val="bg1"/>
                </a:solidFill>
                <a:latin typeface="Times New Roman" pitchFamily="18" charset="0"/>
              </a:rPr>
              <a:t> </a:t>
            </a:r>
          </a:p>
        </p:txBody>
      </p:sp>
      <p:sp>
        <p:nvSpPr>
          <p:cNvPr id="74756" name="Slide Number Placeholder 3"/>
          <p:cNvSpPr>
            <a:spLocks noGrp="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spcBef>
                <a:spcPts val="575"/>
              </a:spcBef>
              <a:buClr>
                <a:schemeClr val="accent1"/>
              </a:buClr>
              <a:buSzPct val="85000"/>
              <a:buFont typeface="Wingdings 2" pitchFamily="18" charset="2"/>
              <a:buChar char=""/>
              <a:defRPr sz="2600">
                <a:solidFill>
                  <a:schemeClr val="tx1"/>
                </a:solidFill>
                <a:latin typeface="Perpetua" pitchFamily="18" charset="0"/>
              </a:defRPr>
            </a:lvl1pPr>
            <a:lvl2pPr marL="742950" indent="-285750">
              <a:spcBef>
                <a:spcPts val="375"/>
              </a:spcBef>
              <a:buClr>
                <a:schemeClr val="accent2"/>
              </a:buClr>
              <a:buSzPct val="85000"/>
              <a:buFont typeface="Wingdings 2" pitchFamily="18" charset="2"/>
              <a:buChar char=""/>
              <a:defRPr sz="2400">
                <a:solidFill>
                  <a:schemeClr val="tx1"/>
                </a:solidFill>
                <a:latin typeface="Perpetua" pitchFamily="18" charset="0"/>
              </a:defRPr>
            </a:lvl2pPr>
            <a:lvl3pPr marL="1143000" indent="-228600">
              <a:spcBef>
                <a:spcPts val="375"/>
              </a:spcBef>
              <a:buClr>
                <a:srgbClr val="B3B3C4"/>
              </a:buClr>
              <a:buSzPct val="85000"/>
              <a:buFont typeface="Wingdings 2" pitchFamily="18" charset="2"/>
              <a:buChar char=""/>
              <a:defRPr sz="2000">
                <a:solidFill>
                  <a:schemeClr val="tx1"/>
                </a:solidFill>
                <a:latin typeface="Perpetua" pitchFamily="18" charset="0"/>
              </a:defRPr>
            </a:lvl3pPr>
            <a:lvl4pPr marL="1600200" indent="-228600">
              <a:spcBef>
                <a:spcPts val="375"/>
              </a:spcBef>
              <a:buClr>
                <a:srgbClr val="A04DA3"/>
              </a:buClr>
              <a:buSzPct val="80000"/>
              <a:buFont typeface="Wingdings 2" pitchFamily="18" charset="2"/>
              <a:buChar char=""/>
              <a:defRPr sz="2000">
                <a:solidFill>
                  <a:schemeClr val="tx1"/>
                </a:solidFill>
                <a:latin typeface="Perpetua" pitchFamily="18" charset="0"/>
              </a:defRPr>
            </a:lvl4pPr>
            <a:lvl5pPr marL="2057400" indent="-228600">
              <a:spcBef>
                <a:spcPts val="375"/>
              </a:spcBef>
              <a:buClr>
                <a:srgbClr val="A04DA3"/>
              </a:buClr>
              <a:buChar char="o"/>
              <a:defRPr sz="2000">
                <a:solidFill>
                  <a:schemeClr val="tx1"/>
                </a:solidFill>
                <a:latin typeface="Perpetua" pitchFamily="18" charset="0"/>
              </a:defRPr>
            </a:lvl5pPr>
            <a:lvl6pPr marL="2514600" indent="-228600" eaLnBrk="0" fontAlgn="base" hangingPunct="0">
              <a:spcBef>
                <a:spcPts val="375"/>
              </a:spcBef>
              <a:spcAft>
                <a:spcPct val="0"/>
              </a:spcAft>
              <a:buClr>
                <a:srgbClr val="A04DA3"/>
              </a:buClr>
              <a:buChar char="o"/>
              <a:defRPr sz="2000">
                <a:solidFill>
                  <a:schemeClr val="tx1"/>
                </a:solidFill>
                <a:latin typeface="Perpetua" pitchFamily="18" charset="0"/>
              </a:defRPr>
            </a:lvl6pPr>
            <a:lvl7pPr marL="2971800" indent="-228600" eaLnBrk="0" fontAlgn="base" hangingPunct="0">
              <a:spcBef>
                <a:spcPts val="375"/>
              </a:spcBef>
              <a:spcAft>
                <a:spcPct val="0"/>
              </a:spcAft>
              <a:buClr>
                <a:srgbClr val="A04DA3"/>
              </a:buClr>
              <a:buChar char="o"/>
              <a:defRPr sz="2000">
                <a:solidFill>
                  <a:schemeClr val="tx1"/>
                </a:solidFill>
                <a:latin typeface="Perpetua" pitchFamily="18" charset="0"/>
              </a:defRPr>
            </a:lvl7pPr>
            <a:lvl8pPr marL="3429000" indent="-228600" eaLnBrk="0" fontAlgn="base" hangingPunct="0">
              <a:spcBef>
                <a:spcPts val="375"/>
              </a:spcBef>
              <a:spcAft>
                <a:spcPct val="0"/>
              </a:spcAft>
              <a:buClr>
                <a:srgbClr val="A04DA3"/>
              </a:buClr>
              <a:buChar char="o"/>
              <a:defRPr sz="2000">
                <a:solidFill>
                  <a:schemeClr val="tx1"/>
                </a:solidFill>
                <a:latin typeface="Perpetua" pitchFamily="18" charset="0"/>
              </a:defRPr>
            </a:lvl8pPr>
            <a:lvl9pPr marL="3886200" indent="-228600" eaLnBrk="0" fontAlgn="base" hangingPunct="0">
              <a:spcBef>
                <a:spcPts val="375"/>
              </a:spcBef>
              <a:spcAft>
                <a:spcPct val="0"/>
              </a:spcAft>
              <a:buClr>
                <a:srgbClr val="A04DA3"/>
              </a:buClr>
              <a:buChar char="o"/>
              <a:defRPr sz="2000">
                <a:solidFill>
                  <a:schemeClr val="tx1"/>
                </a:solidFill>
                <a:latin typeface="Perpetua" pitchFamily="18" charset="0"/>
              </a:defRPr>
            </a:lvl9pPr>
          </a:lstStyle>
          <a:p>
            <a:pPr>
              <a:spcBef>
                <a:spcPct val="0"/>
              </a:spcBef>
              <a:buClrTx/>
              <a:buSzTx/>
              <a:buFontTx/>
              <a:buNone/>
            </a:pPr>
            <a:fld id="{DDABB011-CDF1-4FC0-8642-29036C4295EC}" type="slidenum">
              <a:rPr lang="en-US" altLang="en-US" sz="1400">
                <a:solidFill>
                  <a:srgbClr val="FFFFFF"/>
                </a:solidFill>
                <a:latin typeface="Franklin Gothic Book" pitchFamily="34" charset="0"/>
                <a:cs typeface="Arial" charset="0"/>
              </a:rPr>
              <a:pPr>
                <a:spcBef>
                  <a:spcPct val="0"/>
                </a:spcBef>
                <a:buClrTx/>
                <a:buSzTx/>
                <a:buFontTx/>
                <a:buNone/>
              </a:pPr>
              <a:t>66</a:t>
            </a:fld>
            <a:endParaRPr lang="en-US" altLang="en-US" sz="1400">
              <a:solidFill>
                <a:srgbClr val="FFFFFF"/>
              </a:solidFill>
              <a:latin typeface="Franklin Gothic Book" pitchFamily="34" charset="0"/>
              <a:cs typeface="Arial" charset="0"/>
            </a:endParaRPr>
          </a:p>
        </p:txBody>
      </p:sp>
    </p:spTree>
    <p:extLst>
      <p:ext uri="{BB962C8B-B14F-4D97-AF65-F5344CB8AC3E}">
        <p14:creationId xmlns:p14="http://schemas.microsoft.com/office/powerpoint/2010/main" val="264984320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77" y="914400"/>
            <a:ext cx="9150536" cy="4439705"/>
          </a:xfrm>
        </p:spPr>
      </p:pic>
    </p:spTree>
    <p:extLst>
      <p:ext uri="{BB962C8B-B14F-4D97-AF65-F5344CB8AC3E}">
        <p14:creationId xmlns:p14="http://schemas.microsoft.com/office/powerpoint/2010/main" val="276369165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a:xfrm>
            <a:off x="914400" y="274638"/>
            <a:ext cx="7772400" cy="654050"/>
          </a:xfrm>
        </p:spPr>
        <p:txBody>
          <a:bodyPr/>
          <a:lstStyle/>
          <a:p>
            <a:pPr eaLnBrk="1" hangingPunct="1"/>
            <a:r>
              <a:rPr lang="en-US" altLang="fa-IR" sz="2800" smtClean="0">
                <a:solidFill>
                  <a:srgbClr val="FFFF00"/>
                </a:solidFill>
                <a:latin typeface="Times New Roman" pitchFamily="18" charset="0"/>
                <a:cs typeface="Times New Roman" pitchFamily="18" charset="0"/>
              </a:rPr>
              <a:t>Management of Diabetic Ketoacidosis</a:t>
            </a:r>
            <a:endParaRPr lang="en-US" altLang="fa-IR" sz="2800" smtClean="0">
              <a:latin typeface="Times New Roman" pitchFamily="18" charset="0"/>
              <a:cs typeface="Times New Roman" pitchFamily="18" charset="0"/>
            </a:endParaRPr>
          </a:p>
        </p:txBody>
      </p:sp>
      <p:sp>
        <p:nvSpPr>
          <p:cNvPr id="88067" name="Content Placeholder 2"/>
          <p:cNvSpPr>
            <a:spLocks noGrp="1"/>
          </p:cNvSpPr>
          <p:nvPr>
            <p:ph sz="quarter" idx="1"/>
          </p:nvPr>
        </p:nvSpPr>
        <p:spPr>
          <a:xfrm>
            <a:off x="468313" y="1263650"/>
            <a:ext cx="8429625" cy="5143500"/>
          </a:xfrm>
        </p:spPr>
        <p:txBody>
          <a:bodyPr/>
          <a:lstStyle/>
          <a:p>
            <a:pPr eaLnBrk="1" hangingPunct="1"/>
            <a:r>
              <a:rPr lang="en-US" altLang="fa-IR" smtClean="0">
                <a:solidFill>
                  <a:schemeClr val="bg1"/>
                </a:solidFill>
                <a:latin typeface="Times New Roman" pitchFamily="18" charset="0"/>
              </a:rPr>
              <a:t>In </a:t>
            </a:r>
            <a:r>
              <a:rPr lang="en-US" altLang="fa-IR" smtClean="0">
                <a:solidFill>
                  <a:srgbClr val="FFFF00"/>
                </a:solidFill>
                <a:latin typeface="Times New Roman" pitchFamily="18" charset="0"/>
              </a:rPr>
              <a:t>severe acidosis </a:t>
            </a:r>
            <a:r>
              <a:rPr lang="en-US" altLang="fa-IR" smtClean="0">
                <a:solidFill>
                  <a:schemeClr val="bg1"/>
                </a:solidFill>
                <a:latin typeface="Times New Roman" pitchFamily="18" charset="0"/>
              </a:rPr>
              <a:t>( pH &lt; 7 after initial hydration)</a:t>
            </a:r>
          </a:p>
          <a:p>
            <a:pPr eaLnBrk="1" hangingPunct="1"/>
            <a:endParaRPr lang="en-US" altLang="fa-IR" smtClean="0">
              <a:solidFill>
                <a:schemeClr val="bg1"/>
              </a:solidFill>
              <a:latin typeface="Times New Roman" pitchFamily="18" charset="0"/>
            </a:endParaRPr>
          </a:p>
          <a:p>
            <a:pPr eaLnBrk="1" hangingPunct="1">
              <a:buFont typeface="Wingdings 2" pitchFamily="18" charset="2"/>
              <a:buNone/>
            </a:pPr>
            <a:r>
              <a:rPr lang="en-US" altLang="fa-IR" smtClean="0">
                <a:solidFill>
                  <a:schemeClr val="bg1"/>
                </a:solidFill>
                <a:latin typeface="Times New Roman" pitchFamily="18" charset="0"/>
              </a:rPr>
              <a:t>                                   pH = 6.9–7</a:t>
            </a:r>
          </a:p>
          <a:p>
            <a:pPr eaLnBrk="1" hangingPunct="1">
              <a:buFont typeface="Wingdings 2" pitchFamily="18" charset="2"/>
              <a:buNone/>
            </a:pPr>
            <a:r>
              <a:rPr lang="en-US" altLang="fa-IR" smtClean="0">
                <a:solidFill>
                  <a:schemeClr val="bg1"/>
                </a:solidFill>
                <a:latin typeface="Times New Roman" pitchFamily="18" charset="0"/>
              </a:rPr>
              <a:t>    Sodium bicarbonate [</a:t>
            </a:r>
            <a:r>
              <a:rPr lang="en-US" altLang="fa-IR" smtClean="0">
                <a:solidFill>
                  <a:srgbClr val="FFFF00"/>
                </a:solidFill>
                <a:latin typeface="Times New Roman" pitchFamily="18" charset="0"/>
              </a:rPr>
              <a:t>50 (meq/L</a:t>
            </a:r>
            <a:r>
              <a:rPr lang="en-US" altLang="fa-IR" smtClean="0">
                <a:solidFill>
                  <a:schemeClr val="bg1"/>
                </a:solidFill>
                <a:latin typeface="Times New Roman" pitchFamily="18" charset="0"/>
              </a:rPr>
              <a:t>) in </a:t>
            </a:r>
            <a:r>
              <a:rPr lang="en-US" altLang="fa-IR" smtClean="0">
                <a:solidFill>
                  <a:srgbClr val="FFFF00"/>
                </a:solidFill>
                <a:latin typeface="Times New Roman" pitchFamily="18" charset="0"/>
              </a:rPr>
              <a:t>200 mL of sterile water </a:t>
            </a:r>
            <a:r>
              <a:rPr lang="en-US" altLang="fa-IR" smtClean="0">
                <a:solidFill>
                  <a:schemeClr val="bg1"/>
                </a:solidFill>
                <a:latin typeface="Times New Roman" pitchFamily="18" charset="0"/>
              </a:rPr>
              <a:t>with 10 meq/L KCl </a:t>
            </a:r>
            <a:r>
              <a:rPr lang="en-US" altLang="fa-IR" smtClean="0">
                <a:solidFill>
                  <a:srgbClr val="FFFF00"/>
                </a:solidFill>
                <a:latin typeface="Times New Roman" pitchFamily="18" charset="0"/>
              </a:rPr>
              <a:t>over 1 h</a:t>
            </a:r>
          </a:p>
          <a:p>
            <a:pPr eaLnBrk="1" hangingPunct="1">
              <a:buFont typeface="Wingdings 2" pitchFamily="18" charset="2"/>
              <a:buNone/>
            </a:pPr>
            <a:endParaRPr lang="en-US" altLang="fa-IR" smtClean="0">
              <a:solidFill>
                <a:schemeClr val="bg1"/>
              </a:solidFill>
              <a:latin typeface="Times New Roman" pitchFamily="18" charset="0"/>
            </a:endParaRPr>
          </a:p>
          <a:p>
            <a:pPr eaLnBrk="1" hangingPunct="1">
              <a:buFont typeface="Wingdings 2" pitchFamily="18" charset="2"/>
              <a:buNone/>
            </a:pPr>
            <a:r>
              <a:rPr lang="en-US" altLang="fa-IR" smtClean="0">
                <a:solidFill>
                  <a:srgbClr val="FFFF00"/>
                </a:solidFill>
                <a:latin typeface="Times New Roman" pitchFamily="18" charset="0"/>
              </a:rPr>
              <a:t>                                    pH &lt; 6.9</a:t>
            </a:r>
          </a:p>
          <a:p>
            <a:pPr eaLnBrk="1" hangingPunct="1">
              <a:buFont typeface="Wingdings 2" pitchFamily="18" charset="2"/>
              <a:buNone/>
            </a:pPr>
            <a:r>
              <a:rPr lang="en-US" altLang="fa-IR" smtClean="0">
                <a:solidFill>
                  <a:srgbClr val="FFFF00"/>
                </a:solidFill>
                <a:latin typeface="Times New Roman" pitchFamily="18" charset="0"/>
              </a:rPr>
              <a:t>   100 mmol/L</a:t>
            </a:r>
            <a:r>
              <a:rPr lang="en-US" altLang="fa-IR" smtClean="0">
                <a:solidFill>
                  <a:schemeClr val="bg1"/>
                </a:solidFill>
                <a:latin typeface="Times New Roman" pitchFamily="18" charset="0"/>
              </a:rPr>
              <a:t> of sodium bicarbonate </a:t>
            </a:r>
            <a:r>
              <a:rPr lang="en-US" altLang="fa-IR" smtClean="0">
                <a:solidFill>
                  <a:srgbClr val="FFFF00"/>
                </a:solidFill>
                <a:latin typeface="Times New Roman" pitchFamily="18" charset="0"/>
              </a:rPr>
              <a:t>in 400 mL </a:t>
            </a:r>
            <a:r>
              <a:rPr lang="en-US" altLang="fa-IR" smtClean="0">
                <a:solidFill>
                  <a:schemeClr val="bg1"/>
                </a:solidFill>
                <a:latin typeface="Times New Roman" pitchFamily="18" charset="0"/>
              </a:rPr>
              <a:t>of sterile water with 20 meq/L KCl </a:t>
            </a:r>
            <a:r>
              <a:rPr lang="en-US" altLang="fa-IR" smtClean="0">
                <a:solidFill>
                  <a:srgbClr val="FFFF00"/>
                </a:solidFill>
                <a:latin typeface="Times New Roman" pitchFamily="18" charset="0"/>
              </a:rPr>
              <a:t>over 2 h</a:t>
            </a:r>
          </a:p>
          <a:p>
            <a:pPr eaLnBrk="1" hangingPunct="1"/>
            <a:endParaRPr lang="en-US" altLang="fa-IR" smtClean="0">
              <a:solidFill>
                <a:schemeClr val="bg1"/>
              </a:solidFill>
              <a:latin typeface="Arial" charset="0"/>
              <a:cs typeface="Arial" charset="0"/>
            </a:endParaRPr>
          </a:p>
          <a:p>
            <a:pPr eaLnBrk="1" hangingPunct="1"/>
            <a:endParaRPr lang="en-US" altLang="fa-IR" smtClean="0">
              <a:solidFill>
                <a:schemeClr val="bg1"/>
              </a:solidFill>
              <a:latin typeface="Arial" charset="0"/>
              <a:cs typeface="Arial" charset="0"/>
            </a:endParaRPr>
          </a:p>
          <a:p>
            <a:pPr eaLnBrk="1" hangingPunct="1"/>
            <a:r>
              <a:rPr lang="en-US" altLang="fa-IR" smtClean="0">
                <a:solidFill>
                  <a:schemeClr val="bg1"/>
                </a:solidFill>
                <a:latin typeface="Arial" charset="0"/>
                <a:cs typeface="Arial" charset="0"/>
              </a:rPr>
              <a:t> </a:t>
            </a:r>
          </a:p>
        </p:txBody>
      </p:sp>
      <p:sp>
        <p:nvSpPr>
          <p:cNvPr id="88068" name="Slide Number Placeholder 3"/>
          <p:cNvSpPr>
            <a:spLocks noGrp="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spcBef>
                <a:spcPts val="575"/>
              </a:spcBef>
              <a:buClr>
                <a:schemeClr val="accent1"/>
              </a:buClr>
              <a:buSzPct val="85000"/>
              <a:buFont typeface="Wingdings 2" pitchFamily="18" charset="2"/>
              <a:buChar char=""/>
              <a:defRPr sz="2600">
                <a:solidFill>
                  <a:schemeClr val="tx1"/>
                </a:solidFill>
                <a:latin typeface="Perpetua" pitchFamily="18" charset="0"/>
              </a:defRPr>
            </a:lvl1pPr>
            <a:lvl2pPr marL="742950" indent="-285750">
              <a:spcBef>
                <a:spcPts val="375"/>
              </a:spcBef>
              <a:buClr>
                <a:schemeClr val="accent2"/>
              </a:buClr>
              <a:buSzPct val="85000"/>
              <a:buFont typeface="Wingdings 2" pitchFamily="18" charset="2"/>
              <a:buChar char=""/>
              <a:defRPr sz="2400">
                <a:solidFill>
                  <a:schemeClr val="tx1"/>
                </a:solidFill>
                <a:latin typeface="Perpetua" pitchFamily="18" charset="0"/>
              </a:defRPr>
            </a:lvl2pPr>
            <a:lvl3pPr marL="1143000" indent="-228600">
              <a:spcBef>
                <a:spcPts val="375"/>
              </a:spcBef>
              <a:buClr>
                <a:srgbClr val="B3B3C4"/>
              </a:buClr>
              <a:buSzPct val="85000"/>
              <a:buFont typeface="Wingdings 2" pitchFamily="18" charset="2"/>
              <a:buChar char=""/>
              <a:defRPr sz="2000">
                <a:solidFill>
                  <a:schemeClr val="tx1"/>
                </a:solidFill>
                <a:latin typeface="Perpetua" pitchFamily="18" charset="0"/>
              </a:defRPr>
            </a:lvl3pPr>
            <a:lvl4pPr marL="1600200" indent="-228600">
              <a:spcBef>
                <a:spcPts val="375"/>
              </a:spcBef>
              <a:buClr>
                <a:srgbClr val="A04DA3"/>
              </a:buClr>
              <a:buSzPct val="80000"/>
              <a:buFont typeface="Wingdings 2" pitchFamily="18" charset="2"/>
              <a:buChar char=""/>
              <a:defRPr sz="2000">
                <a:solidFill>
                  <a:schemeClr val="tx1"/>
                </a:solidFill>
                <a:latin typeface="Perpetua" pitchFamily="18" charset="0"/>
              </a:defRPr>
            </a:lvl4pPr>
            <a:lvl5pPr marL="2057400" indent="-228600">
              <a:spcBef>
                <a:spcPts val="375"/>
              </a:spcBef>
              <a:buClr>
                <a:srgbClr val="A04DA3"/>
              </a:buClr>
              <a:buChar char="o"/>
              <a:defRPr sz="2000">
                <a:solidFill>
                  <a:schemeClr val="tx1"/>
                </a:solidFill>
                <a:latin typeface="Perpetua" pitchFamily="18" charset="0"/>
              </a:defRPr>
            </a:lvl5pPr>
            <a:lvl6pPr marL="2514600" indent="-228600" eaLnBrk="0" fontAlgn="base" hangingPunct="0">
              <a:spcBef>
                <a:spcPts val="375"/>
              </a:spcBef>
              <a:spcAft>
                <a:spcPct val="0"/>
              </a:spcAft>
              <a:buClr>
                <a:srgbClr val="A04DA3"/>
              </a:buClr>
              <a:buChar char="o"/>
              <a:defRPr sz="2000">
                <a:solidFill>
                  <a:schemeClr val="tx1"/>
                </a:solidFill>
                <a:latin typeface="Perpetua" pitchFamily="18" charset="0"/>
              </a:defRPr>
            </a:lvl6pPr>
            <a:lvl7pPr marL="2971800" indent="-228600" eaLnBrk="0" fontAlgn="base" hangingPunct="0">
              <a:spcBef>
                <a:spcPts val="375"/>
              </a:spcBef>
              <a:spcAft>
                <a:spcPct val="0"/>
              </a:spcAft>
              <a:buClr>
                <a:srgbClr val="A04DA3"/>
              </a:buClr>
              <a:buChar char="o"/>
              <a:defRPr sz="2000">
                <a:solidFill>
                  <a:schemeClr val="tx1"/>
                </a:solidFill>
                <a:latin typeface="Perpetua" pitchFamily="18" charset="0"/>
              </a:defRPr>
            </a:lvl7pPr>
            <a:lvl8pPr marL="3429000" indent="-228600" eaLnBrk="0" fontAlgn="base" hangingPunct="0">
              <a:spcBef>
                <a:spcPts val="375"/>
              </a:spcBef>
              <a:spcAft>
                <a:spcPct val="0"/>
              </a:spcAft>
              <a:buClr>
                <a:srgbClr val="A04DA3"/>
              </a:buClr>
              <a:buChar char="o"/>
              <a:defRPr sz="2000">
                <a:solidFill>
                  <a:schemeClr val="tx1"/>
                </a:solidFill>
                <a:latin typeface="Perpetua" pitchFamily="18" charset="0"/>
              </a:defRPr>
            </a:lvl8pPr>
            <a:lvl9pPr marL="3886200" indent="-228600" eaLnBrk="0" fontAlgn="base" hangingPunct="0">
              <a:spcBef>
                <a:spcPts val="375"/>
              </a:spcBef>
              <a:spcAft>
                <a:spcPct val="0"/>
              </a:spcAft>
              <a:buClr>
                <a:srgbClr val="A04DA3"/>
              </a:buClr>
              <a:buChar char="o"/>
              <a:defRPr sz="2000">
                <a:solidFill>
                  <a:schemeClr val="tx1"/>
                </a:solidFill>
                <a:latin typeface="Perpetua" pitchFamily="18" charset="0"/>
              </a:defRPr>
            </a:lvl9pPr>
          </a:lstStyle>
          <a:p>
            <a:pPr>
              <a:spcBef>
                <a:spcPct val="0"/>
              </a:spcBef>
              <a:buClrTx/>
              <a:buSzTx/>
              <a:buFontTx/>
              <a:buNone/>
            </a:pPr>
            <a:fld id="{9F42AF2D-6C3F-45C1-9650-1F33735C7AB6}" type="slidenum">
              <a:rPr lang="en-US" altLang="en-US" sz="1400">
                <a:solidFill>
                  <a:srgbClr val="FFFFFF"/>
                </a:solidFill>
                <a:latin typeface="Franklin Gothic Book" pitchFamily="34" charset="0"/>
                <a:cs typeface="Arial" charset="0"/>
              </a:rPr>
              <a:pPr>
                <a:spcBef>
                  <a:spcPct val="0"/>
                </a:spcBef>
                <a:buClrTx/>
                <a:buSzTx/>
                <a:buFontTx/>
                <a:buNone/>
              </a:pPr>
              <a:t>68</a:t>
            </a:fld>
            <a:endParaRPr lang="en-US" altLang="en-US" sz="1400">
              <a:solidFill>
                <a:srgbClr val="FFFFFF"/>
              </a:solidFill>
              <a:latin typeface="Franklin Gothic Book" pitchFamily="34" charset="0"/>
              <a:cs typeface="Arial" charset="0"/>
            </a:endParaRPr>
          </a:p>
        </p:txBody>
      </p:sp>
    </p:spTree>
    <p:extLst>
      <p:ext uri="{BB962C8B-B14F-4D97-AF65-F5344CB8AC3E}">
        <p14:creationId xmlns:p14="http://schemas.microsoft.com/office/powerpoint/2010/main" val="256959646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a:xfrm>
            <a:off x="539750" y="274638"/>
            <a:ext cx="8147050" cy="1143000"/>
          </a:xfrm>
        </p:spPr>
        <p:txBody>
          <a:bodyPr/>
          <a:lstStyle/>
          <a:p>
            <a:r>
              <a:rPr lang="en-US" altLang="en-US" sz="2800" smtClean="0">
                <a:solidFill>
                  <a:srgbClr val="FFFF00"/>
                </a:solidFill>
                <a:latin typeface="Times New Roman" pitchFamily="18" charset="0"/>
                <a:cs typeface="Times New Roman" pitchFamily="18" charset="0"/>
              </a:rPr>
              <a:t>Transition to Subcutaneous Insulin After Resolution of DKA</a:t>
            </a:r>
          </a:p>
        </p:txBody>
      </p:sp>
      <p:sp>
        <p:nvSpPr>
          <p:cNvPr id="58371" name="TextBox 4"/>
          <p:cNvSpPr txBox="1">
            <a:spLocks noChangeArrowheads="1"/>
          </p:cNvSpPr>
          <p:nvPr/>
        </p:nvSpPr>
        <p:spPr bwMode="auto">
          <a:xfrm>
            <a:off x="2525713" y="1482725"/>
            <a:ext cx="3965575" cy="646113"/>
          </a:xfrm>
          <a:prstGeom prst="rect">
            <a:avLst/>
          </a:prstGeom>
          <a:ln>
            <a:headEnd/>
            <a:tailEnd/>
          </a:ln>
          <a:extLst>
            <a:ext uri="{909E8E84-426E-40DD-AFC4-6F175D3DCCD1}">
              <a14:hiddenFill xmlns:a14="http://schemas.microsoft.com/office/drawing/2010/main">
                <a:solidFill>
                  <a:srgbClr val="FFFFFF"/>
                </a:solidFill>
              </a14:hiddenFill>
            </a:ext>
          </a:extLst>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Clr>
                <a:srgbClr val="66FFFF"/>
              </a:buClr>
              <a:buChar char="•"/>
              <a:defRPr sz="2800">
                <a:solidFill>
                  <a:schemeClr val="bg1"/>
                </a:solidFill>
                <a:latin typeface="Tahoma" panose="020B0604030504040204" pitchFamily="34" charset="0"/>
                <a:ea typeface="ＭＳ Ｐゴシック" panose="020B0600070205080204" pitchFamily="34" charset="-128"/>
              </a:defRPr>
            </a:lvl1pPr>
            <a:lvl2pPr marL="742950" indent="-285750">
              <a:spcBef>
                <a:spcPct val="20000"/>
              </a:spcBef>
              <a:buClr>
                <a:srgbClr val="FF3300"/>
              </a:buClr>
              <a:buFont typeface="Marlett" pitchFamily="2" charset="2"/>
              <a:buChar char="4"/>
              <a:defRPr sz="2400">
                <a:solidFill>
                  <a:schemeClr val="bg1"/>
                </a:solidFill>
                <a:latin typeface="Times New Roman" panose="02020603050405020304" pitchFamily="18" charset="0"/>
                <a:ea typeface="ＭＳ Ｐゴシック" panose="020B0600070205080204" pitchFamily="34" charset="-128"/>
              </a:defRPr>
            </a:lvl2pPr>
            <a:lvl3pPr marL="11430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3pPr>
            <a:lvl4pPr marL="16002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4pPr>
            <a:lvl5pPr marL="20574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9pPr>
          </a:lstStyle>
          <a:p>
            <a:pPr algn="ctr" eaLnBrk="0" fontAlgn="base" hangingPunct="0">
              <a:spcBef>
                <a:spcPct val="0"/>
              </a:spcBef>
              <a:spcAft>
                <a:spcPct val="0"/>
              </a:spcAft>
              <a:buClrTx/>
              <a:buFontTx/>
              <a:buNone/>
              <a:defRPr/>
            </a:pPr>
            <a:r>
              <a:rPr lang="en-US" altLang="en-US" sz="1800" dirty="0">
                <a:solidFill>
                  <a:prstClr val="black"/>
                </a:solidFill>
                <a:latin typeface="Times New Roman" panose="02020603050405020304" pitchFamily="18" charset="0"/>
                <a:cs typeface="Times New Roman" panose="02020603050405020304" pitchFamily="18" charset="0"/>
              </a:rPr>
              <a:t>After Initial IV or SC therapy</a:t>
            </a:r>
          </a:p>
          <a:p>
            <a:pPr algn="ctr" eaLnBrk="0" fontAlgn="base" hangingPunct="0">
              <a:spcBef>
                <a:spcPct val="0"/>
              </a:spcBef>
              <a:spcAft>
                <a:spcPct val="0"/>
              </a:spcAft>
              <a:buClrTx/>
              <a:buFontTx/>
              <a:buNone/>
              <a:defRPr/>
            </a:pPr>
            <a:r>
              <a:rPr lang="en-US" altLang="en-US" sz="1800" dirty="0">
                <a:solidFill>
                  <a:prstClr val="black"/>
                </a:solidFill>
                <a:latin typeface="Times New Roman" panose="02020603050405020304" pitchFamily="18" charset="0"/>
                <a:cs typeface="Times New Roman" panose="02020603050405020304" pitchFamily="18" charset="0"/>
              </a:rPr>
              <a:t>(pH&gt;7.3, HCO3 &gt;18, AG &lt; 14)</a:t>
            </a:r>
          </a:p>
        </p:txBody>
      </p:sp>
      <p:sp>
        <p:nvSpPr>
          <p:cNvPr id="58372" name="TextBox 5"/>
          <p:cNvSpPr txBox="1">
            <a:spLocks noChangeArrowheads="1"/>
          </p:cNvSpPr>
          <p:nvPr/>
        </p:nvSpPr>
        <p:spPr bwMode="auto">
          <a:xfrm>
            <a:off x="1022350" y="2438400"/>
            <a:ext cx="6970713" cy="369888"/>
          </a:xfrm>
          <a:prstGeom prst="rect">
            <a:avLst/>
          </a:prstGeom>
          <a:ln>
            <a:headEnd/>
            <a:tailEnd/>
          </a:ln>
          <a:extLst>
            <a:ext uri="{909E8E84-426E-40DD-AFC4-6F175D3DCCD1}">
              <a14:hiddenFill xmlns:a14="http://schemas.microsoft.com/office/drawing/2010/main">
                <a:solidFill>
                  <a:srgbClr val="FFFFFF"/>
                </a:solidFill>
              </a14:hiddenFill>
            </a:ext>
          </a:extLst>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Clr>
                <a:srgbClr val="66FFFF"/>
              </a:buClr>
              <a:buChar char="•"/>
              <a:defRPr sz="2800">
                <a:solidFill>
                  <a:schemeClr val="bg1"/>
                </a:solidFill>
                <a:latin typeface="Tahoma" panose="020B0604030504040204" pitchFamily="34" charset="0"/>
                <a:ea typeface="ＭＳ Ｐゴシック" panose="020B0600070205080204" pitchFamily="34" charset="-128"/>
              </a:defRPr>
            </a:lvl1pPr>
            <a:lvl2pPr marL="742950" indent="-285750">
              <a:spcBef>
                <a:spcPct val="20000"/>
              </a:spcBef>
              <a:buClr>
                <a:srgbClr val="FF3300"/>
              </a:buClr>
              <a:buFont typeface="Marlett" pitchFamily="2" charset="2"/>
              <a:buChar char="4"/>
              <a:defRPr sz="2400">
                <a:solidFill>
                  <a:schemeClr val="bg1"/>
                </a:solidFill>
                <a:latin typeface="Times New Roman" panose="02020603050405020304" pitchFamily="18" charset="0"/>
                <a:ea typeface="ＭＳ Ｐゴシック" panose="020B0600070205080204" pitchFamily="34" charset="-128"/>
              </a:defRPr>
            </a:lvl2pPr>
            <a:lvl3pPr marL="11430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3pPr>
            <a:lvl4pPr marL="16002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4pPr>
            <a:lvl5pPr marL="20574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9pPr>
          </a:lstStyle>
          <a:p>
            <a:pPr algn="ctr" eaLnBrk="0" fontAlgn="base" hangingPunct="0">
              <a:spcBef>
                <a:spcPct val="0"/>
              </a:spcBef>
              <a:spcAft>
                <a:spcPct val="0"/>
              </a:spcAft>
              <a:buClrTx/>
              <a:buFontTx/>
              <a:buNone/>
              <a:defRPr/>
            </a:pPr>
            <a:r>
              <a:rPr lang="en-US" altLang="en-US" sz="1800" dirty="0">
                <a:solidFill>
                  <a:prstClr val="black"/>
                </a:solidFill>
                <a:latin typeface="Times New Roman" panose="02020603050405020304" pitchFamily="18" charset="0"/>
                <a:cs typeface="Times New Roman" panose="02020603050405020304" pitchFamily="18" charset="0"/>
              </a:rPr>
              <a:t>Give SC basal insulin 2–4 hours before stopping IV insulin </a:t>
            </a:r>
          </a:p>
        </p:txBody>
      </p:sp>
      <p:sp>
        <p:nvSpPr>
          <p:cNvPr id="58373" name="TextBox 6"/>
          <p:cNvSpPr txBox="1">
            <a:spLocks noChangeArrowheads="1"/>
          </p:cNvSpPr>
          <p:nvPr/>
        </p:nvSpPr>
        <p:spPr bwMode="auto">
          <a:xfrm>
            <a:off x="1001713" y="3171825"/>
            <a:ext cx="7010400" cy="1754188"/>
          </a:xfrm>
          <a:prstGeom prst="rect">
            <a:avLst/>
          </a:prstGeom>
          <a:ln>
            <a:headEnd/>
            <a:tailEnd/>
          </a:ln>
          <a:extLst>
            <a:ext uri="{909E8E84-426E-40DD-AFC4-6F175D3DCCD1}">
              <a14:hiddenFill xmlns:a14="http://schemas.microsoft.com/office/drawing/2010/main">
                <a:solidFill>
                  <a:srgbClr val="FFFFFF"/>
                </a:solidFill>
              </a14:hiddenFill>
            </a:ext>
          </a:extLst>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Clr>
                <a:srgbClr val="66FFFF"/>
              </a:buClr>
              <a:buChar char="•"/>
              <a:defRPr sz="2800">
                <a:solidFill>
                  <a:schemeClr val="bg1"/>
                </a:solidFill>
                <a:latin typeface="Tahoma" panose="020B0604030504040204" pitchFamily="34" charset="0"/>
                <a:ea typeface="ＭＳ Ｐゴシック" panose="020B0600070205080204" pitchFamily="34" charset="-128"/>
              </a:defRPr>
            </a:lvl1pPr>
            <a:lvl2pPr marL="742950" indent="-285750">
              <a:spcBef>
                <a:spcPct val="20000"/>
              </a:spcBef>
              <a:buClr>
                <a:srgbClr val="FF3300"/>
              </a:buClr>
              <a:buFont typeface="Marlett" pitchFamily="2" charset="2"/>
              <a:buChar char="4"/>
              <a:defRPr sz="2400">
                <a:solidFill>
                  <a:schemeClr val="bg1"/>
                </a:solidFill>
                <a:latin typeface="Times New Roman" panose="02020603050405020304" pitchFamily="18" charset="0"/>
                <a:ea typeface="ＭＳ Ｐゴシック" panose="020B0600070205080204" pitchFamily="34" charset="-128"/>
              </a:defRPr>
            </a:lvl2pPr>
            <a:lvl3pPr marL="1200150" indent="-28575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3pPr>
            <a:lvl4pPr marL="16002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4pPr>
            <a:lvl5pPr marL="2057400" indent="-228600">
              <a:spcBef>
                <a:spcPct val="20000"/>
              </a:spcBef>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lr>
                <a:srgbClr val="CCCC00"/>
              </a:buClr>
              <a:buChar char="–"/>
              <a:defRPr sz="2400">
                <a:solidFill>
                  <a:schemeClr val="bg1"/>
                </a:solidFill>
                <a:latin typeface="Times New Roman" panose="02020603050405020304" pitchFamily="18" charset="0"/>
                <a:ea typeface="ＭＳ Ｐゴシック" panose="020B0600070205080204" pitchFamily="34" charset="-128"/>
              </a:defRPr>
            </a:lvl9pPr>
          </a:lstStyle>
          <a:p>
            <a:pPr eaLnBrk="0" fontAlgn="base" hangingPunct="0">
              <a:spcBef>
                <a:spcPct val="0"/>
              </a:spcBef>
              <a:spcAft>
                <a:spcPct val="0"/>
              </a:spcAft>
              <a:buClrTx/>
              <a:buFontTx/>
              <a:buNone/>
              <a:defRPr/>
            </a:pPr>
            <a:r>
              <a:rPr lang="en-US" altLang="en-US" sz="1800" dirty="0">
                <a:solidFill>
                  <a:prstClr val="black"/>
                </a:solidFill>
                <a:latin typeface="Times New Roman" panose="02020603050405020304" pitchFamily="18" charset="0"/>
                <a:cs typeface="Times New Roman" panose="02020603050405020304" pitchFamily="18" charset="0"/>
              </a:rPr>
              <a:t>Start multi-dose insulin (basal bolus) regimen</a:t>
            </a:r>
          </a:p>
          <a:p>
            <a:pPr lvl="1" eaLnBrk="0" fontAlgn="base" hangingPunct="0">
              <a:spcBef>
                <a:spcPct val="0"/>
              </a:spcBef>
              <a:spcAft>
                <a:spcPct val="0"/>
              </a:spcAft>
              <a:buClrTx/>
              <a:buFont typeface="Arial" panose="020B0604020202020204" pitchFamily="34" charset="0"/>
              <a:buChar char="•"/>
              <a:defRPr/>
            </a:pPr>
            <a:r>
              <a:rPr lang="en-US" altLang="en-US" sz="1800" dirty="0">
                <a:solidFill>
                  <a:prstClr val="black"/>
                </a:solidFill>
                <a:cs typeface="Times New Roman" panose="02020603050405020304" pitchFamily="18" charset="0"/>
              </a:rPr>
              <a:t>Insulin analogs are preferred over human insulin</a:t>
            </a:r>
          </a:p>
          <a:p>
            <a:pPr lvl="2" eaLnBrk="0" fontAlgn="base" hangingPunct="0">
              <a:spcBef>
                <a:spcPct val="0"/>
              </a:spcBef>
              <a:spcAft>
                <a:spcPct val="0"/>
              </a:spcAft>
              <a:buClrTx/>
              <a:buFont typeface="Arial" panose="020B0604020202020204" pitchFamily="34" charset="0"/>
              <a:buChar char="•"/>
              <a:defRPr/>
            </a:pPr>
            <a:r>
              <a:rPr lang="en-US" altLang="en-US" sz="1800" dirty="0">
                <a:solidFill>
                  <a:prstClr val="black"/>
                </a:solidFill>
                <a:cs typeface="Times New Roman" panose="02020603050405020304" pitchFamily="18" charset="0"/>
              </a:rPr>
              <a:t>Basal: glargine or detemir</a:t>
            </a:r>
          </a:p>
          <a:p>
            <a:pPr lvl="2" eaLnBrk="0" fontAlgn="base" hangingPunct="0">
              <a:spcBef>
                <a:spcPct val="0"/>
              </a:spcBef>
              <a:spcAft>
                <a:spcPct val="0"/>
              </a:spcAft>
              <a:buClrTx/>
              <a:buFont typeface="Arial" panose="020B0604020202020204" pitchFamily="34" charset="0"/>
              <a:buChar char="•"/>
              <a:defRPr/>
            </a:pPr>
            <a:r>
              <a:rPr lang="en-US" altLang="en-US" sz="1800" dirty="0">
                <a:solidFill>
                  <a:prstClr val="black"/>
                </a:solidFill>
                <a:cs typeface="Times New Roman" panose="02020603050405020304" pitchFamily="18" charset="0"/>
              </a:rPr>
              <a:t>Rapid-acting insulin analogs (lispro, aspart, glulisine)</a:t>
            </a:r>
          </a:p>
          <a:p>
            <a:pPr lvl="1" eaLnBrk="0" fontAlgn="base" hangingPunct="0">
              <a:spcBef>
                <a:spcPct val="0"/>
              </a:spcBef>
              <a:spcAft>
                <a:spcPct val="0"/>
              </a:spcAft>
              <a:buClrTx/>
              <a:buFont typeface="Arial" panose="020B0604020202020204" pitchFamily="34" charset="0"/>
              <a:buChar char="•"/>
              <a:defRPr/>
            </a:pPr>
            <a:r>
              <a:rPr lang="en-US" altLang="en-US" sz="1800" dirty="0">
                <a:solidFill>
                  <a:prstClr val="black"/>
                </a:solidFill>
                <a:cs typeface="Times New Roman" panose="02020603050405020304" pitchFamily="18" charset="0"/>
              </a:rPr>
              <a:t>Analogs result in similar blood glucose control but less hypoglycemia than human insulin (15% vs 41%)</a:t>
            </a:r>
          </a:p>
        </p:txBody>
      </p:sp>
      <p:sp>
        <p:nvSpPr>
          <p:cNvPr id="90119" name="TextBox 2"/>
          <p:cNvSpPr txBox="1">
            <a:spLocks noChangeArrowheads="1"/>
          </p:cNvSpPr>
          <p:nvPr/>
        </p:nvSpPr>
        <p:spPr bwMode="auto">
          <a:xfrm>
            <a:off x="125413" y="6226175"/>
            <a:ext cx="45291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0" fontAlgn="base" hangingPunct="0">
              <a:spcBef>
                <a:spcPct val="0"/>
              </a:spcBef>
              <a:spcAft>
                <a:spcPct val="0"/>
              </a:spcAft>
            </a:pPr>
            <a:r>
              <a:rPr lang="en-GB" altLang="en-US" sz="1200" smtClean="0">
                <a:solidFill>
                  <a:prstClr val="white"/>
                </a:solidFill>
                <a:latin typeface="Times New Roman" pitchFamily="18" charset="0"/>
                <a:ea typeface="MS PGothic" pitchFamily="34" charset="-128"/>
                <a:cs typeface="Times New Roman" pitchFamily="18" charset="0"/>
              </a:rPr>
              <a:t>Umpierrez G, Korytkowski M. </a:t>
            </a:r>
            <a:r>
              <a:rPr lang="en-GB" altLang="en-US" sz="1200" i="1" smtClean="0">
                <a:solidFill>
                  <a:prstClr val="white"/>
                </a:solidFill>
                <a:latin typeface="Times New Roman" pitchFamily="18" charset="0"/>
                <a:ea typeface="MS PGothic" pitchFamily="34" charset="-128"/>
                <a:cs typeface="Times New Roman" pitchFamily="18" charset="0"/>
              </a:rPr>
              <a:t>Nat Rev Endocrinol</a:t>
            </a:r>
            <a:r>
              <a:rPr lang="en-GB" altLang="en-US" sz="1200" smtClean="0">
                <a:solidFill>
                  <a:prstClr val="white"/>
                </a:solidFill>
                <a:latin typeface="Times New Roman" pitchFamily="18" charset="0"/>
                <a:ea typeface="MS PGothic" pitchFamily="34" charset="-128"/>
                <a:cs typeface="Times New Roman" pitchFamily="18" charset="0"/>
              </a:rPr>
              <a:t>. 2016;12:222-232.</a:t>
            </a:r>
            <a:endParaRPr lang="en-US" altLang="en-US" sz="1200" smtClean="0">
              <a:solidFill>
                <a:prstClr val="white"/>
              </a:solidFill>
              <a:latin typeface="Times New Roman" pitchFamily="18" charset="0"/>
              <a:ea typeface="MS PGothic" pitchFamily="34" charset="-128"/>
              <a:cs typeface="Times New Roman" pitchFamily="18" charset="0"/>
            </a:endParaRPr>
          </a:p>
        </p:txBody>
      </p:sp>
      <p:cxnSp>
        <p:nvCxnSpPr>
          <p:cNvPr id="4" name="Straight Arrow Connector 3"/>
          <p:cNvCxnSpPr/>
          <p:nvPr/>
        </p:nvCxnSpPr>
        <p:spPr>
          <a:xfrm>
            <a:off x="4506913" y="2128838"/>
            <a:ext cx="0" cy="309562"/>
          </a:xfrm>
          <a:prstGeom prst="straightConnector1">
            <a:avLst/>
          </a:prstGeom>
          <a:ln w="31750">
            <a:solidFill>
              <a:schemeClr val="tx2">
                <a:lumMod val="20000"/>
                <a:lumOff val="80000"/>
              </a:schemeClr>
            </a:solidFill>
            <a:tailEnd type="stealth" w="med" len="lg"/>
          </a:ln>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flipH="1">
            <a:off x="4506913" y="2808288"/>
            <a:ext cx="1587" cy="457200"/>
          </a:xfrm>
          <a:prstGeom prst="straightConnector1">
            <a:avLst/>
          </a:prstGeom>
          <a:ln w="31750">
            <a:solidFill>
              <a:schemeClr val="tx2">
                <a:lumMod val="20000"/>
                <a:lumOff val="80000"/>
              </a:schemeClr>
            </a:solidFill>
            <a:tailEnd type="stealth" w="med"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808971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050"/>
          <p:cNvSpPr>
            <a:spLocks noGrp="1" noChangeArrowheads="1"/>
          </p:cNvSpPr>
          <p:nvPr>
            <p:ph type="title"/>
          </p:nvPr>
        </p:nvSpPr>
        <p:spPr>
          <a:xfrm>
            <a:off x="1295400" y="304800"/>
            <a:ext cx="7620000" cy="990600"/>
          </a:xfrm>
        </p:spPr>
        <p:txBody>
          <a:bodyPr/>
          <a:lstStyle/>
          <a:p>
            <a:r>
              <a:rPr lang="en-US" altLang="en-US" sz="2800" smtClean="0">
                <a:solidFill>
                  <a:srgbClr val="FFFF00"/>
                </a:solidFill>
              </a:rPr>
              <a:t>Differential Diagnosis</a:t>
            </a:r>
            <a:r>
              <a:rPr lang="en-US" altLang="en-US" sz="2800" smtClean="0"/>
              <a:t/>
            </a:r>
            <a:br>
              <a:rPr lang="en-US" altLang="en-US" sz="2800" smtClean="0"/>
            </a:br>
            <a:r>
              <a:rPr lang="en-US" altLang="en-US" sz="2000" smtClean="0">
                <a:solidFill>
                  <a:srgbClr val="FBC93D"/>
                </a:solidFill>
              </a:rPr>
              <a:t>Type 1 and Type 2 Diabetes</a:t>
            </a:r>
          </a:p>
        </p:txBody>
      </p:sp>
      <p:sp>
        <p:nvSpPr>
          <p:cNvPr id="208899" name="Rectangle 2051"/>
          <p:cNvSpPr>
            <a:spLocks noGrp="1" noChangeArrowheads="1"/>
          </p:cNvSpPr>
          <p:nvPr>
            <p:ph type="body" idx="1"/>
          </p:nvPr>
        </p:nvSpPr>
        <p:spPr>
          <a:xfrm>
            <a:off x="338144" y="1600200"/>
            <a:ext cx="8670925" cy="4953000"/>
          </a:xfrm>
        </p:spPr>
        <p:txBody>
          <a:bodyPr/>
          <a:lstStyle/>
          <a:p>
            <a:pPr marL="0" indent="0">
              <a:lnSpc>
                <a:spcPct val="95000"/>
              </a:lnSpc>
              <a:spcBef>
                <a:spcPct val="55000"/>
              </a:spcBef>
              <a:buFontTx/>
              <a:buNone/>
              <a:tabLst>
                <a:tab pos="3429000" algn="l"/>
                <a:tab pos="6565900" algn="l"/>
              </a:tabLst>
              <a:defRPr/>
            </a:pPr>
            <a:r>
              <a:rPr lang="en-US" sz="1800" dirty="0"/>
              <a:t>	</a:t>
            </a:r>
            <a:r>
              <a:rPr lang="en-US" sz="1800" dirty="0">
                <a:solidFill>
                  <a:srgbClr val="FBC93D"/>
                </a:solidFill>
              </a:rPr>
              <a:t>Type 1 Diabetes	Type 2 Diabetes</a:t>
            </a:r>
          </a:p>
          <a:p>
            <a:pPr marL="0" indent="0">
              <a:lnSpc>
                <a:spcPct val="95000"/>
              </a:lnSpc>
              <a:spcBef>
                <a:spcPct val="55000"/>
              </a:spcBef>
              <a:buFontTx/>
              <a:buNone/>
              <a:tabLst>
                <a:tab pos="3429000" algn="l"/>
                <a:tab pos="6565900" algn="l"/>
              </a:tabLst>
              <a:defRPr/>
            </a:pPr>
            <a:r>
              <a:rPr lang="en-US" sz="1800" dirty="0">
                <a:solidFill>
                  <a:srgbClr val="FBC93D"/>
                </a:solidFill>
              </a:rPr>
              <a:t>Usual clinical course</a:t>
            </a:r>
            <a:r>
              <a:rPr lang="en-US" sz="1800" dirty="0"/>
              <a:t>	Insulin-dependent	Initially non</a:t>
            </a:r>
            <a:r>
              <a:rPr lang="en-US" sz="1800" dirty="0">
                <a:cs typeface="Arial" charset="0"/>
              </a:rPr>
              <a:t>-</a:t>
            </a:r>
            <a:r>
              <a:rPr lang="en-US" sz="1800" dirty="0"/>
              <a:t>insulin-</a:t>
            </a:r>
            <a:br>
              <a:rPr lang="en-US" sz="1800" dirty="0"/>
            </a:br>
            <a:r>
              <a:rPr lang="en-US" sz="1800" dirty="0"/>
              <a:t>		dependent</a:t>
            </a:r>
          </a:p>
          <a:p>
            <a:pPr marL="0" indent="0">
              <a:lnSpc>
                <a:spcPct val="95000"/>
              </a:lnSpc>
              <a:spcBef>
                <a:spcPct val="55000"/>
              </a:spcBef>
              <a:buFontTx/>
              <a:buNone/>
              <a:tabLst>
                <a:tab pos="3429000" algn="l"/>
                <a:tab pos="6565900" algn="l"/>
              </a:tabLst>
              <a:defRPr/>
            </a:pPr>
            <a:r>
              <a:rPr lang="en-US" sz="1800" dirty="0">
                <a:solidFill>
                  <a:srgbClr val="FBC93D"/>
                </a:solidFill>
              </a:rPr>
              <a:t>Usual age of onset</a:t>
            </a:r>
            <a:r>
              <a:rPr lang="en-US" sz="1800" dirty="0"/>
              <a:t>	&lt;20 years (but ~50%	&gt;40 years but</a:t>
            </a:r>
            <a:br>
              <a:rPr lang="en-US" sz="1800" dirty="0"/>
            </a:br>
            <a:r>
              <a:rPr lang="en-US" sz="1800" dirty="0"/>
              <a:t>	over 20 years)	increasingly earlier</a:t>
            </a:r>
          </a:p>
          <a:p>
            <a:pPr marL="0" indent="0">
              <a:lnSpc>
                <a:spcPct val="95000"/>
              </a:lnSpc>
              <a:spcBef>
                <a:spcPct val="55000"/>
              </a:spcBef>
              <a:buFontTx/>
              <a:buNone/>
              <a:tabLst>
                <a:tab pos="3429000" algn="l"/>
                <a:tab pos="6565900" algn="l"/>
              </a:tabLst>
              <a:defRPr/>
            </a:pPr>
            <a:r>
              <a:rPr lang="en-US" sz="1800" dirty="0">
                <a:solidFill>
                  <a:srgbClr val="FBC93D"/>
                </a:solidFill>
              </a:rPr>
              <a:t>Body weight</a:t>
            </a:r>
            <a:r>
              <a:rPr lang="en-US" sz="1800" dirty="0"/>
              <a:t>	Usually lean	Usually obese</a:t>
            </a:r>
          </a:p>
          <a:p>
            <a:pPr marL="0" indent="0">
              <a:lnSpc>
                <a:spcPct val="95000"/>
              </a:lnSpc>
              <a:spcBef>
                <a:spcPct val="55000"/>
              </a:spcBef>
              <a:buFontTx/>
              <a:buNone/>
              <a:tabLst>
                <a:tab pos="3429000" algn="l"/>
                <a:tab pos="6565900" algn="l"/>
              </a:tabLst>
              <a:defRPr/>
            </a:pPr>
            <a:r>
              <a:rPr lang="en-US" sz="1800" dirty="0">
                <a:solidFill>
                  <a:srgbClr val="FBC93D"/>
                </a:solidFill>
              </a:rPr>
              <a:t>Clinical onset</a:t>
            </a:r>
            <a:r>
              <a:rPr lang="en-US" sz="1800" dirty="0"/>
              <a:t>	Often acute	Subtle, slow</a:t>
            </a:r>
          </a:p>
          <a:p>
            <a:pPr marL="0" indent="0">
              <a:lnSpc>
                <a:spcPct val="95000"/>
              </a:lnSpc>
              <a:spcBef>
                <a:spcPct val="55000"/>
              </a:spcBef>
              <a:buFontTx/>
              <a:buNone/>
              <a:tabLst>
                <a:tab pos="3429000" algn="l"/>
                <a:tab pos="6565900" algn="l"/>
              </a:tabLst>
              <a:defRPr/>
            </a:pPr>
            <a:r>
              <a:rPr lang="en-US" sz="1800" dirty="0">
                <a:solidFill>
                  <a:srgbClr val="FBC93D"/>
                </a:solidFill>
              </a:rPr>
              <a:t>Ketosis-prone</a:t>
            </a:r>
            <a:r>
              <a:rPr lang="en-US" sz="1800" dirty="0"/>
              <a:t>	Yes	No</a:t>
            </a:r>
          </a:p>
          <a:p>
            <a:pPr marL="0" indent="0">
              <a:lnSpc>
                <a:spcPct val="95000"/>
              </a:lnSpc>
              <a:spcBef>
                <a:spcPct val="55000"/>
              </a:spcBef>
              <a:buFontTx/>
              <a:buNone/>
              <a:tabLst>
                <a:tab pos="3429000" algn="l"/>
                <a:tab pos="6565900" algn="l"/>
              </a:tabLst>
              <a:defRPr/>
            </a:pPr>
            <a:r>
              <a:rPr lang="en-US" sz="1800" dirty="0">
                <a:solidFill>
                  <a:srgbClr val="FBC93D"/>
                </a:solidFill>
              </a:rPr>
              <a:t>Family history</a:t>
            </a:r>
            <a:r>
              <a:rPr lang="en-US" sz="1800" dirty="0"/>
              <a:t>	</a:t>
            </a:r>
            <a:r>
              <a:rPr lang="en-US" sz="1800" dirty="0">
                <a:sym typeface="Symbol" pitchFamily="18" charset="2"/>
              </a:rPr>
              <a:t>15% with 1</a:t>
            </a:r>
            <a:r>
              <a:rPr lang="en-US" sz="1800" dirty="0">
                <a:cs typeface="Arial" charset="0"/>
                <a:sym typeface="Symbol" pitchFamily="18" charset="2"/>
              </a:rPr>
              <a:t>° relative	</a:t>
            </a:r>
            <a:r>
              <a:rPr lang="en-US" sz="1800" dirty="0" smtClean="0">
                <a:cs typeface="Arial" charset="0"/>
                <a:sym typeface="Symbol" pitchFamily="18" charset="2"/>
              </a:rPr>
              <a:t>Common</a:t>
            </a:r>
          </a:p>
          <a:p>
            <a:pPr marL="0" indent="0">
              <a:lnSpc>
                <a:spcPct val="95000"/>
              </a:lnSpc>
              <a:spcBef>
                <a:spcPct val="55000"/>
              </a:spcBef>
              <a:buFontTx/>
              <a:buNone/>
              <a:tabLst>
                <a:tab pos="3429000" algn="l"/>
                <a:tab pos="6565900" algn="l"/>
              </a:tabLst>
              <a:defRPr/>
            </a:pPr>
            <a:r>
              <a:rPr lang="en-US" sz="1800" dirty="0" smtClean="0">
                <a:solidFill>
                  <a:srgbClr val="FBC93D"/>
                </a:solidFill>
                <a:cs typeface="Arial" charset="0"/>
                <a:sym typeface="Symbol" pitchFamily="18" charset="2"/>
              </a:rPr>
              <a:t>Frequency of HLA-DR3,</a:t>
            </a:r>
            <a:r>
              <a:rPr lang="en-US" sz="1800" dirty="0" smtClean="0">
                <a:cs typeface="Arial" charset="0"/>
                <a:sym typeface="Symbol" pitchFamily="18" charset="2"/>
              </a:rPr>
              <a:t>	Increased	Not increased</a:t>
            </a:r>
            <a:br>
              <a:rPr lang="en-US" sz="1800" dirty="0" smtClean="0">
                <a:cs typeface="Arial" charset="0"/>
                <a:sym typeface="Symbol" pitchFamily="18" charset="2"/>
              </a:rPr>
            </a:br>
            <a:r>
              <a:rPr lang="en-US" sz="1800" dirty="0" smtClean="0">
                <a:solidFill>
                  <a:srgbClr val="FBC93D"/>
                </a:solidFill>
                <a:cs typeface="Arial" charset="0"/>
                <a:sym typeface="Symbol" pitchFamily="18" charset="2"/>
              </a:rPr>
              <a:t>DR4, DQB1*0201, *0302</a:t>
            </a:r>
          </a:p>
          <a:p>
            <a:pPr marL="0" indent="0">
              <a:lnSpc>
                <a:spcPct val="95000"/>
              </a:lnSpc>
              <a:spcBef>
                <a:spcPct val="55000"/>
              </a:spcBef>
              <a:buFontTx/>
              <a:buNone/>
              <a:tabLst>
                <a:tab pos="3429000" algn="l"/>
                <a:tab pos="6565900" algn="l"/>
              </a:tabLst>
              <a:defRPr/>
            </a:pPr>
            <a:r>
              <a:rPr lang="en-US" sz="1800" dirty="0" smtClean="0">
                <a:solidFill>
                  <a:srgbClr val="FBC93D"/>
                </a:solidFill>
                <a:cs typeface="Arial" charset="0"/>
                <a:sym typeface="Symbol" pitchFamily="18" charset="2"/>
              </a:rPr>
              <a:t>Islet </a:t>
            </a:r>
            <a:r>
              <a:rPr lang="en-US" sz="1800" dirty="0" err="1">
                <a:solidFill>
                  <a:srgbClr val="FBC93D"/>
                </a:solidFill>
                <a:cs typeface="Arial" charset="0"/>
                <a:sym typeface="Symbol" pitchFamily="18" charset="2"/>
              </a:rPr>
              <a:t>autoantibodies</a:t>
            </a:r>
            <a:r>
              <a:rPr lang="en-US" sz="1800" dirty="0">
                <a:cs typeface="Arial" charset="0"/>
                <a:sym typeface="Symbol" pitchFamily="18" charset="2"/>
              </a:rPr>
              <a:t>	Present	Absent</a:t>
            </a:r>
            <a:br>
              <a:rPr lang="en-US" sz="1800" dirty="0">
                <a:cs typeface="Arial" charset="0"/>
                <a:sym typeface="Symbol" pitchFamily="18" charset="2"/>
              </a:rPr>
            </a:br>
            <a:r>
              <a:rPr lang="en-US" sz="1800" dirty="0">
                <a:solidFill>
                  <a:srgbClr val="FBC93D"/>
                </a:solidFill>
                <a:cs typeface="Arial" charset="0"/>
                <a:sym typeface="Symbol" pitchFamily="18" charset="2"/>
              </a:rPr>
              <a:t>(GADA, ICA, IA-2A, IAA)</a:t>
            </a:r>
            <a:endParaRPr lang="en-US" sz="1800" dirty="0">
              <a:solidFill>
                <a:srgbClr val="FBC93D"/>
              </a:solidFill>
            </a:endParaRPr>
          </a:p>
        </p:txBody>
      </p:sp>
      <p:grpSp>
        <p:nvGrpSpPr>
          <p:cNvPr id="199684" name="Group 2067"/>
          <p:cNvGrpSpPr>
            <a:grpSpLocks/>
          </p:cNvGrpSpPr>
          <p:nvPr/>
        </p:nvGrpSpPr>
        <p:grpSpPr bwMode="auto">
          <a:xfrm>
            <a:off x="344488" y="1603376"/>
            <a:ext cx="8799512" cy="5070475"/>
            <a:chOff x="244" y="1010"/>
            <a:chExt cx="6236" cy="3194"/>
          </a:xfrm>
        </p:grpSpPr>
        <p:sp>
          <p:nvSpPr>
            <p:cNvPr id="199686" name="Line 2054"/>
            <p:cNvSpPr>
              <a:spLocks noChangeShapeType="1"/>
            </p:cNvSpPr>
            <p:nvPr/>
          </p:nvSpPr>
          <p:spPr bwMode="auto">
            <a:xfrm flipV="1">
              <a:off x="244" y="1245"/>
              <a:ext cx="6031" cy="1"/>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199687" name="Line 2055"/>
            <p:cNvSpPr>
              <a:spLocks noChangeShapeType="1"/>
            </p:cNvSpPr>
            <p:nvPr/>
          </p:nvSpPr>
          <p:spPr bwMode="auto">
            <a:xfrm>
              <a:off x="244" y="1650"/>
              <a:ext cx="6039" cy="0"/>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199688" name="Line 2056"/>
            <p:cNvSpPr>
              <a:spLocks noChangeShapeType="1"/>
            </p:cNvSpPr>
            <p:nvPr/>
          </p:nvSpPr>
          <p:spPr bwMode="auto">
            <a:xfrm>
              <a:off x="244" y="2078"/>
              <a:ext cx="6039" cy="0"/>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199689" name="Line 2057"/>
            <p:cNvSpPr>
              <a:spLocks noChangeShapeType="1"/>
            </p:cNvSpPr>
            <p:nvPr/>
          </p:nvSpPr>
          <p:spPr bwMode="auto">
            <a:xfrm>
              <a:off x="244" y="2348"/>
              <a:ext cx="6039" cy="0"/>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199690" name="Line 2058"/>
            <p:cNvSpPr>
              <a:spLocks noChangeShapeType="1"/>
            </p:cNvSpPr>
            <p:nvPr/>
          </p:nvSpPr>
          <p:spPr bwMode="auto">
            <a:xfrm>
              <a:off x="244" y="2619"/>
              <a:ext cx="6039" cy="0"/>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199691" name="Line 2059"/>
            <p:cNvSpPr>
              <a:spLocks noChangeShapeType="1"/>
            </p:cNvSpPr>
            <p:nvPr/>
          </p:nvSpPr>
          <p:spPr bwMode="auto">
            <a:xfrm>
              <a:off x="244" y="2863"/>
              <a:ext cx="6039" cy="0"/>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199692" name="Line 2060"/>
            <p:cNvSpPr>
              <a:spLocks noChangeShapeType="1"/>
            </p:cNvSpPr>
            <p:nvPr/>
          </p:nvSpPr>
          <p:spPr bwMode="auto">
            <a:xfrm>
              <a:off x="244" y="3143"/>
              <a:ext cx="6039" cy="0"/>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199693" name="Line 2061"/>
            <p:cNvSpPr>
              <a:spLocks noChangeShapeType="1"/>
            </p:cNvSpPr>
            <p:nvPr/>
          </p:nvSpPr>
          <p:spPr bwMode="auto">
            <a:xfrm>
              <a:off x="441" y="3504"/>
              <a:ext cx="6039" cy="0"/>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199694" name="Line 2062"/>
            <p:cNvSpPr>
              <a:spLocks noChangeShapeType="1"/>
            </p:cNvSpPr>
            <p:nvPr/>
          </p:nvSpPr>
          <p:spPr bwMode="auto">
            <a:xfrm flipV="1">
              <a:off x="449" y="3984"/>
              <a:ext cx="6031" cy="1"/>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199695" name="Line 2064"/>
            <p:cNvSpPr>
              <a:spLocks noChangeShapeType="1"/>
            </p:cNvSpPr>
            <p:nvPr/>
          </p:nvSpPr>
          <p:spPr bwMode="auto">
            <a:xfrm rot="-5400000">
              <a:off x="664" y="2607"/>
              <a:ext cx="3194" cy="0"/>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199696" name="Line 2065"/>
            <p:cNvSpPr>
              <a:spLocks noChangeShapeType="1"/>
            </p:cNvSpPr>
            <p:nvPr/>
          </p:nvSpPr>
          <p:spPr bwMode="auto">
            <a:xfrm rot="5400000" flipH="1">
              <a:off x="2650" y="2603"/>
              <a:ext cx="3192" cy="9"/>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sp>
          <p:nvSpPr>
            <p:cNvPr id="199697" name="Line 2066"/>
            <p:cNvSpPr>
              <a:spLocks noChangeShapeType="1"/>
            </p:cNvSpPr>
            <p:nvPr/>
          </p:nvSpPr>
          <p:spPr bwMode="auto">
            <a:xfrm flipV="1">
              <a:off x="244" y="1010"/>
              <a:ext cx="6031" cy="1"/>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2400" smtClean="0">
                <a:solidFill>
                  <a:srgbClr val="FFFFFF"/>
                </a:solidFill>
                <a:cs typeface="Times New Roman" pitchFamily="18" charset="0"/>
              </a:endParaRPr>
            </a:p>
          </p:txBody>
        </p:sp>
      </p:grpSp>
      <p:sp>
        <p:nvSpPr>
          <p:cNvPr id="199685"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E0C45FD5-223E-4238-BB00-0DA3DC764601}" type="slidenum">
              <a:rPr lang="en-US" altLang="en-US" sz="1400">
                <a:solidFill>
                  <a:srgbClr val="FFFFFF"/>
                </a:solidFill>
              </a:rPr>
              <a:pPr>
                <a:spcBef>
                  <a:spcPct val="0"/>
                </a:spcBef>
                <a:buClrTx/>
                <a:buSzTx/>
                <a:buFontTx/>
                <a:buNone/>
              </a:pPr>
              <a:t>7</a:t>
            </a:fld>
            <a:endParaRPr lang="en-US" altLang="en-US" sz="1400">
              <a:solidFill>
                <a:srgbClr val="FFFFFF"/>
              </a:solidFill>
            </a:endParaRPr>
          </a:p>
        </p:txBody>
      </p:sp>
    </p:spTree>
    <p:extLst>
      <p:ext uri="{BB962C8B-B14F-4D97-AF65-F5344CB8AC3E}">
        <p14:creationId xmlns:p14="http://schemas.microsoft.com/office/powerpoint/2010/main" val="608235779"/>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itle 2"/>
          <p:cNvSpPr>
            <a:spLocks noGrp="1"/>
          </p:cNvSpPr>
          <p:nvPr>
            <p:ph type="ctrTitle"/>
          </p:nvPr>
        </p:nvSpPr>
        <p:spPr/>
        <p:txBody>
          <a:bodyPr/>
          <a:lstStyle/>
          <a:p>
            <a:r>
              <a:rPr lang="en-US" dirty="0" smtClean="0"/>
              <a:t>Hypoglycemia </a:t>
            </a:r>
            <a:endParaRPr lang="en-US" dirty="0"/>
          </a:p>
        </p:txBody>
      </p:sp>
      <p:sp>
        <p:nvSpPr>
          <p:cNvPr id="4" name="Slide Number Placeholder 3"/>
          <p:cNvSpPr>
            <a:spLocks noGrp="1"/>
          </p:cNvSpPr>
          <p:nvPr>
            <p:ph type="sldNum" sz="quarter" idx="12"/>
          </p:nvPr>
        </p:nvSpPr>
        <p:spPr/>
        <p:txBody>
          <a:bodyPr/>
          <a:lstStyle/>
          <a:p>
            <a:pPr>
              <a:defRPr/>
            </a:pPr>
            <a:fld id="{A2999E93-750E-416B-8627-9586F4227DF8}" type="slidenum">
              <a:rPr lang="en-US" altLang="en-US" smtClean="0"/>
              <a:pPr>
                <a:defRPr/>
              </a:pPr>
              <a:t>70</a:t>
            </a:fld>
            <a:endParaRPr lang="en-US" altLang="en-US"/>
          </a:p>
        </p:txBody>
      </p:sp>
    </p:spTree>
    <p:extLst>
      <p:ext uri="{BB962C8B-B14F-4D97-AF65-F5344CB8AC3E}">
        <p14:creationId xmlns:p14="http://schemas.microsoft.com/office/powerpoint/2010/main" val="1337224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Epidemiology of Hypoglycemia: Mortality</a:t>
            </a:r>
            <a:endParaRPr lang="fa-IR" sz="2400" b="1" dirty="0"/>
          </a:p>
        </p:txBody>
      </p:sp>
      <p:sp>
        <p:nvSpPr>
          <p:cNvPr id="3" name="Content Placeholder 2"/>
          <p:cNvSpPr>
            <a:spLocks noGrp="1"/>
          </p:cNvSpPr>
          <p:nvPr>
            <p:ph idx="1"/>
          </p:nvPr>
        </p:nvSpPr>
        <p:spPr>
          <a:xfrm>
            <a:off x="533400" y="1447800"/>
            <a:ext cx="7772400" cy="4114800"/>
          </a:xfrm>
        </p:spPr>
        <p:txBody>
          <a:bodyPr/>
          <a:lstStyle/>
          <a:p>
            <a:endParaRPr lang="en-US" dirty="0"/>
          </a:p>
          <a:p>
            <a:r>
              <a:rPr lang="en-US" dirty="0">
                <a:solidFill>
                  <a:srgbClr val="FFC000"/>
                </a:solidFill>
              </a:rPr>
              <a:t>25-13%</a:t>
            </a:r>
            <a:r>
              <a:rPr lang="en-US" dirty="0"/>
              <a:t> of </a:t>
            </a:r>
            <a:r>
              <a:rPr lang="en-US" dirty="0">
                <a:solidFill>
                  <a:srgbClr val="FFC000"/>
                </a:solidFill>
              </a:rPr>
              <a:t>deaths </a:t>
            </a:r>
            <a:r>
              <a:rPr lang="en-US" dirty="0"/>
              <a:t>in patients with </a:t>
            </a:r>
            <a:r>
              <a:rPr lang="en-US" dirty="0">
                <a:solidFill>
                  <a:srgbClr val="FFC000"/>
                </a:solidFill>
              </a:rPr>
              <a:t>T1DM</a:t>
            </a:r>
            <a:r>
              <a:rPr lang="en-US" dirty="0"/>
              <a:t> are attributable to </a:t>
            </a:r>
            <a:r>
              <a:rPr lang="en-US" dirty="0" smtClean="0"/>
              <a:t>hypoglycemia</a:t>
            </a:r>
          </a:p>
          <a:p>
            <a:endParaRPr lang="en-US" dirty="0"/>
          </a:p>
          <a:p>
            <a:r>
              <a:rPr lang="en-US" dirty="0"/>
              <a:t>Hypoglycemia may be involved in “</a:t>
            </a:r>
            <a:r>
              <a:rPr lang="en-US" dirty="0">
                <a:solidFill>
                  <a:srgbClr val="FFC000"/>
                </a:solidFill>
              </a:rPr>
              <a:t>dead </a:t>
            </a:r>
            <a:r>
              <a:rPr lang="en-US" dirty="0" smtClean="0">
                <a:solidFill>
                  <a:srgbClr val="FFC000"/>
                </a:solidFill>
              </a:rPr>
              <a:t>in </a:t>
            </a:r>
            <a:r>
              <a:rPr lang="en-US" dirty="0">
                <a:solidFill>
                  <a:srgbClr val="FFC000"/>
                </a:solidFill>
              </a:rPr>
              <a:t>bed</a:t>
            </a:r>
            <a:r>
              <a:rPr lang="en-US" dirty="0"/>
              <a:t>” syndrome</a:t>
            </a:r>
          </a:p>
          <a:p>
            <a:endParaRPr lang="fa-IR" dirty="0"/>
          </a:p>
        </p:txBody>
      </p:sp>
    </p:spTree>
    <p:extLst>
      <p:ext uri="{BB962C8B-B14F-4D97-AF65-F5344CB8AC3E}">
        <p14:creationId xmlns:p14="http://schemas.microsoft.com/office/powerpoint/2010/main" val="35765968"/>
      </p:ext>
    </p:extLst>
  </p:cSld>
  <p:clrMapOvr>
    <a:masterClrMapping/>
  </p:clrMapOvr>
  <p:transition>
    <p:wipe dir="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5123" name="Picture 3"/>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t="3458" r="3339"/>
          <a:stretch/>
        </p:blipFill>
        <p:spPr bwMode="auto">
          <a:xfrm>
            <a:off x="21772" y="1371605"/>
            <a:ext cx="8901753" cy="34623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267201" y="5715000"/>
            <a:ext cx="3962400" cy="369332"/>
          </a:xfrm>
          <a:prstGeom prst="rect">
            <a:avLst/>
          </a:prstGeom>
          <a:noFill/>
        </p:spPr>
        <p:txBody>
          <a:bodyPr wrap="square" rtlCol="1">
            <a:spAutoFit/>
          </a:bodyPr>
          <a:lstStyle/>
          <a:p>
            <a:r>
              <a:rPr lang="en-US" b="1" i="1" dirty="0">
                <a:solidFill>
                  <a:srgbClr val="FFFFFF"/>
                </a:solidFill>
              </a:rPr>
              <a:t>Lancet Diabetes </a:t>
            </a:r>
            <a:r>
              <a:rPr lang="en-US" b="1" i="1" dirty="0" err="1" smtClean="0">
                <a:solidFill>
                  <a:srgbClr val="FFFFFF"/>
                </a:solidFill>
              </a:rPr>
              <a:t>Endocrinol</a:t>
            </a:r>
            <a:r>
              <a:rPr lang="fa-IR" b="1" i="1" dirty="0">
                <a:solidFill>
                  <a:srgbClr val="FFFFFF"/>
                </a:solidFill>
              </a:rPr>
              <a:t> </a:t>
            </a:r>
            <a:r>
              <a:rPr lang="fa-IR" b="1" dirty="0" smtClean="0">
                <a:solidFill>
                  <a:srgbClr val="FFFFFF"/>
                </a:solidFill>
              </a:rPr>
              <a:t>2019</a:t>
            </a:r>
            <a:endParaRPr lang="fa-IR" dirty="0">
              <a:solidFill>
                <a:srgbClr val="FFFFFF"/>
              </a:solidFill>
            </a:endParaRPr>
          </a:p>
        </p:txBody>
      </p:sp>
    </p:spTree>
    <p:extLst>
      <p:ext uri="{BB962C8B-B14F-4D97-AF65-F5344CB8AC3E}">
        <p14:creationId xmlns:p14="http://schemas.microsoft.com/office/powerpoint/2010/main" val="1758036010"/>
      </p:ext>
    </p:extLst>
  </p:cSld>
  <p:clrMapOvr>
    <a:masterClrMapping/>
  </p:clrMapOvr>
  <p:transition>
    <p:wipe dir="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7772400" cy="1143000"/>
          </a:xfrm>
        </p:spPr>
        <p:txBody>
          <a:bodyPr/>
          <a:lstStyle/>
          <a:p>
            <a:r>
              <a:rPr lang="en-US" dirty="0" smtClean="0"/>
              <a:t>Abnormal cardiac repolarization during hypoglycemia</a:t>
            </a:r>
            <a:endParaRPr lang="fa-IR" dirty="0"/>
          </a:p>
        </p:txBody>
      </p:sp>
      <p:pic>
        <p:nvPicPr>
          <p:cNvPr id="4098"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1894" t="2074" r="5248" b="2542"/>
          <a:stretch/>
        </p:blipFill>
        <p:spPr bwMode="auto">
          <a:xfrm>
            <a:off x="1132114" y="1709057"/>
            <a:ext cx="6934200"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810003" y="6488668"/>
            <a:ext cx="4824159" cy="369332"/>
          </a:xfrm>
          <a:prstGeom prst="rect">
            <a:avLst/>
          </a:prstGeom>
          <a:noFill/>
        </p:spPr>
        <p:txBody>
          <a:bodyPr wrap="square" rtlCol="1">
            <a:spAutoFit/>
          </a:bodyPr>
          <a:lstStyle/>
          <a:p>
            <a:r>
              <a:rPr lang="en-US" b="1" i="1" dirty="0">
                <a:solidFill>
                  <a:srgbClr val="FFFFFF"/>
                </a:solidFill>
              </a:rPr>
              <a:t>Lancet Diabetes </a:t>
            </a:r>
            <a:r>
              <a:rPr lang="en-US" b="1" i="1" dirty="0" err="1" smtClean="0">
                <a:solidFill>
                  <a:srgbClr val="FFFFFF"/>
                </a:solidFill>
              </a:rPr>
              <a:t>Endocrinol</a:t>
            </a:r>
            <a:r>
              <a:rPr lang="en-US" b="1" i="1" dirty="0" smtClean="0">
                <a:solidFill>
                  <a:srgbClr val="FFFFFF"/>
                </a:solidFill>
              </a:rPr>
              <a:t> </a:t>
            </a:r>
            <a:r>
              <a:rPr lang="fa-IR" b="1" i="1" dirty="0" smtClean="0">
                <a:solidFill>
                  <a:srgbClr val="FFFFFF"/>
                </a:solidFill>
              </a:rPr>
              <a:t> </a:t>
            </a:r>
            <a:r>
              <a:rPr lang="fa-IR" b="1" dirty="0" smtClean="0">
                <a:solidFill>
                  <a:srgbClr val="FFFFFF"/>
                </a:solidFill>
              </a:rPr>
              <a:t>2019</a:t>
            </a:r>
            <a:endParaRPr lang="fa-IR" dirty="0">
              <a:solidFill>
                <a:srgbClr val="FFFFFF"/>
              </a:solidFill>
            </a:endParaRPr>
          </a:p>
        </p:txBody>
      </p:sp>
    </p:spTree>
    <p:extLst>
      <p:ext uri="{BB962C8B-B14F-4D97-AF65-F5344CB8AC3E}">
        <p14:creationId xmlns:p14="http://schemas.microsoft.com/office/powerpoint/2010/main" val="2676007623"/>
      </p:ext>
    </p:extLst>
  </p:cSld>
  <p:clrMapOvr>
    <a:masterClrMapping/>
  </p:clrMapOvr>
  <p:transition>
    <p:wipe dir="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23 y/o type1 DM with sudden death during hypoglycemia</a:t>
            </a:r>
            <a:endParaRPr lang="fa-IR" dirty="0"/>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295402"/>
            <a:ext cx="8518290" cy="5214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648204" y="6534835"/>
            <a:ext cx="4595559" cy="369332"/>
          </a:xfrm>
          <a:prstGeom prst="rect">
            <a:avLst/>
          </a:prstGeom>
          <a:noFill/>
        </p:spPr>
        <p:txBody>
          <a:bodyPr wrap="square" rtlCol="1">
            <a:spAutoFit/>
          </a:bodyPr>
          <a:lstStyle/>
          <a:p>
            <a:r>
              <a:rPr lang="en-US" b="1" i="1" dirty="0">
                <a:solidFill>
                  <a:srgbClr val="FFFFFF"/>
                </a:solidFill>
              </a:rPr>
              <a:t>Lancet Diabetes </a:t>
            </a:r>
            <a:r>
              <a:rPr lang="en-US" b="1" i="1" dirty="0" err="1" smtClean="0">
                <a:solidFill>
                  <a:srgbClr val="FFFFFF"/>
                </a:solidFill>
              </a:rPr>
              <a:t>Endocrinol</a:t>
            </a:r>
            <a:r>
              <a:rPr lang="fa-IR" b="1" dirty="0" smtClean="0">
                <a:solidFill>
                  <a:srgbClr val="FFFFFF"/>
                </a:solidFill>
              </a:rPr>
              <a:t>2019</a:t>
            </a:r>
            <a:endParaRPr lang="fa-IR" dirty="0">
              <a:solidFill>
                <a:srgbClr val="FFFFFF"/>
              </a:solidFill>
            </a:endParaRPr>
          </a:p>
        </p:txBody>
      </p:sp>
    </p:spTree>
    <p:extLst>
      <p:ext uri="{BB962C8B-B14F-4D97-AF65-F5344CB8AC3E}">
        <p14:creationId xmlns:p14="http://schemas.microsoft.com/office/powerpoint/2010/main" val="2029845244"/>
      </p:ext>
    </p:extLst>
  </p:cSld>
  <p:clrMapOvr>
    <a:masterClrMapping/>
  </p:clrMapOvr>
  <p:transition>
    <p:wipe dir="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600" dirty="0" smtClean="0"/>
              <a:t>Thank you </a:t>
            </a:r>
            <a:endParaRPr lang="en-US" sz="6600"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511984987"/>
      </p:ext>
    </p:extLst>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2"/>
          <p:cNvSpPr>
            <a:spLocks noChangeArrowheads="1"/>
          </p:cNvSpPr>
          <p:nvPr/>
        </p:nvSpPr>
        <p:spPr bwMode="invGray">
          <a:xfrm>
            <a:off x="812806" y="1981222"/>
            <a:ext cx="7586663" cy="553998"/>
          </a:xfrm>
          <a:prstGeom prst="rect">
            <a:avLst/>
          </a:prstGeom>
          <a:solidFill>
            <a:schemeClr val="bg2"/>
          </a:solidFill>
          <a:ln w="9525">
            <a:solidFill>
              <a:schemeClr val="tx1"/>
            </a:solidFill>
            <a:miter lim="800000"/>
            <a:headEnd/>
            <a:tailEnd/>
          </a:ln>
        </p:spPr>
        <p:txBody>
          <a:bodyPr tIns="91440" bIns="91440" anchor="ctr">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fontAlgn="base">
              <a:spcBef>
                <a:spcPct val="0"/>
              </a:spcBef>
              <a:spcAft>
                <a:spcPct val="0"/>
              </a:spcAft>
              <a:buClrTx/>
              <a:buSzTx/>
              <a:buFontTx/>
              <a:buNone/>
            </a:pPr>
            <a:endParaRPr lang="fa-IR" altLang="en-US" sz="2400" smtClean="0">
              <a:solidFill>
                <a:srgbClr val="FFFFFF"/>
              </a:solidFill>
              <a:cs typeface="Times New Roman" pitchFamily="18" charset="0"/>
            </a:endParaRPr>
          </a:p>
        </p:txBody>
      </p:sp>
      <p:sp>
        <p:nvSpPr>
          <p:cNvPr id="338947" name="Rectangle 4"/>
          <p:cNvSpPr>
            <a:spLocks noChangeArrowheads="1"/>
          </p:cNvSpPr>
          <p:nvPr/>
        </p:nvSpPr>
        <p:spPr bwMode="auto">
          <a:xfrm>
            <a:off x="1857375" y="3825880"/>
            <a:ext cx="1665288" cy="1077913"/>
          </a:xfrm>
          <a:prstGeom prst="rect">
            <a:avLst/>
          </a:prstGeom>
          <a:solidFill>
            <a:srgbClr val="FF6600"/>
          </a:solidFill>
          <a:ln w="14288">
            <a:solidFill>
              <a:srgbClr val="FF6600"/>
            </a:solidFill>
            <a:miter lim="800000"/>
            <a:headEnd/>
            <a:tailEnd/>
          </a:ln>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fontAlgn="base">
              <a:spcBef>
                <a:spcPct val="0"/>
              </a:spcBef>
              <a:spcAft>
                <a:spcPct val="0"/>
              </a:spcAft>
              <a:buClrTx/>
              <a:buSzTx/>
              <a:buFontTx/>
              <a:buNone/>
            </a:pPr>
            <a:endParaRPr lang="fa-IR" altLang="en-US" sz="2400" smtClean="0">
              <a:solidFill>
                <a:srgbClr val="FFFFFF"/>
              </a:solidFill>
              <a:cs typeface="Times New Roman" pitchFamily="18" charset="0"/>
            </a:endParaRPr>
          </a:p>
        </p:txBody>
      </p:sp>
      <p:sp>
        <p:nvSpPr>
          <p:cNvPr id="338948" name="Rectangle 5"/>
          <p:cNvSpPr>
            <a:spLocks noChangeArrowheads="1"/>
          </p:cNvSpPr>
          <p:nvPr/>
        </p:nvSpPr>
        <p:spPr bwMode="auto">
          <a:xfrm>
            <a:off x="1857375" y="2441575"/>
            <a:ext cx="1665288" cy="839788"/>
          </a:xfrm>
          <a:prstGeom prst="rect">
            <a:avLst/>
          </a:prstGeom>
          <a:solidFill>
            <a:srgbClr val="FFF600"/>
          </a:solidFill>
          <a:ln w="14288">
            <a:solidFill>
              <a:srgbClr val="FFF600"/>
            </a:solidFill>
            <a:miter lim="800000"/>
            <a:headEnd/>
            <a:tailEnd/>
          </a:ln>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fontAlgn="base">
              <a:spcBef>
                <a:spcPct val="0"/>
              </a:spcBef>
              <a:spcAft>
                <a:spcPct val="0"/>
              </a:spcAft>
              <a:buClrTx/>
              <a:buSzTx/>
              <a:buFontTx/>
              <a:buNone/>
            </a:pPr>
            <a:endParaRPr lang="fa-IR" altLang="en-US" sz="2400" smtClean="0">
              <a:solidFill>
                <a:srgbClr val="FFFFFF"/>
              </a:solidFill>
              <a:cs typeface="Times New Roman" pitchFamily="18" charset="0"/>
            </a:endParaRPr>
          </a:p>
        </p:txBody>
      </p:sp>
      <p:sp>
        <p:nvSpPr>
          <p:cNvPr id="338949" name="Rectangle 6"/>
          <p:cNvSpPr>
            <a:spLocks noChangeArrowheads="1"/>
          </p:cNvSpPr>
          <p:nvPr/>
        </p:nvSpPr>
        <p:spPr bwMode="auto">
          <a:xfrm>
            <a:off x="1857375" y="3267075"/>
            <a:ext cx="1665288" cy="558800"/>
          </a:xfrm>
          <a:prstGeom prst="rect">
            <a:avLst/>
          </a:prstGeom>
          <a:solidFill>
            <a:srgbClr val="5DAE68"/>
          </a:solidFill>
          <a:ln w="14288">
            <a:solidFill>
              <a:srgbClr val="5DAE68"/>
            </a:solidFill>
            <a:miter lim="800000"/>
            <a:headEnd/>
            <a:tailEnd/>
          </a:ln>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fontAlgn="base">
              <a:spcBef>
                <a:spcPct val="0"/>
              </a:spcBef>
              <a:spcAft>
                <a:spcPct val="0"/>
              </a:spcAft>
              <a:buClrTx/>
              <a:buSzTx/>
              <a:buFontTx/>
              <a:buNone/>
            </a:pPr>
            <a:endParaRPr lang="fa-IR" altLang="en-US" sz="2400" smtClean="0">
              <a:solidFill>
                <a:srgbClr val="FFFFFF"/>
              </a:solidFill>
              <a:cs typeface="Times New Roman" pitchFamily="18" charset="0"/>
            </a:endParaRPr>
          </a:p>
        </p:txBody>
      </p:sp>
      <p:sp>
        <p:nvSpPr>
          <p:cNvPr id="338950" name="Rectangle 7"/>
          <p:cNvSpPr>
            <a:spLocks noChangeArrowheads="1"/>
          </p:cNvSpPr>
          <p:nvPr/>
        </p:nvSpPr>
        <p:spPr bwMode="auto">
          <a:xfrm>
            <a:off x="5541971" y="3825880"/>
            <a:ext cx="1665287" cy="1077913"/>
          </a:xfrm>
          <a:prstGeom prst="rect">
            <a:avLst/>
          </a:prstGeom>
          <a:solidFill>
            <a:srgbClr val="FF6600"/>
          </a:solidFill>
          <a:ln w="14288">
            <a:solidFill>
              <a:srgbClr val="FF6600"/>
            </a:solidFill>
            <a:miter lim="800000"/>
            <a:headEnd/>
            <a:tailEnd/>
          </a:ln>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fontAlgn="base">
              <a:spcBef>
                <a:spcPct val="0"/>
              </a:spcBef>
              <a:spcAft>
                <a:spcPct val="0"/>
              </a:spcAft>
              <a:buClrTx/>
              <a:buSzTx/>
              <a:buFontTx/>
              <a:buNone/>
            </a:pPr>
            <a:endParaRPr lang="fa-IR" altLang="en-US" sz="2400" smtClean="0">
              <a:solidFill>
                <a:srgbClr val="FFFFFF"/>
              </a:solidFill>
              <a:cs typeface="Times New Roman" pitchFamily="18" charset="0"/>
            </a:endParaRPr>
          </a:p>
        </p:txBody>
      </p:sp>
      <p:sp>
        <p:nvSpPr>
          <p:cNvPr id="338951" name="Rectangle 8"/>
          <p:cNvSpPr>
            <a:spLocks noChangeArrowheads="1"/>
          </p:cNvSpPr>
          <p:nvPr/>
        </p:nvSpPr>
        <p:spPr bwMode="auto">
          <a:xfrm>
            <a:off x="5541971" y="2441575"/>
            <a:ext cx="1665287" cy="839788"/>
          </a:xfrm>
          <a:prstGeom prst="rect">
            <a:avLst/>
          </a:prstGeom>
          <a:solidFill>
            <a:srgbClr val="FFF600"/>
          </a:solidFill>
          <a:ln w="14288">
            <a:solidFill>
              <a:srgbClr val="FFF600"/>
            </a:solidFill>
            <a:miter lim="800000"/>
            <a:headEnd/>
            <a:tailEnd/>
          </a:ln>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fontAlgn="base">
              <a:spcBef>
                <a:spcPct val="0"/>
              </a:spcBef>
              <a:spcAft>
                <a:spcPct val="0"/>
              </a:spcAft>
              <a:buClrTx/>
              <a:buSzTx/>
              <a:buFontTx/>
              <a:buNone/>
            </a:pPr>
            <a:endParaRPr lang="fa-IR" altLang="en-US" sz="2400" smtClean="0">
              <a:solidFill>
                <a:srgbClr val="FFFFFF"/>
              </a:solidFill>
              <a:cs typeface="Times New Roman" pitchFamily="18" charset="0"/>
            </a:endParaRPr>
          </a:p>
        </p:txBody>
      </p:sp>
      <p:sp>
        <p:nvSpPr>
          <p:cNvPr id="338952" name="Rectangle 9"/>
          <p:cNvSpPr>
            <a:spLocks noChangeArrowheads="1"/>
          </p:cNvSpPr>
          <p:nvPr/>
        </p:nvSpPr>
        <p:spPr bwMode="auto">
          <a:xfrm>
            <a:off x="5541971" y="3267075"/>
            <a:ext cx="1665287" cy="558800"/>
          </a:xfrm>
          <a:prstGeom prst="rect">
            <a:avLst/>
          </a:prstGeom>
          <a:solidFill>
            <a:srgbClr val="5DAE68"/>
          </a:solidFill>
          <a:ln w="14288">
            <a:solidFill>
              <a:srgbClr val="5DAE68"/>
            </a:solidFill>
            <a:miter lim="800000"/>
            <a:headEnd/>
            <a:tailEnd/>
          </a:ln>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fontAlgn="base">
              <a:spcBef>
                <a:spcPct val="0"/>
              </a:spcBef>
              <a:spcAft>
                <a:spcPct val="0"/>
              </a:spcAft>
              <a:buClrTx/>
              <a:buSzTx/>
              <a:buFontTx/>
              <a:buNone/>
            </a:pPr>
            <a:endParaRPr lang="fa-IR" altLang="en-US" sz="2400" smtClean="0">
              <a:solidFill>
                <a:srgbClr val="FFFFFF"/>
              </a:solidFill>
              <a:cs typeface="Times New Roman" pitchFamily="18" charset="0"/>
            </a:endParaRPr>
          </a:p>
        </p:txBody>
      </p:sp>
      <p:sp>
        <p:nvSpPr>
          <p:cNvPr id="338953" name="Rectangle 10"/>
          <p:cNvSpPr>
            <a:spLocks noChangeArrowheads="1"/>
          </p:cNvSpPr>
          <p:nvPr/>
        </p:nvSpPr>
        <p:spPr bwMode="auto">
          <a:xfrm>
            <a:off x="2501907" y="2100269"/>
            <a:ext cx="45204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800" smtClean="0">
                <a:solidFill>
                  <a:srgbClr val="FEFEFE"/>
                </a:solidFill>
                <a:latin typeface="Verdana" pitchFamily="34" charset="0"/>
                <a:cs typeface="Times New Roman" pitchFamily="18" charset="0"/>
              </a:rPr>
              <a:t>FPG</a:t>
            </a:r>
            <a:endParaRPr lang="en-US" altLang="en-US" sz="1800" smtClean="0">
              <a:solidFill>
                <a:srgbClr val="FFFFFF"/>
              </a:solidFill>
              <a:latin typeface="Verdana" pitchFamily="34" charset="0"/>
              <a:cs typeface="Times New Roman" pitchFamily="18" charset="0"/>
            </a:endParaRPr>
          </a:p>
        </p:txBody>
      </p:sp>
      <p:sp>
        <p:nvSpPr>
          <p:cNvPr id="338954" name="Rectangle 11"/>
          <p:cNvSpPr>
            <a:spLocks noChangeArrowheads="1"/>
          </p:cNvSpPr>
          <p:nvPr/>
        </p:nvSpPr>
        <p:spPr bwMode="auto">
          <a:xfrm>
            <a:off x="1057277" y="3160713"/>
            <a:ext cx="79188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400" smtClean="0">
                <a:solidFill>
                  <a:srgbClr val="FEFEFE"/>
                </a:solidFill>
                <a:cs typeface="Times New Roman" pitchFamily="18" charset="0"/>
              </a:rPr>
              <a:t>126 mg/dL</a:t>
            </a:r>
            <a:endParaRPr lang="en-US" altLang="en-US" sz="2400" smtClean="0">
              <a:solidFill>
                <a:srgbClr val="FFFFFF"/>
              </a:solidFill>
              <a:cs typeface="Times New Roman" pitchFamily="18" charset="0"/>
            </a:endParaRPr>
          </a:p>
        </p:txBody>
      </p:sp>
      <p:sp>
        <p:nvSpPr>
          <p:cNvPr id="338955" name="Rectangle 12"/>
          <p:cNvSpPr>
            <a:spLocks noChangeArrowheads="1"/>
          </p:cNvSpPr>
          <p:nvPr/>
        </p:nvSpPr>
        <p:spPr bwMode="auto">
          <a:xfrm>
            <a:off x="1057277" y="3721100"/>
            <a:ext cx="79188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400" smtClean="0">
                <a:solidFill>
                  <a:srgbClr val="FEFEFE"/>
                </a:solidFill>
                <a:cs typeface="Times New Roman" pitchFamily="18" charset="0"/>
              </a:rPr>
              <a:t>100 mg/dL</a:t>
            </a:r>
            <a:endParaRPr lang="en-US" altLang="en-US" sz="2400" smtClean="0">
              <a:solidFill>
                <a:srgbClr val="FFFFFF"/>
              </a:solidFill>
              <a:cs typeface="Times New Roman" pitchFamily="18" charset="0"/>
            </a:endParaRPr>
          </a:p>
        </p:txBody>
      </p:sp>
      <p:sp>
        <p:nvSpPr>
          <p:cNvPr id="338956" name="Rectangle 13"/>
          <p:cNvSpPr>
            <a:spLocks noChangeArrowheads="1"/>
          </p:cNvSpPr>
          <p:nvPr/>
        </p:nvSpPr>
        <p:spPr bwMode="auto">
          <a:xfrm>
            <a:off x="3602039" y="3160713"/>
            <a:ext cx="84638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400" smtClean="0">
                <a:solidFill>
                  <a:srgbClr val="FEFEFE"/>
                </a:solidFill>
                <a:cs typeface="Times New Roman" pitchFamily="18" charset="0"/>
              </a:rPr>
              <a:t>7.0 mmol/L</a:t>
            </a:r>
            <a:endParaRPr lang="en-US" altLang="en-US" sz="2400" smtClean="0">
              <a:solidFill>
                <a:srgbClr val="FFFFFF"/>
              </a:solidFill>
              <a:cs typeface="Times New Roman" pitchFamily="18" charset="0"/>
            </a:endParaRPr>
          </a:p>
        </p:txBody>
      </p:sp>
      <p:sp>
        <p:nvSpPr>
          <p:cNvPr id="338957" name="Rectangle 14"/>
          <p:cNvSpPr>
            <a:spLocks noChangeArrowheads="1"/>
          </p:cNvSpPr>
          <p:nvPr/>
        </p:nvSpPr>
        <p:spPr bwMode="auto">
          <a:xfrm>
            <a:off x="3602039" y="3721100"/>
            <a:ext cx="84638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400" smtClean="0">
                <a:solidFill>
                  <a:srgbClr val="FEFEFE"/>
                </a:solidFill>
                <a:cs typeface="Times New Roman" pitchFamily="18" charset="0"/>
              </a:rPr>
              <a:t>5.6 mmol/L</a:t>
            </a:r>
            <a:endParaRPr lang="en-US" altLang="en-US" sz="2400" smtClean="0">
              <a:solidFill>
                <a:srgbClr val="FFFFFF"/>
              </a:solidFill>
              <a:cs typeface="Times New Roman" pitchFamily="18" charset="0"/>
            </a:endParaRPr>
          </a:p>
        </p:txBody>
      </p:sp>
      <p:sp>
        <p:nvSpPr>
          <p:cNvPr id="338958" name="Rectangle 15"/>
          <p:cNvSpPr>
            <a:spLocks noChangeArrowheads="1"/>
          </p:cNvSpPr>
          <p:nvPr/>
        </p:nvSpPr>
        <p:spPr bwMode="auto">
          <a:xfrm>
            <a:off x="2178051" y="3405193"/>
            <a:ext cx="94897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600" smtClean="0">
                <a:solidFill>
                  <a:srgbClr val="FFFFFF"/>
                </a:solidFill>
                <a:cs typeface="Times New Roman" pitchFamily="18" charset="0"/>
              </a:rPr>
              <a:t>Prediabetes</a:t>
            </a:r>
          </a:p>
        </p:txBody>
      </p:sp>
      <p:sp>
        <p:nvSpPr>
          <p:cNvPr id="338959" name="Rectangle 16"/>
          <p:cNvSpPr>
            <a:spLocks noChangeArrowheads="1"/>
          </p:cNvSpPr>
          <p:nvPr/>
        </p:nvSpPr>
        <p:spPr bwMode="auto">
          <a:xfrm>
            <a:off x="2357445" y="4221167"/>
            <a:ext cx="628377" cy="246221"/>
          </a:xfrm>
          <a:prstGeom prst="rect">
            <a:avLst/>
          </a:prstGeom>
          <a:noFill/>
          <a:ln>
            <a:noFill/>
          </a:ln>
          <a:effectLst>
            <a:outerShdw dist="1796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600" smtClean="0">
                <a:solidFill>
                  <a:srgbClr val="3333FF"/>
                </a:solidFill>
                <a:cs typeface="Times New Roman" pitchFamily="18" charset="0"/>
              </a:rPr>
              <a:t>Normal</a:t>
            </a:r>
            <a:endParaRPr lang="en-US" altLang="en-US" sz="2400" smtClean="0">
              <a:solidFill>
                <a:srgbClr val="3333FF"/>
              </a:solidFill>
              <a:cs typeface="Times New Roman" pitchFamily="18" charset="0"/>
            </a:endParaRPr>
          </a:p>
        </p:txBody>
      </p:sp>
      <p:sp>
        <p:nvSpPr>
          <p:cNvPr id="338960" name="Rectangle 17"/>
          <p:cNvSpPr>
            <a:spLocks noChangeArrowheads="1"/>
          </p:cNvSpPr>
          <p:nvPr/>
        </p:nvSpPr>
        <p:spPr bwMode="auto">
          <a:xfrm>
            <a:off x="5284789" y="2100269"/>
            <a:ext cx="229562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800" smtClean="0">
                <a:solidFill>
                  <a:srgbClr val="FEFEFE"/>
                </a:solidFill>
                <a:latin typeface="Verdana" pitchFamily="34" charset="0"/>
                <a:cs typeface="Times New Roman" pitchFamily="18" charset="0"/>
              </a:rPr>
              <a:t>2-Hour PG on OGTT</a:t>
            </a:r>
            <a:endParaRPr lang="en-US" altLang="en-US" sz="1800" smtClean="0">
              <a:solidFill>
                <a:srgbClr val="FFFFFF"/>
              </a:solidFill>
              <a:latin typeface="Verdana" pitchFamily="34" charset="0"/>
              <a:cs typeface="Times New Roman" pitchFamily="18" charset="0"/>
            </a:endParaRPr>
          </a:p>
        </p:txBody>
      </p:sp>
      <p:sp>
        <p:nvSpPr>
          <p:cNvPr id="338961" name="Rectangle 18"/>
          <p:cNvSpPr>
            <a:spLocks noChangeArrowheads="1"/>
          </p:cNvSpPr>
          <p:nvPr/>
        </p:nvSpPr>
        <p:spPr bwMode="auto">
          <a:xfrm>
            <a:off x="4752983" y="3160713"/>
            <a:ext cx="79188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400" smtClean="0">
                <a:solidFill>
                  <a:srgbClr val="FEFEFE"/>
                </a:solidFill>
                <a:cs typeface="Times New Roman" pitchFamily="18" charset="0"/>
              </a:rPr>
              <a:t>200 mg/dL</a:t>
            </a:r>
            <a:endParaRPr lang="en-US" altLang="en-US" sz="2400" smtClean="0">
              <a:solidFill>
                <a:srgbClr val="FFFFFF"/>
              </a:solidFill>
              <a:cs typeface="Times New Roman" pitchFamily="18" charset="0"/>
            </a:endParaRPr>
          </a:p>
        </p:txBody>
      </p:sp>
      <p:sp>
        <p:nvSpPr>
          <p:cNvPr id="338962" name="Rectangle 19"/>
          <p:cNvSpPr>
            <a:spLocks noChangeArrowheads="1"/>
          </p:cNvSpPr>
          <p:nvPr/>
        </p:nvSpPr>
        <p:spPr bwMode="auto">
          <a:xfrm>
            <a:off x="4752983" y="3721100"/>
            <a:ext cx="79188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400" smtClean="0">
                <a:solidFill>
                  <a:srgbClr val="FEFEFE"/>
                </a:solidFill>
                <a:cs typeface="Times New Roman" pitchFamily="18" charset="0"/>
              </a:rPr>
              <a:t>140 mg/dL</a:t>
            </a:r>
            <a:endParaRPr lang="en-US" altLang="en-US" sz="2400" smtClean="0">
              <a:solidFill>
                <a:srgbClr val="FFFFFF"/>
              </a:solidFill>
              <a:cs typeface="Times New Roman" pitchFamily="18" charset="0"/>
            </a:endParaRPr>
          </a:p>
        </p:txBody>
      </p:sp>
      <p:sp>
        <p:nvSpPr>
          <p:cNvPr id="338963" name="Rectangle 20"/>
          <p:cNvSpPr>
            <a:spLocks noChangeArrowheads="1"/>
          </p:cNvSpPr>
          <p:nvPr/>
        </p:nvSpPr>
        <p:spPr bwMode="auto">
          <a:xfrm>
            <a:off x="7300914" y="3160713"/>
            <a:ext cx="35240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400" smtClean="0">
                <a:solidFill>
                  <a:srgbClr val="FEFEFE"/>
                </a:solidFill>
                <a:cs typeface="Times New Roman" pitchFamily="18" charset="0"/>
              </a:rPr>
              <a:t>11.1 </a:t>
            </a:r>
            <a:endParaRPr lang="en-US" altLang="en-US" sz="2400" smtClean="0">
              <a:solidFill>
                <a:srgbClr val="FFFFFF"/>
              </a:solidFill>
              <a:cs typeface="Times New Roman" pitchFamily="18" charset="0"/>
            </a:endParaRPr>
          </a:p>
        </p:txBody>
      </p:sp>
      <p:sp>
        <p:nvSpPr>
          <p:cNvPr id="338964" name="Rectangle 21"/>
          <p:cNvSpPr>
            <a:spLocks noChangeArrowheads="1"/>
          </p:cNvSpPr>
          <p:nvPr/>
        </p:nvSpPr>
        <p:spPr bwMode="auto">
          <a:xfrm>
            <a:off x="7702557" y="3160713"/>
            <a:ext cx="57708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400" smtClean="0">
                <a:solidFill>
                  <a:srgbClr val="FEFEFE"/>
                </a:solidFill>
                <a:cs typeface="Times New Roman" pitchFamily="18" charset="0"/>
              </a:rPr>
              <a:t>mmol/L</a:t>
            </a:r>
            <a:endParaRPr lang="en-US" altLang="en-US" sz="2400" smtClean="0">
              <a:solidFill>
                <a:srgbClr val="FFFFFF"/>
              </a:solidFill>
              <a:cs typeface="Times New Roman" pitchFamily="18" charset="0"/>
            </a:endParaRPr>
          </a:p>
        </p:txBody>
      </p:sp>
      <p:sp>
        <p:nvSpPr>
          <p:cNvPr id="338965" name="Rectangle 22"/>
          <p:cNvSpPr>
            <a:spLocks noChangeArrowheads="1"/>
          </p:cNvSpPr>
          <p:nvPr/>
        </p:nvSpPr>
        <p:spPr bwMode="auto">
          <a:xfrm>
            <a:off x="7288214" y="3721100"/>
            <a:ext cx="26930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400" smtClean="0">
                <a:solidFill>
                  <a:srgbClr val="FEFEFE"/>
                </a:solidFill>
                <a:cs typeface="Times New Roman" pitchFamily="18" charset="0"/>
              </a:rPr>
              <a:t>7.8 </a:t>
            </a:r>
            <a:endParaRPr lang="en-US" altLang="en-US" sz="2400" smtClean="0">
              <a:solidFill>
                <a:srgbClr val="FFFFFF"/>
              </a:solidFill>
              <a:cs typeface="Times New Roman" pitchFamily="18" charset="0"/>
            </a:endParaRPr>
          </a:p>
        </p:txBody>
      </p:sp>
      <p:sp>
        <p:nvSpPr>
          <p:cNvPr id="338966" name="Rectangle 23"/>
          <p:cNvSpPr>
            <a:spLocks noChangeArrowheads="1"/>
          </p:cNvSpPr>
          <p:nvPr/>
        </p:nvSpPr>
        <p:spPr bwMode="auto">
          <a:xfrm>
            <a:off x="7566032" y="3721100"/>
            <a:ext cx="57708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400" smtClean="0">
                <a:solidFill>
                  <a:srgbClr val="FEFEFE"/>
                </a:solidFill>
                <a:cs typeface="Times New Roman" pitchFamily="18" charset="0"/>
              </a:rPr>
              <a:t>mmol/L</a:t>
            </a:r>
            <a:endParaRPr lang="en-US" altLang="en-US" sz="2400" smtClean="0">
              <a:solidFill>
                <a:srgbClr val="FFFFFF"/>
              </a:solidFill>
              <a:cs typeface="Times New Roman" pitchFamily="18" charset="0"/>
            </a:endParaRPr>
          </a:p>
        </p:txBody>
      </p:sp>
      <p:sp>
        <p:nvSpPr>
          <p:cNvPr id="338967" name="Rectangle 24"/>
          <p:cNvSpPr>
            <a:spLocks noChangeArrowheads="1"/>
          </p:cNvSpPr>
          <p:nvPr/>
        </p:nvSpPr>
        <p:spPr bwMode="auto">
          <a:xfrm>
            <a:off x="1976444" y="2738442"/>
            <a:ext cx="1458733" cy="246221"/>
          </a:xfrm>
          <a:prstGeom prst="rect">
            <a:avLst/>
          </a:prstGeom>
          <a:noFill/>
          <a:ln>
            <a:noFill/>
          </a:ln>
          <a:effectLst>
            <a:outerShdw dist="1796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600" smtClean="0">
                <a:solidFill>
                  <a:srgbClr val="CCCCFF"/>
                </a:solidFill>
                <a:cs typeface="Times New Roman" pitchFamily="18" charset="0"/>
              </a:rPr>
              <a:t>Diabetes Mellitus</a:t>
            </a:r>
            <a:endParaRPr lang="en-US" altLang="en-US" sz="2400" smtClean="0">
              <a:solidFill>
                <a:srgbClr val="CCCCFF"/>
              </a:solidFill>
              <a:cs typeface="Times New Roman" pitchFamily="18" charset="0"/>
            </a:endParaRPr>
          </a:p>
        </p:txBody>
      </p:sp>
      <p:sp>
        <p:nvSpPr>
          <p:cNvPr id="338968" name="Rectangle 25"/>
          <p:cNvSpPr>
            <a:spLocks noChangeArrowheads="1"/>
          </p:cNvSpPr>
          <p:nvPr/>
        </p:nvSpPr>
        <p:spPr bwMode="auto">
          <a:xfrm>
            <a:off x="5611819" y="3317881"/>
            <a:ext cx="166552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600" smtClean="0">
                <a:solidFill>
                  <a:srgbClr val="FEFEFE"/>
                </a:solidFill>
                <a:latin typeface="Helvetica" pitchFamily="34" charset="0"/>
                <a:cs typeface="Times New Roman" pitchFamily="18" charset="0"/>
              </a:rPr>
              <a:t>Impaired Glucose </a:t>
            </a:r>
          </a:p>
          <a:p>
            <a:pPr eaLnBrk="0" fontAlgn="base" hangingPunct="0">
              <a:spcBef>
                <a:spcPct val="0"/>
              </a:spcBef>
              <a:spcAft>
                <a:spcPct val="0"/>
              </a:spcAft>
              <a:buClrTx/>
              <a:buSzTx/>
              <a:buFontTx/>
              <a:buNone/>
            </a:pPr>
            <a:r>
              <a:rPr lang="en-US" altLang="en-US" sz="1600" smtClean="0">
                <a:solidFill>
                  <a:srgbClr val="FEFEFE"/>
                </a:solidFill>
                <a:latin typeface="Helvetica" pitchFamily="34" charset="0"/>
                <a:cs typeface="Times New Roman" pitchFamily="18" charset="0"/>
              </a:rPr>
              <a:t>Tolerance</a:t>
            </a:r>
          </a:p>
        </p:txBody>
      </p:sp>
      <p:sp>
        <p:nvSpPr>
          <p:cNvPr id="338969" name="Rectangle 26"/>
          <p:cNvSpPr>
            <a:spLocks noChangeArrowheads="1"/>
          </p:cNvSpPr>
          <p:nvPr/>
        </p:nvSpPr>
        <p:spPr bwMode="auto">
          <a:xfrm>
            <a:off x="6027745" y="4221167"/>
            <a:ext cx="660437" cy="246221"/>
          </a:xfrm>
          <a:prstGeom prst="rect">
            <a:avLst/>
          </a:prstGeom>
          <a:noFill/>
          <a:ln>
            <a:noFill/>
          </a:ln>
          <a:effectLst>
            <a:outerShdw dist="1796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600" smtClean="0">
                <a:solidFill>
                  <a:srgbClr val="3333FF"/>
                </a:solidFill>
                <a:latin typeface="Helvetica" pitchFamily="34" charset="0"/>
                <a:cs typeface="Times New Roman" pitchFamily="18" charset="0"/>
              </a:rPr>
              <a:t>Normal</a:t>
            </a:r>
          </a:p>
        </p:txBody>
      </p:sp>
      <p:sp>
        <p:nvSpPr>
          <p:cNvPr id="338970" name="Rectangle 27"/>
          <p:cNvSpPr>
            <a:spLocks noChangeArrowheads="1"/>
          </p:cNvSpPr>
          <p:nvPr/>
        </p:nvSpPr>
        <p:spPr bwMode="auto">
          <a:xfrm>
            <a:off x="5621338" y="2738442"/>
            <a:ext cx="1559722" cy="246221"/>
          </a:xfrm>
          <a:prstGeom prst="rect">
            <a:avLst/>
          </a:prstGeom>
          <a:noFill/>
          <a:ln>
            <a:noFill/>
          </a:ln>
          <a:effectLst>
            <a:outerShdw dist="1796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600" smtClean="0">
                <a:solidFill>
                  <a:srgbClr val="CCCCFF"/>
                </a:solidFill>
                <a:latin typeface="Helvetica" pitchFamily="34" charset="0"/>
                <a:cs typeface="Times New Roman" pitchFamily="18" charset="0"/>
              </a:rPr>
              <a:t>Diabetes Mellitus</a:t>
            </a:r>
          </a:p>
        </p:txBody>
      </p:sp>
      <p:sp>
        <p:nvSpPr>
          <p:cNvPr id="338971" name="Rectangle 28"/>
          <p:cNvSpPr>
            <a:spLocks noGrp="1" noChangeArrowheads="1"/>
          </p:cNvSpPr>
          <p:nvPr>
            <p:ph type="title"/>
          </p:nvPr>
        </p:nvSpPr>
        <p:spPr/>
        <p:txBody>
          <a:bodyPr/>
          <a:lstStyle/>
          <a:p>
            <a:r>
              <a:rPr lang="en-US" altLang="en-US" smtClean="0">
                <a:solidFill>
                  <a:srgbClr val="FFFF00"/>
                </a:solidFill>
              </a:rPr>
              <a:t>Diagnostic Criteria Associated </a:t>
            </a:r>
            <a:br>
              <a:rPr lang="en-US" altLang="en-US" smtClean="0">
                <a:solidFill>
                  <a:srgbClr val="FFFF00"/>
                </a:solidFill>
              </a:rPr>
            </a:br>
            <a:r>
              <a:rPr lang="en-US" altLang="en-US" smtClean="0">
                <a:solidFill>
                  <a:srgbClr val="FFFF00"/>
                </a:solidFill>
              </a:rPr>
              <a:t>with Glucose Abnormalities</a:t>
            </a:r>
          </a:p>
        </p:txBody>
      </p:sp>
      <p:sp>
        <p:nvSpPr>
          <p:cNvPr id="338972"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460ACB98-A4ED-4C21-B800-BC15E05A66FD}" type="slidenum">
              <a:rPr lang="en-US" altLang="en-US" sz="1400">
                <a:solidFill>
                  <a:srgbClr val="FFFFFF"/>
                </a:solidFill>
              </a:rPr>
              <a:pPr>
                <a:spcBef>
                  <a:spcPct val="0"/>
                </a:spcBef>
                <a:buClrTx/>
                <a:buSzTx/>
                <a:buFontTx/>
                <a:buNone/>
              </a:pPr>
              <a:t>8</a:t>
            </a:fld>
            <a:endParaRPr lang="en-US" altLang="en-US" sz="1400">
              <a:solidFill>
                <a:srgbClr val="FFFFFF"/>
              </a:solidFill>
            </a:endParaRPr>
          </a:p>
        </p:txBody>
      </p:sp>
    </p:spTree>
    <p:extLst>
      <p:ext uri="{BB962C8B-B14F-4D97-AF65-F5344CB8AC3E}">
        <p14:creationId xmlns:p14="http://schemas.microsoft.com/office/powerpoint/2010/main" val="3577106815"/>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1"/>
          <p:cNvSpPr>
            <a:spLocks noGrp="1"/>
          </p:cNvSpPr>
          <p:nvPr>
            <p:ph idx="4294967295"/>
          </p:nvPr>
        </p:nvSpPr>
        <p:spPr>
          <a:xfrm>
            <a:off x="304800" y="1447800"/>
            <a:ext cx="8610600" cy="5105400"/>
          </a:xfrm>
        </p:spPr>
        <p:txBody>
          <a:bodyPr>
            <a:normAutofit fontScale="70000" lnSpcReduction="20000"/>
          </a:bodyPr>
          <a:lstStyle/>
          <a:p>
            <a:pPr>
              <a:spcBef>
                <a:spcPts val="1200"/>
              </a:spcBef>
              <a:defRPr/>
            </a:pPr>
            <a:r>
              <a:rPr lang="en-US" sz="4000" u="sng" dirty="0">
                <a:solidFill>
                  <a:srgbClr val="FFFF00"/>
                </a:solidFill>
              </a:rPr>
              <a:t>Plasma blood glucose rather than A1C should be used to diagnose type 1 diabetes </a:t>
            </a:r>
            <a:r>
              <a:rPr lang="en-US" sz="4000" dirty="0"/>
              <a:t>in individuals with symptoms of hyperglycemia.</a:t>
            </a:r>
            <a:r>
              <a:rPr lang="en-US" sz="4000" dirty="0">
                <a:solidFill>
                  <a:srgbClr val="FBE905"/>
                </a:solidFill>
              </a:rPr>
              <a:t> </a:t>
            </a:r>
            <a:endParaRPr lang="en-US" sz="4000" dirty="0" smtClean="0">
              <a:solidFill>
                <a:srgbClr val="FFFF00"/>
              </a:solidFill>
            </a:endParaRPr>
          </a:p>
          <a:p>
            <a:pPr>
              <a:spcBef>
                <a:spcPts val="1200"/>
              </a:spcBef>
              <a:defRPr/>
            </a:pPr>
            <a:endParaRPr lang="en-US" sz="4000" dirty="0">
              <a:solidFill>
                <a:schemeClr val="accent6"/>
              </a:solidFill>
            </a:endParaRPr>
          </a:p>
          <a:p>
            <a:pPr>
              <a:spcBef>
                <a:spcPts val="1200"/>
              </a:spcBef>
              <a:defRPr/>
            </a:pPr>
            <a:r>
              <a:rPr lang="en-US" sz="4000" dirty="0"/>
              <a:t>Screening for type 1 diabetes with a panel of autoantibodies is currently recommended only in the setting of a research trial study or in first-degree family members of a </a:t>
            </a:r>
            <a:r>
              <a:rPr lang="en-US" sz="4000" dirty="0" err="1"/>
              <a:t>proband</a:t>
            </a:r>
            <a:r>
              <a:rPr lang="en-US" sz="4000" dirty="0"/>
              <a:t> with type 1 diabetes. </a:t>
            </a:r>
            <a:endParaRPr lang="en-US" sz="4000" dirty="0" smtClean="0">
              <a:solidFill>
                <a:srgbClr val="F79646"/>
              </a:solidFill>
            </a:endParaRPr>
          </a:p>
          <a:p>
            <a:pPr>
              <a:spcBef>
                <a:spcPts val="1200"/>
              </a:spcBef>
              <a:defRPr/>
            </a:pPr>
            <a:endParaRPr lang="en-US" sz="4000" dirty="0"/>
          </a:p>
          <a:p>
            <a:pPr>
              <a:spcBef>
                <a:spcPts val="1200"/>
              </a:spcBef>
              <a:defRPr/>
            </a:pPr>
            <a:r>
              <a:rPr lang="en-US" sz="4000" dirty="0"/>
              <a:t>Persistence of two or more autoantibodies predicts clinical </a:t>
            </a:r>
            <a:r>
              <a:rPr lang="en-US" sz="4000" dirty="0" smtClean="0"/>
              <a:t>diabetes.</a:t>
            </a:r>
            <a:endParaRPr lang="en-US" sz="4000" dirty="0" smtClean="0">
              <a:solidFill>
                <a:srgbClr val="FFFF00"/>
              </a:solidFill>
            </a:endParaRPr>
          </a:p>
          <a:p>
            <a:pPr algn="ctr">
              <a:spcBef>
                <a:spcPts val="1200"/>
              </a:spcBef>
              <a:buFont typeface="Wingdings" pitchFamily="2" charset="2"/>
              <a:buNone/>
              <a:defRPr/>
            </a:pPr>
            <a:endParaRPr lang="en-US" sz="4000" dirty="0">
              <a:solidFill>
                <a:srgbClr val="FFFF00"/>
              </a:solidFill>
            </a:endParaRPr>
          </a:p>
          <a:p>
            <a:pPr>
              <a:spcBef>
                <a:spcPts val="1200"/>
              </a:spcBef>
              <a:defRPr/>
            </a:pPr>
            <a:endParaRPr lang="en-US" dirty="0">
              <a:solidFill>
                <a:srgbClr val="FBE905"/>
              </a:solidFill>
            </a:endParaRPr>
          </a:p>
        </p:txBody>
      </p:sp>
      <p:sp>
        <p:nvSpPr>
          <p:cNvPr id="354307" name="Title 2"/>
          <p:cNvSpPr>
            <a:spLocks noGrp="1"/>
          </p:cNvSpPr>
          <p:nvPr>
            <p:ph type="title" idx="4294967295"/>
          </p:nvPr>
        </p:nvSpPr>
        <p:spPr>
          <a:xfrm>
            <a:off x="152400" y="407991"/>
            <a:ext cx="8763000" cy="506412"/>
          </a:xfrm>
          <a:solidFill>
            <a:srgbClr val="CC0000"/>
          </a:solidFill>
        </p:spPr>
        <p:txBody>
          <a:bodyPr/>
          <a:lstStyle/>
          <a:p>
            <a:r>
              <a:rPr lang="en-US" altLang="en-US" sz="3600" smtClean="0">
                <a:solidFill>
                  <a:srgbClr val="FFFF00"/>
                </a:solidFill>
              </a:rPr>
              <a:t>Type 1 Diabetes: Recommendations</a:t>
            </a:r>
          </a:p>
        </p:txBody>
      </p:sp>
      <p:sp>
        <p:nvSpPr>
          <p:cNvPr id="354308" name="TextBox 3"/>
          <p:cNvSpPr txBox="1">
            <a:spLocks noChangeArrowheads="1"/>
          </p:cNvSpPr>
          <p:nvPr/>
        </p:nvSpPr>
        <p:spPr bwMode="auto">
          <a:xfrm>
            <a:off x="838200" y="6094418"/>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eaLnBrk="0" fontAlgn="base" hangingPunct="0">
              <a:spcBef>
                <a:spcPct val="0"/>
              </a:spcBef>
              <a:spcAft>
                <a:spcPct val="0"/>
              </a:spcAft>
              <a:buClrTx/>
              <a:buSzTx/>
              <a:buFontTx/>
              <a:buNone/>
            </a:pPr>
            <a:r>
              <a:rPr lang="en-US" altLang="en-US" sz="1200" smtClean="0">
                <a:solidFill>
                  <a:srgbClr val="3333FF"/>
                </a:solidFill>
                <a:latin typeface="Helvetica" pitchFamily="34" charset="0"/>
                <a:cs typeface="Arial" pitchFamily="34" charset="0"/>
              </a:rPr>
              <a:t>Classification and Diagnosis of Diabetes: </a:t>
            </a:r>
            <a:br>
              <a:rPr lang="en-US" altLang="en-US" sz="1200" smtClean="0">
                <a:solidFill>
                  <a:srgbClr val="3333FF"/>
                </a:solidFill>
                <a:latin typeface="Helvetica" pitchFamily="34" charset="0"/>
                <a:cs typeface="Arial" pitchFamily="34" charset="0"/>
              </a:rPr>
            </a:br>
            <a:r>
              <a:rPr lang="en-US" altLang="en-US" sz="1200" i="1" smtClean="0">
                <a:solidFill>
                  <a:srgbClr val="3333FF"/>
                </a:solidFill>
                <a:latin typeface="Arial" pitchFamily="34" charset="0"/>
                <a:cs typeface="Arial" pitchFamily="34" charset="0"/>
              </a:rPr>
              <a:t>Standards of Medical Care in Diabetes - 2018</a:t>
            </a:r>
            <a:r>
              <a:rPr lang="en-US" altLang="en-US" sz="1200" smtClean="0">
                <a:solidFill>
                  <a:srgbClr val="3333FF"/>
                </a:solidFill>
                <a:latin typeface="Helvetica" pitchFamily="34" charset="0"/>
                <a:cs typeface="Arial" pitchFamily="34" charset="0"/>
              </a:rPr>
              <a:t>. </a:t>
            </a:r>
            <a:r>
              <a:rPr lang="en-US" altLang="en-US" sz="1200" i="1" smtClean="0">
                <a:solidFill>
                  <a:srgbClr val="3333FF"/>
                </a:solidFill>
                <a:latin typeface="Helvetica" pitchFamily="34" charset="0"/>
                <a:cs typeface="Arial" pitchFamily="34" charset="0"/>
              </a:rPr>
              <a:t>Diabetes Care </a:t>
            </a:r>
            <a:r>
              <a:rPr lang="en-US" altLang="en-US" sz="1200" smtClean="0">
                <a:solidFill>
                  <a:srgbClr val="3333FF"/>
                </a:solidFill>
                <a:latin typeface="Helvetica" pitchFamily="34" charset="0"/>
                <a:cs typeface="Arial" pitchFamily="34" charset="0"/>
              </a:rPr>
              <a:t>2018; 41 (Suppl. 1): S13-S27</a:t>
            </a:r>
          </a:p>
        </p:txBody>
      </p:sp>
      <p:sp>
        <p:nvSpPr>
          <p:cNvPr id="354309"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ECC9F06F-170F-4F4E-83F7-FAA4529FD1E5}" type="slidenum">
              <a:rPr lang="en-US" altLang="en-US" sz="1400">
                <a:solidFill>
                  <a:srgbClr val="FFFFFF"/>
                </a:solidFill>
              </a:rPr>
              <a:pPr>
                <a:spcBef>
                  <a:spcPct val="0"/>
                </a:spcBef>
                <a:buClrTx/>
                <a:buSzTx/>
                <a:buFontTx/>
                <a:buNone/>
              </a:pPr>
              <a:t>9</a:t>
            </a:fld>
            <a:endParaRPr lang="en-US" altLang="en-US" sz="1400">
              <a:solidFill>
                <a:srgbClr val="FFFFFF"/>
              </a:solidFill>
            </a:endParaRPr>
          </a:p>
        </p:txBody>
      </p:sp>
    </p:spTree>
    <p:extLst>
      <p:ext uri="{BB962C8B-B14F-4D97-AF65-F5344CB8AC3E}">
        <p14:creationId xmlns:p14="http://schemas.microsoft.com/office/powerpoint/2010/main" val="13858565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4403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03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403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_rels/theme20.xml.rels><?xml version="1.0" encoding="UTF-8" standalone="yes"?>
<Relationships xmlns="http://schemas.openxmlformats.org/package/2006/relationships"><Relationship Id="rId1" Type="http://schemas.openxmlformats.org/officeDocument/2006/relationships/image" Target="../media/image13.jpeg"/></Relationships>
</file>

<file path=ppt/theme/_rels/theme21.xml.rels><?xml version="1.0" encoding="UTF-8" standalone="yes"?>
<Relationships xmlns="http://schemas.openxmlformats.org/package/2006/relationships"><Relationship Id="rId1" Type="http://schemas.openxmlformats.org/officeDocument/2006/relationships/image" Target="../media/image13.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8_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9_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0_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1_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2_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2_Custom Design">
  <a:themeElements>
    <a:clrScheme name="ADA Brand Colors">
      <a:dk1>
        <a:srgbClr val="000000"/>
      </a:dk1>
      <a:lt1>
        <a:srgbClr val="FFFFFF"/>
      </a:lt1>
      <a:dk2>
        <a:srgbClr val="000000"/>
      </a:dk2>
      <a:lt2>
        <a:srgbClr val="FFFFFF"/>
      </a:lt2>
      <a:accent1>
        <a:srgbClr val="AA182C"/>
      </a:accent1>
      <a:accent2>
        <a:srgbClr val="EF4238"/>
      </a:accent2>
      <a:accent3>
        <a:srgbClr val="000000"/>
      </a:accent3>
      <a:accent4>
        <a:srgbClr val="F8F8F8"/>
      </a:accent4>
      <a:accent5>
        <a:srgbClr val="FFFFFF"/>
      </a:accent5>
      <a:accent6>
        <a:srgbClr val="AA182C"/>
      </a:accent6>
      <a:hlink>
        <a:srgbClr val="AA182C"/>
      </a:hlink>
      <a:folHlink>
        <a:srgbClr val="EF423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Modèle par défaut">
  <a:themeElements>
    <a:clrScheme name="">
      <a:dk1>
        <a:srgbClr val="808080"/>
      </a:dk1>
      <a:lt1>
        <a:srgbClr val="FFFFFF"/>
      </a:lt1>
      <a:dk2>
        <a:srgbClr val="000099"/>
      </a:dk2>
      <a:lt2>
        <a:srgbClr val="FFFF00"/>
      </a:lt2>
      <a:accent1>
        <a:srgbClr val="00CC99"/>
      </a:accent1>
      <a:accent2>
        <a:srgbClr val="3333CC"/>
      </a:accent2>
      <a:accent3>
        <a:srgbClr val="AAAACA"/>
      </a:accent3>
      <a:accent4>
        <a:srgbClr val="DADADA"/>
      </a:accent4>
      <a:accent5>
        <a:srgbClr val="AAE2CA"/>
      </a:accent5>
      <a:accent6>
        <a:srgbClr val="2D2DB9"/>
      </a:accent6>
      <a:hlink>
        <a:srgbClr val="CCCCFF"/>
      </a:hlink>
      <a:folHlink>
        <a:srgbClr val="B2B2B2"/>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2"/>
          </a:solid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2"/>
          </a:solid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odèle par défau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dèle par défau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dèle par défau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dèle par défau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_Acute Complications of DM">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1.xml><?xml version="1.0" encoding="utf-8"?>
<a:theme xmlns:a="http://schemas.openxmlformats.org/drawingml/2006/main" name="6_Acute Complications of DM">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3_Blank">
  <a:themeElements>
    <a:clrScheme name="NN Microsoft Office Color Scheme">
      <a:dk1>
        <a:srgbClr val="001965"/>
      </a:dk1>
      <a:lt1>
        <a:srgbClr val="FFFFFF"/>
      </a:lt1>
      <a:dk2>
        <a:srgbClr val="001965"/>
      </a:dk2>
      <a:lt2>
        <a:srgbClr val="E0DED8"/>
      </a:lt2>
      <a:accent1>
        <a:srgbClr val="009FDA"/>
      </a:accent1>
      <a:accent2>
        <a:srgbClr val="001965"/>
      </a:accent2>
      <a:accent3>
        <a:srgbClr val="82786F"/>
      </a:accent3>
      <a:accent4>
        <a:srgbClr val="E0DED8"/>
      </a:accent4>
      <a:accent5>
        <a:srgbClr val="E64A0E"/>
      </a:accent5>
      <a:accent6>
        <a:srgbClr val="AEA79F"/>
      </a:accent6>
      <a:hlink>
        <a:srgbClr val="009FDA"/>
      </a:hlink>
      <a:folHlink>
        <a:srgbClr val="82786F"/>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NN White - Primary Color">
      <a:srgbClr val="FFFFFF"/>
    </a:custClr>
    <a:custClr name="NN Dark blue - Primary Color">
      <a:srgbClr val="001965"/>
    </a:custClr>
    <a:custClr name="NN Light blue - Primary Color">
      <a:srgbClr val="009FDA"/>
    </a:custClr>
    <a:custClr name="NN Lava red - Secondary Color">
      <a:srgbClr val="E64A0E"/>
    </a:custClr>
    <a:custClr name="NN Granite grey - Secondary Color">
      <a:srgbClr val="82786F"/>
    </a:custClr>
    <a:custClr name="NN Concrete grey - Secondary Color">
      <a:srgbClr val="AEA79F"/>
    </a:custClr>
    <a:custClr name="NN Marble grey - Secondary Color">
      <a:srgbClr val="C7C2BA"/>
    </a:custClr>
    <a:custClr name="NN Pearl grey - Secondary Color">
      <a:srgbClr val="E0DED8"/>
    </a:custClr>
    <a:custClr name="NN Black - Accent Color">
      <a:srgbClr val="001423"/>
    </a:custClr>
    <a:custClr name="NN Forest green - Accent Color">
      <a:srgbClr val="3F9C35"/>
    </a:custClr>
    <a:custClr name="NN Grass green - Accent Color">
      <a:srgbClr val="739600"/>
    </a:custClr>
    <a:custClr name="NN Lime Green - Accent Color">
      <a:srgbClr val="C9DD03"/>
    </a:custClr>
    <a:custClr name="NN Ocean blue - Accent Color">
      <a:srgbClr val="007C92"/>
    </a:custClr>
    <a:custClr name="NN Sky blue - Accent Color">
      <a:srgbClr val="72B5CC"/>
    </a:custClr>
    <a:custClr name="NN Misty blue - Accent Color">
      <a:srgbClr val="C2DEEA"/>
    </a:custClr>
    <a:custClr name="NN Sunset orange - Accent Color">
      <a:srgbClr val="D47600"/>
    </a:custClr>
    <a:custClr name="NN Golden yellow - Accent Color">
      <a:srgbClr val="EAAB00"/>
    </a:custClr>
  </a:custClrLst>
</a:theme>
</file>

<file path=ppt/theme/theme2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rgbClr val="CC00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1691</TotalTime>
  <Words>4011</Words>
  <Application>Microsoft Office PowerPoint</Application>
  <PresentationFormat>On-screen Show (4:3)</PresentationFormat>
  <Paragraphs>650</Paragraphs>
  <Slides>75</Slides>
  <Notes>14</Notes>
  <HiddenSlides>0</HiddenSlides>
  <MMClips>0</MMClips>
  <ScaleCrop>false</ScaleCrop>
  <HeadingPairs>
    <vt:vector size="6" baseType="variant">
      <vt:variant>
        <vt:lpstr>Theme</vt:lpstr>
      </vt:variant>
      <vt:variant>
        <vt:i4>23</vt:i4>
      </vt:variant>
      <vt:variant>
        <vt:lpstr>Embedded OLE Servers</vt:lpstr>
      </vt:variant>
      <vt:variant>
        <vt:i4>2</vt:i4>
      </vt:variant>
      <vt:variant>
        <vt:lpstr>Slide Titles</vt:lpstr>
      </vt:variant>
      <vt:variant>
        <vt:i4>75</vt:i4>
      </vt:variant>
    </vt:vector>
  </HeadingPairs>
  <TitlesOfParts>
    <vt:vector size="100" baseType="lpstr">
      <vt:lpstr>Office Theme</vt:lpstr>
      <vt:lpstr>1_Modèle par défaut</vt:lpstr>
      <vt:lpstr>Azure</vt:lpstr>
      <vt:lpstr>1_Azure</vt:lpstr>
      <vt:lpstr>2_Azure</vt:lpstr>
      <vt:lpstr>4_Azure</vt:lpstr>
      <vt:lpstr>5_Azure</vt:lpstr>
      <vt:lpstr>6_Azure</vt:lpstr>
      <vt:lpstr>7_Azure</vt:lpstr>
      <vt:lpstr>8_Azure</vt:lpstr>
      <vt:lpstr>9_Azure</vt:lpstr>
      <vt:lpstr>10_Azure</vt:lpstr>
      <vt:lpstr>11_Azure</vt:lpstr>
      <vt:lpstr>12_Azure</vt:lpstr>
      <vt:lpstr>2_Custom Design</vt:lpstr>
      <vt:lpstr>3_Custom Design</vt:lpstr>
      <vt:lpstr>1_Office Theme</vt:lpstr>
      <vt:lpstr>2_Office Theme</vt:lpstr>
      <vt:lpstr>3_Office Theme</vt:lpstr>
      <vt:lpstr>1_Acute Complications of DM</vt:lpstr>
      <vt:lpstr>6_Acute Complications of DM</vt:lpstr>
      <vt:lpstr>4_Office Theme</vt:lpstr>
      <vt:lpstr>3_Blank</vt:lpstr>
      <vt:lpstr>Flash Document</vt:lpstr>
      <vt:lpstr>think-cell Slide</vt:lpstr>
      <vt:lpstr>Typ1 Diabetes</vt:lpstr>
      <vt:lpstr>Diabetes Mellitus</vt:lpstr>
      <vt:lpstr>Classification</vt:lpstr>
      <vt:lpstr>DM Type 1 B</vt:lpstr>
      <vt:lpstr>Classification -   Age</vt:lpstr>
      <vt:lpstr>Type 1 DM</vt:lpstr>
      <vt:lpstr>Differential Diagnosis Type 1 and Type 2 Diabetes</vt:lpstr>
      <vt:lpstr>Diagnostic Criteria Associated  with Glucose Abnormalities</vt:lpstr>
      <vt:lpstr>Type 1 Diabetes: Recommendations</vt:lpstr>
      <vt:lpstr>Pathogenesis TYPE 1 DM</vt:lpstr>
      <vt:lpstr>Requirements for the development  of an autoimmune disease</vt:lpstr>
      <vt:lpstr>Pathogenesis of Type 1 DM</vt:lpstr>
      <vt:lpstr>Features of Type 1 Diabetes</vt:lpstr>
      <vt:lpstr>Staging of type 1 diabetes</vt:lpstr>
      <vt:lpstr>Staging of type 1 diabetes</vt:lpstr>
      <vt:lpstr>Staging of type 1 diabetes</vt:lpstr>
      <vt:lpstr>Pathogenesis of  Type 1 DM</vt:lpstr>
      <vt:lpstr>Pathogenesis of Type 1 DM</vt:lpstr>
      <vt:lpstr>Natural History of  Type 1 Diabetes</vt:lpstr>
      <vt:lpstr>Progression of Type 1 Diabetes</vt:lpstr>
      <vt:lpstr>TYPE 1 DM</vt:lpstr>
      <vt:lpstr>Lifelong risk of type 1 diabetes </vt:lpstr>
      <vt:lpstr>Autoimmune markers</vt:lpstr>
      <vt:lpstr>PowerPoint Presentation</vt:lpstr>
      <vt:lpstr>Normal Pancreatic Function</vt:lpstr>
      <vt:lpstr>PowerPoint Presentation</vt:lpstr>
      <vt:lpstr>Insulin preparations</vt:lpstr>
      <vt:lpstr>Action Profiles of Basal Insulins</vt:lpstr>
      <vt:lpstr>PowerPoint Presentation</vt:lpstr>
      <vt:lpstr>Insulin dosage</vt:lpstr>
      <vt:lpstr>Physical Activity: Recommendations</vt:lpstr>
      <vt:lpstr>Physical Activity: Recommendations</vt:lpstr>
      <vt:lpstr>Exercise</vt:lpstr>
      <vt:lpstr>Exercise</vt:lpstr>
      <vt:lpstr>Exercise</vt:lpstr>
      <vt:lpstr>Exercise</vt:lpstr>
      <vt:lpstr>Physical Activity and Exercise (Type 1)</vt:lpstr>
      <vt:lpstr>Physical Activity and Exercise (Type 1) (continued)</vt:lpstr>
      <vt:lpstr>Exercise</vt:lpstr>
      <vt:lpstr>Exercise</vt:lpstr>
      <vt:lpstr>Psychosocial Issues (Type 1) </vt:lpstr>
      <vt:lpstr>Glycemic Control (Type 1)</vt:lpstr>
      <vt:lpstr>Glycemic Control (Type 1) (continued)</vt:lpstr>
      <vt:lpstr>Glycemic Control (Type 1) (continued)</vt:lpstr>
      <vt:lpstr>Autoimmune Conditions (Type 1)</vt:lpstr>
      <vt:lpstr>Thyroid Disease (Type 1)</vt:lpstr>
      <vt:lpstr>Celiac Disease (Type 1)</vt:lpstr>
      <vt:lpstr>Management of Cardiovascular Risk Factors—Hypertension Screening (Type 1)</vt:lpstr>
      <vt:lpstr>Management of Cardiovascular Risk Factors —Hypertension Treatment (Type 1)</vt:lpstr>
      <vt:lpstr>Management of Cardiovascular Risk Factors—Hypertension Treatment (Type 1) (continued)</vt:lpstr>
      <vt:lpstr>Management of Cardiovascular Risk Factors—Dyslipidemia Testing (Type 1) </vt:lpstr>
      <vt:lpstr>Management of Cardiovascular Risk Factors—Dyslipidemia Treatment (Type 1) </vt:lpstr>
      <vt:lpstr>Management of Cardiovascular Risk Factors—Smoking (Type 1) </vt:lpstr>
      <vt:lpstr>Microvascular Complications—Nephropathy Screening (Type 1) </vt:lpstr>
      <vt:lpstr>Microvascular Complications—Nephropathy Treatment (Type 1) </vt:lpstr>
      <vt:lpstr>Microvascular Complications—Retinopathy Treatment (Type 1) </vt:lpstr>
      <vt:lpstr>Microvascular Complications—Neuropathy (Type 1) </vt:lpstr>
      <vt:lpstr>Acute complications: DKA</vt:lpstr>
      <vt:lpstr>Precipitating factor</vt:lpstr>
      <vt:lpstr>DKA is defined as (need all 3 criteria):  </vt:lpstr>
      <vt:lpstr>DKA and HHS Are Life-Threatening Emergencies</vt:lpstr>
      <vt:lpstr>Diagnostic Criteria for DKA and HHS</vt:lpstr>
      <vt:lpstr>PowerPoint Presentation</vt:lpstr>
      <vt:lpstr>Management of Diabetic Ketoacidosis</vt:lpstr>
      <vt:lpstr>Intravenous Insulin Therapy in DKA</vt:lpstr>
      <vt:lpstr>Management of Diabetic Ketoacidosis</vt:lpstr>
      <vt:lpstr>PowerPoint Presentation</vt:lpstr>
      <vt:lpstr>Management of Diabetic Ketoacidosis</vt:lpstr>
      <vt:lpstr>Transition to Subcutaneous Insulin After Resolution of DKA</vt:lpstr>
      <vt:lpstr>Hypoglycemia </vt:lpstr>
      <vt:lpstr>Epidemiology of Hypoglycemia: Mortality</vt:lpstr>
      <vt:lpstr>PowerPoint Presentation</vt:lpstr>
      <vt:lpstr>Abnormal cardiac repolarization during hypoglycemia</vt:lpstr>
      <vt:lpstr>A 23 y/o type1 DM with sudden death during hypoglycemia</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Hypoglycemia in Diabetes</dc:title>
  <dc:creator>SONY</dc:creator>
  <cp:lastModifiedBy>SONY</cp:lastModifiedBy>
  <cp:revision>176</cp:revision>
  <dcterms:created xsi:type="dcterms:W3CDTF">2019-08-18T14:54:16Z</dcterms:created>
  <dcterms:modified xsi:type="dcterms:W3CDTF">2020-08-05T19:47:25Z</dcterms:modified>
</cp:coreProperties>
</file>