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34"/>
  </p:notesMasterIdLst>
  <p:sldIdLst>
    <p:sldId id="360" r:id="rId2"/>
    <p:sldId id="259" r:id="rId3"/>
    <p:sldId id="381" r:id="rId4"/>
    <p:sldId id="316" r:id="rId5"/>
    <p:sldId id="257" r:id="rId6"/>
    <p:sldId id="351" r:id="rId7"/>
    <p:sldId id="349" r:id="rId8"/>
    <p:sldId id="350" r:id="rId9"/>
    <p:sldId id="318" r:id="rId10"/>
    <p:sldId id="319" r:id="rId11"/>
    <p:sldId id="376" r:id="rId12"/>
    <p:sldId id="321" r:id="rId13"/>
    <p:sldId id="329" r:id="rId14"/>
    <p:sldId id="334" r:id="rId15"/>
    <p:sldId id="354" r:id="rId16"/>
    <p:sldId id="356" r:id="rId17"/>
    <p:sldId id="358" r:id="rId18"/>
    <p:sldId id="324" r:id="rId19"/>
    <p:sldId id="323" r:id="rId20"/>
    <p:sldId id="378" r:id="rId21"/>
    <p:sldId id="361" r:id="rId22"/>
    <p:sldId id="364" r:id="rId23"/>
    <p:sldId id="363" r:id="rId24"/>
    <p:sldId id="373" r:id="rId25"/>
    <p:sldId id="365" r:id="rId26"/>
    <p:sldId id="374" r:id="rId27"/>
    <p:sldId id="370" r:id="rId28"/>
    <p:sldId id="371" r:id="rId29"/>
    <p:sldId id="372" r:id="rId30"/>
    <p:sldId id="379" r:id="rId31"/>
    <p:sldId id="375" r:id="rId32"/>
    <p:sldId id="380" r:id="rId3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Roboto" panose="020B0604020202020204" charset="0"/>
      <p:regular r:id="rId39"/>
      <p:bold r:id="rId40"/>
      <p:italic r:id="rId41"/>
      <p:boldItalic r:id="rId42"/>
    </p:embeddedFont>
    <p:embeddedFont>
      <p:font typeface="Paytone One" panose="020B0604020202020204" charset="0"/>
      <p:regular r:id="rId43"/>
    </p:embeddedFont>
    <p:embeddedFont>
      <p:font typeface="Oxygen" panose="020B0604020202020204" charset="0"/>
      <p:regular r:id="rId44"/>
      <p:bold r:id="rId45"/>
    </p:embeddedFont>
    <p:embeddedFont>
      <p:font typeface="Encode Sans" panose="020B0604020202020204" charset="0"/>
      <p:regular r:id="rId46"/>
      <p:bold r:id="rId47"/>
    </p:embeddedFont>
  </p:embeddedFontLst>
  <p:custDataLst>
    <p:tags r:id="rId4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093BA4BE-4ECE-4271-97FF-498659F78FAF}">
          <p14:sldIdLst>
            <p14:sldId id="360"/>
            <p14:sldId id="259"/>
          </p14:sldIdLst>
        </p14:section>
        <p14:section name="Summary Section" id="{84C55063-07BC-48A5-9337-D3C78E349DBF}">
          <p14:sldIdLst>
            <p14:sldId id="381"/>
          </p14:sldIdLst>
        </p14:section>
        <p14:section name="Epidemiology " id="{158D0E72-9BAA-46C5-B103-17D85EA22B84}">
          <p14:sldIdLst>
            <p14:sldId id="316"/>
            <p14:sldId id="257"/>
            <p14:sldId id="351"/>
            <p14:sldId id="349"/>
            <p14:sldId id="350"/>
          </p14:sldIdLst>
        </p14:section>
        <p14:section name="Pathogenesis " id="{9FC22683-E98D-4FD4-8E33-BFB599D36800}">
          <p14:sldIdLst>
            <p14:sldId id="318"/>
            <p14:sldId id="319"/>
            <p14:sldId id="376"/>
          </p14:sldIdLst>
        </p14:section>
        <p14:section name="Clinical Features " id="{79B3A9BB-7E09-49E4-9415-89CF0D1B2F26}">
          <p14:sldIdLst>
            <p14:sldId id="321"/>
            <p14:sldId id="329"/>
            <p14:sldId id="334"/>
            <p14:sldId id="354"/>
            <p14:sldId id="356"/>
            <p14:sldId id="358"/>
          </p14:sldIdLst>
        </p14:section>
        <p14:section name="Course of Illness" id="{3ED1A7C4-A394-47DF-B526-A01389E37F05}">
          <p14:sldIdLst>
            <p14:sldId id="324"/>
            <p14:sldId id="323"/>
            <p14:sldId id="378"/>
          </p14:sldIdLst>
        </p14:section>
        <p14:section name="Management" id="{03CC6B18-5D97-444A-8B62-B598090F2CF3}">
          <p14:sldIdLst>
            <p14:sldId id="361"/>
            <p14:sldId id="364"/>
            <p14:sldId id="363"/>
            <p14:sldId id="373"/>
            <p14:sldId id="365"/>
            <p14:sldId id="374"/>
            <p14:sldId id="370"/>
            <p14:sldId id="371"/>
            <p14:sldId id="372"/>
            <p14:sldId id="379"/>
            <p14:sldId id="375"/>
            <p14:sldId id="3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D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297020-1DA6-407B-807F-DD82FEB8DF50}">
  <a:tblStyle styleId="{45297020-1DA6-407B-807F-DD82FEB8DF5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38" autoAdjust="0"/>
  </p:normalViewPr>
  <p:slideViewPr>
    <p:cSldViewPr snapToGrid="0">
      <p:cViewPr varScale="1">
        <p:scale>
          <a:sx n="92" d="100"/>
          <a:sy n="9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7T08:57:19.56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7T08:57:21.41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72,'1188'0,"-1168"-2,-1 0,1-1,0-1,-1-1,22-9,44-10,-15 14,0 4,141 4,-145 3,-24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7T08:57:30.61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1,'1195'0,"-1145"3,0 2,0 2,50 14,34 6,17-9,274-4,-196-3,-62-1,215-9,-201-2,-157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7T08:57:32.6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26,'0'-1,"1"0,-1 1,1-1,-1 0,1 1,-1-1,1 1,0-1,-1 1,1-1,0 1,-1-1,1 1,0-1,0 1,0 0,-1 0,1-1,0 1,0 0,0 0,1 0,26-4,-23 4,150-11,156 10,-142 3,795-2,-938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7T08:57:35.07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2,'147'-2,"159"4,-17 20,151 3,-333-27,132 3,-54 18,-160-16,133 25,-4 0,-15-10,180 2,-162-21,-122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7T08:57:46.38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1,'1004'0,"-782"11,0 1,648-13,-839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7T12:38:48.92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24,'3'-2,"-1"0,1 0,0 1,-1-1,1 1,0-1,0 1,0 0,0 0,0 1,0-1,5 0,42-2,-30 3,486-4,-309 5,638 56,-456-43,-288-10,104 17,-29-2,-33-16,-90-4,85 9,-54 1,-45-7,49 11,-60-8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7T12:38:50.97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1,'1725'0,"-1688"0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2" name="Google Shape;174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79330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597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8518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2" name="Google Shape;2472;ga91abd1cd8_0_2898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3" name="Google Shape;2473;ga91abd1cd8_0_2898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357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2" name="Google Shape;2472;ga91abd1cd8_0_2898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3" name="Google Shape;2473;ga91abd1cd8_0_2898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4664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2" name="Google Shape;2472;ga91abd1cd8_0_2898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3" name="Google Shape;2473;ga91abd1cd8_0_2898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2439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3704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14242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1" name="Google Shape;2911;ga80cf2c364_1_24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2" name="Google Shape;2912;ga80cf2c364_1_24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7076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a91abd1cd8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a91abd1cd8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9201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5780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ga80cf2c364_1_24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6" name="Google Shape;1866;ga80cf2c364_1_24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4" name="Google Shape;2524;ga80cf2c364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5" name="Google Shape;2525;ga80cf2c364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2235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4" name="Google Shape;2524;ga80cf2c364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5" name="Google Shape;2525;ga80cf2c364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47798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411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7632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2106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7407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7219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66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5747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ga80cf2c364_1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9" name="Google Shape;1839;ga80cf2c364_1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ga80cf2c364_1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9" name="Google Shape;1839;ga80cf2c364_1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3198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ga80cf2c364_1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9" name="Google Shape;1839;ga80cf2c364_1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1761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ga80cf2c364_1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9" name="Google Shape;1839;ga80cf2c364_1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3068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0682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ga80cf2c364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5" name="Google Shape;1885;ga80cf2c364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6934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835200" y="3617400"/>
            <a:ext cx="5308680" cy="1526057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9724" y="0"/>
            <a:ext cx="4953404" cy="1790987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555577" y="1013346"/>
            <a:ext cx="38118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005577" y="3341271"/>
            <a:ext cx="29118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-146800" y="-60100"/>
            <a:ext cx="725875" cy="709300"/>
            <a:chOff x="703175" y="3286325"/>
            <a:chExt cx="725875" cy="709300"/>
          </a:xfrm>
        </p:grpSpPr>
        <p:sp>
          <p:nvSpPr>
            <p:cNvPr id="14" name="Google Shape;14;p2"/>
            <p:cNvSpPr/>
            <p:nvPr/>
          </p:nvSpPr>
          <p:spPr>
            <a:xfrm>
              <a:off x="1048975" y="3589325"/>
              <a:ext cx="51950" cy="52525"/>
            </a:xfrm>
            <a:custGeom>
              <a:avLst/>
              <a:gdLst/>
              <a:ahLst/>
              <a:cxnLst/>
              <a:rect l="l" t="t" r="r" b="b"/>
              <a:pathLst>
                <a:path w="2078" h="2101" extrusionOk="0">
                  <a:moveTo>
                    <a:pt x="1051" y="0"/>
                  </a:moveTo>
                  <a:cubicBezTo>
                    <a:pt x="959" y="0"/>
                    <a:pt x="868" y="23"/>
                    <a:pt x="777" y="46"/>
                  </a:cubicBezTo>
                  <a:lnTo>
                    <a:pt x="754" y="46"/>
                  </a:lnTo>
                  <a:cubicBezTo>
                    <a:pt x="686" y="69"/>
                    <a:pt x="617" y="115"/>
                    <a:pt x="549" y="137"/>
                  </a:cubicBezTo>
                  <a:cubicBezTo>
                    <a:pt x="549" y="137"/>
                    <a:pt x="526" y="160"/>
                    <a:pt x="503" y="160"/>
                  </a:cubicBezTo>
                  <a:cubicBezTo>
                    <a:pt x="457" y="206"/>
                    <a:pt x="389" y="251"/>
                    <a:pt x="343" y="297"/>
                  </a:cubicBezTo>
                  <a:cubicBezTo>
                    <a:pt x="343" y="297"/>
                    <a:pt x="320" y="297"/>
                    <a:pt x="320" y="320"/>
                  </a:cubicBezTo>
                  <a:cubicBezTo>
                    <a:pt x="275" y="366"/>
                    <a:pt x="206" y="434"/>
                    <a:pt x="161" y="503"/>
                  </a:cubicBezTo>
                  <a:cubicBezTo>
                    <a:pt x="161" y="525"/>
                    <a:pt x="161" y="525"/>
                    <a:pt x="138" y="548"/>
                  </a:cubicBezTo>
                  <a:cubicBezTo>
                    <a:pt x="115" y="617"/>
                    <a:pt x="69" y="708"/>
                    <a:pt x="46" y="776"/>
                  </a:cubicBezTo>
                  <a:cubicBezTo>
                    <a:pt x="46" y="799"/>
                    <a:pt x="46" y="822"/>
                    <a:pt x="24" y="822"/>
                  </a:cubicBezTo>
                  <a:cubicBezTo>
                    <a:pt x="24" y="913"/>
                    <a:pt x="1" y="1005"/>
                    <a:pt x="1" y="1073"/>
                  </a:cubicBezTo>
                  <a:cubicBezTo>
                    <a:pt x="1" y="1164"/>
                    <a:pt x="24" y="1279"/>
                    <a:pt x="24" y="1324"/>
                  </a:cubicBezTo>
                  <a:cubicBezTo>
                    <a:pt x="24" y="1347"/>
                    <a:pt x="46" y="1370"/>
                    <a:pt x="46" y="1370"/>
                  </a:cubicBezTo>
                  <a:cubicBezTo>
                    <a:pt x="69" y="1461"/>
                    <a:pt x="92" y="1530"/>
                    <a:pt x="138" y="1598"/>
                  </a:cubicBezTo>
                  <a:cubicBezTo>
                    <a:pt x="138" y="1621"/>
                    <a:pt x="138" y="1621"/>
                    <a:pt x="161" y="1621"/>
                  </a:cubicBezTo>
                  <a:cubicBezTo>
                    <a:pt x="183" y="1689"/>
                    <a:pt x="229" y="1735"/>
                    <a:pt x="275" y="1781"/>
                  </a:cubicBezTo>
                  <a:cubicBezTo>
                    <a:pt x="275" y="1804"/>
                    <a:pt x="275" y="1804"/>
                    <a:pt x="275" y="1804"/>
                  </a:cubicBezTo>
                  <a:cubicBezTo>
                    <a:pt x="343" y="1872"/>
                    <a:pt x="412" y="1918"/>
                    <a:pt x="480" y="1963"/>
                  </a:cubicBezTo>
                  <a:cubicBezTo>
                    <a:pt x="480" y="1963"/>
                    <a:pt x="503" y="1963"/>
                    <a:pt x="526" y="1986"/>
                  </a:cubicBezTo>
                  <a:cubicBezTo>
                    <a:pt x="571" y="2009"/>
                    <a:pt x="640" y="2032"/>
                    <a:pt x="708" y="2055"/>
                  </a:cubicBezTo>
                  <a:cubicBezTo>
                    <a:pt x="731" y="2055"/>
                    <a:pt x="731" y="2078"/>
                    <a:pt x="754" y="2078"/>
                  </a:cubicBezTo>
                  <a:cubicBezTo>
                    <a:pt x="822" y="2100"/>
                    <a:pt x="914" y="2100"/>
                    <a:pt x="982" y="2100"/>
                  </a:cubicBezTo>
                  <a:lnTo>
                    <a:pt x="1051" y="2100"/>
                  </a:lnTo>
                  <a:cubicBezTo>
                    <a:pt x="1142" y="2100"/>
                    <a:pt x="1256" y="2100"/>
                    <a:pt x="1347" y="2055"/>
                  </a:cubicBezTo>
                  <a:cubicBezTo>
                    <a:pt x="1416" y="2032"/>
                    <a:pt x="1484" y="1986"/>
                    <a:pt x="1553" y="1963"/>
                  </a:cubicBezTo>
                  <a:cubicBezTo>
                    <a:pt x="1621" y="1918"/>
                    <a:pt x="1713" y="1849"/>
                    <a:pt x="1758" y="1804"/>
                  </a:cubicBezTo>
                  <a:cubicBezTo>
                    <a:pt x="1758" y="1804"/>
                    <a:pt x="1781" y="1781"/>
                    <a:pt x="1781" y="1781"/>
                  </a:cubicBezTo>
                  <a:cubicBezTo>
                    <a:pt x="1850" y="1712"/>
                    <a:pt x="1895" y="1667"/>
                    <a:pt x="1941" y="1575"/>
                  </a:cubicBezTo>
                  <a:cubicBezTo>
                    <a:pt x="1941" y="1575"/>
                    <a:pt x="1941" y="1575"/>
                    <a:pt x="1941" y="1553"/>
                  </a:cubicBezTo>
                  <a:cubicBezTo>
                    <a:pt x="1964" y="1507"/>
                    <a:pt x="2009" y="1438"/>
                    <a:pt x="2032" y="1370"/>
                  </a:cubicBezTo>
                  <a:cubicBezTo>
                    <a:pt x="2055" y="1279"/>
                    <a:pt x="2055" y="1187"/>
                    <a:pt x="2078" y="1119"/>
                  </a:cubicBezTo>
                  <a:cubicBezTo>
                    <a:pt x="2078" y="1028"/>
                    <a:pt x="2055" y="936"/>
                    <a:pt x="2032" y="868"/>
                  </a:cubicBezTo>
                  <a:cubicBezTo>
                    <a:pt x="2032" y="845"/>
                    <a:pt x="2032" y="822"/>
                    <a:pt x="2032" y="822"/>
                  </a:cubicBezTo>
                  <a:cubicBezTo>
                    <a:pt x="2009" y="754"/>
                    <a:pt x="1964" y="662"/>
                    <a:pt x="1941" y="594"/>
                  </a:cubicBezTo>
                  <a:cubicBezTo>
                    <a:pt x="1918" y="594"/>
                    <a:pt x="1918" y="594"/>
                    <a:pt x="1918" y="571"/>
                  </a:cubicBezTo>
                  <a:cubicBezTo>
                    <a:pt x="1918" y="571"/>
                    <a:pt x="1895" y="548"/>
                    <a:pt x="1895" y="548"/>
                  </a:cubicBezTo>
                  <a:cubicBezTo>
                    <a:pt x="1872" y="503"/>
                    <a:pt x="1872" y="457"/>
                    <a:pt x="1850" y="411"/>
                  </a:cubicBezTo>
                  <a:cubicBezTo>
                    <a:pt x="1781" y="297"/>
                    <a:pt x="1690" y="206"/>
                    <a:pt x="1576" y="137"/>
                  </a:cubicBezTo>
                  <a:cubicBezTo>
                    <a:pt x="1416" y="46"/>
                    <a:pt x="1233" y="0"/>
                    <a:pt x="1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006175" y="3486050"/>
              <a:ext cx="46825" cy="49075"/>
            </a:xfrm>
            <a:custGeom>
              <a:avLst/>
              <a:gdLst/>
              <a:ahLst/>
              <a:cxnLst/>
              <a:rect l="l" t="t" r="r" b="b"/>
              <a:pathLst>
                <a:path w="1873" h="1963" extrusionOk="0">
                  <a:moveTo>
                    <a:pt x="845" y="0"/>
                  </a:moveTo>
                  <a:cubicBezTo>
                    <a:pt x="777" y="0"/>
                    <a:pt x="708" y="23"/>
                    <a:pt x="617" y="46"/>
                  </a:cubicBezTo>
                  <a:cubicBezTo>
                    <a:pt x="549" y="46"/>
                    <a:pt x="457" y="91"/>
                    <a:pt x="389" y="137"/>
                  </a:cubicBezTo>
                  <a:cubicBezTo>
                    <a:pt x="298" y="183"/>
                    <a:pt x="229" y="251"/>
                    <a:pt x="183" y="320"/>
                  </a:cubicBezTo>
                  <a:cubicBezTo>
                    <a:pt x="115" y="411"/>
                    <a:pt x="69" y="479"/>
                    <a:pt x="47" y="593"/>
                  </a:cubicBezTo>
                  <a:cubicBezTo>
                    <a:pt x="1" y="685"/>
                    <a:pt x="1" y="799"/>
                    <a:pt x="24" y="890"/>
                  </a:cubicBezTo>
                  <a:cubicBezTo>
                    <a:pt x="24" y="982"/>
                    <a:pt x="47" y="1050"/>
                    <a:pt x="92" y="1118"/>
                  </a:cubicBezTo>
                  <a:cubicBezTo>
                    <a:pt x="92" y="1118"/>
                    <a:pt x="92" y="1118"/>
                    <a:pt x="92" y="1141"/>
                  </a:cubicBezTo>
                  <a:cubicBezTo>
                    <a:pt x="69" y="1278"/>
                    <a:pt x="115" y="1461"/>
                    <a:pt x="206" y="1575"/>
                  </a:cubicBezTo>
                  <a:cubicBezTo>
                    <a:pt x="229" y="1598"/>
                    <a:pt x="298" y="1712"/>
                    <a:pt x="320" y="1735"/>
                  </a:cubicBezTo>
                  <a:cubicBezTo>
                    <a:pt x="412" y="1826"/>
                    <a:pt x="549" y="1917"/>
                    <a:pt x="663" y="1940"/>
                  </a:cubicBezTo>
                  <a:lnTo>
                    <a:pt x="777" y="1940"/>
                  </a:lnTo>
                  <a:cubicBezTo>
                    <a:pt x="800" y="1963"/>
                    <a:pt x="845" y="1963"/>
                    <a:pt x="891" y="1963"/>
                  </a:cubicBezTo>
                  <a:lnTo>
                    <a:pt x="914" y="1963"/>
                  </a:lnTo>
                  <a:cubicBezTo>
                    <a:pt x="982" y="1963"/>
                    <a:pt x="1051" y="1940"/>
                    <a:pt x="1119" y="1940"/>
                  </a:cubicBezTo>
                  <a:cubicBezTo>
                    <a:pt x="1142" y="1940"/>
                    <a:pt x="1142" y="1940"/>
                    <a:pt x="1165" y="1917"/>
                  </a:cubicBezTo>
                  <a:cubicBezTo>
                    <a:pt x="1233" y="1895"/>
                    <a:pt x="1302" y="1872"/>
                    <a:pt x="1370" y="1849"/>
                  </a:cubicBezTo>
                  <a:cubicBezTo>
                    <a:pt x="1370" y="1826"/>
                    <a:pt x="1370" y="1826"/>
                    <a:pt x="1393" y="1826"/>
                  </a:cubicBezTo>
                  <a:cubicBezTo>
                    <a:pt x="1439" y="1780"/>
                    <a:pt x="1507" y="1735"/>
                    <a:pt x="1553" y="1689"/>
                  </a:cubicBezTo>
                  <a:cubicBezTo>
                    <a:pt x="1621" y="1643"/>
                    <a:pt x="1690" y="1529"/>
                    <a:pt x="1713" y="1506"/>
                  </a:cubicBezTo>
                  <a:cubicBezTo>
                    <a:pt x="1736" y="1484"/>
                    <a:pt x="1736" y="1461"/>
                    <a:pt x="1758" y="1438"/>
                  </a:cubicBezTo>
                  <a:cubicBezTo>
                    <a:pt x="1781" y="1392"/>
                    <a:pt x="1827" y="1278"/>
                    <a:pt x="1850" y="1210"/>
                  </a:cubicBezTo>
                  <a:cubicBezTo>
                    <a:pt x="1850" y="1141"/>
                    <a:pt x="1873" y="1027"/>
                    <a:pt x="1873" y="959"/>
                  </a:cubicBezTo>
                  <a:cubicBezTo>
                    <a:pt x="1873" y="890"/>
                    <a:pt x="1850" y="776"/>
                    <a:pt x="1827" y="708"/>
                  </a:cubicBezTo>
                  <a:cubicBezTo>
                    <a:pt x="1804" y="639"/>
                    <a:pt x="1781" y="525"/>
                    <a:pt x="1736" y="479"/>
                  </a:cubicBezTo>
                  <a:cubicBezTo>
                    <a:pt x="1690" y="434"/>
                    <a:pt x="1644" y="342"/>
                    <a:pt x="1576" y="274"/>
                  </a:cubicBezTo>
                  <a:cubicBezTo>
                    <a:pt x="1507" y="228"/>
                    <a:pt x="1439" y="183"/>
                    <a:pt x="1370" y="137"/>
                  </a:cubicBezTo>
                  <a:cubicBezTo>
                    <a:pt x="1211" y="46"/>
                    <a:pt x="1074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25725" y="3567650"/>
              <a:ext cx="49675" cy="47375"/>
            </a:xfrm>
            <a:custGeom>
              <a:avLst/>
              <a:gdLst/>
              <a:ahLst/>
              <a:cxnLst/>
              <a:rect l="l" t="t" r="r" b="b"/>
              <a:pathLst>
                <a:path w="1987" h="1895" extrusionOk="0">
                  <a:moveTo>
                    <a:pt x="799" y="0"/>
                  </a:moveTo>
                  <a:cubicBezTo>
                    <a:pt x="731" y="0"/>
                    <a:pt x="662" y="23"/>
                    <a:pt x="617" y="23"/>
                  </a:cubicBezTo>
                  <a:cubicBezTo>
                    <a:pt x="480" y="69"/>
                    <a:pt x="366" y="137"/>
                    <a:pt x="274" y="228"/>
                  </a:cubicBezTo>
                  <a:cubicBezTo>
                    <a:pt x="229" y="274"/>
                    <a:pt x="183" y="342"/>
                    <a:pt x="137" y="388"/>
                  </a:cubicBezTo>
                  <a:cubicBezTo>
                    <a:pt x="137" y="411"/>
                    <a:pt x="137" y="411"/>
                    <a:pt x="137" y="411"/>
                  </a:cubicBezTo>
                  <a:lnTo>
                    <a:pt x="115" y="411"/>
                  </a:lnTo>
                  <a:cubicBezTo>
                    <a:pt x="92" y="479"/>
                    <a:pt x="69" y="548"/>
                    <a:pt x="46" y="616"/>
                  </a:cubicBezTo>
                  <a:cubicBezTo>
                    <a:pt x="23" y="662"/>
                    <a:pt x="23" y="708"/>
                    <a:pt x="23" y="776"/>
                  </a:cubicBezTo>
                  <a:cubicBezTo>
                    <a:pt x="0" y="822"/>
                    <a:pt x="0" y="867"/>
                    <a:pt x="0" y="936"/>
                  </a:cubicBezTo>
                  <a:cubicBezTo>
                    <a:pt x="0" y="1004"/>
                    <a:pt x="23" y="1073"/>
                    <a:pt x="23" y="1141"/>
                  </a:cubicBezTo>
                  <a:cubicBezTo>
                    <a:pt x="23" y="1164"/>
                    <a:pt x="23" y="1164"/>
                    <a:pt x="23" y="1164"/>
                  </a:cubicBezTo>
                  <a:cubicBezTo>
                    <a:pt x="46" y="1164"/>
                    <a:pt x="46" y="1187"/>
                    <a:pt x="46" y="1187"/>
                  </a:cubicBezTo>
                  <a:cubicBezTo>
                    <a:pt x="69" y="1255"/>
                    <a:pt x="92" y="1324"/>
                    <a:pt x="115" y="1392"/>
                  </a:cubicBezTo>
                  <a:cubicBezTo>
                    <a:pt x="137" y="1392"/>
                    <a:pt x="137" y="1392"/>
                    <a:pt x="137" y="1415"/>
                  </a:cubicBezTo>
                  <a:cubicBezTo>
                    <a:pt x="137" y="1415"/>
                    <a:pt x="137" y="1415"/>
                    <a:pt x="160" y="1438"/>
                  </a:cubicBezTo>
                  <a:cubicBezTo>
                    <a:pt x="160" y="1461"/>
                    <a:pt x="206" y="1484"/>
                    <a:pt x="206" y="1529"/>
                  </a:cubicBezTo>
                  <a:cubicBezTo>
                    <a:pt x="229" y="1552"/>
                    <a:pt x="252" y="1575"/>
                    <a:pt x="274" y="1598"/>
                  </a:cubicBezTo>
                  <a:cubicBezTo>
                    <a:pt x="297" y="1621"/>
                    <a:pt x="297" y="1621"/>
                    <a:pt x="320" y="1643"/>
                  </a:cubicBezTo>
                  <a:cubicBezTo>
                    <a:pt x="366" y="1666"/>
                    <a:pt x="411" y="1712"/>
                    <a:pt x="480" y="1758"/>
                  </a:cubicBezTo>
                  <a:cubicBezTo>
                    <a:pt x="525" y="1780"/>
                    <a:pt x="571" y="1803"/>
                    <a:pt x="594" y="1826"/>
                  </a:cubicBezTo>
                  <a:cubicBezTo>
                    <a:pt x="640" y="1826"/>
                    <a:pt x="685" y="1849"/>
                    <a:pt x="731" y="1872"/>
                  </a:cubicBezTo>
                  <a:cubicBezTo>
                    <a:pt x="799" y="1872"/>
                    <a:pt x="891" y="1895"/>
                    <a:pt x="936" y="1895"/>
                  </a:cubicBezTo>
                  <a:lnTo>
                    <a:pt x="982" y="1895"/>
                  </a:lnTo>
                  <a:cubicBezTo>
                    <a:pt x="1073" y="1895"/>
                    <a:pt x="1142" y="1895"/>
                    <a:pt x="1233" y="1872"/>
                  </a:cubicBezTo>
                  <a:cubicBezTo>
                    <a:pt x="1233" y="1872"/>
                    <a:pt x="1256" y="1872"/>
                    <a:pt x="1256" y="1849"/>
                  </a:cubicBezTo>
                  <a:cubicBezTo>
                    <a:pt x="1324" y="1826"/>
                    <a:pt x="1393" y="1803"/>
                    <a:pt x="1461" y="1780"/>
                  </a:cubicBezTo>
                  <a:cubicBezTo>
                    <a:pt x="1461" y="1780"/>
                    <a:pt x="1461" y="1780"/>
                    <a:pt x="1461" y="1758"/>
                  </a:cubicBezTo>
                  <a:lnTo>
                    <a:pt x="1507" y="1758"/>
                  </a:lnTo>
                  <a:cubicBezTo>
                    <a:pt x="1553" y="1712"/>
                    <a:pt x="1621" y="1666"/>
                    <a:pt x="1690" y="1598"/>
                  </a:cubicBezTo>
                  <a:cubicBezTo>
                    <a:pt x="1690" y="1598"/>
                    <a:pt x="1690" y="1598"/>
                    <a:pt x="1712" y="1575"/>
                  </a:cubicBezTo>
                  <a:cubicBezTo>
                    <a:pt x="1735" y="1529"/>
                    <a:pt x="1781" y="1484"/>
                    <a:pt x="1827" y="1415"/>
                  </a:cubicBezTo>
                  <a:cubicBezTo>
                    <a:pt x="1827" y="1415"/>
                    <a:pt x="1827" y="1415"/>
                    <a:pt x="1849" y="1392"/>
                  </a:cubicBezTo>
                  <a:cubicBezTo>
                    <a:pt x="1849" y="1392"/>
                    <a:pt x="1849" y="1392"/>
                    <a:pt x="1849" y="1370"/>
                  </a:cubicBezTo>
                  <a:cubicBezTo>
                    <a:pt x="1872" y="1324"/>
                    <a:pt x="1918" y="1233"/>
                    <a:pt x="1941" y="1187"/>
                  </a:cubicBezTo>
                  <a:cubicBezTo>
                    <a:pt x="1941" y="1164"/>
                    <a:pt x="1941" y="1164"/>
                    <a:pt x="1941" y="1164"/>
                  </a:cubicBezTo>
                  <a:cubicBezTo>
                    <a:pt x="1941" y="1164"/>
                    <a:pt x="1941" y="1141"/>
                    <a:pt x="1941" y="1141"/>
                  </a:cubicBezTo>
                  <a:cubicBezTo>
                    <a:pt x="1963" y="1118"/>
                    <a:pt x="1963" y="1050"/>
                    <a:pt x="1963" y="1027"/>
                  </a:cubicBezTo>
                  <a:cubicBezTo>
                    <a:pt x="1963" y="1027"/>
                    <a:pt x="1963" y="959"/>
                    <a:pt x="1986" y="936"/>
                  </a:cubicBezTo>
                  <a:cubicBezTo>
                    <a:pt x="1986" y="913"/>
                    <a:pt x="1986" y="913"/>
                    <a:pt x="1986" y="913"/>
                  </a:cubicBezTo>
                  <a:cubicBezTo>
                    <a:pt x="1963" y="845"/>
                    <a:pt x="1963" y="776"/>
                    <a:pt x="1941" y="708"/>
                  </a:cubicBezTo>
                  <a:lnTo>
                    <a:pt x="1872" y="525"/>
                  </a:lnTo>
                  <a:cubicBezTo>
                    <a:pt x="1872" y="525"/>
                    <a:pt x="1872" y="525"/>
                    <a:pt x="1872" y="502"/>
                  </a:cubicBezTo>
                  <a:cubicBezTo>
                    <a:pt x="1849" y="479"/>
                    <a:pt x="1758" y="388"/>
                    <a:pt x="1735" y="365"/>
                  </a:cubicBezTo>
                  <a:cubicBezTo>
                    <a:pt x="1735" y="342"/>
                    <a:pt x="1735" y="342"/>
                    <a:pt x="1735" y="342"/>
                  </a:cubicBezTo>
                  <a:cubicBezTo>
                    <a:pt x="1690" y="320"/>
                    <a:pt x="1644" y="274"/>
                    <a:pt x="1644" y="274"/>
                  </a:cubicBezTo>
                  <a:cubicBezTo>
                    <a:pt x="1621" y="251"/>
                    <a:pt x="1598" y="228"/>
                    <a:pt x="1553" y="205"/>
                  </a:cubicBezTo>
                  <a:lnTo>
                    <a:pt x="1530" y="205"/>
                  </a:lnTo>
                  <a:cubicBezTo>
                    <a:pt x="1507" y="183"/>
                    <a:pt x="1393" y="137"/>
                    <a:pt x="1347" y="114"/>
                  </a:cubicBezTo>
                  <a:lnTo>
                    <a:pt x="1302" y="114"/>
                  </a:lnTo>
                  <a:cubicBezTo>
                    <a:pt x="1279" y="91"/>
                    <a:pt x="1210" y="91"/>
                    <a:pt x="1142" y="91"/>
                  </a:cubicBezTo>
                  <a:cubicBezTo>
                    <a:pt x="1050" y="23"/>
                    <a:pt x="936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46850" y="3693750"/>
              <a:ext cx="43375" cy="51675"/>
            </a:xfrm>
            <a:custGeom>
              <a:avLst/>
              <a:gdLst/>
              <a:ahLst/>
              <a:cxnLst/>
              <a:rect l="l" t="t" r="r" b="b"/>
              <a:pathLst>
                <a:path w="1735" h="2067" extrusionOk="0">
                  <a:moveTo>
                    <a:pt x="936" y="0"/>
                  </a:moveTo>
                  <a:cubicBezTo>
                    <a:pt x="867" y="0"/>
                    <a:pt x="799" y="23"/>
                    <a:pt x="730" y="23"/>
                  </a:cubicBezTo>
                  <a:lnTo>
                    <a:pt x="708" y="23"/>
                  </a:lnTo>
                  <a:lnTo>
                    <a:pt x="525" y="115"/>
                  </a:lnTo>
                  <a:cubicBezTo>
                    <a:pt x="502" y="137"/>
                    <a:pt x="479" y="137"/>
                    <a:pt x="457" y="183"/>
                  </a:cubicBezTo>
                  <a:cubicBezTo>
                    <a:pt x="342" y="252"/>
                    <a:pt x="388" y="206"/>
                    <a:pt x="320" y="320"/>
                  </a:cubicBezTo>
                  <a:cubicBezTo>
                    <a:pt x="297" y="320"/>
                    <a:pt x="251" y="366"/>
                    <a:pt x="251" y="388"/>
                  </a:cubicBezTo>
                  <a:cubicBezTo>
                    <a:pt x="228" y="411"/>
                    <a:pt x="183" y="571"/>
                    <a:pt x="160" y="594"/>
                  </a:cubicBezTo>
                  <a:cubicBezTo>
                    <a:pt x="160" y="617"/>
                    <a:pt x="160" y="662"/>
                    <a:pt x="160" y="685"/>
                  </a:cubicBezTo>
                  <a:cubicBezTo>
                    <a:pt x="137" y="731"/>
                    <a:pt x="137" y="776"/>
                    <a:pt x="137" y="799"/>
                  </a:cubicBezTo>
                  <a:cubicBezTo>
                    <a:pt x="137" y="799"/>
                    <a:pt x="137" y="822"/>
                    <a:pt x="137" y="868"/>
                  </a:cubicBezTo>
                  <a:cubicBezTo>
                    <a:pt x="137" y="891"/>
                    <a:pt x="114" y="913"/>
                    <a:pt x="114" y="913"/>
                  </a:cubicBezTo>
                  <a:cubicBezTo>
                    <a:pt x="46" y="1005"/>
                    <a:pt x="23" y="1096"/>
                    <a:pt x="23" y="1210"/>
                  </a:cubicBezTo>
                  <a:cubicBezTo>
                    <a:pt x="0" y="1301"/>
                    <a:pt x="0" y="1416"/>
                    <a:pt x="46" y="1507"/>
                  </a:cubicBezTo>
                  <a:cubicBezTo>
                    <a:pt x="69" y="1598"/>
                    <a:pt x="114" y="1689"/>
                    <a:pt x="183" y="1758"/>
                  </a:cubicBezTo>
                  <a:cubicBezTo>
                    <a:pt x="228" y="1849"/>
                    <a:pt x="297" y="1918"/>
                    <a:pt x="388" y="1963"/>
                  </a:cubicBezTo>
                  <a:cubicBezTo>
                    <a:pt x="457" y="1986"/>
                    <a:pt x="502" y="2009"/>
                    <a:pt x="571" y="2032"/>
                  </a:cubicBezTo>
                  <a:cubicBezTo>
                    <a:pt x="639" y="2055"/>
                    <a:pt x="708" y="2066"/>
                    <a:pt x="776" y="2066"/>
                  </a:cubicBezTo>
                  <a:cubicBezTo>
                    <a:pt x="845" y="2066"/>
                    <a:pt x="913" y="2055"/>
                    <a:pt x="982" y="2032"/>
                  </a:cubicBezTo>
                  <a:lnTo>
                    <a:pt x="1164" y="1963"/>
                  </a:lnTo>
                  <a:cubicBezTo>
                    <a:pt x="1278" y="1895"/>
                    <a:pt x="1370" y="1804"/>
                    <a:pt x="1415" y="1689"/>
                  </a:cubicBezTo>
                  <a:cubicBezTo>
                    <a:pt x="1461" y="1621"/>
                    <a:pt x="1507" y="1530"/>
                    <a:pt x="1552" y="1461"/>
                  </a:cubicBezTo>
                  <a:cubicBezTo>
                    <a:pt x="1598" y="1301"/>
                    <a:pt x="1666" y="1165"/>
                    <a:pt x="1712" y="1028"/>
                  </a:cubicBezTo>
                  <a:cubicBezTo>
                    <a:pt x="1712" y="1028"/>
                    <a:pt x="1712" y="1005"/>
                    <a:pt x="1712" y="1005"/>
                  </a:cubicBezTo>
                  <a:cubicBezTo>
                    <a:pt x="1712" y="982"/>
                    <a:pt x="1735" y="822"/>
                    <a:pt x="1735" y="799"/>
                  </a:cubicBezTo>
                  <a:cubicBezTo>
                    <a:pt x="1735" y="776"/>
                    <a:pt x="1712" y="617"/>
                    <a:pt x="1712" y="594"/>
                  </a:cubicBezTo>
                  <a:cubicBezTo>
                    <a:pt x="1712" y="571"/>
                    <a:pt x="1643" y="434"/>
                    <a:pt x="1643" y="411"/>
                  </a:cubicBezTo>
                  <a:lnTo>
                    <a:pt x="1621" y="411"/>
                  </a:lnTo>
                  <a:cubicBezTo>
                    <a:pt x="1598" y="343"/>
                    <a:pt x="1552" y="297"/>
                    <a:pt x="1507" y="252"/>
                  </a:cubicBezTo>
                  <a:cubicBezTo>
                    <a:pt x="1507" y="252"/>
                    <a:pt x="1507" y="229"/>
                    <a:pt x="1507" y="229"/>
                  </a:cubicBezTo>
                  <a:cubicBezTo>
                    <a:pt x="1461" y="206"/>
                    <a:pt x="1392" y="160"/>
                    <a:pt x="1347" y="115"/>
                  </a:cubicBezTo>
                  <a:lnTo>
                    <a:pt x="1324" y="115"/>
                  </a:lnTo>
                  <a:cubicBezTo>
                    <a:pt x="1278" y="92"/>
                    <a:pt x="1210" y="69"/>
                    <a:pt x="1141" y="23"/>
                  </a:cubicBezTo>
                  <a:lnTo>
                    <a:pt x="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70675" y="3739125"/>
              <a:ext cx="41675" cy="49350"/>
            </a:xfrm>
            <a:custGeom>
              <a:avLst/>
              <a:gdLst/>
              <a:ahLst/>
              <a:cxnLst/>
              <a:rect l="l" t="t" r="r" b="b"/>
              <a:pathLst>
                <a:path w="1667" h="1974" extrusionOk="0">
                  <a:moveTo>
                    <a:pt x="845" y="0"/>
                  </a:moveTo>
                  <a:cubicBezTo>
                    <a:pt x="776" y="0"/>
                    <a:pt x="708" y="11"/>
                    <a:pt x="639" y="34"/>
                  </a:cubicBezTo>
                  <a:lnTo>
                    <a:pt x="457" y="103"/>
                  </a:lnTo>
                  <a:cubicBezTo>
                    <a:pt x="343" y="171"/>
                    <a:pt x="251" y="263"/>
                    <a:pt x="183" y="377"/>
                  </a:cubicBezTo>
                  <a:cubicBezTo>
                    <a:pt x="137" y="468"/>
                    <a:pt x="91" y="582"/>
                    <a:pt x="69" y="673"/>
                  </a:cubicBezTo>
                  <a:cubicBezTo>
                    <a:pt x="46" y="696"/>
                    <a:pt x="46" y="719"/>
                    <a:pt x="46" y="742"/>
                  </a:cubicBezTo>
                  <a:cubicBezTo>
                    <a:pt x="23" y="810"/>
                    <a:pt x="23" y="902"/>
                    <a:pt x="23" y="993"/>
                  </a:cubicBezTo>
                  <a:cubicBezTo>
                    <a:pt x="0" y="1039"/>
                    <a:pt x="23" y="1061"/>
                    <a:pt x="23" y="1107"/>
                  </a:cubicBezTo>
                  <a:cubicBezTo>
                    <a:pt x="46" y="1267"/>
                    <a:pt x="46" y="1427"/>
                    <a:pt x="160" y="1564"/>
                  </a:cubicBezTo>
                  <a:cubicBezTo>
                    <a:pt x="251" y="1701"/>
                    <a:pt x="297" y="1769"/>
                    <a:pt x="457" y="1860"/>
                  </a:cubicBezTo>
                  <a:cubicBezTo>
                    <a:pt x="566" y="1938"/>
                    <a:pt x="707" y="1974"/>
                    <a:pt x="851" y="1974"/>
                  </a:cubicBezTo>
                  <a:cubicBezTo>
                    <a:pt x="918" y="1974"/>
                    <a:pt x="985" y="1966"/>
                    <a:pt x="1050" y="1952"/>
                  </a:cubicBezTo>
                  <a:cubicBezTo>
                    <a:pt x="1187" y="1906"/>
                    <a:pt x="1301" y="1837"/>
                    <a:pt x="1415" y="1746"/>
                  </a:cubicBezTo>
                  <a:cubicBezTo>
                    <a:pt x="1507" y="1632"/>
                    <a:pt x="1575" y="1518"/>
                    <a:pt x="1621" y="1381"/>
                  </a:cubicBezTo>
                  <a:cubicBezTo>
                    <a:pt x="1666" y="1221"/>
                    <a:pt x="1644" y="1039"/>
                    <a:pt x="1575" y="879"/>
                  </a:cubicBezTo>
                  <a:cubicBezTo>
                    <a:pt x="1598" y="765"/>
                    <a:pt x="1598" y="673"/>
                    <a:pt x="1575" y="559"/>
                  </a:cubicBezTo>
                  <a:cubicBezTo>
                    <a:pt x="1552" y="468"/>
                    <a:pt x="1507" y="377"/>
                    <a:pt x="1438" y="308"/>
                  </a:cubicBezTo>
                  <a:cubicBezTo>
                    <a:pt x="1392" y="217"/>
                    <a:pt x="1301" y="171"/>
                    <a:pt x="1233" y="103"/>
                  </a:cubicBezTo>
                  <a:cubicBezTo>
                    <a:pt x="1164" y="80"/>
                    <a:pt x="1096" y="57"/>
                    <a:pt x="1050" y="34"/>
                  </a:cubicBezTo>
                  <a:cubicBezTo>
                    <a:pt x="982" y="11"/>
                    <a:pt x="913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157400" y="3674925"/>
              <a:ext cx="44525" cy="41675"/>
            </a:xfrm>
            <a:custGeom>
              <a:avLst/>
              <a:gdLst/>
              <a:ahLst/>
              <a:cxnLst/>
              <a:rect l="l" t="t" r="r" b="b"/>
              <a:pathLst>
                <a:path w="1781" h="1667" extrusionOk="0">
                  <a:moveTo>
                    <a:pt x="799" y="0"/>
                  </a:moveTo>
                  <a:cubicBezTo>
                    <a:pt x="640" y="0"/>
                    <a:pt x="548" y="23"/>
                    <a:pt x="411" y="114"/>
                  </a:cubicBezTo>
                  <a:cubicBezTo>
                    <a:pt x="297" y="160"/>
                    <a:pt x="183" y="274"/>
                    <a:pt x="115" y="388"/>
                  </a:cubicBezTo>
                  <a:cubicBezTo>
                    <a:pt x="69" y="457"/>
                    <a:pt x="46" y="525"/>
                    <a:pt x="23" y="594"/>
                  </a:cubicBezTo>
                  <a:cubicBezTo>
                    <a:pt x="1" y="776"/>
                    <a:pt x="1" y="822"/>
                    <a:pt x="23" y="1005"/>
                  </a:cubicBezTo>
                  <a:cubicBezTo>
                    <a:pt x="69" y="1096"/>
                    <a:pt x="115" y="1187"/>
                    <a:pt x="160" y="1256"/>
                  </a:cubicBezTo>
                  <a:cubicBezTo>
                    <a:pt x="229" y="1347"/>
                    <a:pt x="297" y="1415"/>
                    <a:pt x="389" y="1461"/>
                  </a:cubicBezTo>
                  <a:cubicBezTo>
                    <a:pt x="434" y="1484"/>
                    <a:pt x="480" y="1507"/>
                    <a:pt x="526" y="1529"/>
                  </a:cubicBezTo>
                  <a:cubicBezTo>
                    <a:pt x="548" y="1529"/>
                    <a:pt x="548" y="1552"/>
                    <a:pt x="571" y="1552"/>
                  </a:cubicBezTo>
                  <a:cubicBezTo>
                    <a:pt x="594" y="1575"/>
                    <a:pt x="754" y="1621"/>
                    <a:pt x="754" y="1644"/>
                  </a:cubicBezTo>
                  <a:lnTo>
                    <a:pt x="777" y="1644"/>
                  </a:lnTo>
                  <a:cubicBezTo>
                    <a:pt x="777" y="1644"/>
                    <a:pt x="959" y="1666"/>
                    <a:pt x="982" y="1666"/>
                  </a:cubicBezTo>
                  <a:cubicBezTo>
                    <a:pt x="982" y="1666"/>
                    <a:pt x="1187" y="1644"/>
                    <a:pt x="1187" y="1644"/>
                  </a:cubicBezTo>
                  <a:cubicBezTo>
                    <a:pt x="1210" y="1621"/>
                    <a:pt x="1256" y="1621"/>
                    <a:pt x="1279" y="1598"/>
                  </a:cubicBezTo>
                  <a:cubicBezTo>
                    <a:pt x="1302" y="1575"/>
                    <a:pt x="1347" y="1575"/>
                    <a:pt x="1370" y="1552"/>
                  </a:cubicBezTo>
                  <a:cubicBezTo>
                    <a:pt x="1393" y="1552"/>
                    <a:pt x="1530" y="1438"/>
                    <a:pt x="1530" y="1438"/>
                  </a:cubicBezTo>
                  <a:cubicBezTo>
                    <a:pt x="1530" y="1438"/>
                    <a:pt x="1553" y="1415"/>
                    <a:pt x="1553" y="1415"/>
                  </a:cubicBezTo>
                  <a:cubicBezTo>
                    <a:pt x="1553" y="1415"/>
                    <a:pt x="1598" y="1370"/>
                    <a:pt x="1598" y="1347"/>
                  </a:cubicBezTo>
                  <a:cubicBezTo>
                    <a:pt x="1621" y="1324"/>
                    <a:pt x="1644" y="1278"/>
                    <a:pt x="1667" y="1256"/>
                  </a:cubicBezTo>
                  <a:cubicBezTo>
                    <a:pt x="1667" y="1233"/>
                    <a:pt x="1758" y="1073"/>
                    <a:pt x="1758" y="1073"/>
                  </a:cubicBezTo>
                  <a:cubicBezTo>
                    <a:pt x="1758" y="1073"/>
                    <a:pt x="1758" y="1050"/>
                    <a:pt x="1758" y="1050"/>
                  </a:cubicBezTo>
                  <a:cubicBezTo>
                    <a:pt x="1758" y="1027"/>
                    <a:pt x="1758" y="982"/>
                    <a:pt x="1758" y="959"/>
                  </a:cubicBezTo>
                  <a:cubicBezTo>
                    <a:pt x="1781" y="913"/>
                    <a:pt x="1781" y="890"/>
                    <a:pt x="1781" y="845"/>
                  </a:cubicBezTo>
                  <a:cubicBezTo>
                    <a:pt x="1781" y="845"/>
                    <a:pt x="1758" y="639"/>
                    <a:pt x="1758" y="639"/>
                  </a:cubicBezTo>
                  <a:cubicBezTo>
                    <a:pt x="1758" y="639"/>
                    <a:pt x="1690" y="457"/>
                    <a:pt x="1667" y="457"/>
                  </a:cubicBezTo>
                  <a:cubicBezTo>
                    <a:pt x="1667" y="457"/>
                    <a:pt x="1553" y="297"/>
                    <a:pt x="1553" y="297"/>
                  </a:cubicBezTo>
                  <a:cubicBezTo>
                    <a:pt x="1553" y="297"/>
                    <a:pt x="1393" y="183"/>
                    <a:pt x="1393" y="183"/>
                  </a:cubicBezTo>
                  <a:cubicBezTo>
                    <a:pt x="1393" y="183"/>
                    <a:pt x="1210" y="91"/>
                    <a:pt x="1210" y="91"/>
                  </a:cubicBezTo>
                  <a:cubicBezTo>
                    <a:pt x="1187" y="91"/>
                    <a:pt x="1165" y="69"/>
                    <a:pt x="1142" y="69"/>
                  </a:cubicBezTo>
                  <a:cubicBezTo>
                    <a:pt x="1119" y="69"/>
                    <a:pt x="1073" y="46"/>
                    <a:pt x="1051" y="23"/>
                  </a:cubicBezTo>
                  <a:cubicBezTo>
                    <a:pt x="959" y="0"/>
                    <a:pt x="891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73950" y="3534550"/>
              <a:ext cx="41675" cy="46525"/>
            </a:xfrm>
            <a:custGeom>
              <a:avLst/>
              <a:gdLst/>
              <a:ahLst/>
              <a:cxnLst/>
              <a:rect l="l" t="t" r="r" b="b"/>
              <a:pathLst>
                <a:path w="1667" h="1861" extrusionOk="0">
                  <a:moveTo>
                    <a:pt x="891" y="0"/>
                  </a:moveTo>
                  <a:cubicBezTo>
                    <a:pt x="822" y="23"/>
                    <a:pt x="754" y="23"/>
                    <a:pt x="685" y="46"/>
                  </a:cubicBezTo>
                  <a:cubicBezTo>
                    <a:pt x="571" y="69"/>
                    <a:pt x="457" y="137"/>
                    <a:pt x="366" y="228"/>
                  </a:cubicBezTo>
                  <a:cubicBezTo>
                    <a:pt x="343" y="251"/>
                    <a:pt x="320" y="251"/>
                    <a:pt x="297" y="274"/>
                  </a:cubicBezTo>
                  <a:cubicBezTo>
                    <a:pt x="297" y="274"/>
                    <a:pt x="297" y="297"/>
                    <a:pt x="297" y="297"/>
                  </a:cubicBezTo>
                  <a:cubicBezTo>
                    <a:pt x="206" y="343"/>
                    <a:pt x="137" y="411"/>
                    <a:pt x="92" y="502"/>
                  </a:cubicBezTo>
                  <a:cubicBezTo>
                    <a:pt x="69" y="571"/>
                    <a:pt x="46" y="639"/>
                    <a:pt x="23" y="685"/>
                  </a:cubicBezTo>
                  <a:cubicBezTo>
                    <a:pt x="1" y="776"/>
                    <a:pt x="1" y="845"/>
                    <a:pt x="1" y="936"/>
                  </a:cubicBezTo>
                  <a:cubicBezTo>
                    <a:pt x="1" y="959"/>
                    <a:pt x="1" y="959"/>
                    <a:pt x="1" y="982"/>
                  </a:cubicBezTo>
                  <a:cubicBezTo>
                    <a:pt x="1" y="1164"/>
                    <a:pt x="23" y="1233"/>
                    <a:pt x="115" y="1415"/>
                  </a:cubicBezTo>
                  <a:cubicBezTo>
                    <a:pt x="115" y="1415"/>
                    <a:pt x="115" y="1438"/>
                    <a:pt x="115" y="1438"/>
                  </a:cubicBezTo>
                  <a:cubicBezTo>
                    <a:pt x="160" y="1484"/>
                    <a:pt x="206" y="1552"/>
                    <a:pt x="252" y="1621"/>
                  </a:cubicBezTo>
                  <a:cubicBezTo>
                    <a:pt x="366" y="1712"/>
                    <a:pt x="480" y="1781"/>
                    <a:pt x="640" y="1826"/>
                  </a:cubicBezTo>
                  <a:cubicBezTo>
                    <a:pt x="708" y="1849"/>
                    <a:pt x="788" y="1860"/>
                    <a:pt x="868" y="1860"/>
                  </a:cubicBezTo>
                  <a:cubicBezTo>
                    <a:pt x="948" y="1860"/>
                    <a:pt x="1028" y="1849"/>
                    <a:pt x="1096" y="1826"/>
                  </a:cubicBezTo>
                  <a:lnTo>
                    <a:pt x="1279" y="1758"/>
                  </a:lnTo>
                  <a:cubicBezTo>
                    <a:pt x="1370" y="1712"/>
                    <a:pt x="1438" y="1644"/>
                    <a:pt x="1484" y="1552"/>
                  </a:cubicBezTo>
                  <a:cubicBezTo>
                    <a:pt x="1530" y="1507"/>
                    <a:pt x="1553" y="1461"/>
                    <a:pt x="1575" y="1393"/>
                  </a:cubicBezTo>
                  <a:cubicBezTo>
                    <a:pt x="1621" y="1301"/>
                    <a:pt x="1644" y="1210"/>
                    <a:pt x="1644" y="1096"/>
                  </a:cubicBezTo>
                  <a:cubicBezTo>
                    <a:pt x="1644" y="1050"/>
                    <a:pt x="1644" y="1004"/>
                    <a:pt x="1644" y="959"/>
                  </a:cubicBezTo>
                  <a:cubicBezTo>
                    <a:pt x="1644" y="890"/>
                    <a:pt x="1667" y="845"/>
                    <a:pt x="1667" y="776"/>
                  </a:cubicBezTo>
                  <a:cubicBezTo>
                    <a:pt x="1667" y="662"/>
                    <a:pt x="1644" y="571"/>
                    <a:pt x="1598" y="480"/>
                  </a:cubicBezTo>
                  <a:cubicBezTo>
                    <a:pt x="1553" y="388"/>
                    <a:pt x="1507" y="297"/>
                    <a:pt x="1438" y="228"/>
                  </a:cubicBezTo>
                  <a:cubicBezTo>
                    <a:pt x="1393" y="183"/>
                    <a:pt x="1324" y="160"/>
                    <a:pt x="1279" y="114"/>
                  </a:cubicBezTo>
                  <a:cubicBezTo>
                    <a:pt x="1165" y="46"/>
                    <a:pt x="1028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107175" y="3440400"/>
              <a:ext cx="41700" cy="48175"/>
            </a:xfrm>
            <a:custGeom>
              <a:avLst/>
              <a:gdLst/>
              <a:ahLst/>
              <a:cxnLst/>
              <a:rect l="l" t="t" r="r" b="b"/>
              <a:pathLst>
                <a:path w="1668" h="1927" extrusionOk="0">
                  <a:moveTo>
                    <a:pt x="891" y="0"/>
                  </a:moveTo>
                  <a:cubicBezTo>
                    <a:pt x="823" y="0"/>
                    <a:pt x="754" y="0"/>
                    <a:pt x="686" y="23"/>
                  </a:cubicBezTo>
                  <a:cubicBezTo>
                    <a:pt x="572" y="46"/>
                    <a:pt x="457" y="114"/>
                    <a:pt x="343" y="205"/>
                  </a:cubicBezTo>
                  <a:cubicBezTo>
                    <a:pt x="298" y="274"/>
                    <a:pt x="252" y="320"/>
                    <a:pt x="229" y="388"/>
                  </a:cubicBezTo>
                  <a:cubicBezTo>
                    <a:pt x="206" y="388"/>
                    <a:pt x="206" y="411"/>
                    <a:pt x="206" y="411"/>
                  </a:cubicBezTo>
                  <a:cubicBezTo>
                    <a:pt x="206" y="411"/>
                    <a:pt x="206" y="434"/>
                    <a:pt x="184" y="434"/>
                  </a:cubicBezTo>
                  <a:cubicBezTo>
                    <a:pt x="161" y="502"/>
                    <a:pt x="138" y="571"/>
                    <a:pt x="115" y="639"/>
                  </a:cubicBezTo>
                  <a:cubicBezTo>
                    <a:pt x="115" y="639"/>
                    <a:pt x="115" y="639"/>
                    <a:pt x="115" y="662"/>
                  </a:cubicBezTo>
                  <a:cubicBezTo>
                    <a:pt x="92" y="685"/>
                    <a:pt x="69" y="708"/>
                    <a:pt x="69" y="730"/>
                  </a:cubicBezTo>
                  <a:cubicBezTo>
                    <a:pt x="24" y="822"/>
                    <a:pt x="1" y="936"/>
                    <a:pt x="1" y="1027"/>
                  </a:cubicBezTo>
                  <a:cubicBezTo>
                    <a:pt x="1" y="1096"/>
                    <a:pt x="24" y="1164"/>
                    <a:pt x="24" y="1233"/>
                  </a:cubicBezTo>
                  <a:cubicBezTo>
                    <a:pt x="69" y="1370"/>
                    <a:pt x="138" y="1484"/>
                    <a:pt x="229" y="1575"/>
                  </a:cubicBezTo>
                  <a:cubicBezTo>
                    <a:pt x="229" y="1575"/>
                    <a:pt x="252" y="1598"/>
                    <a:pt x="252" y="1598"/>
                  </a:cubicBezTo>
                  <a:cubicBezTo>
                    <a:pt x="275" y="1621"/>
                    <a:pt x="320" y="1666"/>
                    <a:pt x="343" y="1689"/>
                  </a:cubicBezTo>
                  <a:cubicBezTo>
                    <a:pt x="412" y="1780"/>
                    <a:pt x="480" y="1826"/>
                    <a:pt x="572" y="1849"/>
                  </a:cubicBezTo>
                  <a:cubicBezTo>
                    <a:pt x="640" y="1895"/>
                    <a:pt x="709" y="1917"/>
                    <a:pt x="777" y="1917"/>
                  </a:cubicBezTo>
                  <a:cubicBezTo>
                    <a:pt x="804" y="1924"/>
                    <a:pt x="832" y="1927"/>
                    <a:pt x="862" y="1927"/>
                  </a:cubicBezTo>
                  <a:cubicBezTo>
                    <a:pt x="933" y="1927"/>
                    <a:pt x="1009" y="1911"/>
                    <a:pt x="1074" y="1895"/>
                  </a:cubicBezTo>
                  <a:cubicBezTo>
                    <a:pt x="1142" y="1872"/>
                    <a:pt x="1188" y="1849"/>
                    <a:pt x="1256" y="1826"/>
                  </a:cubicBezTo>
                  <a:cubicBezTo>
                    <a:pt x="1302" y="1780"/>
                    <a:pt x="1370" y="1735"/>
                    <a:pt x="1416" y="1689"/>
                  </a:cubicBezTo>
                  <a:cubicBezTo>
                    <a:pt x="1485" y="1621"/>
                    <a:pt x="1530" y="1552"/>
                    <a:pt x="1576" y="1461"/>
                  </a:cubicBezTo>
                  <a:cubicBezTo>
                    <a:pt x="1622" y="1370"/>
                    <a:pt x="1644" y="1278"/>
                    <a:pt x="1644" y="1164"/>
                  </a:cubicBezTo>
                  <a:cubicBezTo>
                    <a:pt x="1644" y="1096"/>
                    <a:pt x="1622" y="1027"/>
                    <a:pt x="1622" y="981"/>
                  </a:cubicBezTo>
                  <a:cubicBezTo>
                    <a:pt x="1644" y="913"/>
                    <a:pt x="1644" y="822"/>
                    <a:pt x="1644" y="753"/>
                  </a:cubicBezTo>
                  <a:cubicBezTo>
                    <a:pt x="1667" y="639"/>
                    <a:pt x="1644" y="548"/>
                    <a:pt x="1576" y="457"/>
                  </a:cubicBezTo>
                  <a:cubicBezTo>
                    <a:pt x="1553" y="365"/>
                    <a:pt x="1507" y="274"/>
                    <a:pt x="1439" y="205"/>
                  </a:cubicBezTo>
                  <a:cubicBezTo>
                    <a:pt x="1370" y="183"/>
                    <a:pt x="1325" y="137"/>
                    <a:pt x="1279" y="91"/>
                  </a:cubicBezTo>
                  <a:cubicBezTo>
                    <a:pt x="1165" y="23"/>
                    <a:pt x="1028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77650" y="3383475"/>
              <a:ext cx="50825" cy="51225"/>
            </a:xfrm>
            <a:custGeom>
              <a:avLst/>
              <a:gdLst/>
              <a:ahLst/>
              <a:cxnLst/>
              <a:rect l="l" t="t" r="r" b="b"/>
              <a:pathLst>
                <a:path w="2033" h="2049" extrusionOk="0">
                  <a:moveTo>
                    <a:pt x="962" y="0"/>
                  </a:moveTo>
                  <a:cubicBezTo>
                    <a:pt x="896" y="0"/>
                    <a:pt x="834" y="6"/>
                    <a:pt x="777" y="17"/>
                  </a:cubicBezTo>
                  <a:cubicBezTo>
                    <a:pt x="708" y="40"/>
                    <a:pt x="640" y="63"/>
                    <a:pt x="571" y="109"/>
                  </a:cubicBezTo>
                  <a:lnTo>
                    <a:pt x="548" y="109"/>
                  </a:lnTo>
                  <a:cubicBezTo>
                    <a:pt x="548" y="109"/>
                    <a:pt x="548" y="131"/>
                    <a:pt x="526" y="131"/>
                  </a:cubicBezTo>
                  <a:cubicBezTo>
                    <a:pt x="480" y="154"/>
                    <a:pt x="411" y="200"/>
                    <a:pt x="366" y="246"/>
                  </a:cubicBezTo>
                  <a:cubicBezTo>
                    <a:pt x="297" y="314"/>
                    <a:pt x="229" y="405"/>
                    <a:pt x="183" y="474"/>
                  </a:cubicBezTo>
                  <a:cubicBezTo>
                    <a:pt x="183" y="474"/>
                    <a:pt x="183" y="497"/>
                    <a:pt x="160" y="497"/>
                  </a:cubicBezTo>
                  <a:cubicBezTo>
                    <a:pt x="160" y="497"/>
                    <a:pt x="160" y="519"/>
                    <a:pt x="160" y="519"/>
                  </a:cubicBezTo>
                  <a:cubicBezTo>
                    <a:pt x="115" y="588"/>
                    <a:pt x="92" y="656"/>
                    <a:pt x="69" y="725"/>
                  </a:cubicBezTo>
                  <a:cubicBezTo>
                    <a:pt x="69" y="748"/>
                    <a:pt x="46" y="771"/>
                    <a:pt x="46" y="793"/>
                  </a:cubicBezTo>
                  <a:cubicBezTo>
                    <a:pt x="46" y="885"/>
                    <a:pt x="1" y="999"/>
                    <a:pt x="23" y="1090"/>
                  </a:cubicBezTo>
                  <a:cubicBezTo>
                    <a:pt x="23" y="1136"/>
                    <a:pt x="46" y="1250"/>
                    <a:pt x="46" y="1318"/>
                  </a:cubicBezTo>
                  <a:cubicBezTo>
                    <a:pt x="69" y="1318"/>
                    <a:pt x="69" y="1341"/>
                    <a:pt x="69" y="1341"/>
                  </a:cubicBezTo>
                  <a:cubicBezTo>
                    <a:pt x="92" y="1410"/>
                    <a:pt x="115" y="1478"/>
                    <a:pt x="138" y="1547"/>
                  </a:cubicBezTo>
                  <a:cubicBezTo>
                    <a:pt x="160" y="1547"/>
                    <a:pt x="160" y="1569"/>
                    <a:pt x="160" y="1569"/>
                  </a:cubicBezTo>
                  <a:cubicBezTo>
                    <a:pt x="206" y="1638"/>
                    <a:pt x="252" y="1684"/>
                    <a:pt x="297" y="1729"/>
                  </a:cubicBezTo>
                  <a:cubicBezTo>
                    <a:pt x="297" y="1752"/>
                    <a:pt x="297" y="1752"/>
                    <a:pt x="320" y="1752"/>
                  </a:cubicBezTo>
                  <a:cubicBezTo>
                    <a:pt x="366" y="1798"/>
                    <a:pt x="434" y="1843"/>
                    <a:pt x="480" y="1889"/>
                  </a:cubicBezTo>
                  <a:cubicBezTo>
                    <a:pt x="503" y="1912"/>
                    <a:pt x="503" y="1912"/>
                    <a:pt x="526" y="1912"/>
                  </a:cubicBezTo>
                  <a:cubicBezTo>
                    <a:pt x="594" y="1957"/>
                    <a:pt x="663" y="1980"/>
                    <a:pt x="731" y="2003"/>
                  </a:cubicBezTo>
                  <a:cubicBezTo>
                    <a:pt x="754" y="2003"/>
                    <a:pt x="754" y="2003"/>
                    <a:pt x="777" y="2026"/>
                  </a:cubicBezTo>
                  <a:cubicBezTo>
                    <a:pt x="845" y="2026"/>
                    <a:pt x="914" y="2026"/>
                    <a:pt x="982" y="2049"/>
                  </a:cubicBezTo>
                  <a:lnTo>
                    <a:pt x="1073" y="2049"/>
                  </a:lnTo>
                  <a:cubicBezTo>
                    <a:pt x="1142" y="2049"/>
                    <a:pt x="1210" y="2026"/>
                    <a:pt x="1279" y="2026"/>
                  </a:cubicBezTo>
                  <a:cubicBezTo>
                    <a:pt x="1302" y="2003"/>
                    <a:pt x="1302" y="2003"/>
                    <a:pt x="1324" y="2003"/>
                  </a:cubicBezTo>
                  <a:lnTo>
                    <a:pt x="1347" y="2003"/>
                  </a:lnTo>
                  <a:cubicBezTo>
                    <a:pt x="1416" y="1980"/>
                    <a:pt x="1484" y="1957"/>
                    <a:pt x="1530" y="1912"/>
                  </a:cubicBezTo>
                  <a:cubicBezTo>
                    <a:pt x="1553" y="1912"/>
                    <a:pt x="1553" y="1912"/>
                    <a:pt x="1576" y="1889"/>
                  </a:cubicBezTo>
                  <a:cubicBezTo>
                    <a:pt x="1735" y="1775"/>
                    <a:pt x="1781" y="1752"/>
                    <a:pt x="1895" y="1569"/>
                  </a:cubicBezTo>
                  <a:cubicBezTo>
                    <a:pt x="1895" y="1569"/>
                    <a:pt x="1895" y="1569"/>
                    <a:pt x="1918" y="1547"/>
                  </a:cubicBezTo>
                  <a:cubicBezTo>
                    <a:pt x="1941" y="1478"/>
                    <a:pt x="1964" y="1410"/>
                    <a:pt x="1986" y="1364"/>
                  </a:cubicBezTo>
                  <a:cubicBezTo>
                    <a:pt x="1986" y="1341"/>
                    <a:pt x="2009" y="1341"/>
                    <a:pt x="2009" y="1341"/>
                  </a:cubicBezTo>
                  <a:cubicBezTo>
                    <a:pt x="2032" y="1250"/>
                    <a:pt x="2032" y="1181"/>
                    <a:pt x="2032" y="1090"/>
                  </a:cubicBezTo>
                  <a:cubicBezTo>
                    <a:pt x="2032" y="1090"/>
                    <a:pt x="2032" y="1090"/>
                    <a:pt x="2032" y="1067"/>
                  </a:cubicBezTo>
                  <a:cubicBezTo>
                    <a:pt x="2032" y="999"/>
                    <a:pt x="2009" y="907"/>
                    <a:pt x="2009" y="862"/>
                  </a:cubicBezTo>
                  <a:cubicBezTo>
                    <a:pt x="2009" y="839"/>
                    <a:pt x="2009" y="839"/>
                    <a:pt x="1986" y="816"/>
                  </a:cubicBezTo>
                  <a:cubicBezTo>
                    <a:pt x="1964" y="748"/>
                    <a:pt x="1941" y="679"/>
                    <a:pt x="1918" y="611"/>
                  </a:cubicBezTo>
                  <a:lnTo>
                    <a:pt x="1895" y="611"/>
                  </a:lnTo>
                  <a:cubicBezTo>
                    <a:pt x="1872" y="565"/>
                    <a:pt x="1849" y="519"/>
                    <a:pt x="1827" y="497"/>
                  </a:cubicBezTo>
                  <a:cubicBezTo>
                    <a:pt x="1781" y="451"/>
                    <a:pt x="1758" y="405"/>
                    <a:pt x="1735" y="383"/>
                  </a:cubicBezTo>
                  <a:cubicBezTo>
                    <a:pt x="1667" y="314"/>
                    <a:pt x="1598" y="268"/>
                    <a:pt x="1553" y="223"/>
                  </a:cubicBezTo>
                  <a:lnTo>
                    <a:pt x="1507" y="223"/>
                  </a:lnTo>
                  <a:cubicBezTo>
                    <a:pt x="1461" y="177"/>
                    <a:pt x="1416" y="131"/>
                    <a:pt x="1347" y="86"/>
                  </a:cubicBezTo>
                  <a:cubicBezTo>
                    <a:pt x="1302" y="63"/>
                    <a:pt x="1233" y="40"/>
                    <a:pt x="1165" y="17"/>
                  </a:cubicBezTo>
                  <a:cubicBezTo>
                    <a:pt x="1096" y="6"/>
                    <a:pt x="1028" y="0"/>
                    <a:pt x="9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81225" y="3473475"/>
              <a:ext cx="46800" cy="47825"/>
            </a:xfrm>
            <a:custGeom>
              <a:avLst/>
              <a:gdLst/>
              <a:ahLst/>
              <a:cxnLst/>
              <a:rect l="l" t="t" r="r" b="b"/>
              <a:pathLst>
                <a:path w="1872" h="1913" extrusionOk="0">
                  <a:moveTo>
                    <a:pt x="1073" y="1"/>
                  </a:moveTo>
                  <a:cubicBezTo>
                    <a:pt x="1004" y="1"/>
                    <a:pt x="936" y="1"/>
                    <a:pt x="867" y="24"/>
                  </a:cubicBezTo>
                  <a:cubicBezTo>
                    <a:pt x="753" y="47"/>
                    <a:pt x="662" y="115"/>
                    <a:pt x="571" y="183"/>
                  </a:cubicBezTo>
                  <a:cubicBezTo>
                    <a:pt x="525" y="183"/>
                    <a:pt x="479" y="206"/>
                    <a:pt x="434" y="229"/>
                  </a:cubicBezTo>
                  <a:cubicBezTo>
                    <a:pt x="388" y="275"/>
                    <a:pt x="297" y="343"/>
                    <a:pt x="274" y="366"/>
                  </a:cubicBezTo>
                  <a:cubicBezTo>
                    <a:pt x="251" y="366"/>
                    <a:pt x="251" y="389"/>
                    <a:pt x="228" y="389"/>
                  </a:cubicBezTo>
                  <a:cubicBezTo>
                    <a:pt x="160" y="457"/>
                    <a:pt x="114" y="549"/>
                    <a:pt x="69" y="640"/>
                  </a:cubicBezTo>
                  <a:cubicBezTo>
                    <a:pt x="23" y="731"/>
                    <a:pt x="0" y="823"/>
                    <a:pt x="0" y="937"/>
                  </a:cubicBezTo>
                  <a:cubicBezTo>
                    <a:pt x="0" y="1051"/>
                    <a:pt x="23" y="1142"/>
                    <a:pt x="69" y="1233"/>
                  </a:cubicBezTo>
                  <a:cubicBezTo>
                    <a:pt x="114" y="1325"/>
                    <a:pt x="160" y="1416"/>
                    <a:pt x="228" y="1485"/>
                  </a:cubicBezTo>
                  <a:cubicBezTo>
                    <a:pt x="297" y="1507"/>
                    <a:pt x="343" y="1553"/>
                    <a:pt x="388" y="1599"/>
                  </a:cubicBezTo>
                  <a:cubicBezTo>
                    <a:pt x="434" y="1621"/>
                    <a:pt x="457" y="1621"/>
                    <a:pt x="502" y="1644"/>
                  </a:cubicBezTo>
                  <a:cubicBezTo>
                    <a:pt x="502" y="1644"/>
                    <a:pt x="502" y="1644"/>
                    <a:pt x="525" y="1667"/>
                  </a:cubicBezTo>
                  <a:cubicBezTo>
                    <a:pt x="525" y="1667"/>
                    <a:pt x="548" y="1690"/>
                    <a:pt x="548" y="1690"/>
                  </a:cubicBezTo>
                  <a:cubicBezTo>
                    <a:pt x="639" y="1781"/>
                    <a:pt x="753" y="1850"/>
                    <a:pt x="890" y="1895"/>
                  </a:cubicBezTo>
                  <a:cubicBezTo>
                    <a:pt x="936" y="1907"/>
                    <a:pt x="987" y="1912"/>
                    <a:pt x="1039" y="1912"/>
                  </a:cubicBezTo>
                  <a:cubicBezTo>
                    <a:pt x="1090" y="1912"/>
                    <a:pt x="1141" y="1907"/>
                    <a:pt x="1187" y="1895"/>
                  </a:cubicBezTo>
                  <a:cubicBezTo>
                    <a:pt x="1278" y="1895"/>
                    <a:pt x="1392" y="1873"/>
                    <a:pt x="1461" y="1804"/>
                  </a:cubicBezTo>
                  <a:cubicBezTo>
                    <a:pt x="1575" y="1736"/>
                    <a:pt x="1666" y="1644"/>
                    <a:pt x="1735" y="1530"/>
                  </a:cubicBezTo>
                  <a:cubicBezTo>
                    <a:pt x="1780" y="1462"/>
                    <a:pt x="1803" y="1393"/>
                    <a:pt x="1826" y="1325"/>
                  </a:cubicBezTo>
                  <a:cubicBezTo>
                    <a:pt x="1849" y="1302"/>
                    <a:pt x="1849" y="1302"/>
                    <a:pt x="1849" y="1279"/>
                  </a:cubicBezTo>
                  <a:cubicBezTo>
                    <a:pt x="1849" y="1256"/>
                    <a:pt x="1872" y="1119"/>
                    <a:pt x="1872" y="1051"/>
                  </a:cubicBezTo>
                  <a:cubicBezTo>
                    <a:pt x="1872" y="960"/>
                    <a:pt x="1849" y="891"/>
                    <a:pt x="1849" y="823"/>
                  </a:cubicBezTo>
                  <a:cubicBezTo>
                    <a:pt x="1826" y="800"/>
                    <a:pt x="1826" y="777"/>
                    <a:pt x="1826" y="777"/>
                  </a:cubicBezTo>
                  <a:cubicBezTo>
                    <a:pt x="1826" y="777"/>
                    <a:pt x="1826" y="777"/>
                    <a:pt x="1826" y="754"/>
                  </a:cubicBezTo>
                  <a:cubicBezTo>
                    <a:pt x="1826" y="640"/>
                    <a:pt x="1803" y="549"/>
                    <a:pt x="1758" y="457"/>
                  </a:cubicBezTo>
                  <a:cubicBezTo>
                    <a:pt x="1735" y="366"/>
                    <a:pt x="1666" y="275"/>
                    <a:pt x="1598" y="206"/>
                  </a:cubicBezTo>
                  <a:cubicBezTo>
                    <a:pt x="1552" y="183"/>
                    <a:pt x="1507" y="138"/>
                    <a:pt x="1438" y="92"/>
                  </a:cubicBezTo>
                  <a:cubicBezTo>
                    <a:pt x="1324" y="24"/>
                    <a:pt x="1210" y="1"/>
                    <a:pt x="10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19575" y="3607200"/>
              <a:ext cx="45125" cy="49900"/>
            </a:xfrm>
            <a:custGeom>
              <a:avLst/>
              <a:gdLst/>
              <a:ahLst/>
              <a:cxnLst/>
              <a:rect l="l" t="t" r="r" b="b"/>
              <a:pathLst>
                <a:path w="1805" h="1996" extrusionOk="0">
                  <a:moveTo>
                    <a:pt x="906" y="1"/>
                  </a:moveTo>
                  <a:cubicBezTo>
                    <a:pt x="846" y="1"/>
                    <a:pt x="785" y="12"/>
                    <a:pt x="731" y="39"/>
                  </a:cubicBezTo>
                  <a:cubicBezTo>
                    <a:pt x="617" y="61"/>
                    <a:pt x="549" y="107"/>
                    <a:pt x="457" y="153"/>
                  </a:cubicBezTo>
                  <a:cubicBezTo>
                    <a:pt x="389" y="221"/>
                    <a:pt x="321" y="290"/>
                    <a:pt x="275" y="358"/>
                  </a:cubicBezTo>
                  <a:cubicBezTo>
                    <a:pt x="275" y="358"/>
                    <a:pt x="252" y="381"/>
                    <a:pt x="252" y="381"/>
                  </a:cubicBezTo>
                  <a:cubicBezTo>
                    <a:pt x="161" y="472"/>
                    <a:pt x="92" y="586"/>
                    <a:pt x="47" y="723"/>
                  </a:cubicBezTo>
                  <a:cubicBezTo>
                    <a:pt x="47" y="746"/>
                    <a:pt x="47" y="769"/>
                    <a:pt x="24" y="792"/>
                  </a:cubicBezTo>
                  <a:cubicBezTo>
                    <a:pt x="24" y="860"/>
                    <a:pt x="1" y="952"/>
                    <a:pt x="1" y="1043"/>
                  </a:cubicBezTo>
                  <a:cubicBezTo>
                    <a:pt x="1" y="1134"/>
                    <a:pt x="24" y="1226"/>
                    <a:pt x="47" y="1294"/>
                  </a:cubicBezTo>
                  <a:cubicBezTo>
                    <a:pt x="47" y="1385"/>
                    <a:pt x="92" y="1477"/>
                    <a:pt x="138" y="1545"/>
                  </a:cubicBezTo>
                  <a:cubicBezTo>
                    <a:pt x="138" y="1568"/>
                    <a:pt x="161" y="1568"/>
                    <a:pt x="161" y="1591"/>
                  </a:cubicBezTo>
                  <a:cubicBezTo>
                    <a:pt x="206" y="1636"/>
                    <a:pt x="252" y="1705"/>
                    <a:pt x="275" y="1751"/>
                  </a:cubicBezTo>
                  <a:cubicBezTo>
                    <a:pt x="298" y="1751"/>
                    <a:pt x="298" y="1751"/>
                    <a:pt x="298" y="1773"/>
                  </a:cubicBezTo>
                  <a:cubicBezTo>
                    <a:pt x="343" y="1819"/>
                    <a:pt x="412" y="1865"/>
                    <a:pt x="457" y="1887"/>
                  </a:cubicBezTo>
                  <a:cubicBezTo>
                    <a:pt x="549" y="1956"/>
                    <a:pt x="640" y="1979"/>
                    <a:pt x="754" y="1979"/>
                  </a:cubicBezTo>
                  <a:cubicBezTo>
                    <a:pt x="811" y="1990"/>
                    <a:pt x="851" y="1996"/>
                    <a:pt x="894" y="1996"/>
                  </a:cubicBezTo>
                  <a:cubicBezTo>
                    <a:pt x="937" y="1996"/>
                    <a:pt x="982" y="1990"/>
                    <a:pt x="1051" y="1979"/>
                  </a:cubicBezTo>
                  <a:lnTo>
                    <a:pt x="1074" y="1979"/>
                  </a:lnTo>
                  <a:cubicBezTo>
                    <a:pt x="1074" y="1956"/>
                    <a:pt x="1074" y="1956"/>
                    <a:pt x="1074" y="1956"/>
                  </a:cubicBezTo>
                  <a:cubicBezTo>
                    <a:pt x="1119" y="1956"/>
                    <a:pt x="1234" y="1910"/>
                    <a:pt x="1302" y="1865"/>
                  </a:cubicBezTo>
                  <a:cubicBezTo>
                    <a:pt x="1462" y="1751"/>
                    <a:pt x="1507" y="1705"/>
                    <a:pt x="1622" y="1545"/>
                  </a:cubicBezTo>
                  <a:cubicBezTo>
                    <a:pt x="1644" y="1522"/>
                    <a:pt x="1644" y="1522"/>
                    <a:pt x="1644" y="1499"/>
                  </a:cubicBezTo>
                  <a:cubicBezTo>
                    <a:pt x="1690" y="1431"/>
                    <a:pt x="1713" y="1363"/>
                    <a:pt x="1759" y="1271"/>
                  </a:cubicBezTo>
                  <a:cubicBezTo>
                    <a:pt x="1759" y="1271"/>
                    <a:pt x="1759" y="1248"/>
                    <a:pt x="1759" y="1248"/>
                  </a:cubicBezTo>
                  <a:cubicBezTo>
                    <a:pt x="1759" y="1226"/>
                    <a:pt x="1759" y="1226"/>
                    <a:pt x="1759" y="1226"/>
                  </a:cubicBezTo>
                  <a:cubicBezTo>
                    <a:pt x="1781" y="1134"/>
                    <a:pt x="1781" y="1066"/>
                    <a:pt x="1781" y="997"/>
                  </a:cubicBezTo>
                  <a:cubicBezTo>
                    <a:pt x="1804" y="974"/>
                    <a:pt x="1804" y="974"/>
                    <a:pt x="1781" y="952"/>
                  </a:cubicBezTo>
                  <a:cubicBezTo>
                    <a:pt x="1781" y="952"/>
                    <a:pt x="1781" y="929"/>
                    <a:pt x="1781" y="929"/>
                  </a:cubicBezTo>
                  <a:cubicBezTo>
                    <a:pt x="1781" y="860"/>
                    <a:pt x="1781" y="792"/>
                    <a:pt x="1759" y="701"/>
                  </a:cubicBezTo>
                  <a:cubicBezTo>
                    <a:pt x="1759" y="701"/>
                    <a:pt x="1759" y="678"/>
                    <a:pt x="1736" y="655"/>
                  </a:cubicBezTo>
                  <a:cubicBezTo>
                    <a:pt x="1736" y="632"/>
                    <a:pt x="1690" y="495"/>
                    <a:pt x="1644" y="449"/>
                  </a:cubicBezTo>
                  <a:cubicBezTo>
                    <a:pt x="1644" y="449"/>
                    <a:pt x="1644" y="427"/>
                    <a:pt x="1644" y="427"/>
                  </a:cubicBezTo>
                  <a:cubicBezTo>
                    <a:pt x="1599" y="381"/>
                    <a:pt x="1553" y="313"/>
                    <a:pt x="1507" y="267"/>
                  </a:cubicBezTo>
                  <a:cubicBezTo>
                    <a:pt x="1507" y="267"/>
                    <a:pt x="1507" y="267"/>
                    <a:pt x="1507" y="244"/>
                  </a:cubicBezTo>
                  <a:cubicBezTo>
                    <a:pt x="1462" y="221"/>
                    <a:pt x="1439" y="198"/>
                    <a:pt x="1416" y="176"/>
                  </a:cubicBezTo>
                  <a:cubicBezTo>
                    <a:pt x="1371" y="153"/>
                    <a:pt x="1348" y="130"/>
                    <a:pt x="1302" y="107"/>
                  </a:cubicBezTo>
                  <a:cubicBezTo>
                    <a:pt x="1234" y="39"/>
                    <a:pt x="1119" y="16"/>
                    <a:pt x="1028" y="16"/>
                  </a:cubicBezTo>
                  <a:cubicBezTo>
                    <a:pt x="990" y="6"/>
                    <a:pt x="949" y="1"/>
                    <a:pt x="9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55525" y="3754800"/>
              <a:ext cx="41700" cy="49675"/>
            </a:xfrm>
            <a:custGeom>
              <a:avLst/>
              <a:gdLst/>
              <a:ahLst/>
              <a:cxnLst/>
              <a:rect l="l" t="t" r="r" b="b"/>
              <a:pathLst>
                <a:path w="1668" h="1987" extrusionOk="0">
                  <a:moveTo>
                    <a:pt x="777" y="1"/>
                  </a:moveTo>
                  <a:cubicBezTo>
                    <a:pt x="640" y="1"/>
                    <a:pt x="503" y="46"/>
                    <a:pt x="389" y="115"/>
                  </a:cubicBezTo>
                  <a:cubicBezTo>
                    <a:pt x="343" y="138"/>
                    <a:pt x="298" y="183"/>
                    <a:pt x="229" y="229"/>
                  </a:cubicBezTo>
                  <a:cubicBezTo>
                    <a:pt x="138" y="320"/>
                    <a:pt x="69" y="434"/>
                    <a:pt x="47" y="571"/>
                  </a:cubicBezTo>
                  <a:cubicBezTo>
                    <a:pt x="24" y="663"/>
                    <a:pt x="1" y="777"/>
                    <a:pt x="1" y="868"/>
                  </a:cubicBezTo>
                  <a:cubicBezTo>
                    <a:pt x="1" y="914"/>
                    <a:pt x="1" y="959"/>
                    <a:pt x="1" y="1005"/>
                  </a:cubicBezTo>
                  <a:cubicBezTo>
                    <a:pt x="24" y="1096"/>
                    <a:pt x="24" y="1210"/>
                    <a:pt x="47" y="1325"/>
                  </a:cubicBezTo>
                  <a:cubicBezTo>
                    <a:pt x="92" y="1416"/>
                    <a:pt x="138" y="1507"/>
                    <a:pt x="161" y="1598"/>
                  </a:cubicBezTo>
                  <a:cubicBezTo>
                    <a:pt x="206" y="1690"/>
                    <a:pt x="275" y="1758"/>
                    <a:pt x="366" y="1827"/>
                  </a:cubicBezTo>
                  <a:cubicBezTo>
                    <a:pt x="435" y="1895"/>
                    <a:pt x="526" y="1941"/>
                    <a:pt x="617" y="1964"/>
                  </a:cubicBezTo>
                  <a:lnTo>
                    <a:pt x="823" y="1987"/>
                  </a:lnTo>
                  <a:cubicBezTo>
                    <a:pt x="960" y="1987"/>
                    <a:pt x="1097" y="1941"/>
                    <a:pt x="1211" y="1872"/>
                  </a:cubicBezTo>
                  <a:cubicBezTo>
                    <a:pt x="1234" y="1850"/>
                    <a:pt x="1279" y="1827"/>
                    <a:pt x="1302" y="1804"/>
                  </a:cubicBezTo>
                  <a:cubicBezTo>
                    <a:pt x="1302" y="1804"/>
                    <a:pt x="1348" y="1781"/>
                    <a:pt x="1371" y="1758"/>
                  </a:cubicBezTo>
                  <a:cubicBezTo>
                    <a:pt x="1393" y="1735"/>
                    <a:pt x="1393" y="1735"/>
                    <a:pt x="1393" y="1735"/>
                  </a:cubicBezTo>
                  <a:cubicBezTo>
                    <a:pt x="1416" y="1713"/>
                    <a:pt x="1439" y="1667"/>
                    <a:pt x="1462" y="1644"/>
                  </a:cubicBezTo>
                  <a:cubicBezTo>
                    <a:pt x="1485" y="1621"/>
                    <a:pt x="1507" y="1598"/>
                    <a:pt x="1530" y="1553"/>
                  </a:cubicBezTo>
                  <a:cubicBezTo>
                    <a:pt x="1530" y="1553"/>
                    <a:pt x="1530" y="1553"/>
                    <a:pt x="1530" y="1530"/>
                  </a:cubicBezTo>
                  <a:cubicBezTo>
                    <a:pt x="1576" y="1462"/>
                    <a:pt x="1622" y="1393"/>
                    <a:pt x="1622" y="1325"/>
                  </a:cubicBezTo>
                  <a:cubicBezTo>
                    <a:pt x="1644" y="1302"/>
                    <a:pt x="1644" y="1302"/>
                    <a:pt x="1644" y="1302"/>
                  </a:cubicBezTo>
                  <a:cubicBezTo>
                    <a:pt x="1644" y="1233"/>
                    <a:pt x="1644" y="1165"/>
                    <a:pt x="1667" y="1096"/>
                  </a:cubicBezTo>
                  <a:cubicBezTo>
                    <a:pt x="1667" y="1096"/>
                    <a:pt x="1667" y="1074"/>
                    <a:pt x="1667" y="1074"/>
                  </a:cubicBezTo>
                  <a:cubicBezTo>
                    <a:pt x="1667" y="1051"/>
                    <a:pt x="1667" y="1051"/>
                    <a:pt x="1667" y="1051"/>
                  </a:cubicBezTo>
                  <a:cubicBezTo>
                    <a:pt x="1667" y="1005"/>
                    <a:pt x="1644" y="959"/>
                    <a:pt x="1644" y="937"/>
                  </a:cubicBezTo>
                  <a:cubicBezTo>
                    <a:pt x="1644" y="891"/>
                    <a:pt x="1644" y="868"/>
                    <a:pt x="1644" y="822"/>
                  </a:cubicBezTo>
                  <a:cubicBezTo>
                    <a:pt x="1622" y="822"/>
                    <a:pt x="1622" y="800"/>
                    <a:pt x="1622" y="800"/>
                  </a:cubicBezTo>
                  <a:cubicBezTo>
                    <a:pt x="1622" y="800"/>
                    <a:pt x="1622" y="800"/>
                    <a:pt x="1622" y="777"/>
                  </a:cubicBezTo>
                  <a:cubicBezTo>
                    <a:pt x="1599" y="731"/>
                    <a:pt x="1576" y="663"/>
                    <a:pt x="1553" y="594"/>
                  </a:cubicBezTo>
                  <a:cubicBezTo>
                    <a:pt x="1530" y="571"/>
                    <a:pt x="1507" y="549"/>
                    <a:pt x="1507" y="526"/>
                  </a:cubicBezTo>
                  <a:cubicBezTo>
                    <a:pt x="1485" y="480"/>
                    <a:pt x="1462" y="434"/>
                    <a:pt x="1439" y="389"/>
                  </a:cubicBezTo>
                  <a:cubicBezTo>
                    <a:pt x="1393" y="297"/>
                    <a:pt x="1325" y="229"/>
                    <a:pt x="1234" y="161"/>
                  </a:cubicBezTo>
                  <a:cubicBezTo>
                    <a:pt x="1165" y="92"/>
                    <a:pt x="1074" y="46"/>
                    <a:pt x="982" y="24"/>
                  </a:cubicBezTo>
                  <a:cubicBezTo>
                    <a:pt x="914" y="24"/>
                    <a:pt x="846" y="24"/>
                    <a:pt x="7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03900" y="3859000"/>
              <a:ext cx="49100" cy="46850"/>
            </a:xfrm>
            <a:custGeom>
              <a:avLst/>
              <a:gdLst/>
              <a:ahLst/>
              <a:cxnLst/>
              <a:rect l="l" t="t" r="r" b="b"/>
              <a:pathLst>
                <a:path w="1964" h="1874" extrusionOk="0">
                  <a:moveTo>
                    <a:pt x="1207" y="0"/>
                  </a:moveTo>
                  <a:cubicBezTo>
                    <a:pt x="1134" y="0"/>
                    <a:pt x="1069" y="16"/>
                    <a:pt x="1005" y="33"/>
                  </a:cubicBezTo>
                  <a:cubicBezTo>
                    <a:pt x="959" y="55"/>
                    <a:pt x="914" y="78"/>
                    <a:pt x="868" y="78"/>
                  </a:cubicBezTo>
                  <a:cubicBezTo>
                    <a:pt x="777" y="78"/>
                    <a:pt x="662" y="78"/>
                    <a:pt x="571" y="101"/>
                  </a:cubicBezTo>
                  <a:lnTo>
                    <a:pt x="389" y="170"/>
                  </a:lnTo>
                  <a:cubicBezTo>
                    <a:pt x="274" y="238"/>
                    <a:pt x="183" y="329"/>
                    <a:pt x="115" y="443"/>
                  </a:cubicBezTo>
                  <a:lnTo>
                    <a:pt x="46" y="626"/>
                  </a:lnTo>
                  <a:cubicBezTo>
                    <a:pt x="1" y="763"/>
                    <a:pt x="1" y="900"/>
                    <a:pt x="46" y="1037"/>
                  </a:cubicBezTo>
                  <a:cubicBezTo>
                    <a:pt x="46" y="1060"/>
                    <a:pt x="46" y="1105"/>
                    <a:pt x="69" y="1128"/>
                  </a:cubicBezTo>
                  <a:cubicBezTo>
                    <a:pt x="92" y="1197"/>
                    <a:pt x="115" y="1265"/>
                    <a:pt x="138" y="1311"/>
                  </a:cubicBezTo>
                  <a:cubicBezTo>
                    <a:pt x="138" y="1334"/>
                    <a:pt x="160" y="1334"/>
                    <a:pt x="160" y="1334"/>
                  </a:cubicBezTo>
                  <a:cubicBezTo>
                    <a:pt x="160" y="1356"/>
                    <a:pt x="160" y="1356"/>
                    <a:pt x="183" y="1379"/>
                  </a:cubicBezTo>
                  <a:cubicBezTo>
                    <a:pt x="229" y="1425"/>
                    <a:pt x="274" y="1493"/>
                    <a:pt x="297" y="1539"/>
                  </a:cubicBezTo>
                  <a:cubicBezTo>
                    <a:pt x="320" y="1539"/>
                    <a:pt x="320" y="1562"/>
                    <a:pt x="320" y="1562"/>
                  </a:cubicBezTo>
                  <a:cubicBezTo>
                    <a:pt x="320" y="1562"/>
                    <a:pt x="343" y="1585"/>
                    <a:pt x="343" y="1585"/>
                  </a:cubicBezTo>
                  <a:cubicBezTo>
                    <a:pt x="366" y="1585"/>
                    <a:pt x="366" y="1608"/>
                    <a:pt x="366" y="1608"/>
                  </a:cubicBezTo>
                  <a:cubicBezTo>
                    <a:pt x="411" y="1653"/>
                    <a:pt x="480" y="1699"/>
                    <a:pt x="526" y="1722"/>
                  </a:cubicBezTo>
                  <a:cubicBezTo>
                    <a:pt x="548" y="1744"/>
                    <a:pt x="571" y="1744"/>
                    <a:pt x="571" y="1744"/>
                  </a:cubicBezTo>
                  <a:cubicBezTo>
                    <a:pt x="571" y="1767"/>
                    <a:pt x="594" y="1767"/>
                    <a:pt x="594" y="1767"/>
                  </a:cubicBezTo>
                  <a:cubicBezTo>
                    <a:pt x="662" y="1790"/>
                    <a:pt x="731" y="1813"/>
                    <a:pt x="777" y="1836"/>
                  </a:cubicBezTo>
                  <a:cubicBezTo>
                    <a:pt x="857" y="1863"/>
                    <a:pt x="914" y="1874"/>
                    <a:pt x="970" y="1874"/>
                  </a:cubicBezTo>
                  <a:cubicBezTo>
                    <a:pt x="1009" y="1874"/>
                    <a:pt x="1049" y="1868"/>
                    <a:pt x="1096" y="1859"/>
                  </a:cubicBezTo>
                  <a:cubicBezTo>
                    <a:pt x="1142" y="1859"/>
                    <a:pt x="1165" y="1859"/>
                    <a:pt x="1210" y="1836"/>
                  </a:cubicBezTo>
                  <a:cubicBezTo>
                    <a:pt x="1256" y="1813"/>
                    <a:pt x="1324" y="1790"/>
                    <a:pt x="1393" y="1767"/>
                  </a:cubicBezTo>
                  <a:cubicBezTo>
                    <a:pt x="1416" y="1744"/>
                    <a:pt x="1416" y="1744"/>
                    <a:pt x="1439" y="1744"/>
                  </a:cubicBezTo>
                  <a:cubicBezTo>
                    <a:pt x="1439" y="1744"/>
                    <a:pt x="1439" y="1744"/>
                    <a:pt x="1439" y="1722"/>
                  </a:cubicBezTo>
                  <a:cubicBezTo>
                    <a:pt x="1507" y="1699"/>
                    <a:pt x="1553" y="1653"/>
                    <a:pt x="1621" y="1608"/>
                  </a:cubicBezTo>
                  <a:cubicBezTo>
                    <a:pt x="1621" y="1585"/>
                    <a:pt x="1644" y="1585"/>
                    <a:pt x="1644" y="1585"/>
                  </a:cubicBezTo>
                  <a:cubicBezTo>
                    <a:pt x="1644" y="1562"/>
                    <a:pt x="1644" y="1562"/>
                    <a:pt x="1667" y="1562"/>
                  </a:cubicBezTo>
                  <a:cubicBezTo>
                    <a:pt x="1712" y="1516"/>
                    <a:pt x="1758" y="1448"/>
                    <a:pt x="1781" y="1402"/>
                  </a:cubicBezTo>
                  <a:cubicBezTo>
                    <a:pt x="1804" y="1379"/>
                    <a:pt x="1827" y="1356"/>
                    <a:pt x="1827" y="1311"/>
                  </a:cubicBezTo>
                  <a:cubicBezTo>
                    <a:pt x="1849" y="1265"/>
                    <a:pt x="1895" y="1174"/>
                    <a:pt x="1918" y="1105"/>
                  </a:cubicBezTo>
                  <a:cubicBezTo>
                    <a:pt x="1941" y="1060"/>
                    <a:pt x="1941" y="991"/>
                    <a:pt x="1941" y="946"/>
                  </a:cubicBezTo>
                  <a:cubicBezTo>
                    <a:pt x="1941" y="900"/>
                    <a:pt x="1964" y="854"/>
                    <a:pt x="1964" y="809"/>
                  </a:cubicBezTo>
                  <a:cubicBezTo>
                    <a:pt x="1964" y="809"/>
                    <a:pt x="1964" y="786"/>
                    <a:pt x="1964" y="786"/>
                  </a:cubicBezTo>
                  <a:cubicBezTo>
                    <a:pt x="1964" y="717"/>
                    <a:pt x="1941" y="649"/>
                    <a:pt x="1941" y="558"/>
                  </a:cubicBezTo>
                  <a:cubicBezTo>
                    <a:pt x="1918" y="466"/>
                    <a:pt x="1872" y="375"/>
                    <a:pt x="1804" y="306"/>
                  </a:cubicBezTo>
                  <a:cubicBezTo>
                    <a:pt x="1735" y="215"/>
                    <a:pt x="1667" y="147"/>
                    <a:pt x="1576" y="101"/>
                  </a:cubicBezTo>
                  <a:cubicBezTo>
                    <a:pt x="1484" y="55"/>
                    <a:pt x="1393" y="33"/>
                    <a:pt x="1302" y="10"/>
                  </a:cubicBezTo>
                  <a:cubicBezTo>
                    <a:pt x="1268" y="3"/>
                    <a:pt x="1237" y="0"/>
                    <a:pt x="12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181375" y="3800650"/>
              <a:ext cx="47375" cy="53000"/>
            </a:xfrm>
            <a:custGeom>
              <a:avLst/>
              <a:gdLst/>
              <a:ahLst/>
              <a:cxnLst/>
              <a:rect l="l" t="t" r="r" b="b"/>
              <a:pathLst>
                <a:path w="1895" h="2120" extrusionOk="0">
                  <a:moveTo>
                    <a:pt x="1035" y="1"/>
                  </a:moveTo>
                  <a:cubicBezTo>
                    <a:pt x="993" y="1"/>
                    <a:pt x="951" y="6"/>
                    <a:pt x="913" y="16"/>
                  </a:cubicBezTo>
                  <a:cubicBezTo>
                    <a:pt x="799" y="16"/>
                    <a:pt x="708" y="61"/>
                    <a:pt x="639" y="107"/>
                  </a:cubicBezTo>
                  <a:cubicBezTo>
                    <a:pt x="571" y="153"/>
                    <a:pt x="525" y="198"/>
                    <a:pt x="480" y="221"/>
                  </a:cubicBezTo>
                  <a:cubicBezTo>
                    <a:pt x="388" y="312"/>
                    <a:pt x="320" y="426"/>
                    <a:pt x="274" y="563"/>
                  </a:cubicBezTo>
                  <a:cubicBezTo>
                    <a:pt x="274" y="563"/>
                    <a:pt x="251" y="563"/>
                    <a:pt x="251" y="586"/>
                  </a:cubicBezTo>
                  <a:lnTo>
                    <a:pt x="228" y="586"/>
                  </a:lnTo>
                  <a:cubicBezTo>
                    <a:pt x="228" y="609"/>
                    <a:pt x="137" y="723"/>
                    <a:pt x="114" y="746"/>
                  </a:cubicBezTo>
                  <a:cubicBezTo>
                    <a:pt x="114" y="746"/>
                    <a:pt x="114" y="769"/>
                    <a:pt x="114" y="769"/>
                  </a:cubicBezTo>
                  <a:cubicBezTo>
                    <a:pt x="69" y="837"/>
                    <a:pt x="46" y="883"/>
                    <a:pt x="23" y="951"/>
                  </a:cubicBezTo>
                  <a:cubicBezTo>
                    <a:pt x="23" y="974"/>
                    <a:pt x="23" y="974"/>
                    <a:pt x="23" y="974"/>
                  </a:cubicBezTo>
                  <a:cubicBezTo>
                    <a:pt x="23" y="1020"/>
                    <a:pt x="0" y="1134"/>
                    <a:pt x="0" y="1180"/>
                  </a:cubicBezTo>
                  <a:cubicBezTo>
                    <a:pt x="0" y="1180"/>
                    <a:pt x="0" y="1202"/>
                    <a:pt x="0" y="1202"/>
                  </a:cubicBezTo>
                  <a:cubicBezTo>
                    <a:pt x="0" y="1202"/>
                    <a:pt x="0" y="1202"/>
                    <a:pt x="0" y="1225"/>
                  </a:cubicBezTo>
                  <a:cubicBezTo>
                    <a:pt x="0" y="1248"/>
                    <a:pt x="23" y="1385"/>
                    <a:pt x="23" y="1431"/>
                  </a:cubicBezTo>
                  <a:cubicBezTo>
                    <a:pt x="23" y="1431"/>
                    <a:pt x="23" y="1431"/>
                    <a:pt x="23" y="1454"/>
                  </a:cubicBezTo>
                  <a:cubicBezTo>
                    <a:pt x="46" y="1522"/>
                    <a:pt x="92" y="1591"/>
                    <a:pt x="114" y="1636"/>
                  </a:cubicBezTo>
                  <a:cubicBezTo>
                    <a:pt x="114" y="1659"/>
                    <a:pt x="137" y="1682"/>
                    <a:pt x="137" y="1682"/>
                  </a:cubicBezTo>
                  <a:cubicBezTo>
                    <a:pt x="183" y="1727"/>
                    <a:pt x="228" y="1819"/>
                    <a:pt x="297" y="1864"/>
                  </a:cubicBezTo>
                  <a:cubicBezTo>
                    <a:pt x="320" y="1910"/>
                    <a:pt x="411" y="1979"/>
                    <a:pt x="457" y="2001"/>
                  </a:cubicBezTo>
                  <a:lnTo>
                    <a:pt x="480" y="2001"/>
                  </a:lnTo>
                  <a:cubicBezTo>
                    <a:pt x="639" y="2093"/>
                    <a:pt x="708" y="2115"/>
                    <a:pt x="890" y="2115"/>
                  </a:cubicBezTo>
                  <a:cubicBezTo>
                    <a:pt x="915" y="2119"/>
                    <a:pt x="939" y="2120"/>
                    <a:pt x="963" y="2120"/>
                  </a:cubicBezTo>
                  <a:cubicBezTo>
                    <a:pt x="1115" y="2120"/>
                    <a:pt x="1251" y="2061"/>
                    <a:pt x="1370" y="2001"/>
                  </a:cubicBezTo>
                  <a:lnTo>
                    <a:pt x="1393" y="2001"/>
                  </a:lnTo>
                  <a:cubicBezTo>
                    <a:pt x="1461" y="1956"/>
                    <a:pt x="1507" y="1910"/>
                    <a:pt x="1575" y="1864"/>
                  </a:cubicBezTo>
                  <a:cubicBezTo>
                    <a:pt x="1598" y="1819"/>
                    <a:pt x="1644" y="1796"/>
                    <a:pt x="1666" y="1750"/>
                  </a:cubicBezTo>
                  <a:cubicBezTo>
                    <a:pt x="1689" y="1705"/>
                    <a:pt x="1735" y="1659"/>
                    <a:pt x="1758" y="1613"/>
                  </a:cubicBezTo>
                  <a:cubicBezTo>
                    <a:pt x="1803" y="1545"/>
                    <a:pt x="1826" y="1476"/>
                    <a:pt x="1849" y="1385"/>
                  </a:cubicBezTo>
                  <a:cubicBezTo>
                    <a:pt x="1849" y="1385"/>
                    <a:pt x="1849" y="1362"/>
                    <a:pt x="1849" y="1362"/>
                  </a:cubicBezTo>
                  <a:cubicBezTo>
                    <a:pt x="1872" y="1294"/>
                    <a:pt x="1872" y="1202"/>
                    <a:pt x="1895" y="1134"/>
                  </a:cubicBezTo>
                  <a:cubicBezTo>
                    <a:pt x="1895" y="1111"/>
                    <a:pt x="1895" y="1088"/>
                    <a:pt x="1895" y="1066"/>
                  </a:cubicBezTo>
                  <a:cubicBezTo>
                    <a:pt x="1872" y="951"/>
                    <a:pt x="1872" y="837"/>
                    <a:pt x="1826" y="723"/>
                  </a:cubicBezTo>
                  <a:cubicBezTo>
                    <a:pt x="1781" y="609"/>
                    <a:pt x="1735" y="495"/>
                    <a:pt x="1666" y="381"/>
                  </a:cubicBezTo>
                  <a:cubicBezTo>
                    <a:pt x="1621" y="289"/>
                    <a:pt x="1552" y="221"/>
                    <a:pt x="1484" y="175"/>
                  </a:cubicBezTo>
                  <a:cubicBezTo>
                    <a:pt x="1393" y="107"/>
                    <a:pt x="1324" y="61"/>
                    <a:pt x="1210" y="38"/>
                  </a:cubicBezTo>
                  <a:cubicBezTo>
                    <a:pt x="1156" y="12"/>
                    <a:pt x="1095" y="1"/>
                    <a:pt x="10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73250" y="3659075"/>
              <a:ext cx="48525" cy="51250"/>
            </a:xfrm>
            <a:custGeom>
              <a:avLst/>
              <a:gdLst/>
              <a:ahLst/>
              <a:cxnLst/>
              <a:rect l="l" t="t" r="r" b="b"/>
              <a:pathLst>
                <a:path w="1941" h="2050" extrusionOk="0">
                  <a:moveTo>
                    <a:pt x="1144" y="1"/>
                  </a:moveTo>
                  <a:cubicBezTo>
                    <a:pt x="1096" y="1"/>
                    <a:pt x="1050" y="6"/>
                    <a:pt x="1004" y="18"/>
                  </a:cubicBezTo>
                  <a:cubicBezTo>
                    <a:pt x="890" y="18"/>
                    <a:pt x="799" y="41"/>
                    <a:pt x="708" y="86"/>
                  </a:cubicBezTo>
                  <a:cubicBezTo>
                    <a:pt x="662" y="132"/>
                    <a:pt x="616" y="178"/>
                    <a:pt x="548" y="223"/>
                  </a:cubicBezTo>
                  <a:cubicBezTo>
                    <a:pt x="457" y="315"/>
                    <a:pt x="411" y="406"/>
                    <a:pt x="365" y="520"/>
                  </a:cubicBezTo>
                  <a:cubicBezTo>
                    <a:pt x="274" y="589"/>
                    <a:pt x="183" y="680"/>
                    <a:pt x="114" y="794"/>
                  </a:cubicBezTo>
                  <a:cubicBezTo>
                    <a:pt x="91" y="840"/>
                    <a:pt x="69" y="908"/>
                    <a:pt x="46" y="977"/>
                  </a:cubicBezTo>
                  <a:cubicBezTo>
                    <a:pt x="0" y="1114"/>
                    <a:pt x="0" y="1250"/>
                    <a:pt x="46" y="1365"/>
                  </a:cubicBezTo>
                  <a:cubicBezTo>
                    <a:pt x="46" y="1387"/>
                    <a:pt x="46" y="1387"/>
                    <a:pt x="46" y="1387"/>
                  </a:cubicBezTo>
                  <a:cubicBezTo>
                    <a:pt x="46" y="1433"/>
                    <a:pt x="91" y="1479"/>
                    <a:pt x="91" y="1502"/>
                  </a:cubicBezTo>
                  <a:cubicBezTo>
                    <a:pt x="91" y="1502"/>
                    <a:pt x="114" y="1570"/>
                    <a:pt x="137" y="1593"/>
                  </a:cubicBezTo>
                  <a:cubicBezTo>
                    <a:pt x="160" y="1661"/>
                    <a:pt x="206" y="1707"/>
                    <a:pt x="274" y="1775"/>
                  </a:cubicBezTo>
                  <a:cubicBezTo>
                    <a:pt x="274" y="1798"/>
                    <a:pt x="274" y="1798"/>
                    <a:pt x="274" y="1798"/>
                  </a:cubicBezTo>
                  <a:cubicBezTo>
                    <a:pt x="320" y="1821"/>
                    <a:pt x="411" y="1890"/>
                    <a:pt x="434" y="1912"/>
                  </a:cubicBezTo>
                  <a:cubicBezTo>
                    <a:pt x="457" y="1912"/>
                    <a:pt x="457" y="1935"/>
                    <a:pt x="479" y="1935"/>
                  </a:cubicBezTo>
                  <a:cubicBezTo>
                    <a:pt x="525" y="1958"/>
                    <a:pt x="616" y="2004"/>
                    <a:pt x="685" y="2027"/>
                  </a:cubicBezTo>
                  <a:lnTo>
                    <a:pt x="708" y="2027"/>
                  </a:lnTo>
                  <a:cubicBezTo>
                    <a:pt x="776" y="2027"/>
                    <a:pt x="845" y="2049"/>
                    <a:pt x="913" y="2049"/>
                  </a:cubicBezTo>
                  <a:lnTo>
                    <a:pt x="959" y="2049"/>
                  </a:lnTo>
                  <a:cubicBezTo>
                    <a:pt x="1050" y="2049"/>
                    <a:pt x="1119" y="2049"/>
                    <a:pt x="1210" y="2027"/>
                  </a:cubicBezTo>
                  <a:cubicBezTo>
                    <a:pt x="1233" y="2027"/>
                    <a:pt x="1233" y="2004"/>
                    <a:pt x="1255" y="2004"/>
                  </a:cubicBezTo>
                  <a:cubicBezTo>
                    <a:pt x="1301" y="1981"/>
                    <a:pt x="1370" y="1958"/>
                    <a:pt x="1438" y="1935"/>
                  </a:cubicBezTo>
                  <a:cubicBezTo>
                    <a:pt x="1438" y="1912"/>
                    <a:pt x="1461" y="1912"/>
                    <a:pt x="1461" y="1912"/>
                  </a:cubicBezTo>
                  <a:cubicBezTo>
                    <a:pt x="1621" y="1821"/>
                    <a:pt x="1689" y="1730"/>
                    <a:pt x="1780" y="1593"/>
                  </a:cubicBezTo>
                  <a:cubicBezTo>
                    <a:pt x="1803" y="1570"/>
                    <a:pt x="1803" y="1570"/>
                    <a:pt x="1826" y="1547"/>
                  </a:cubicBezTo>
                  <a:cubicBezTo>
                    <a:pt x="1849" y="1479"/>
                    <a:pt x="1872" y="1410"/>
                    <a:pt x="1895" y="1342"/>
                  </a:cubicBezTo>
                  <a:cubicBezTo>
                    <a:pt x="1895" y="1342"/>
                    <a:pt x="1917" y="1319"/>
                    <a:pt x="1917" y="1319"/>
                  </a:cubicBezTo>
                  <a:cubicBezTo>
                    <a:pt x="1917" y="1296"/>
                    <a:pt x="1917" y="1296"/>
                    <a:pt x="1917" y="1296"/>
                  </a:cubicBezTo>
                  <a:cubicBezTo>
                    <a:pt x="1940" y="1205"/>
                    <a:pt x="1940" y="1136"/>
                    <a:pt x="1940" y="1068"/>
                  </a:cubicBezTo>
                  <a:cubicBezTo>
                    <a:pt x="1940" y="1045"/>
                    <a:pt x="1940" y="1022"/>
                    <a:pt x="1940" y="999"/>
                  </a:cubicBezTo>
                  <a:cubicBezTo>
                    <a:pt x="1940" y="931"/>
                    <a:pt x="1917" y="840"/>
                    <a:pt x="1917" y="771"/>
                  </a:cubicBezTo>
                  <a:cubicBezTo>
                    <a:pt x="1917" y="771"/>
                    <a:pt x="1917" y="748"/>
                    <a:pt x="1917" y="748"/>
                  </a:cubicBezTo>
                  <a:cubicBezTo>
                    <a:pt x="1895" y="725"/>
                    <a:pt x="1895" y="703"/>
                    <a:pt x="1895" y="680"/>
                  </a:cubicBezTo>
                  <a:cubicBezTo>
                    <a:pt x="1849" y="566"/>
                    <a:pt x="1803" y="452"/>
                    <a:pt x="1758" y="360"/>
                  </a:cubicBezTo>
                  <a:cubicBezTo>
                    <a:pt x="1712" y="292"/>
                    <a:pt x="1644" y="201"/>
                    <a:pt x="1552" y="155"/>
                  </a:cubicBezTo>
                  <a:cubicBezTo>
                    <a:pt x="1484" y="86"/>
                    <a:pt x="1392" y="41"/>
                    <a:pt x="1301" y="18"/>
                  </a:cubicBezTo>
                  <a:cubicBezTo>
                    <a:pt x="1244" y="6"/>
                    <a:pt x="1193" y="1"/>
                    <a:pt x="1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284650" y="3505575"/>
              <a:ext cx="45100" cy="53250"/>
            </a:xfrm>
            <a:custGeom>
              <a:avLst/>
              <a:gdLst/>
              <a:ahLst/>
              <a:cxnLst/>
              <a:rect l="l" t="t" r="r" b="b"/>
              <a:pathLst>
                <a:path w="1804" h="2130" extrusionOk="0">
                  <a:moveTo>
                    <a:pt x="720" y="1"/>
                  </a:moveTo>
                  <a:cubicBezTo>
                    <a:pt x="668" y="1"/>
                    <a:pt x="617" y="7"/>
                    <a:pt x="571" y="18"/>
                  </a:cubicBezTo>
                  <a:cubicBezTo>
                    <a:pt x="457" y="41"/>
                    <a:pt x="389" y="86"/>
                    <a:pt x="297" y="155"/>
                  </a:cubicBezTo>
                  <a:cubicBezTo>
                    <a:pt x="229" y="201"/>
                    <a:pt x="160" y="292"/>
                    <a:pt x="115" y="360"/>
                  </a:cubicBezTo>
                  <a:lnTo>
                    <a:pt x="23" y="543"/>
                  </a:lnTo>
                  <a:cubicBezTo>
                    <a:pt x="1" y="680"/>
                    <a:pt x="1" y="817"/>
                    <a:pt x="23" y="954"/>
                  </a:cubicBezTo>
                  <a:lnTo>
                    <a:pt x="115" y="1136"/>
                  </a:lnTo>
                  <a:cubicBezTo>
                    <a:pt x="138" y="1182"/>
                    <a:pt x="183" y="1228"/>
                    <a:pt x="206" y="1273"/>
                  </a:cubicBezTo>
                  <a:cubicBezTo>
                    <a:pt x="229" y="1319"/>
                    <a:pt x="229" y="1387"/>
                    <a:pt x="229" y="1433"/>
                  </a:cubicBezTo>
                  <a:cubicBezTo>
                    <a:pt x="229" y="1456"/>
                    <a:pt x="252" y="1456"/>
                    <a:pt x="252" y="1479"/>
                  </a:cubicBezTo>
                  <a:cubicBezTo>
                    <a:pt x="252" y="1479"/>
                    <a:pt x="252" y="1479"/>
                    <a:pt x="252" y="1502"/>
                  </a:cubicBezTo>
                  <a:cubicBezTo>
                    <a:pt x="275" y="1547"/>
                    <a:pt x="297" y="1616"/>
                    <a:pt x="343" y="1684"/>
                  </a:cubicBezTo>
                  <a:cubicBezTo>
                    <a:pt x="343" y="1684"/>
                    <a:pt x="343" y="1707"/>
                    <a:pt x="343" y="1707"/>
                  </a:cubicBezTo>
                  <a:cubicBezTo>
                    <a:pt x="366" y="1753"/>
                    <a:pt x="411" y="1775"/>
                    <a:pt x="411" y="1798"/>
                  </a:cubicBezTo>
                  <a:cubicBezTo>
                    <a:pt x="457" y="1844"/>
                    <a:pt x="480" y="1867"/>
                    <a:pt x="503" y="1890"/>
                  </a:cubicBezTo>
                  <a:cubicBezTo>
                    <a:pt x="594" y="2004"/>
                    <a:pt x="708" y="2049"/>
                    <a:pt x="822" y="2095"/>
                  </a:cubicBezTo>
                  <a:cubicBezTo>
                    <a:pt x="891" y="2118"/>
                    <a:pt x="959" y="2129"/>
                    <a:pt x="1028" y="2129"/>
                  </a:cubicBezTo>
                  <a:cubicBezTo>
                    <a:pt x="1096" y="2129"/>
                    <a:pt x="1165" y="2118"/>
                    <a:pt x="1233" y="2095"/>
                  </a:cubicBezTo>
                  <a:cubicBezTo>
                    <a:pt x="1370" y="2049"/>
                    <a:pt x="1484" y="2004"/>
                    <a:pt x="1576" y="1890"/>
                  </a:cubicBezTo>
                  <a:cubicBezTo>
                    <a:pt x="1667" y="1798"/>
                    <a:pt x="1735" y="1684"/>
                    <a:pt x="1758" y="1570"/>
                  </a:cubicBezTo>
                  <a:cubicBezTo>
                    <a:pt x="1781" y="1433"/>
                    <a:pt x="1804" y="1319"/>
                    <a:pt x="1804" y="1182"/>
                  </a:cubicBezTo>
                  <a:cubicBezTo>
                    <a:pt x="1781" y="1091"/>
                    <a:pt x="1781" y="999"/>
                    <a:pt x="1758" y="908"/>
                  </a:cubicBezTo>
                  <a:cubicBezTo>
                    <a:pt x="1735" y="817"/>
                    <a:pt x="1690" y="725"/>
                    <a:pt x="1644" y="634"/>
                  </a:cubicBezTo>
                  <a:cubicBezTo>
                    <a:pt x="1644" y="611"/>
                    <a:pt x="1621" y="589"/>
                    <a:pt x="1598" y="566"/>
                  </a:cubicBezTo>
                  <a:cubicBezTo>
                    <a:pt x="1553" y="474"/>
                    <a:pt x="1507" y="406"/>
                    <a:pt x="1439" y="337"/>
                  </a:cubicBezTo>
                  <a:cubicBezTo>
                    <a:pt x="1416" y="315"/>
                    <a:pt x="1393" y="292"/>
                    <a:pt x="1370" y="269"/>
                  </a:cubicBezTo>
                  <a:cubicBezTo>
                    <a:pt x="1302" y="201"/>
                    <a:pt x="1233" y="155"/>
                    <a:pt x="1142" y="86"/>
                  </a:cubicBezTo>
                  <a:cubicBezTo>
                    <a:pt x="1073" y="41"/>
                    <a:pt x="959" y="18"/>
                    <a:pt x="868" y="18"/>
                  </a:cubicBezTo>
                  <a:cubicBezTo>
                    <a:pt x="822" y="7"/>
                    <a:pt x="771" y="1"/>
                    <a:pt x="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249850" y="3394925"/>
              <a:ext cx="600" cy="975"/>
            </a:xfrm>
            <a:custGeom>
              <a:avLst/>
              <a:gdLst/>
              <a:ahLst/>
              <a:cxnLst/>
              <a:rect l="l" t="t" r="r" b="b"/>
              <a:pathLst>
                <a:path w="24" h="39" extrusionOk="0">
                  <a:moveTo>
                    <a:pt x="2" y="1"/>
                  </a:moveTo>
                  <a:cubicBezTo>
                    <a:pt x="0" y="1"/>
                    <a:pt x="0" y="6"/>
                    <a:pt x="0" y="16"/>
                  </a:cubicBezTo>
                  <a:cubicBezTo>
                    <a:pt x="0" y="16"/>
                    <a:pt x="0" y="16"/>
                    <a:pt x="23" y="39"/>
                  </a:cubicBezTo>
                  <a:cubicBezTo>
                    <a:pt x="10" y="1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203050" y="3383325"/>
              <a:ext cx="49675" cy="42825"/>
            </a:xfrm>
            <a:custGeom>
              <a:avLst/>
              <a:gdLst/>
              <a:ahLst/>
              <a:cxnLst/>
              <a:rect l="l" t="t" r="r" b="b"/>
              <a:pathLst>
                <a:path w="1987" h="1713" extrusionOk="0">
                  <a:moveTo>
                    <a:pt x="754" y="0"/>
                  </a:moveTo>
                  <a:cubicBezTo>
                    <a:pt x="640" y="0"/>
                    <a:pt x="548" y="23"/>
                    <a:pt x="457" y="69"/>
                  </a:cubicBezTo>
                  <a:cubicBezTo>
                    <a:pt x="366" y="92"/>
                    <a:pt x="274" y="137"/>
                    <a:pt x="206" y="229"/>
                  </a:cubicBezTo>
                  <a:cubicBezTo>
                    <a:pt x="138" y="297"/>
                    <a:pt x="92" y="366"/>
                    <a:pt x="69" y="457"/>
                  </a:cubicBezTo>
                  <a:cubicBezTo>
                    <a:pt x="23" y="548"/>
                    <a:pt x="1" y="662"/>
                    <a:pt x="1" y="754"/>
                  </a:cubicBezTo>
                  <a:cubicBezTo>
                    <a:pt x="1" y="822"/>
                    <a:pt x="23" y="891"/>
                    <a:pt x="23" y="959"/>
                  </a:cubicBezTo>
                  <a:cubicBezTo>
                    <a:pt x="46" y="1096"/>
                    <a:pt x="115" y="1210"/>
                    <a:pt x="206" y="1302"/>
                  </a:cubicBezTo>
                  <a:cubicBezTo>
                    <a:pt x="274" y="1324"/>
                    <a:pt x="320" y="1370"/>
                    <a:pt x="366" y="1416"/>
                  </a:cubicBezTo>
                  <a:cubicBezTo>
                    <a:pt x="434" y="1438"/>
                    <a:pt x="503" y="1484"/>
                    <a:pt x="571" y="1484"/>
                  </a:cubicBezTo>
                  <a:cubicBezTo>
                    <a:pt x="594" y="1507"/>
                    <a:pt x="617" y="1507"/>
                    <a:pt x="640" y="1507"/>
                  </a:cubicBezTo>
                  <a:cubicBezTo>
                    <a:pt x="663" y="1530"/>
                    <a:pt x="708" y="1575"/>
                    <a:pt x="731" y="1598"/>
                  </a:cubicBezTo>
                  <a:cubicBezTo>
                    <a:pt x="777" y="1621"/>
                    <a:pt x="799" y="1621"/>
                    <a:pt x="845" y="1644"/>
                  </a:cubicBezTo>
                  <a:cubicBezTo>
                    <a:pt x="982" y="1690"/>
                    <a:pt x="982" y="1690"/>
                    <a:pt x="1165" y="1712"/>
                  </a:cubicBezTo>
                  <a:cubicBezTo>
                    <a:pt x="1233" y="1712"/>
                    <a:pt x="1302" y="1690"/>
                    <a:pt x="1370" y="1690"/>
                  </a:cubicBezTo>
                  <a:cubicBezTo>
                    <a:pt x="1461" y="1667"/>
                    <a:pt x="1530" y="1644"/>
                    <a:pt x="1576" y="1598"/>
                  </a:cubicBezTo>
                  <a:lnTo>
                    <a:pt x="1598" y="1598"/>
                  </a:lnTo>
                  <a:cubicBezTo>
                    <a:pt x="1644" y="1553"/>
                    <a:pt x="1690" y="1507"/>
                    <a:pt x="1758" y="1484"/>
                  </a:cubicBezTo>
                  <a:cubicBezTo>
                    <a:pt x="1758" y="1461"/>
                    <a:pt x="1758" y="1461"/>
                    <a:pt x="1758" y="1461"/>
                  </a:cubicBezTo>
                  <a:cubicBezTo>
                    <a:pt x="1804" y="1416"/>
                    <a:pt x="1849" y="1370"/>
                    <a:pt x="1895" y="1302"/>
                  </a:cubicBezTo>
                  <a:cubicBezTo>
                    <a:pt x="1918" y="1233"/>
                    <a:pt x="1941" y="1165"/>
                    <a:pt x="1964" y="1119"/>
                  </a:cubicBezTo>
                  <a:cubicBezTo>
                    <a:pt x="1964" y="1119"/>
                    <a:pt x="1964" y="1119"/>
                    <a:pt x="1964" y="1096"/>
                  </a:cubicBezTo>
                  <a:cubicBezTo>
                    <a:pt x="1986" y="1028"/>
                    <a:pt x="1986" y="982"/>
                    <a:pt x="1986" y="913"/>
                  </a:cubicBezTo>
                  <a:cubicBezTo>
                    <a:pt x="1986" y="891"/>
                    <a:pt x="1986" y="891"/>
                    <a:pt x="1986" y="891"/>
                  </a:cubicBezTo>
                  <a:cubicBezTo>
                    <a:pt x="1986" y="868"/>
                    <a:pt x="1986" y="822"/>
                    <a:pt x="1986" y="799"/>
                  </a:cubicBezTo>
                  <a:cubicBezTo>
                    <a:pt x="1986" y="754"/>
                    <a:pt x="1964" y="708"/>
                    <a:pt x="1964" y="685"/>
                  </a:cubicBezTo>
                  <a:cubicBezTo>
                    <a:pt x="1964" y="640"/>
                    <a:pt x="1895" y="503"/>
                    <a:pt x="1872" y="480"/>
                  </a:cubicBezTo>
                  <a:cubicBezTo>
                    <a:pt x="1849" y="411"/>
                    <a:pt x="1804" y="366"/>
                    <a:pt x="1758" y="320"/>
                  </a:cubicBezTo>
                  <a:cubicBezTo>
                    <a:pt x="1667" y="229"/>
                    <a:pt x="1507" y="137"/>
                    <a:pt x="1370" y="115"/>
                  </a:cubicBezTo>
                  <a:cubicBezTo>
                    <a:pt x="1302" y="92"/>
                    <a:pt x="1233" y="69"/>
                    <a:pt x="1165" y="69"/>
                  </a:cubicBezTo>
                  <a:cubicBezTo>
                    <a:pt x="1119" y="69"/>
                    <a:pt x="1096" y="46"/>
                    <a:pt x="1051" y="46"/>
                  </a:cubicBezTo>
                  <a:cubicBezTo>
                    <a:pt x="959" y="23"/>
                    <a:pt x="845" y="0"/>
                    <a:pt x="7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83225" y="3300150"/>
              <a:ext cx="43950" cy="42550"/>
            </a:xfrm>
            <a:custGeom>
              <a:avLst/>
              <a:gdLst/>
              <a:ahLst/>
              <a:cxnLst/>
              <a:rect l="l" t="t" r="r" b="b"/>
              <a:pathLst>
                <a:path w="1758" h="1702" extrusionOk="0">
                  <a:moveTo>
                    <a:pt x="811" y="1"/>
                  </a:moveTo>
                  <a:cubicBezTo>
                    <a:pt x="759" y="1"/>
                    <a:pt x="708" y="6"/>
                    <a:pt x="662" y="18"/>
                  </a:cubicBezTo>
                  <a:cubicBezTo>
                    <a:pt x="548" y="18"/>
                    <a:pt x="457" y="41"/>
                    <a:pt x="365" y="109"/>
                  </a:cubicBezTo>
                  <a:cubicBezTo>
                    <a:pt x="274" y="155"/>
                    <a:pt x="206" y="223"/>
                    <a:pt x="160" y="292"/>
                  </a:cubicBezTo>
                  <a:cubicBezTo>
                    <a:pt x="92" y="360"/>
                    <a:pt x="46" y="452"/>
                    <a:pt x="23" y="566"/>
                  </a:cubicBezTo>
                  <a:cubicBezTo>
                    <a:pt x="23" y="611"/>
                    <a:pt x="0" y="680"/>
                    <a:pt x="0" y="748"/>
                  </a:cubicBezTo>
                  <a:cubicBezTo>
                    <a:pt x="0" y="885"/>
                    <a:pt x="23" y="1022"/>
                    <a:pt x="92" y="1136"/>
                  </a:cubicBezTo>
                  <a:cubicBezTo>
                    <a:pt x="137" y="1182"/>
                    <a:pt x="183" y="1250"/>
                    <a:pt x="229" y="1296"/>
                  </a:cubicBezTo>
                  <a:cubicBezTo>
                    <a:pt x="274" y="1342"/>
                    <a:pt x="343" y="1387"/>
                    <a:pt x="411" y="1433"/>
                  </a:cubicBezTo>
                  <a:cubicBezTo>
                    <a:pt x="457" y="1479"/>
                    <a:pt x="480" y="1501"/>
                    <a:pt x="548" y="1547"/>
                  </a:cubicBezTo>
                  <a:cubicBezTo>
                    <a:pt x="617" y="1616"/>
                    <a:pt x="708" y="1661"/>
                    <a:pt x="799" y="1684"/>
                  </a:cubicBezTo>
                  <a:cubicBezTo>
                    <a:pt x="845" y="1695"/>
                    <a:pt x="896" y="1701"/>
                    <a:pt x="948" y="1701"/>
                  </a:cubicBezTo>
                  <a:cubicBezTo>
                    <a:pt x="999" y="1701"/>
                    <a:pt x="1050" y="1695"/>
                    <a:pt x="1096" y="1684"/>
                  </a:cubicBezTo>
                  <a:cubicBezTo>
                    <a:pt x="1210" y="1684"/>
                    <a:pt x="1301" y="1661"/>
                    <a:pt x="1393" y="1593"/>
                  </a:cubicBezTo>
                  <a:cubicBezTo>
                    <a:pt x="1438" y="1570"/>
                    <a:pt x="1484" y="1524"/>
                    <a:pt x="1530" y="1479"/>
                  </a:cubicBezTo>
                  <a:cubicBezTo>
                    <a:pt x="1621" y="1387"/>
                    <a:pt x="1689" y="1273"/>
                    <a:pt x="1735" y="1136"/>
                  </a:cubicBezTo>
                  <a:cubicBezTo>
                    <a:pt x="1735" y="1091"/>
                    <a:pt x="1758" y="1022"/>
                    <a:pt x="1758" y="954"/>
                  </a:cubicBezTo>
                  <a:cubicBezTo>
                    <a:pt x="1758" y="817"/>
                    <a:pt x="1735" y="680"/>
                    <a:pt x="1667" y="566"/>
                  </a:cubicBezTo>
                  <a:cubicBezTo>
                    <a:pt x="1644" y="543"/>
                    <a:pt x="1644" y="543"/>
                    <a:pt x="1644" y="520"/>
                  </a:cubicBezTo>
                  <a:cubicBezTo>
                    <a:pt x="1598" y="452"/>
                    <a:pt x="1552" y="406"/>
                    <a:pt x="1484" y="337"/>
                  </a:cubicBezTo>
                  <a:cubicBezTo>
                    <a:pt x="1484" y="315"/>
                    <a:pt x="1461" y="292"/>
                    <a:pt x="1438" y="292"/>
                  </a:cubicBezTo>
                  <a:cubicBezTo>
                    <a:pt x="1393" y="246"/>
                    <a:pt x="1324" y="200"/>
                    <a:pt x="1278" y="155"/>
                  </a:cubicBezTo>
                  <a:lnTo>
                    <a:pt x="1256" y="155"/>
                  </a:lnTo>
                  <a:cubicBezTo>
                    <a:pt x="1233" y="132"/>
                    <a:pt x="1233" y="132"/>
                    <a:pt x="1210" y="132"/>
                  </a:cubicBezTo>
                  <a:cubicBezTo>
                    <a:pt x="1142" y="86"/>
                    <a:pt x="1073" y="63"/>
                    <a:pt x="1005" y="41"/>
                  </a:cubicBezTo>
                  <a:cubicBezTo>
                    <a:pt x="982" y="41"/>
                    <a:pt x="982" y="18"/>
                    <a:pt x="959" y="18"/>
                  </a:cubicBezTo>
                  <a:cubicBezTo>
                    <a:pt x="913" y="6"/>
                    <a:pt x="862" y="1"/>
                    <a:pt x="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82925" y="3315425"/>
              <a:ext cx="46825" cy="48525"/>
            </a:xfrm>
            <a:custGeom>
              <a:avLst/>
              <a:gdLst/>
              <a:ahLst/>
              <a:cxnLst/>
              <a:rect l="l" t="t" r="r" b="b"/>
              <a:pathLst>
                <a:path w="1873" h="1941" extrusionOk="0">
                  <a:moveTo>
                    <a:pt x="914" y="0"/>
                  </a:moveTo>
                  <a:cubicBezTo>
                    <a:pt x="845" y="0"/>
                    <a:pt x="777" y="23"/>
                    <a:pt x="708" y="23"/>
                  </a:cubicBezTo>
                  <a:cubicBezTo>
                    <a:pt x="571" y="69"/>
                    <a:pt x="457" y="137"/>
                    <a:pt x="366" y="229"/>
                  </a:cubicBezTo>
                  <a:cubicBezTo>
                    <a:pt x="320" y="274"/>
                    <a:pt x="297" y="320"/>
                    <a:pt x="252" y="388"/>
                  </a:cubicBezTo>
                  <a:cubicBezTo>
                    <a:pt x="206" y="434"/>
                    <a:pt x="183" y="502"/>
                    <a:pt x="160" y="571"/>
                  </a:cubicBezTo>
                  <a:cubicBezTo>
                    <a:pt x="138" y="617"/>
                    <a:pt x="92" y="685"/>
                    <a:pt x="69" y="754"/>
                  </a:cubicBezTo>
                  <a:cubicBezTo>
                    <a:pt x="23" y="845"/>
                    <a:pt x="1" y="936"/>
                    <a:pt x="1" y="1027"/>
                  </a:cubicBezTo>
                  <a:cubicBezTo>
                    <a:pt x="1" y="1142"/>
                    <a:pt x="23" y="1233"/>
                    <a:pt x="69" y="1324"/>
                  </a:cubicBezTo>
                  <a:cubicBezTo>
                    <a:pt x="115" y="1415"/>
                    <a:pt x="160" y="1507"/>
                    <a:pt x="229" y="1575"/>
                  </a:cubicBezTo>
                  <a:cubicBezTo>
                    <a:pt x="252" y="1598"/>
                    <a:pt x="297" y="1621"/>
                    <a:pt x="320" y="1644"/>
                  </a:cubicBezTo>
                  <a:cubicBezTo>
                    <a:pt x="366" y="1712"/>
                    <a:pt x="389" y="1735"/>
                    <a:pt x="457" y="1781"/>
                  </a:cubicBezTo>
                  <a:cubicBezTo>
                    <a:pt x="526" y="1849"/>
                    <a:pt x="617" y="1895"/>
                    <a:pt x="708" y="1918"/>
                  </a:cubicBezTo>
                  <a:lnTo>
                    <a:pt x="731" y="1918"/>
                  </a:lnTo>
                  <a:cubicBezTo>
                    <a:pt x="799" y="1940"/>
                    <a:pt x="868" y="1940"/>
                    <a:pt x="936" y="1940"/>
                  </a:cubicBezTo>
                  <a:lnTo>
                    <a:pt x="959" y="1940"/>
                  </a:lnTo>
                  <a:cubicBezTo>
                    <a:pt x="1028" y="1940"/>
                    <a:pt x="1096" y="1940"/>
                    <a:pt x="1165" y="1918"/>
                  </a:cubicBezTo>
                  <a:lnTo>
                    <a:pt x="1188" y="1918"/>
                  </a:lnTo>
                  <a:lnTo>
                    <a:pt x="1370" y="1849"/>
                  </a:lnTo>
                  <a:cubicBezTo>
                    <a:pt x="1370" y="1826"/>
                    <a:pt x="1393" y="1826"/>
                    <a:pt x="1393" y="1826"/>
                  </a:cubicBezTo>
                  <a:cubicBezTo>
                    <a:pt x="1439" y="1781"/>
                    <a:pt x="1507" y="1735"/>
                    <a:pt x="1553" y="1712"/>
                  </a:cubicBezTo>
                  <a:cubicBezTo>
                    <a:pt x="1553" y="1712"/>
                    <a:pt x="1553" y="1712"/>
                    <a:pt x="1553" y="1689"/>
                  </a:cubicBezTo>
                  <a:lnTo>
                    <a:pt x="1576" y="1689"/>
                  </a:lnTo>
                  <a:cubicBezTo>
                    <a:pt x="1598" y="1667"/>
                    <a:pt x="1621" y="1621"/>
                    <a:pt x="1644" y="1598"/>
                  </a:cubicBezTo>
                  <a:cubicBezTo>
                    <a:pt x="1644" y="1575"/>
                    <a:pt x="1690" y="1552"/>
                    <a:pt x="1712" y="1507"/>
                  </a:cubicBezTo>
                  <a:cubicBezTo>
                    <a:pt x="1712" y="1507"/>
                    <a:pt x="1712" y="1484"/>
                    <a:pt x="1735" y="1484"/>
                  </a:cubicBezTo>
                  <a:cubicBezTo>
                    <a:pt x="1758" y="1393"/>
                    <a:pt x="1804" y="1324"/>
                    <a:pt x="1827" y="1256"/>
                  </a:cubicBezTo>
                  <a:cubicBezTo>
                    <a:pt x="1827" y="1233"/>
                    <a:pt x="1827" y="1210"/>
                    <a:pt x="1827" y="1210"/>
                  </a:cubicBezTo>
                  <a:cubicBezTo>
                    <a:pt x="1827" y="1187"/>
                    <a:pt x="1827" y="1187"/>
                    <a:pt x="1827" y="1164"/>
                  </a:cubicBezTo>
                  <a:cubicBezTo>
                    <a:pt x="1849" y="1096"/>
                    <a:pt x="1849" y="1027"/>
                    <a:pt x="1872" y="959"/>
                  </a:cubicBezTo>
                  <a:cubicBezTo>
                    <a:pt x="1849" y="890"/>
                    <a:pt x="1849" y="822"/>
                    <a:pt x="1849" y="754"/>
                  </a:cubicBezTo>
                  <a:cubicBezTo>
                    <a:pt x="1827" y="639"/>
                    <a:pt x="1781" y="571"/>
                    <a:pt x="1712" y="480"/>
                  </a:cubicBezTo>
                  <a:cubicBezTo>
                    <a:pt x="1667" y="434"/>
                    <a:pt x="1621" y="388"/>
                    <a:pt x="1576" y="343"/>
                  </a:cubicBezTo>
                  <a:cubicBezTo>
                    <a:pt x="1553" y="343"/>
                    <a:pt x="1530" y="343"/>
                    <a:pt x="1530" y="320"/>
                  </a:cubicBezTo>
                  <a:cubicBezTo>
                    <a:pt x="1507" y="297"/>
                    <a:pt x="1484" y="251"/>
                    <a:pt x="1439" y="229"/>
                  </a:cubicBezTo>
                  <a:cubicBezTo>
                    <a:pt x="1370" y="160"/>
                    <a:pt x="1302" y="92"/>
                    <a:pt x="1188" y="69"/>
                  </a:cubicBezTo>
                  <a:cubicBezTo>
                    <a:pt x="1119" y="23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78500" y="3442100"/>
              <a:ext cx="41675" cy="44750"/>
            </a:xfrm>
            <a:custGeom>
              <a:avLst/>
              <a:gdLst/>
              <a:ahLst/>
              <a:cxnLst/>
              <a:rect l="l" t="t" r="r" b="b"/>
              <a:pathLst>
                <a:path w="1667" h="1790" extrusionOk="0">
                  <a:moveTo>
                    <a:pt x="845" y="0"/>
                  </a:moveTo>
                  <a:cubicBezTo>
                    <a:pt x="708" y="0"/>
                    <a:pt x="594" y="23"/>
                    <a:pt x="457" y="92"/>
                  </a:cubicBezTo>
                  <a:cubicBezTo>
                    <a:pt x="411" y="137"/>
                    <a:pt x="366" y="183"/>
                    <a:pt x="320" y="229"/>
                  </a:cubicBezTo>
                  <a:cubicBezTo>
                    <a:pt x="252" y="297"/>
                    <a:pt x="183" y="366"/>
                    <a:pt x="160" y="457"/>
                  </a:cubicBezTo>
                  <a:cubicBezTo>
                    <a:pt x="115" y="503"/>
                    <a:pt x="92" y="548"/>
                    <a:pt x="92" y="617"/>
                  </a:cubicBezTo>
                  <a:cubicBezTo>
                    <a:pt x="23" y="708"/>
                    <a:pt x="1" y="799"/>
                    <a:pt x="23" y="913"/>
                  </a:cubicBezTo>
                  <a:lnTo>
                    <a:pt x="46" y="1096"/>
                  </a:lnTo>
                  <a:cubicBezTo>
                    <a:pt x="69" y="1233"/>
                    <a:pt x="138" y="1347"/>
                    <a:pt x="229" y="1438"/>
                  </a:cubicBezTo>
                  <a:cubicBezTo>
                    <a:pt x="252" y="1461"/>
                    <a:pt x="274" y="1484"/>
                    <a:pt x="297" y="1484"/>
                  </a:cubicBezTo>
                  <a:cubicBezTo>
                    <a:pt x="320" y="1507"/>
                    <a:pt x="343" y="1530"/>
                    <a:pt x="343" y="1553"/>
                  </a:cubicBezTo>
                  <a:cubicBezTo>
                    <a:pt x="343" y="1553"/>
                    <a:pt x="366" y="1575"/>
                    <a:pt x="366" y="1575"/>
                  </a:cubicBezTo>
                  <a:cubicBezTo>
                    <a:pt x="411" y="1598"/>
                    <a:pt x="457" y="1644"/>
                    <a:pt x="503" y="1690"/>
                  </a:cubicBezTo>
                  <a:cubicBezTo>
                    <a:pt x="571" y="1712"/>
                    <a:pt x="640" y="1735"/>
                    <a:pt x="685" y="1758"/>
                  </a:cubicBezTo>
                  <a:cubicBezTo>
                    <a:pt x="754" y="1781"/>
                    <a:pt x="822" y="1781"/>
                    <a:pt x="891" y="1781"/>
                  </a:cubicBezTo>
                  <a:cubicBezTo>
                    <a:pt x="921" y="1787"/>
                    <a:pt x="950" y="1790"/>
                    <a:pt x="978" y="1790"/>
                  </a:cubicBezTo>
                  <a:cubicBezTo>
                    <a:pt x="1054" y="1790"/>
                    <a:pt x="1121" y="1769"/>
                    <a:pt x="1187" y="1735"/>
                  </a:cubicBezTo>
                  <a:cubicBezTo>
                    <a:pt x="1256" y="1712"/>
                    <a:pt x="1302" y="1667"/>
                    <a:pt x="1347" y="1621"/>
                  </a:cubicBezTo>
                  <a:cubicBezTo>
                    <a:pt x="1416" y="1598"/>
                    <a:pt x="1461" y="1553"/>
                    <a:pt x="1484" y="1484"/>
                  </a:cubicBezTo>
                  <a:cubicBezTo>
                    <a:pt x="1553" y="1438"/>
                    <a:pt x="1576" y="1393"/>
                    <a:pt x="1598" y="1324"/>
                  </a:cubicBezTo>
                  <a:cubicBezTo>
                    <a:pt x="1644" y="1233"/>
                    <a:pt x="1667" y="1142"/>
                    <a:pt x="1667" y="1028"/>
                  </a:cubicBezTo>
                  <a:cubicBezTo>
                    <a:pt x="1667" y="982"/>
                    <a:pt x="1644" y="936"/>
                    <a:pt x="1644" y="913"/>
                  </a:cubicBezTo>
                  <a:cubicBezTo>
                    <a:pt x="1644" y="868"/>
                    <a:pt x="1644" y="822"/>
                    <a:pt x="1621" y="777"/>
                  </a:cubicBezTo>
                  <a:cubicBezTo>
                    <a:pt x="1621" y="781"/>
                    <a:pt x="1621" y="783"/>
                    <a:pt x="1621" y="783"/>
                  </a:cubicBezTo>
                  <a:cubicBezTo>
                    <a:pt x="1620" y="783"/>
                    <a:pt x="1617" y="749"/>
                    <a:pt x="1598" y="731"/>
                  </a:cubicBezTo>
                  <a:cubicBezTo>
                    <a:pt x="1598" y="708"/>
                    <a:pt x="1598" y="685"/>
                    <a:pt x="1598" y="662"/>
                  </a:cubicBezTo>
                  <a:cubicBezTo>
                    <a:pt x="1598" y="548"/>
                    <a:pt x="1553" y="457"/>
                    <a:pt x="1507" y="366"/>
                  </a:cubicBezTo>
                  <a:cubicBezTo>
                    <a:pt x="1461" y="297"/>
                    <a:pt x="1393" y="206"/>
                    <a:pt x="1302" y="160"/>
                  </a:cubicBezTo>
                  <a:cubicBezTo>
                    <a:pt x="1233" y="92"/>
                    <a:pt x="1142" y="46"/>
                    <a:pt x="1051" y="23"/>
                  </a:cubicBezTo>
                  <a:cubicBezTo>
                    <a:pt x="982" y="23"/>
                    <a:pt x="914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03175" y="3628400"/>
              <a:ext cx="42825" cy="40825"/>
            </a:xfrm>
            <a:custGeom>
              <a:avLst/>
              <a:gdLst/>
              <a:ahLst/>
              <a:cxnLst/>
              <a:rect l="l" t="t" r="r" b="b"/>
              <a:pathLst>
                <a:path w="1713" h="1633" extrusionOk="0">
                  <a:moveTo>
                    <a:pt x="777" y="1"/>
                  </a:moveTo>
                  <a:cubicBezTo>
                    <a:pt x="708" y="1"/>
                    <a:pt x="640" y="12"/>
                    <a:pt x="571" y="35"/>
                  </a:cubicBezTo>
                  <a:cubicBezTo>
                    <a:pt x="526" y="58"/>
                    <a:pt x="457" y="81"/>
                    <a:pt x="411" y="104"/>
                  </a:cubicBezTo>
                  <a:cubicBezTo>
                    <a:pt x="297" y="172"/>
                    <a:pt x="206" y="263"/>
                    <a:pt x="138" y="378"/>
                  </a:cubicBezTo>
                  <a:cubicBezTo>
                    <a:pt x="115" y="378"/>
                    <a:pt x="115" y="378"/>
                    <a:pt x="115" y="400"/>
                  </a:cubicBezTo>
                  <a:cubicBezTo>
                    <a:pt x="92" y="446"/>
                    <a:pt x="69" y="515"/>
                    <a:pt x="46" y="583"/>
                  </a:cubicBezTo>
                  <a:cubicBezTo>
                    <a:pt x="1" y="743"/>
                    <a:pt x="1" y="857"/>
                    <a:pt x="46" y="1017"/>
                  </a:cubicBezTo>
                  <a:cubicBezTo>
                    <a:pt x="69" y="1085"/>
                    <a:pt x="92" y="1131"/>
                    <a:pt x="115" y="1199"/>
                  </a:cubicBezTo>
                  <a:cubicBezTo>
                    <a:pt x="115" y="1199"/>
                    <a:pt x="115" y="1222"/>
                    <a:pt x="138" y="1222"/>
                  </a:cubicBezTo>
                  <a:cubicBezTo>
                    <a:pt x="160" y="1268"/>
                    <a:pt x="206" y="1336"/>
                    <a:pt x="252" y="1382"/>
                  </a:cubicBezTo>
                  <a:lnTo>
                    <a:pt x="275" y="1382"/>
                  </a:lnTo>
                  <a:cubicBezTo>
                    <a:pt x="320" y="1428"/>
                    <a:pt x="366" y="1473"/>
                    <a:pt x="434" y="1519"/>
                  </a:cubicBezTo>
                  <a:cubicBezTo>
                    <a:pt x="503" y="1542"/>
                    <a:pt x="571" y="1587"/>
                    <a:pt x="640" y="1610"/>
                  </a:cubicBezTo>
                  <a:cubicBezTo>
                    <a:pt x="731" y="1633"/>
                    <a:pt x="800" y="1633"/>
                    <a:pt x="868" y="1633"/>
                  </a:cubicBezTo>
                  <a:cubicBezTo>
                    <a:pt x="959" y="1633"/>
                    <a:pt x="1028" y="1610"/>
                    <a:pt x="1096" y="1610"/>
                  </a:cubicBezTo>
                  <a:cubicBezTo>
                    <a:pt x="1165" y="1587"/>
                    <a:pt x="1233" y="1564"/>
                    <a:pt x="1302" y="1519"/>
                  </a:cubicBezTo>
                  <a:cubicBezTo>
                    <a:pt x="1347" y="1496"/>
                    <a:pt x="1416" y="1450"/>
                    <a:pt x="1461" y="1405"/>
                  </a:cubicBezTo>
                  <a:cubicBezTo>
                    <a:pt x="1481" y="1386"/>
                    <a:pt x="1532" y="1303"/>
                    <a:pt x="1534" y="1303"/>
                  </a:cubicBezTo>
                  <a:cubicBezTo>
                    <a:pt x="1535" y="1303"/>
                    <a:pt x="1534" y="1306"/>
                    <a:pt x="1530" y="1313"/>
                  </a:cubicBezTo>
                  <a:cubicBezTo>
                    <a:pt x="1530" y="1313"/>
                    <a:pt x="1553" y="1268"/>
                    <a:pt x="1576" y="1245"/>
                  </a:cubicBezTo>
                  <a:cubicBezTo>
                    <a:pt x="1576" y="1245"/>
                    <a:pt x="1576" y="1222"/>
                    <a:pt x="1576" y="1222"/>
                  </a:cubicBezTo>
                  <a:cubicBezTo>
                    <a:pt x="1621" y="1176"/>
                    <a:pt x="1644" y="1108"/>
                    <a:pt x="1667" y="1039"/>
                  </a:cubicBezTo>
                  <a:cubicBezTo>
                    <a:pt x="1690" y="925"/>
                    <a:pt x="1713" y="834"/>
                    <a:pt x="1690" y="720"/>
                  </a:cubicBezTo>
                  <a:cubicBezTo>
                    <a:pt x="1667" y="629"/>
                    <a:pt x="1644" y="537"/>
                    <a:pt x="1598" y="446"/>
                  </a:cubicBezTo>
                  <a:cubicBezTo>
                    <a:pt x="1553" y="355"/>
                    <a:pt x="1484" y="286"/>
                    <a:pt x="1393" y="241"/>
                  </a:cubicBezTo>
                  <a:cubicBezTo>
                    <a:pt x="1324" y="172"/>
                    <a:pt x="1256" y="149"/>
                    <a:pt x="1188" y="104"/>
                  </a:cubicBezTo>
                  <a:lnTo>
                    <a:pt x="1165" y="104"/>
                  </a:lnTo>
                  <a:cubicBezTo>
                    <a:pt x="1119" y="81"/>
                    <a:pt x="1051" y="58"/>
                    <a:pt x="982" y="35"/>
                  </a:cubicBezTo>
                  <a:cubicBezTo>
                    <a:pt x="914" y="12"/>
                    <a:pt x="845" y="1"/>
                    <a:pt x="7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49400" y="3799875"/>
              <a:ext cx="45675" cy="45125"/>
            </a:xfrm>
            <a:custGeom>
              <a:avLst/>
              <a:gdLst/>
              <a:ahLst/>
              <a:cxnLst/>
              <a:rect l="l" t="t" r="r" b="b"/>
              <a:pathLst>
                <a:path w="1827" h="1805" extrusionOk="0">
                  <a:moveTo>
                    <a:pt x="799" y="1"/>
                  </a:moveTo>
                  <a:cubicBezTo>
                    <a:pt x="731" y="1"/>
                    <a:pt x="662" y="1"/>
                    <a:pt x="594" y="24"/>
                  </a:cubicBezTo>
                  <a:cubicBezTo>
                    <a:pt x="457" y="47"/>
                    <a:pt x="343" y="115"/>
                    <a:pt x="252" y="206"/>
                  </a:cubicBezTo>
                  <a:lnTo>
                    <a:pt x="252" y="229"/>
                  </a:lnTo>
                  <a:cubicBezTo>
                    <a:pt x="206" y="275"/>
                    <a:pt x="160" y="343"/>
                    <a:pt x="137" y="366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92" y="457"/>
                    <a:pt x="46" y="526"/>
                    <a:pt x="23" y="594"/>
                  </a:cubicBezTo>
                  <a:cubicBezTo>
                    <a:pt x="23" y="594"/>
                    <a:pt x="23" y="617"/>
                    <a:pt x="23" y="617"/>
                  </a:cubicBezTo>
                  <a:cubicBezTo>
                    <a:pt x="23" y="640"/>
                    <a:pt x="23" y="709"/>
                    <a:pt x="0" y="731"/>
                  </a:cubicBezTo>
                  <a:cubicBezTo>
                    <a:pt x="0" y="731"/>
                    <a:pt x="0" y="800"/>
                    <a:pt x="0" y="823"/>
                  </a:cubicBezTo>
                  <a:cubicBezTo>
                    <a:pt x="0" y="823"/>
                    <a:pt x="0" y="845"/>
                    <a:pt x="0" y="845"/>
                  </a:cubicBezTo>
                  <a:cubicBezTo>
                    <a:pt x="0" y="914"/>
                    <a:pt x="23" y="1005"/>
                    <a:pt x="23" y="1074"/>
                  </a:cubicBezTo>
                  <a:cubicBezTo>
                    <a:pt x="23" y="1074"/>
                    <a:pt x="23" y="1097"/>
                    <a:pt x="23" y="1097"/>
                  </a:cubicBezTo>
                  <a:cubicBezTo>
                    <a:pt x="46" y="1165"/>
                    <a:pt x="92" y="1233"/>
                    <a:pt x="115" y="1302"/>
                  </a:cubicBezTo>
                  <a:cubicBezTo>
                    <a:pt x="115" y="1302"/>
                    <a:pt x="115" y="1325"/>
                    <a:pt x="137" y="1325"/>
                  </a:cubicBezTo>
                  <a:cubicBezTo>
                    <a:pt x="183" y="1393"/>
                    <a:pt x="229" y="1462"/>
                    <a:pt x="274" y="1507"/>
                  </a:cubicBezTo>
                  <a:cubicBezTo>
                    <a:pt x="297" y="1530"/>
                    <a:pt x="297" y="1530"/>
                    <a:pt x="297" y="1530"/>
                  </a:cubicBezTo>
                  <a:cubicBezTo>
                    <a:pt x="366" y="1576"/>
                    <a:pt x="411" y="1622"/>
                    <a:pt x="480" y="1667"/>
                  </a:cubicBezTo>
                  <a:cubicBezTo>
                    <a:pt x="480" y="1667"/>
                    <a:pt x="480" y="1690"/>
                    <a:pt x="503" y="1690"/>
                  </a:cubicBezTo>
                  <a:cubicBezTo>
                    <a:pt x="571" y="1713"/>
                    <a:pt x="640" y="1758"/>
                    <a:pt x="708" y="1781"/>
                  </a:cubicBezTo>
                  <a:lnTo>
                    <a:pt x="731" y="1781"/>
                  </a:lnTo>
                  <a:cubicBezTo>
                    <a:pt x="799" y="1804"/>
                    <a:pt x="891" y="1804"/>
                    <a:pt x="959" y="1804"/>
                  </a:cubicBezTo>
                  <a:lnTo>
                    <a:pt x="982" y="1804"/>
                  </a:lnTo>
                  <a:cubicBezTo>
                    <a:pt x="1050" y="1804"/>
                    <a:pt x="1142" y="1804"/>
                    <a:pt x="1210" y="1781"/>
                  </a:cubicBezTo>
                  <a:cubicBezTo>
                    <a:pt x="1393" y="1736"/>
                    <a:pt x="1461" y="1667"/>
                    <a:pt x="1598" y="1553"/>
                  </a:cubicBezTo>
                  <a:cubicBezTo>
                    <a:pt x="1667" y="1485"/>
                    <a:pt x="1712" y="1416"/>
                    <a:pt x="1758" y="1325"/>
                  </a:cubicBezTo>
                  <a:cubicBezTo>
                    <a:pt x="1804" y="1233"/>
                    <a:pt x="1826" y="1119"/>
                    <a:pt x="1826" y="1028"/>
                  </a:cubicBezTo>
                  <a:cubicBezTo>
                    <a:pt x="1826" y="914"/>
                    <a:pt x="1804" y="823"/>
                    <a:pt x="1758" y="731"/>
                  </a:cubicBezTo>
                  <a:cubicBezTo>
                    <a:pt x="1712" y="640"/>
                    <a:pt x="1667" y="549"/>
                    <a:pt x="1598" y="480"/>
                  </a:cubicBezTo>
                  <a:cubicBezTo>
                    <a:pt x="1553" y="435"/>
                    <a:pt x="1484" y="412"/>
                    <a:pt x="1438" y="366"/>
                  </a:cubicBezTo>
                  <a:cubicBezTo>
                    <a:pt x="1416" y="320"/>
                    <a:pt x="1370" y="252"/>
                    <a:pt x="1324" y="206"/>
                  </a:cubicBezTo>
                  <a:lnTo>
                    <a:pt x="1165" y="92"/>
                  </a:lnTo>
                  <a:cubicBezTo>
                    <a:pt x="1050" y="24"/>
                    <a:pt x="936" y="1"/>
                    <a:pt x="7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88075" y="3920575"/>
              <a:ext cx="43375" cy="44475"/>
            </a:xfrm>
            <a:custGeom>
              <a:avLst/>
              <a:gdLst/>
              <a:ahLst/>
              <a:cxnLst/>
              <a:rect l="l" t="t" r="r" b="b"/>
              <a:pathLst>
                <a:path w="1735" h="1779" extrusionOk="0">
                  <a:moveTo>
                    <a:pt x="979" y="0"/>
                  </a:moveTo>
                  <a:cubicBezTo>
                    <a:pt x="913" y="0"/>
                    <a:pt x="845" y="12"/>
                    <a:pt x="776" y="35"/>
                  </a:cubicBezTo>
                  <a:lnTo>
                    <a:pt x="639" y="103"/>
                  </a:lnTo>
                  <a:cubicBezTo>
                    <a:pt x="548" y="103"/>
                    <a:pt x="457" y="126"/>
                    <a:pt x="388" y="172"/>
                  </a:cubicBezTo>
                  <a:cubicBezTo>
                    <a:pt x="342" y="217"/>
                    <a:pt x="274" y="263"/>
                    <a:pt x="228" y="286"/>
                  </a:cubicBezTo>
                  <a:cubicBezTo>
                    <a:pt x="137" y="400"/>
                    <a:pt x="69" y="514"/>
                    <a:pt x="46" y="628"/>
                  </a:cubicBezTo>
                  <a:cubicBezTo>
                    <a:pt x="23" y="697"/>
                    <a:pt x="0" y="788"/>
                    <a:pt x="0" y="856"/>
                  </a:cubicBezTo>
                  <a:cubicBezTo>
                    <a:pt x="0" y="879"/>
                    <a:pt x="0" y="879"/>
                    <a:pt x="0" y="879"/>
                  </a:cubicBezTo>
                  <a:cubicBezTo>
                    <a:pt x="0" y="971"/>
                    <a:pt x="23" y="1039"/>
                    <a:pt x="46" y="1107"/>
                  </a:cubicBezTo>
                  <a:cubicBezTo>
                    <a:pt x="46" y="1130"/>
                    <a:pt x="46" y="1130"/>
                    <a:pt x="46" y="1130"/>
                  </a:cubicBezTo>
                  <a:cubicBezTo>
                    <a:pt x="69" y="1199"/>
                    <a:pt x="91" y="1267"/>
                    <a:pt x="137" y="1336"/>
                  </a:cubicBezTo>
                  <a:cubicBezTo>
                    <a:pt x="137" y="1359"/>
                    <a:pt x="137" y="1359"/>
                    <a:pt x="137" y="1359"/>
                  </a:cubicBezTo>
                  <a:cubicBezTo>
                    <a:pt x="183" y="1404"/>
                    <a:pt x="228" y="1473"/>
                    <a:pt x="274" y="1541"/>
                  </a:cubicBezTo>
                  <a:cubicBezTo>
                    <a:pt x="342" y="1587"/>
                    <a:pt x="388" y="1632"/>
                    <a:pt x="457" y="1678"/>
                  </a:cubicBezTo>
                  <a:cubicBezTo>
                    <a:pt x="548" y="1724"/>
                    <a:pt x="639" y="1747"/>
                    <a:pt x="730" y="1769"/>
                  </a:cubicBezTo>
                  <a:cubicBezTo>
                    <a:pt x="764" y="1776"/>
                    <a:pt x="795" y="1779"/>
                    <a:pt x="826" y="1779"/>
                  </a:cubicBezTo>
                  <a:cubicBezTo>
                    <a:pt x="900" y="1779"/>
                    <a:pt x="969" y="1763"/>
                    <a:pt x="1050" y="1747"/>
                  </a:cubicBezTo>
                  <a:cubicBezTo>
                    <a:pt x="1096" y="1724"/>
                    <a:pt x="1164" y="1701"/>
                    <a:pt x="1210" y="1678"/>
                  </a:cubicBezTo>
                  <a:cubicBezTo>
                    <a:pt x="1324" y="1610"/>
                    <a:pt x="1415" y="1518"/>
                    <a:pt x="1484" y="1404"/>
                  </a:cubicBezTo>
                  <a:cubicBezTo>
                    <a:pt x="1529" y="1313"/>
                    <a:pt x="1575" y="1222"/>
                    <a:pt x="1621" y="1153"/>
                  </a:cubicBezTo>
                  <a:cubicBezTo>
                    <a:pt x="1689" y="1062"/>
                    <a:pt x="1712" y="971"/>
                    <a:pt x="1712" y="856"/>
                  </a:cubicBezTo>
                  <a:cubicBezTo>
                    <a:pt x="1735" y="765"/>
                    <a:pt x="1735" y="674"/>
                    <a:pt x="1712" y="560"/>
                  </a:cubicBezTo>
                  <a:cubicBezTo>
                    <a:pt x="1689" y="468"/>
                    <a:pt x="1643" y="377"/>
                    <a:pt x="1575" y="309"/>
                  </a:cubicBezTo>
                  <a:cubicBezTo>
                    <a:pt x="1506" y="217"/>
                    <a:pt x="1438" y="149"/>
                    <a:pt x="1347" y="103"/>
                  </a:cubicBezTo>
                  <a:lnTo>
                    <a:pt x="1164" y="35"/>
                  </a:lnTo>
                  <a:cubicBezTo>
                    <a:pt x="1107" y="12"/>
                    <a:pt x="1044" y="0"/>
                    <a:pt x="9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070675" y="3952375"/>
              <a:ext cx="43375" cy="43250"/>
            </a:xfrm>
            <a:custGeom>
              <a:avLst/>
              <a:gdLst/>
              <a:ahLst/>
              <a:cxnLst/>
              <a:rect l="l" t="t" r="r" b="b"/>
              <a:pathLst>
                <a:path w="1735" h="1730" extrusionOk="0">
                  <a:moveTo>
                    <a:pt x="959" y="1"/>
                  </a:moveTo>
                  <a:cubicBezTo>
                    <a:pt x="907" y="1"/>
                    <a:pt x="856" y="7"/>
                    <a:pt x="799" y="18"/>
                  </a:cubicBezTo>
                  <a:cubicBezTo>
                    <a:pt x="708" y="18"/>
                    <a:pt x="616" y="41"/>
                    <a:pt x="525" y="87"/>
                  </a:cubicBezTo>
                  <a:cubicBezTo>
                    <a:pt x="479" y="132"/>
                    <a:pt x="434" y="155"/>
                    <a:pt x="388" y="201"/>
                  </a:cubicBezTo>
                  <a:cubicBezTo>
                    <a:pt x="320" y="246"/>
                    <a:pt x="274" y="269"/>
                    <a:pt x="228" y="315"/>
                  </a:cubicBezTo>
                  <a:cubicBezTo>
                    <a:pt x="183" y="383"/>
                    <a:pt x="160" y="429"/>
                    <a:pt x="114" y="475"/>
                  </a:cubicBezTo>
                  <a:cubicBezTo>
                    <a:pt x="46" y="589"/>
                    <a:pt x="0" y="726"/>
                    <a:pt x="0" y="863"/>
                  </a:cubicBezTo>
                  <a:cubicBezTo>
                    <a:pt x="0" y="931"/>
                    <a:pt x="23" y="1000"/>
                    <a:pt x="23" y="1068"/>
                  </a:cubicBezTo>
                  <a:cubicBezTo>
                    <a:pt x="46" y="1068"/>
                    <a:pt x="46" y="1091"/>
                    <a:pt x="46" y="1091"/>
                  </a:cubicBezTo>
                  <a:cubicBezTo>
                    <a:pt x="69" y="1159"/>
                    <a:pt x="91" y="1228"/>
                    <a:pt x="114" y="1296"/>
                  </a:cubicBezTo>
                  <a:cubicBezTo>
                    <a:pt x="137" y="1319"/>
                    <a:pt x="183" y="1365"/>
                    <a:pt x="183" y="1365"/>
                  </a:cubicBezTo>
                  <a:cubicBezTo>
                    <a:pt x="206" y="1388"/>
                    <a:pt x="228" y="1433"/>
                    <a:pt x="251" y="1456"/>
                  </a:cubicBezTo>
                  <a:lnTo>
                    <a:pt x="274" y="1456"/>
                  </a:lnTo>
                  <a:cubicBezTo>
                    <a:pt x="320" y="1502"/>
                    <a:pt x="365" y="1547"/>
                    <a:pt x="434" y="1593"/>
                  </a:cubicBezTo>
                  <a:cubicBezTo>
                    <a:pt x="434" y="1593"/>
                    <a:pt x="434" y="1593"/>
                    <a:pt x="457" y="1616"/>
                  </a:cubicBezTo>
                  <a:cubicBezTo>
                    <a:pt x="502" y="1639"/>
                    <a:pt x="571" y="1662"/>
                    <a:pt x="639" y="1684"/>
                  </a:cubicBezTo>
                  <a:cubicBezTo>
                    <a:pt x="731" y="1707"/>
                    <a:pt x="799" y="1707"/>
                    <a:pt x="867" y="1730"/>
                  </a:cubicBezTo>
                  <a:lnTo>
                    <a:pt x="890" y="1730"/>
                  </a:lnTo>
                  <a:cubicBezTo>
                    <a:pt x="959" y="1707"/>
                    <a:pt x="1096" y="1684"/>
                    <a:pt x="1096" y="1684"/>
                  </a:cubicBezTo>
                  <a:lnTo>
                    <a:pt x="1119" y="1684"/>
                  </a:lnTo>
                  <a:cubicBezTo>
                    <a:pt x="1187" y="1662"/>
                    <a:pt x="1256" y="1639"/>
                    <a:pt x="1301" y="1616"/>
                  </a:cubicBezTo>
                  <a:cubicBezTo>
                    <a:pt x="1322" y="1595"/>
                    <a:pt x="1324" y="1593"/>
                    <a:pt x="1324" y="1593"/>
                  </a:cubicBezTo>
                  <a:lnTo>
                    <a:pt x="1324" y="1593"/>
                  </a:lnTo>
                  <a:cubicBezTo>
                    <a:pt x="1322" y="1595"/>
                    <a:pt x="1321" y="1597"/>
                    <a:pt x="1323" y="1597"/>
                  </a:cubicBezTo>
                  <a:cubicBezTo>
                    <a:pt x="1334" y="1597"/>
                    <a:pt x="1463" y="1517"/>
                    <a:pt x="1484" y="1456"/>
                  </a:cubicBezTo>
                  <a:cubicBezTo>
                    <a:pt x="1529" y="1410"/>
                    <a:pt x="1575" y="1365"/>
                    <a:pt x="1621" y="1296"/>
                  </a:cubicBezTo>
                  <a:cubicBezTo>
                    <a:pt x="1644" y="1228"/>
                    <a:pt x="1689" y="1159"/>
                    <a:pt x="1712" y="1091"/>
                  </a:cubicBezTo>
                  <a:cubicBezTo>
                    <a:pt x="1712" y="1091"/>
                    <a:pt x="1712" y="1091"/>
                    <a:pt x="1712" y="1068"/>
                  </a:cubicBezTo>
                  <a:cubicBezTo>
                    <a:pt x="1712" y="1022"/>
                    <a:pt x="1735" y="954"/>
                    <a:pt x="1735" y="885"/>
                  </a:cubicBezTo>
                  <a:cubicBezTo>
                    <a:pt x="1735" y="885"/>
                    <a:pt x="1735" y="863"/>
                    <a:pt x="1735" y="863"/>
                  </a:cubicBezTo>
                  <a:cubicBezTo>
                    <a:pt x="1735" y="863"/>
                    <a:pt x="1735" y="863"/>
                    <a:pt x="1735" y="840"/>
                  </a:cubicBezTo>
                  <a:cubicBezTo>
                    <a:pt x="1735" y="771"/>
                    <a:pt x="1712" y="703"/>
                    <a:pt x="1712" y="634"/>
                  </a:cubicBezTo>
                  <a:cubicBezTo>
                    <a:pt x="1712" y="634"/>
                    <a:pt x="1712" y="634"/>
                    <a:pt x="1712" y="612"/>
                  </a:cubicBezTo>
                  <a:cubicBezTo>
                    <a:pt x="1644" y="452"/>
                    <a:pt x="1598" y="383"/>
                    <a:pt x="1484" y="246"/>
                  </a:cubicBezTo>
                  <a:cubicBezTo>
                    <a:pt x="1484" y="246"/>
                    <a:pt x="1484" y="246"/>
                    <a:pt x="1484" y="224"/>
                  </a:cubicBezTo>
                  <a:cubicBezTo>
                    <a:pt x="1415" y="178"/>
                    <a:pt x="1370" y="155"/>
                    <a:pt x="1324" y="109"/>
                  </a:cubicBezTo>
                  <a:lnTo>
                    <a:pt x="1301" y="109"/>
                  </a:lnTo>
                  <a:cubicBezTo>
                    <a:pt x="1233" y="64"/>
                    <a:pt x="1187" y="41"/>
                    <a:pt x="1119" y="18"/>
                  </a:cubicBezTo>
                  <a:cubicBezTo>
                    <a:pt x="1061" y="7"/>
                    <a:pt x="1010" y="1"/>
                    <a:pt x="9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262400" y="3871225"/>
              <a:ext cx="41100" cy="47800"/>
            </a:xfrm>
            <a:custGeom>
              <a:avLst/>
              <a:gdLst/>
              <a:ahLst/>
              <a:cxnLst/>
              <a:rect l="l" t="t" r="r" b="b"/>
              <a:pathLst>
                <a:path w="1644" h="1912" extrusionOk="0">
                  <a:moveTo>
                    <a:pt x="891" y="0"/>
                  </a:moveTo>
                  <a:cubicBezTo>
                    <a:pt x="822" y="0"/>
                    <a:pt x="754" y="0"/>
                    <a:pt x="685" y="23"/>
                  </a:cubicBezTo>
                  <a:cubicBezTo>
                    <a:pt x="548" y="46"/>
                    <a:pt x="434" y="114"/>
                    <a:pt x="343" y="206"/>
                  </a:cubicBezTo>
                  <a:cubicBezTo>
                    <a:pt x="343" y="228"/>
                    <a:pt x="343" y="228"/>
                    <a:pt x="343" y="228"/>
                  </a:cubicBezTo>
                  <a:cubicBezTo>
                    <a:pt x="274" y="297"/>
                    <a:pt x="206" y="342"/>
                    <a:pt x="160" y="434"/>
                  </a:cubicBezTo>
                  <a:cubicBezTo>
                    <a:pt x="115" y="502"/>
                    <a:pt x="92" y="594"/>
                    <a:pt x="46" y="685"/>
                  </a:cubicBezTo>
                  <a:cubicBezTo>
                    <a:pt x="46" y="708"/>
                    <a:pt x="46" y="753"/>
                    <a:pt x="23" y="776"/>
                  </a:cubicBezTo>
                  <a:cubicBezTo>
                    <a:pt x="23" y="867"/>
                    <a:pt x="0" y="959"/>
                    <a:pt x="0" y="1050"/>
                  </a:cubicBezTo>
                  <a:cubicBezTo>
                    <a:pt x="0" y="1164"/>
                    <a:pt x="23" y="1255"/>
                    <a:pt x="46" y="1347"/>
                  </a:cubicBezTo>
                  <a:cubicBezTo>
                    <a:pt x="69" y="1415"/>
                    <a:pt x="92" y="1461"/>
                    <a:pt x="115" y="1529"/>
                  </a:cubicBezTo>
                  <a:cubicBezTo>
                    <a:pt x="160" y="1575"/>
                    <a:pt x="183" y="1621"/>
                    <a:pt x="229" y="1689"/>
                  </a:cubicBezTo>
                  <a:cubicBezTo>
                    <a:pt x="274" y="1712"/>
                    <a:pt x="343" y="1758"/>
                    <a:pt x="388" y="1803"/>
                  </a:cubicBezTo>
                  <a:cubicBezTo>
                    <a:pt x="480" y="1849"/>
                    <a:pt x="571" y="1895"/>
                    <a:pt x="662" y="1895"/>
                  </a:cubicBezTo>
                  <a:cubicBezTo>
                    <a:pt x="697" y="1906"/>
                    <a:pt x="731" y="1912"/>
                    <a:pt x="765" y="1912"/>
                  </a:cubicBezTo>
                  <a:cubicBezTo>
                    <a:pt x="799" y="1912"/>
                    <a:pt x="834" y="1906"/>
                    <a:pt x="868" y="1895"/>
                  </a:cubicBezTo>
                  <a:cubicBezTo>
                    <a:pt x="936" y="1895"/>
                    <a:pt x="1005" y="1872"/>
                    <a:pt x="1050" y="1849"/>
                  </a:cubicBezTo>
                  <a:cubicBezTo>
                    <a:pt x="1119" y="1826"/>
                    <a:pt x="1187" y="1780"/>
                    <a:pt x="1233" y="1735"/>
                  </a:cubicBezTo>
                  <a:cubicBezTo>
                    <a:pt x="1301" y="1689"/>
                    <a:pt x="1370" y="1621"/>
                    <a:pt x="1416" y="1529"/>
                  </a:cubicBezTo>
                  <a:cubicBezTo>
                    <a:pt x="1438" y="1507"/>
                    <a:pt x="1461" y="1461"/>
                    <a:pt x="1484" y="1438"/>
                  </a:cubicBezTo>
                  <a:cubicBezTo>
                    <a:pt x="1530" y="1347"/>
                    <a:pt x="1575" y="1255"/>
                    <a:pt x="1598" y="1164"/>
                  </a:cubicBezTo>
                  <a:cubicBezTo>
                    <a:pt x="1598" y="1119"/>
                    <a:pt x="1621" y="1096"/>
                    <a:pt x="1621" y="1050"/>
                  </a:cubicBezTo>
                  <a:cubicBezTo>
                    <a:pt x="1621" y="959"/>
                    <a:pt x="1644" y="845"/>
                    <a:pt x="1644" y="753"/>
                  </a:cubicBezTo>
                  <a:cubicBezTo>
                    <a:pt x="1644" y="639"/>
                    <a:pt x="1621" y="548"/>
                    <a:pt x="1575" y="457"/>
                  </a:cubicBezTo>
                  <a:cubicBezTo>
                    <a:pt x="1553" y="365"/>
                    <a:pt x="1507" y="274"/>
                    <a:pt x="1416" y="206"/>
                  </a:cubicBezTo>
                  <a:cubicBezTo>
                    <a:pt x="1347" y="137"/>
                    <a:pt x="1279" y="91"/>
                    <a:pt x="1187" y="69"/>
                  </a:cubicBezTo>
                  <a:cubicBezTo>
                    <a:pt x="1096" y="0"/>
                    <a:pt x="982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322325" y="3765075"/>
              <a:ext cx="41675" cy="46525"/>
            </a:xfrm>
            <a:custGeom>
              <a:avLst/>
              <a:gdLst/>
              <a:ahLst/>
              <a:cxnLst/>
              <a:rect l="l" t="t" r="r" b="b"/>
              <a:pathLst>
                <a:path w="1667" h="1861" extrusionOk="0">
                  <a:moveTo>
                    <a:pt x="776" y="1"/>
                  </a:moveTo>
                  <a:cubicBezTo>
                    <a:pt x="708" y="1"/>
                    <a:pt x="639" y="23"/>
                    <a:pt x="571" y="23"/>
                  </a:cubicBezTo>
                  <a:cubicBezTo>
                    <a:pt x="434" y="69"/>
                    <a:pt x="320" y="138"/>
                    <a:pt x="228" y="229"/>
                  </a:cubicBezTo>
                  <a:cubicBezTo>
                    <a:pt x="183" y="274"/>
                    <a:pt x="160" y="320"/>
                    <a:pt x="114" y="389"/>
                  </a:cubicBezTo>
                  <a:cubicBezTo>
                    <a:pt x="46" y="503"/>
                    <a:pt x="0" y="617"/>
                    <a:pt x="0" y="754"/>
                  </a:cubicBezTo>
                  <a:lnTo>
                    <a:pt x="23" y="1096"/>
                  </a:lnTo>
                  <a:cubicBezTo>
                    <a:pt x="23" y="1233"/>
                    <a:pt x="46" y="1370"/>
                    <a:pt x="114" y="1484"/>
                  </a:cubicBezTo>
                  <a:cubicBezTo>
                    <a:pt x="183" y="1576"/>
                    <a:pt x="228" y="1644"/>
                    <a:pt x="320" y="1690"/>
                  </a:cubicBezTo>
                  <a:cubicBezTo>
                    <a:pt x="388" y="1758"/>
                    <a:pt x="479" y="1804"/>
                    <a:pt x="571" y="1827"/>
                  </a:cubicBezTo>
                  <a:cubicBezTo>
                    <a:pt x="639" y="1849"/>
                    <a:pt x="708" y="1861"/>
                    <a:pt x="776" y="1861"/>
                  </a:cubicBezTo>
                  <a:cubicBezTo>
                    <a:pt x="845" y="1861"/>
                    <a:pt x="913" y="1849"/>
                    <a:pt x="982" y="1827"/>
                  </a:cubicBezTo>
                  <a:lnTo>
                    <a:pt x="1004" y="1827"/>
                  </a:lnTo>
                  <a:cubicBezTo>
                    <a:pt x="1073" y="1804"/>
                    <a:pt x="1141" y="1781"/>
                    <a:pt x="1210" y="1735"/>
                  </a:cubicBezTo>
                  <a:cubicBezTo>
                    <a:pt x="1278" y="1712"/>
                    <a:pt x="1324" y="1644"/>
                    <a:pt x="1370" y="1598"/>
                  </a:cubicBezTo>
                  <a:lnTo>
                    <a:pt x="1392" y="1598"/>
                  </a:lnTo>
                  <a:cubicBezTo>
                    <a:pt x="1438" y="1530"/>
                    <a:pt x="1484" y="1484"/>
                    <a:pt x="1529" y="1416"/>
                  </a:cubicBezTo>
                  <a:cubicBezTo>
                    <a:pt x="1529" y="1416"/>
                    <a:pt x="1529" y="1416"/>
                    <a:pt x="1529" y="1393"/>
                  </a:cubicBezTo>
                  <a:cubicBezTo>
                    <a:pt x="1575" y="1347"/>
                    <a:pt x="1598" y="1279"/>
                    <a:pt x="1621" y="1210"/>
                  </a:cubicBezTo>
                  <a:cubicBezTo>
                    <a:pt x="1621" y="1187"/>
                    <a:pt x="1621" y="1187"/>
                    <a:pt x="1621" y="1187"/>
                  </a:cubicBezTo>
                  <a:cubicBezTo>
                    <a:pt x="1644" y="1096"/>
                    <a:pt x="1666" y="1005"/>
                    <a:pt x="1666" y="936"/>
                  </a:cubicBezTo>
                  <a:cubicBezTo>
                    <a:pt x="1666" y="868"/>
                    <a:pt x="1644" y="777"/>
                    <a:pt x="1621" y="708"/>
                  </a:cubicBezTo>
                  <a:cubicBezTo>
                    <a:pt x="1621" y="708"/>
                    <a:pt x="1621" y="708"/>
                    <a:pt x="1621" y="685"/>
                  </a:cubicBezTo>
                  <a:cubicBezTo>
                    <a:pt x="1598" y="617"/>
                    <a:pt x="1575" y="548"/>
                    <a:pt x="1552" y="503"/>
                  </a:cubicBezTo>
                  <a:cubicBezTo>
                    <a:pt x="1552" y="503"/>
                    <a:pt x="1552" y="480"/>
                    <a:pt x="1529" y="480"/>
                  </a:cubicBezTo>
                  <a:cubicBezTo>
                    <a:pt x="1438" y="343"/>
                    <a:pt x="1392" y="297"/>
                    <a:pt x="1301" y="229"/>
                  </a:cubicBezTo>
                  <a:cubicBezTo>
                    <a:pt x="1233" y="160"/>
                    <a:pt x="1164" y="92"/>
                    <a:pt x="1073" y="69"/>
                  </a:cubicBezTo>
                  <a:cubicBezTo>
                    <a:pt x="982" y="23"/>
                    <a:pt x="867" y="1"/>
                    <a:pt x="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382800" y="3611000"/>
              <a:ext cx="46250" cy="51950"/>
            </a:xfrm>
            <a:custGeom>
              <a:avLst/>
              <a:gdLst/>
              <a:ahLst/>
              <a:cxnLst/>
              <a:rect l="l" t="t" r="r" b="b"/>
              <a:pathLst>
                <a:path w="1850" h="2078" extrusionOk="0">
                  <a:moveTo>
                    <a:pt x="822" y="1"/>
                  </a:moveTo>
                  <a:cubicBezTo>
                    <a:pt x="754" y="1"/>
                    <a:pt x="662" y="1"/>
                    <a:pt x="594" y="46"/>
                  </a:cubicBezTo>
                  <a:cubicBezTo>
                    <a:pt x="526" y="69"/>
                    <a:pt x="434" y="92"/>
                    <a:pt x="366" y="138"/>
                  </a:cubicBezTo>
                  <a:cubicBezTo>
                    <a:pt x="297" y="183"/>
                    <a:pt x="206" y="252"/>
                    <a:pt x="160" y="320"/>
                  </a:cubicBezTo>
                  <a:cubicBezTo>
                    <a:pt x="92" y="412"/>
                    <a:pt x="46" y="480"/>
                    <a:pt x="23" y="594"/>
                  </a:cubicBezTo>
                  <a:cubicBezTo>
                    <a:pt x="1" y="686"/>
                    <a:pt x="1" y="800"/>
                    <a:pt x="23" y="891"/>
                  </a:cubicBezTo>
                  <a:cubicBezTo>
                    <a:pt x="23" y="982"/>
                    <a:pt x="46" y="1096"/>
                    <a:pt x="92" y="1165"/>
                  </a:cubicBezTo>
                  <a:cubicBezTo>
                    <a:pt x="115" y="1188"/>
                    <a:pt x="115" y="1188"/>
                    <a:pt x="115" y="1211"/>
                  </a:cubicBezTo>
                  <a:cubicBezTo>
                    <a:pt x="138" y="1370"/>
                    <a:pt x="160" y="1507"/>
                    <a:pt x="252" y="1644"/>
                  </a:cubicBezTo>
                  <a:cubicBezTo>
                    <a:pt x="366" y="1781"/>
                    <a:pt x="366" y="1804"/>
                    <a:pt x="480" y="1895"/>
                  </a:cubicBezTo>
                  <a:cubicBezTo>
                    <a:pt x="503" y="1918"/>
                    <a:pt x="548" y="1941"/>
                    <a:pt x="594" y="1964"/>
                  </a:cubicBezTo>
                  <a:cubicBezTo>
                    <a:pt x="662" y="2009"/>
                    <a:pt x="731" y="2032"/>
                    <a:pt x="799" y="2055"/>
                  </a:cubicBezTo>
                  <a:lnTo>
                    <a:pt x="982" y="2078"/>
                  </a:lnTo>
                  <a:cubicBezTo>
                    <a:pt x="1096" y="2078"/>
                    <a:pt x="1187" y="2055"/>
                    <a:pt x="1279" y="2009"/>
                  </a:cubicBezTo>
                  <a:cubicBezTo>
                    <a:pt x="1347" y="1987"/>
                    <a:pt x="1416" y="1964"/>
                    <a:pt x="1461" y="1918"/>
                  </a:cubicBezTo>
                  <a:cubicBezTo>
                    <a:pt x="1530" y="1850"/>
                    <a:pt x="1598" y="1781"/>
                    <a:pt x="1644" y="1690"/>
                  </a:cubicBezTo>
                  <a:cubicBezTo>
                    <a:pt x="1690" y="1599"/>
                    <a:pt x="1735" y="1507"/>
                    <a:pt x="1781" y="1393"/>
                  </a:cubicBezTo>
                  <a:cubicBezTo>
                    <a:pt x="1827" y="1302"/>
                    <a:pt x="1827" y="1188"/>
                    <a:pt x="1827" y="1074"/>
                  </a:cubicBezTo>
                  <a:cubicBezTo>
                    <a:pt x="1849" y="982"/>
                    <a:pt x="1827" y="868"/>
                    <a:pt x="1804" y="754"/>
                  </a:cubicBezTo>
                  <a:cubicBezTo>
                    <a:pt x="1804" y="731"/>
                    <a:pt x="1804" y="731"/>
                    <a:pt x="1804" y="708"/>
                  </a:cubicBezTo>
                  <a:cubicBezTo>
                    <a:pt x="1781" y="663"/>
                    <a:pt x="1735" y="549"/>
                    <a:pt x="1690" y="480"/>
                  </a:cubicBezTo>
                  <a:cubicBezTo>
                    <a:pt x="1667" y="457"/>
                    <a:pt x="1644" y="412"/>
                    <a:pt x="1621" y="389"/>
                  </a:cubicBezTo>
                  <a:cubicBezTo>
                    <a:pt x="1598" y="366"/>
                    <a:pt x="1576" y="320"/>
                    <a:pt x="1553" y="297"/>
                  </a:cubicBezTo>
                  <a:cubicBezTo>
                    <a:pt x="1553" y="297"/>
                    <a:pt x="1530" y="275"/>
                    <a:pt x="1530" y="275"/>
                  </a:cubicBezTo>
                  <a:cubicBezTo>
                    <a:pt x="1370" y="138"/>
                    <a:pt x="1302" y="115"/>
                    <a:pt x="1119" y="46"/>
                  </a:cubicBezTo>
                  <a:cubicBezTo>
                    <a:pt x="1051" y="24"/>
                    <a:pt x="914" y="1"/>
                    <a:pt x="8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351425" y="3407600"/>
              <a:ext cx="43375" cy="47650"/>
            </a:xfrm>
            <a:custGeom>
              <a:avLst/>
              <a:gdLst/>
              <a:ahLst/>
              <a:cxnLst/>
              <a:rect l="l" t="t" r="r" b="b"/>
              <a:pathLst>
                <a:path w="1735" h="1906" extrusionOk="0">
                  <a:moveTo>
                    <a:pt x="845" y="1"/>
                  </a:moveTo>
                  <a:cubicBezTo>
                    <a:pt x="829" y="1"/>
                    <a:pt x="814" y="3"/>
                    <a:pt x="799" y="11"/>
                  </a:cubicBezTo>
                  <a:cubicBezTo>
                    <a:pt x="731" y="11"/>
                    <a:pt x="639" y="11"/>
                    <a:pt x="571" y="34"/>
                  </a:cubicBezTo>
                  <a:cubicBezTo>
                    <a:pt x="457" y="57"/>
                    <a:pt x="388" y="102"/>
                    <a:pt x="297" y="171"/>
                  </a:cubicBezTo>
                  <a:cubicBezTo>
                    <a:pt x="228" y="216"/>
                    <a:pt x="160" y="308"/>
                    <a:pt x="114" y="376"/>
                  </a:cubicBezTo>
                  <a:cubicBezTo>
                    <a:pt x="46" y="467"/>
                    <a:pt x="23" y="559"/>
                    <a:pt x="23" y="673"/>
                  </a:cubicBezTo>
                  <a:cubicBezTo>
                    <a:pt x="0" y="764"/>
                    <a:pt x="0" y="856"/>
                    <a:pt x="23" y="947"/>
                  </a:cubicBezTo>
                  <a:cubicBezTo>
                    <a:pt x="23" y="1015"/>
                    <a:pt x="0" y="1084"/>
                    <a:pt x="0" y="1152"/>
                  </a:cubicBezTo>
                  <a:cubicBezTo>
                    <a:pt x="0" y="1221"/>
                    <a:pt x="23" y="1289"/>
                    <a:pt x="23" y="1358"/>
                  </a:cubicBezTo>
                  <a:cubicBezTo>
                    <a:pt x="46" y="1403"/>
                    <a:pt x="69" y="1472"/>
                    <a:pt x="91" y="1540"/>
                  </a:cubicBezTo>
                  <a:cubicBezTo>
                    <a:pt x="137" y="1632"/>
                    <a:pt x="206" y="1700"/>
                    <a:pt x="297" y="1746"/>
                  </a:cubicBezTo>
                  <a:cubicBezTo>
                    <a:pt x="343" y="1791"/>
                    <a:pt x="411" y="1837"/>
                    <a:pt x="457" y="1837"/>
                  </a:cubicBezTo>
                  <a:cubicBezTo>
                    <a:pt x="525" y="1883"/>
                    <a:pt x="594" y="1905"/>
                    <a:pt x="662" y="1905"/>
                  </a:cubicBezTo>
                  <a:lnTo>
                    <a:pt x="868" y="1905"/>
                  </a:lnTo>
                  <a:cubicBezTo>
                    <a:pt x="959" y="1883"/>
                    <a:pt x="1050" y="1860"/>
                    <a:pt x="1141" y="1814"/>
                  </a:cubicBezTo>
                  <a:cubicBezTo>
                    <a:pt x="1210" y="1769"/>
                    <a:pt x="1301" y="1700"/>
                    <a:pt x="1370" y="1654"/>
                  </a:cubicBezTo>
                  <a:cubicBezTo>
                    <a:pt x="1393" y="1632"/>
                    <a:pt x="1393" y="1609"/>
                    <a:pt x="1415" y="1586"/>
                  </a:cubicBezTo>
                  <a:cubicBezTo>
                    <a:pt x="1461" y="1517"/>
                    <a:pt x="1529" y="1449"/>
                    <a:pt x="1575" y="1358"/>
                  </a:cubicBezTo>
                  <a:cubicBezTo>
                    <a:pt x="1621" y="1289"/>
                    <a:pt x="1644" y="1221"/>
                    <a:pt x="1666" y="1152"/>
                  </a:cubicBezTo>
                  <a:cubicBezTo>
                    <a:pt x="1666" y="1129"/>
                    <a:pt x="1689" y="1107"/>
                    <a:pt x="1689" y="1107"/>
                  </a:cubicBezTo>
                  <a:cubicBezTo>
                    <a:pt x="1689" y="1084"/>
                    <a:pt x="1689" y="1084"/>
                    <a:pt x="1689" y="1061"/>
                  </a:cubicBezTo>
                  <a:cubicBezTo>
                    <a:pt x="1712" y="992"/>
                    <a:pt x="1712" y="924"/>
                    <a:pt x="1735" y="833"/>
                  </a:cubicBezTo>
                  <a:cubicBezTo>
                    <a:pt x="1735" y="719"/>
                    <a:pt x="1712" y="627"/>
                    <a:pt x="1666" y="536"/>
                  </a:cubicBezTo>
                  <a:cubicBezTo>
                    <a:pt x="1621" y="445"/>
                    <a:pt x="1575" y="353"/>
                    <a:pt x="1507" y="285"/>
                  </a:cubicBezTo>
                  <a:cubicBezTo>
                    <a:pt x="1484" y="285"/>
                    <a:pt x="1484" y="285"/>
                    <a:pt x="1484" y="262"/>
                  </a:cubicBezTo>
                  <a:cubicBezTo>
                    <a:pt x="1415" y="216"/>
                    <a:pt x="1370" y="171"/>
                    <a:pt x="1301" y="125"/>
                  </a:cubicBezTo>
                  <a:cubicBezTo>
                    <a:pt x="1233" y="102"/>
                    <a:pt x="1164" y="57"/>
                    <a:pt x="1073" y="34"/>
                  </a:cubicBezTo>
                  <a:cubicBezTo>
                    <a:pt x="1050" y="34"/>
                    <a:pt x="982" y="11"/>
                    <a:pt x="936" y="11"/>
                  </a:cubicBezTo>
                  <a:cubicBezTo>
                    <a:pt x="906" y="11"/>
                    <a:pt x="875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240150" y="3286325"/>
              <a:ext cx="45100" cy="44375"/>
            </a:xfrm>
            <a:custGeom>
              <a:avLst/>
              <a:gdLst/>
              <a:ahLst/>
              <a:cxnLst/>
              <a:rect l="l" t="t" r="r" b="b"/>
              <a:pathLst>
                <a:path w="1804" h="1775" extrusionOk="0">
                  <a:moveTo>
                    <a:pt x="913" y="0"/>
                  </a:moveTo>
                  <a:cubicBezTo>
                    <a:pt x="868" y="0"/>
                    <a:pt x="753" y="23"/>
                    <a:pt x="708" y="23"/>
                  </a:cubicBezTo>
                  <a:lnTo>
                    <a:pt x="708" y="46"/>
                  </a:lnTo>
                  <a:lnTo>
                    <a:pt x="685" y="46"/>
                  </a:lnTo>
                  <a:cubicBezTo>
                    <a:pt x="639" y="46"/>
                    <a:pt x="594" y="69"/>
                    <a:pt x="571" y="91"/>
                  </a:cubicBezTo>
                  <a:cubicBezTo>
                    <a:pt x="548" y="91"/>
                    <a:pt x="502" y="114"/>
                    <a:pt x="480" y="137"/>
                  </a:cubicBezTo>
                  <a:lnTo>
                    <a:pt x="457" y="137"/>
                  </a:lnTo>
                  <a:cubicBezTo>
                    <a:pt x="411" y="160"/>
                    <a:pt x="320" y="228"/>
                    <a:pt x="297" y="274"/>
                  </a:cubicBezTo>
                  <a:lnTo>
                    <a:pt x="274" y="274"/>
                  </a:lnTo>
                  <a:cubicBezTo>
                    <a:pt x="251" y="297"/>
                    <a:pt x="228" y="343"/>
                    <a:pt x="206" y="365"/>
                  </a:cubicBezTo>
                  <a:cubicBezTo>
                    <a:pt x="183" y="388"/>
                    <a:pt x="160" y="434"/>
                    <a:pt x="137" y="457"/>
                  </a:cubicBezTo>
                  <a:cubicBezTo>
                    <a:pt x="114" y="502"/>
                    <a:pt x="92" y="548"/>
                    <a:pt x="92" y="571"/>
                  </a:cubicBezTo>
                  <a:cubicBezTo>
                    <a:pt x="92" y="594"/>
                    <a:pt x="69" y="639"/>
                    <a:pt x="46" y="662"/>
                  </a:cubicBezTo>
                  <a:cubicBezTo>
                    <a:pt x="46" y="685"/>
                    <a:pt x="46" y="685"/>
                    <a:pt x="46" y="685"/>
                  </a:cubicBezTo>
                  <a:cubicBezTo>
                    <a:pt x="46" y="731"/>
                    <a:pt x="23" y="753"/>
                    <a:pt x="23" y="799"/>
                  </a:cubicBezTo>
                  <a:cubicBezTo>
                    <a:pt x="23" y="822"/>
                    <a:pt x="23" y="868"/>
                    <a:pt x="23" y="890"/>
                  </a:cubicBezTo>
                  <a:cubicBezTo>
                    <a:pt x="0" y="1005"/>
                    <a:pt x="23" y="1096"/>
                    <a:pt x="92" y="1187"/>
                  </a:cubicBezTo>
                  <a:cubicBezTo>
                    <a:pt x="114" y="1278"/>
                    <a:pt x="160" y="1370"/>
                    <a:pt x="228" y="1438"/>
                  </a:cubicBezTo>
                  <a:cubicBezTo>
                    <a:pt x="297" y="1507"/>
                    <a:pt x="388" y="1575"/>
                    <a:pt x="480" y="1598"/>
                  </a:cubicBezTo>
                  <a:lnTo>
                    <a:pt x="502" y="1598"/>
                  </a:lnTo>
                  <a:cubicBezTo>
                    <a:pt x="548" y="1621"/>
                    <a:pt x="571" y="1644"/>
                    <a:pt x="594" y="1666"/>
                  </a:cubicBezTo>
                  <a:cubicBezTo>
                    <a:pt x="685" y="1735"/>
                    <a:pt x="776" y="1758"/>
                    <a:pt x="868" y="1758"/>
                  </a:cubicBezTo>
                  <a:cubicBezTo>
                    <a:pt x="902" y="1769"/>
                    <a:pt x="936" y="1775"/>
                    <a:pt x="970" y="1775"/>
                  </a:cubicBezTo>
                  <a:cubicBezTo>
                    <a:pt x="1005" y="1775"/>
                    <a:pt x="1039" y="1769"/>
                    <a:pt x="1073" y="1758"/>
                  </a:cubicBezTo>
                  <a:cubicBezTo>
                    <a:pt x="1142" y="1758"/>
                    <a:pt x="1210" y="1735"/>
                    <a:pt x="1278" y="1712"/>
                  </a:cubicBezTo>
                  <a:cubicBezTo>
                    <a:pt x="1324" y="1689"/>
                    <a:pt x="1393" y="1666"/>
                    <a:pt x="1438" y="1598"/>
                  </a:cubicBezTo>
                  <a:cubicBezTo>
                    <a:pt x="1530" y="1552"/>
                    <a:pt x="1575" y="1484"/>
                    <a:pt x="1621" y="1393"/>
                  </a:cubicBezTo>
                  <a:lnTo>
                    <a:pt x="1644" y="1393"/>
                  </a:lnTo>
                  <a:cubicBezTo>
                    <a:pt x="1666" y="1324"/>
                    <a:pt x="1689" y="1256"/>
                    <a:pt x="1712" y="1187"/>
                  </a:cubicBezTo>
                  <a:cubicBezTo>
                    <a:pt x="1712" y="1187"/>
                    <a:pt x="1735" y="1164"/>
                    <a:pt x="1735" y="1164"/>
                  </a:cubicBezTo>
                  <a:cubicBezTo>
                    <a:pt x="1735" y="1164"/>
                    <a:pt x="1735" y="1141"/>
                    <a:pt x="1735" y="1141"/>
                  </a:cubicBezTo>
                  <a:cubicBezTo>
                    <a:pt x="1735" y="1119"/>
                    <a:pt x="1735" y="1073"/>
                    <a:pt x="1758" y="1027"/>
                  </a:cubicBezTo>
                  <a:cubicBezTo>
                    <a:pt x="1781" y="959"/>
                    <a:pt x="1803" y="868"/>
                    <a:pt x="1803" y="753"/>
                  </a:cubicBezTo>
                  <a:cubicBezTo>
                    <a:pt x="1803" y="662"/>
                    <a:pt x="1781" y="548"/>
                    <a:pt x="1735" y="480"/>
                  </a:cubicBezTo>
                  <a:cubicBezTo>
                    <a:pt x="1712" y="365"/>
                    <a:pt x="1666" y="297"/>
                    <a:pt x="1575" y="228"/>
                  </a:cubicBezTo>
                  <a:cubicBezTo>
                    <a:pt x="1530" y="183"/>
                    <a:pt x="1484" y="137"/>
                    <a:pt x="1438" y="114"/>
                  </a:cubicBezTo>
                  <a:cubicBezTo>
                    <a:pt x="1301" y="46"/>
                    <a:pt x="1187" y="0"/>
                    <a:pt x="1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44;p2"/>
          <p:cNvGrpSpPr/>
          <p:nvPr/>
        </p:nvGrpSpPr>
        <p:grpSpPr>
          <a:xfrm>
            <a:off x="-456106" y="902930"/>
            <a:ext cx="679575" cy="655229"/>
            <a:chOff x="493750" y="169525"/>
            <a:chExt cx="1067675" cy="1029425"/>
          </a:xfrm>
        </p:grpSpPr>
        <p:sp>
          <p:nvSpPr>
            <p:cNvPr id="45" name="Google Shape;45;p2"/>
            <p:cNvSpPr/>
            <p:nvPr/>
          </p:nvSpPr>
          <p:spPr>
            <a:xfrm>
              <a:off x="493750" y="169525"/>
              <a:ext cx="1067675" cy="1029425"/>
            </a:xfrm>
            <a:custGeom>
              <a:avLst/>
              <a:gdLst/>
              <a:ahLst/>
              <a:cxnLst/>
              <a:rect l="l" t="t" r="r" b="b"/>
              <a:pathLst>
                <a:path w="42707" h="41177" extrusionOk="0">
                  <a:moveTo>
                    <a:pt x="18282" y="767"/>
                  </a:moveTo>
                  <a:cubicBezTo>
                    <a:pt x="21189" y="767"/>
                    <a:pt x="24106" y="1361"/>
                    <a:pt x="26843" y="2283"/>
                  </a:cubicBezTo>
                  <a:cubicBezTo>
                    <a:pt x="30952" y="3698"/>
                    <a:pt x="35083" y="5821"/>
                    <a:pt x="37594" y="9496"/>
                  </a:cubicBezTo>
                  <a:cubicBezTo>
                    <a:pt x="38827" y="11322"/>
                    <a:pt x="39694" y="13376"/>
                    <a:pt x="40356" y="15476"/>
                  </a:cubicBezTo>
                  <a:cubicBezTo>
                    <a:pt x="40995" y="17553"/>
                    <a:pt x="41429" y="19699"/>
                    <a:pt x="41520" y="21890"/>
                  </a:cubicBezTo>
                  <a:cubicBezTo>
                    <a:pt x="41703" y="26113"/>
                    <a:pt x="40538" y="30267"/>
                    <a:pt x="37708" y="33462"/>
                  </a:cubicBezTo>
                  <a:cubicBezTo>
                    <a:pt x="35038" y="36475"/>
                    <a:pt x="31363" y="38484"/>
                    <a:pt x="27528" y="39580"/>
                  </a:cubicBezTo>
                  <a:cubicBezTo>
                    <a:pt x="25636" y="40113"/>
                    <a:pt x="23699" y="40394"/>
                    <a:pt x="21768" y="40394"/>
                  </a:cubicBezTo>
                  <a:cubicBezTo>
                    <a:pt x="19322" y="40394"/>
                    <a:pt x="16885" y="39943"/>
                    <a:pt x="14563" y="38986"/>
                  </a:cubicBezTo>
                  <a:cubicBezTo>
                    <a:pt x="10706" y="37388"/>
                    <a:pt x="7419" y="34558"/>
                    <a:pt x="5182" y="31043"/>
                  </a:cubicBezTo>
                  <a:cubicBezTo>
                    <a:pt x="822" y="24150"/>
                    <a:pt x="229" y="14700"/>
                    <a:pt x="4611" y="7693"/>
                  </a:cubicBezTo>
                  <a:cubicBezTo>
                    <a:pt x="5159" y="6825"/>
                    <a:pt x="5776" y="6004"/>
                    <a:pt x="6460" y="5250"/>
                  </a:cubicBezTo>
                  <a:cubicBezTo>
                    <a:pt x="6483" y="5228"/>
                    <a:pt x="6483" y="5228"/>
                    <a:pt x="6506" y="5205"/>
                  </a:cubicBezTo>
                  <a:cubicBezTo>
                    <a:pt x="8423" y="3356"/>
                    <a:pt x="10866" y="2078"/>
                    <a:pt x="13445" y="1370"/>
                  </a:cubicBezTo>
                  <a:cubicBezTo>
                    <a:pt x="15033" y="953"/>
                    <a:pt x="16656" y="767"/>
                    <a:pt x="18282" y="767"/>
                  </a:cubicBezTo>
                  <a:close/>
                  <a:moveTo>
                    <a:pt x="18302" y="1"/>
                  </a:moveTo>
                  <a:cubicBezTo>
                    <a:pt x="17565" y="1"/>
                    <a:pt x="16828" y="38"/>
                    <a:pt x="16093" y="115"/>
                  </a:cubicBezTo>
                  <a:cubicBezTo>
                    <a:pt x="12075" y="548"/>
                    <a:pt x="8149" y="2260"/>
                    <a:pt x="5388" y="5250"/>
                  </a:cubicBezTo>
                  <a:cubicBezTo>
                    <a:pt x="4703" y="5958"/>
                    <a:pt x="4132" y="6757"/>
                    <a:pt x="3630" y="7601"/>
                  </a:cubicBezTo>
                  <a:cubicBezTo>
                    <a:pt x="3561" y="7716"/>
                    <a:pt x="3561" y="7830"/>
                    <a:pt x="3607" y="7921"/>
                  </a:cubicBezTo>
                  <a:cubicBezTo>
                    <a:pt x="1" y="14198"/>
                    <a:pt x="69" y="22301"/>
                    <a:pt x="3105" y="28829"/>
                  </a:cubicBezTo>
                  <a:cubicBezTo>
                    <a:pt x="4931" y="32732"/>
                    <a:pt x="7830" y="36087"/>
                    <a:pt x="11528" y="38301"/>
                  </a:cubicBezTo>
                  <a:cubicBezTo>
                    <a:pt x="14666" y="40177"/>
                    <a:pt x="18228" y="41176"/>
                    <a:pt x="21844" y="41176"/>
                  </a:cubicBezTo>
                  <a:cubicBezTo>
                    <a:pt x="22672" y="41176"/>
                    <a:pt x="23503" y="41124"/>
                    <a:pt x="24333" y="41018"/>
                  </a:cubicBezTo>
                  <a:cubicBezTo>
                    <a:pt x="28646" y="40447"/>
                    <a:pt x="32915" y="38689"/>
                    <a:pt x="36270" y="35905"/>
                  </a:cubicBezTo>
                  <a:cubicBezTo>
                    <a:pt x="39580" y="33166"/>
                    <a:pt x="41657" y="29400"/>
                    <a:pt x="42159" y="25131"/>
                  </a:cubicBezTo>
                  <a:cubicBezTo>
                    <a:pt x="42707" y="20635"/>
                    <a:pt x="41657" y="15910"/>
                    <a:pt x="39762" y="11824"/>
                  </a:cubicBezTo>
                  <a:cubicBezTo>
                    <a:pt x="38804" y="9747"/>
                    <a:pt x="37526" y="7853"/>
                    <a:pt x="35814" y="6323"/>
                  </a:cubicBezTo>
                  <a:cubicBezTo>
                    <a:pt x="34147" y="4817"/>
                    <a:pt x="32162" y="3675"/>
                    <a:pt x="30130" y="2762"/>
                  </a:cubicBezTo>
                  <a:cubicBezTo>
                    <a:pt x="26420" y="1120"/>
                    <a:pt x="22366" y="1"/>
                    <a:pt x="18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74225" y="244725"/>
              <a:ext cx="900475" cy="847975"/>
            </a:xfrm>
            <a:custGeom>
              <a:avLst/>
              <a:gdLst/>
              <a:ahLst/>
              <a:cxnLst/>
              <a:rect l="l" t="t" r="r" b="b"/>
              <a:pathLst>
                <a:path w="36019" h="33919" extrusionOk="0">
                  <a:moveTo>
                    <a:pt x="15710" y="733"/>
                  </a:moveTo>
                  <a:cubicBezTo>
                    <a:pt x="18293" y="733"/>
                    <a:pt x="20906" y="1153"/>
                    <a:pt x="23328" y="1923"/>
                  </a:cubicBezTo>
                  <a:cubicBezTo>
                    <a:pt x="26546" y="2927"/>
                    <a:pt x="29536" y="4708"/>
                    <a:pt x="31659" y="7355"/>
                  </a:cubicBezTo>
                  <a:cubicBezTo>
                    <a:pt x="33873" y="10140"/>
                    <a:pt x="34991" y="13746"/>
                    <a:pt x="34946" y="17284"/>
                  </a:cubicBezTo>
                  <a:cubicBezTo>
                    <a:pt x="34832" y="23926"/>
                    <a:pt x="30677" y="30158"/>
                    <a:pt x="24309" y="32280"/>
                  </a:cubicBezTo>
                  <a:cubicBezTo>
                    <a:pt x="22588" y="32870"/>
                    <a:pt x="20779" y="33162"/>
                    <a:pt x="18967" y="33162"/>
                  </a:cubicBezTo>
                  <a:cubicBezTo>
                    <a:pt x="17343" y="33162"/>
                    <a:pt x="15717" y="32927"/>
                    <a:pt x="14152" y="32463"/>
                  </a:cubicBezTo>
                  <a:cubicBezTo>
                    <a:pt x="11048" y="31527"/>
                    <a:pt x="8263" y="29610"/>
                    <a:pt x="6140" y="27168"/>
                  </a:cubicBezTo>
                  <a:cubicBezTo>
                    <a:pt x="1461" y="21758"/>
                    <a:pt x="502" y="14066"/>
                    <a:pt x="3127" y="7492"/>
                  </a:cubicBezTo>
                  <a:cubicBezTo>
                    <a:pt x="3401" y="6807"/>
                    <a:pt x="3721" y="6146"/>
                    <a:pt x="4063" y="5506"/>
                  </a:cubicBezTo>
                  <a:cubicBezTo>
                    <a:pt x="6072" y="2882"/>
                    <a:pt x="9244" y="1444"/>
                    <a:pt x="12463" y="964"/>
                  </a:cubicBezTo>
                  <a:cubicBezTo>
                    <a:pt x="13529" y="808"/>
                    <a:pt x="14617" y="733"/>
                    <a:pt x="15710" y="733"/>
                  </a:cubicBezTo>
                  <a:close/>
                  <a:moveTo>
                    <a:pt x="15635" y="0"/>
                  </a:moveTo>
                  <a:cubicBezTo>
                    <a:pt x="15453" y="0"/>
                    <a:pt x="15270" y="2"/>
                    <a:pt x="15088" y="6"/>
                  </a:cubicBezTo>
                  <a:cubicBezTo>
                    <a:pt x="11276" y="74"/>
                    <a:pt x="7373" y="1101"/>
                    <a:pt x="4565" y="3795"/>
                  </a:cubicBezTo>
                  <a:cubicBezTo>
                    <a:pt x="4360" y="4000"/>
                    <a:pt x="4154" y="4205"/>
                    <a:pt x="3972" y="4411"/>
                  </a:cubicBezTo>
                  <a:cubicBezTo>
                    <a:pt x="3858" y="4434"/>
                    <a:pt x="3766" y="4479"/>
                    <a:pt x="3698" y="4593"/>
                  </a:cubicBezTo>
                  <a:cubicBezTo>
                    <a:pt x="3607" y="4753"/>
                    <a:pt x="3515" y="4913"/>
                    <a:pt x="3424" y="5073"/>
                  </a:cubicBezTo>
                  <a:cubicBezTo>
                    <a:pt x="3241" y="5324"/>
                    <a:pt x="3082" y="5552"/>
                    <a:pt x="2922" y="5803"/>
                  </a:cubicBezTo>
                  <a:cubicBezTo>
                    <a:pt x="2853" y="5917"/>
                    <a:pt x="2853" y="6054"/>
                    <a:pt x="2899" y="6146"/>
                  </a:cubicBezTo>
                  <a:cubicBezTo>
                    <a:pt x="0" y="12422"/>
                    <a:pt x="228" y="20023"/>
                    <a:pt x="4154" y="25821"/>
                  </a:cubicBezTo>
                  <a:cubicBezTo>
                    <a:pt x="6049" y="28628"/>
                    <a:pt x="8674" y="30957"/>
                    <a:pt x="11755" y="32372"/>
                  </a:cubicBezTo>
                  <a:cubicBezTo>
                    <a:pt x="14029" y="33405"/>
                    <a:pt x="16491" y="33918"/>
                    <a:pt x="18964" y="33918"/>
                  </a:cubicBezTo>
                  <a:cubicBezTo>
                    <a:pt x="20041" y="33918"/>
                    <a:pt x="21120" y="33821"/>
                    <a:pt x="22186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3" y="26095"/>
                    <a:pt x="35037" y="22854"/>
                    <a:pt x="35516" y="19498"/>
                  </a:cubicBezTo>
                  <a:cubicBezTo>
                    <a:pt x="36018" y="15960"/>
                    <a:pt x="35425" y="12331"/>
                    <a:pt x="33736" y="9158"/>
                  </a:cubicBezTo>
                  <a:cubicBezTo>
                    <a:pt x="32024" y="5940"/>
                    <a:pt x="29171" y="3521"/>
                    <a:pt x="25838" y="2060"/>
                  </a:cubicBezTo>
                  <a:cubicBezTo>
                    <a:pt x="22650" y="628"/>
                    <a:pt x="19131" y="0"/>
                    <a:pt x="156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32850" y="343575"/>
              <a:ext cx="575225" cy="578625"/>
            </a:xfrm>
            <a:custGeom>
              <a:avLst/>
              <a:gdLst/>
              <a:ahLst/>
              <a:cxnLst/>
              <a:rect l="l" t="t" r="r" b="b"/>
              <a:pathLst>
                <a:path w="23009" h="23145" extrusionOk="0">
                  <a:moveTo>
                    <a:pt x="8298" y="783"/>
                  </a:moveTo>
                  <a:cubicBezTo>
                    <a:pt x="9182" y="783"/>
                    <a:pt x="10067" y="880"/>
                    <a:pt x="10888" y="1005"/>
                  </a:cubicBezTo>
                  <a:cubicBezTo>
                    <a:pt x="15453" y="1735"/>
                    <a:pt x="19813" y="4406"/>
                    <a:pt x="21388" y="8925"/>
                  </a:cubicBezTo>
                  <a:cubicBezTo>
                    <a:pt x="22141" y="11025"/>
                    <a:pt x="22164" y="13307"/>
                    <a:pt x="21365" y="15385"/>
                  </a:cubicBezTo>
                  <a:cubicBezTo>
                    <a:pt x="20475" y="17621"/>
                    <a:pt x="18763" y="19539"/>
                    <a:pt x="16731" y="20794"/>
                  </a:cubicBezTo>
                  <a:cubicBezTo>
                    <a:pt x="15082" y="21813"/>
                    <a:pt x="13192" y="22396"/>
                    <a:pt x="11281" y="22396"/>
                  </a:cubicBezTo>
                  <a:cubicBezTo>
                    <a:pt x="10838" y="22396"/>
                    <a:pt x="10395" y="22365"/>
                    <a:pt x="9952" y="22301"/>
                  </a:cubicBezTo>
                  <a:cubicBezTo>
                    <a:pt x="7601" y="21958"/>
                    <a:pt x="5570" y="20726"/>
                    <a:pt x="4109" y="18900"/>
                  </a:cubicBezTo>
                  <a:cubicBezTo>
                    <a:pt x="2534" y="16891"/>
                    <a:pt x="1598" y="14335"/>
                    <a:pt x="1279" y="11824"/>
                  </a:cubicBezTo>
                  <a:cubicBezTo>
                    <a:pt x="936" y="9130"/>
                    <a:pt x="1302" y="6346"/>
                    <a:pt x="2603" y="3926"/>
                  </a:cubicBezTo>
                  <a:cubicBezTo>
                    <a:pt x="2648" y="3835"/>
                    <a:pt x="2648" y="3721"/>
                    <a:pt x="2625" y="3630"/>
                  </a:cubicBezTo>
                  <a:cubicBezTo>
                    <a:pt x="2991" y="3036"/>
                    <a:pt x="3447" y="2488"/>
                    <a:pt x="3995" y="2055"/>
                  </a:cubicBezTo>
                  <a:cubicBezTo>
                    <a:pt x="5201" y="1081"/>
                    <a:pt x="6749" y="783"/>
                    <a:pt x="8298" y="783"/>
                  </a:cubicBezTo>
                  <a:close/>
                  <a:moveTo>
                    <a:pt x="8338" y="0"/>
                  </a:moveTo>
                  <a:cubicBezTo>
                    <a:pt x="6771" y="0"/>
                    <a:pt x="5228" y="296"/>
                    <a:pt x="3972" y="1142"/>
                  </a:cubicBezTo>
                  <a:cubicBezTo>
                    <a:pt x="1849" y="2557"/>
                    <a:pt x="845" y="5090"/>
                    <a:pt x="548" y="7533"/>
                  </a:cubicBezTo>
                  <a:cubicBezTo>
                    <a:pt x="548" y="7601"/>
                    <a:pt x="548" y="7647"/>
                    <a:pt x="571" y="7692"/>
                  </a:cubicBezTo>
                  <a:cubicBezTo>
                    <a:pt x="1" y="11322"/>
                    <a:pt x="822" y="15225"/>
                    <a:pt x="2762" y="18283"/>
                  </a:cubicBezTo>
                  <a:cubicBezTo>
                    <a:pt x="4041" y="20315"/>
                    <a:pt x="5889" y="21935"/>
                    <a:pt x="8195" y="22666"/>
                  </a:cubicBezTo>
                  <a:cubicBezTo>
                    <a:pt x="9203" y="22990"/>
                    <a:pt x="10245" y="23145"/>
                    <a:pt x="11285" y="23145"/>
                  </a:cubicBezTo>
                  <a:cubicBezTo>
                    <a:pt x="12810" y="23145"/>
                    <a:pt x="14329" y="22811"/>
                    <a:pt x="15727" y="22186"/>
                  </a:cubicBezTo>
                  <a:cubicBezTo>
                    <a:pt x="18078" y="21137"/>
                    <a:pt x="20087" y="19310"/>
                    <a:pt x="21365" y="17096"/>
                  </a:cubicBezTo>
                  <a:cubicBezTo>
                    <a:pt x="22598" y="14974"/>
                    <a:pt x="23008" y="12531"/>
                    <a:pt x="22506" y="10135"/>
                  </a:cubicBezTo>
                  <a:cubicBezTo>
                    <a:pt x="21502" y="5113"/>
                    <a:pt x="17188" y="1689"/>
                    <a:pt x="12395" y="525"/>
                  </a:cubicBezTo>
                  <a:cubicBezTo>
                    <a:pt x="11148" y="235"/>
                    <a:pt x="9733" y="0"/>
                    <a:pt x="83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80650" y="510075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17" y="761"/>
                  </a:moveTo>
                  <a:cubicBezTo>
                    <a:pt x="4961" y="761"/>
                    <a:pt x="5585" y="846"/>
                    <a:pt x="6072" y="964"/>
                  </a:cubicBezTo>
                  <a:cubicBezTo>
                    <a:pt x="8035" y="1443"/>
                    <a:pt x="10021" y="2767"/>
                    <a:pt x="10546" y="4821"/>
                  </a:cubicBezTo>
                  <a:cubicBezTo>
                    <a:pt x="11071" y="6876"/>
                    <a:pt x="9450" y="8588"/>
                    <a:pt x="7784" y="9478"/>
                  </a:cubicBezTo>
                  <a:cubicBezTo>
                    <a:pt x="6975" y="9918"/>
                    <a:pt x="6084" y="10170"/>
                    <a:pt x="5215" y="10170"/>
                  </a:cubicBezTo>
                  <a:cubicBezTo>
                    <a:pt x="4146" y="10170"/>
                    <a:pt x="3111" y="9788"/>
                    <a:pt x="2306" y="8907"/>
                  </a:cubicBezTo>
                  <a:cubicBezTo>
                    <a:pt x="617" y="7035"/>
                    <a:pt x="776" y="4365"/>
                    <a:pt x="1256" y="2060"/>
                  </a:cubicBezTo>
                  <a:cubicBezTo>
                    <a:pt x="1795" y="1071"/>
                    <a:pt x="3090" y="761"/>
                    <a:pt x="4317" y="761"/>
                  </a:cubicBezTo>
                  <a:close/>
                  <a:moveTo>
                    <a:pt x="4342" y="0"/>
                  </a:moveTo>
                  <a:cubicBezTo>
                    <a:pt x="3023" y="0"/>
                    <a:pt x="1677" y="327"/>
                    <a:pt x="890" y="1238"/>
                  </a:cubicBezTo>
                  <a:cubicBezTo>
                    <a:pt x="754" y="1238"/>
                    <a:pt x="617" y="1329"/>
                    <a:pt x="594" y="1512"/>
                  </a:cubicBezTo>
                  <a:cubicBezTo>
                    <a:pt x="571" y="1603"/>
                    <a:pt x="548" y="1694"/>
                    <a:pt x="525" y="1786"/>
                  </a:cubicBezTo>
                  <a:cubicBezTo>
                    <a:pt x="457" y="1945"/>
                    <a:pt x="388" y="2105"/>
                    <a:pt x="343" y="2288"/>
                  </a:cubicBezTo>
                  <a:cubicBezTo>
                    <a:pt x="297" y="2402"/>
                    <a:pt x="320" y="2516"/>
                    <a:pt x="388" y="2585"/>
                  </a:cubicBezTo>
                  <a:cubicBezTo>
                    <a:pt x="0" y="4821"/>
                    <a:pt x="46" y="7195"/>
                    <a:pt x="1484" y="9090"/>
                  </a:cubicBezTo>
                  <a:cubicBezTo>
                    <a:pt x="2442" y="10342"/>
                    <a:pt x="3818" y="10919"/>
                    <a:pt x="5257" y="10919"/>
                  </a:cubicBezTo>
                  <a:cubicBezTo>
                    <a:pt x="6047" y="10919"/>
                    <a:pt x="6855" y="10745"/>
                    <a:pt x="7624" y="10414"/>
                  </a:cubicBezTo>
                  <a:cubicBezTo>
                    <a:pt x="9678" y="9501"/>
                    <a:pt x="11687" y="7538"/>
                    <a:pt x="11367" y="5118"/>
                  </a:cubicBezTo>
                  <a:cubicBezTo>
                    <a:pt x="11071" y="2744"/>
                    <a:pt x="8925" y="1010"/>
                    <a:pt x="6734" y="348"/>
                  </a:cubicBezTo>
                  <a:cubicBezTo>
                    <a:pt x="6057" y="140"/>
                    <a:pt x="5205" y="0"/>
                    <a:pt x="4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022725" y="649425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1"/>
                  </a:moveTo>
                  <a:lnTo>
                    <a:pt x="24" y="1"/>
                  </a:lnTo>
                  <a:cubicBezTo>
                    <a:pt x="1" y="23"/>
                    <a:pt x="1" y="23"/>
                    <a:pt x="1" y="23"/>
                  </a:cubicBezTo>
                  <a:cubicBezTo>
                    <a:pt x="24" y="23"/>
                    <a:pt x="24" y="23"/>
                    <a:pt x="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025575" y="638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963950" y="606625"/>
              <a:ext cx="82775" cy="69900"/>
            </a:xfrm>
            <a:custGeom>
              <a:avLst/>
              <a:gdLst/>
              <a:ahLst/>
              <a:cxnLst/>
              <a:rect l="l" t="t" r="r" b="b"/>
              <a:pathLst>
                <a:path w="3311" h="2796" extrusionOk="0">
                  <a:moveTo>
                    <a:pt x="1644" y="754"/>
                  </a:moveTo>
                  <a:cubicBezTo>
                    <a:pt x="1667" y="777"/>
                    <a:pt x="1713" y="777"/>
                    <a:pt x="1736" y="777"/>
                  </a:cubicBezTo>
                  <a:cubicBezTo>
                    <a:pt x="1781" y="800"/>
                    <a:pt x="1850" y="822"/>
                    <a:pt x="1918" y="845"/>
                  </a:cubicBezTo>
                  <a:cubicBezTo>
                    <a:pt x="1964" y="868"/>
                    <a:pt x="1987" y="891"/>
                    <a:pt x="2032" y="891"/>
                  </a:cubicBezTo>
                  <a:cubicBezTo>
                    <a:pt x="2078" y="914"/>
                    <a:pt x="2101" y="937"/>
                    <a:pt x="2146" y="982"/>
                  </a:cubicBezTo>
                  <a:cubicBezTo>
                    <a:pt x="2192" y="1005"/>
                    <a:pt x="2260" y="1028"/>
                    <a:pt x="2306" y="1074"/>
                  </a:cubicBezTo>
                  <a:cubicBezTo>
                    <a:pt x="2329" y="1096"/>
                    <a:pt x="2352" y="1119"/>
                    <a:pt x="2397" y="1142"/>
                  </a:cubicBezTo>
                  <a:cubicBezTo>
                    <a:pt x="2420" y="1165"/>
                    <a:pt x="2443" y="1188"/>
                    <a:pt x="2443" y="1211"/>
                  </a:cubicBezTo>
                  <a:cubicBezTo>
                    <a:pt x="2466" y="1211"/>
                    <a:pt x="2466" y="1233"/>
                    <a:pt x="2466" y="1233"/>
                  </a:cubicBezTo>
                  <a:cubicBezTo>
                    <a:pt x="2466" y="1242"/>
                    <a:pt x="2469" y="1250"/>
                    <a:pt x="2473" y="1257"/>
                  </a:cubicBezTo>
                  <a:lnTo>
                    <a:pt x="2473" y="1257"/>
                  </a:lnTo>
                  <a:cubicBezTo>
                    <a:pt x="2471" y="1256"/>
                    <a:pt x="2468" y="1256"/>
                    <a:pt x="2466" y="1256"/>
                  </a:cubicBezTo>
                  <a:cubicBezTo>
                    <a:pt x="2489" y="1279"/>
                    <a:pt x="2489" y="1279"/>
                    <a:pt x="2489" y="1302"/>
                  </a:cubicBezTo>
                  <a:cubicBezTo>
                    <a:pt x="2489" y="1325"/>
                    <a:pt x="2512" y="1325"/>
                    <a:pt x="2512" y="1347"/>
                  </a:cubicBezTo>
                  <a:cubicBezTo>
                    <a:pt x="2512" y="1370"/>
                    <a:pt x="2512" y="1393"/>
                    <a:pt x="2512" y="1393"/>
                  </a:cubicBezTo>
                  <a:cubicBezTo>
                    <a:pt x="2512" y="1416"/>
                    <a:pt x="2512" y="1416"/>
                    <a:pt x="2512" y="1439"/>
                  </a:cubicBezTo>
                  <a:cubicBezTo>
                    <a:pt x="2512" y="1484"/>
                    <a:pt x="2489" y="1507"/>
                    <a:pt x="2489" y="1530"/>
                  </a:cubicBezTo>
                  <a:cubicBezTo>
                    <a:pt x="2480" y="1539"/>
                    <a:pt x="2471" y="1555"/>
                    <a:pt x="2466" y="1567"/>
                  </a:cubicBezTo>
                  <a:lnTo>
                    <a:pt x="2466" y="1567"/>
                  </a:lnTo>
                  <a:cubicBezTo>
                    <a:pt x="2460" y="1576"/>
                    <a:pt x="2455" y="1587"/>
                    <a:pt x="2443" y="1599"/>
                  </a:cubicBezTo>
                  <a:cubicBezTo>
                    <a:pt x="2420" y="1644"/>
                    <a:pt x="2397" y="1667"/>
                    <a:pt x="2375" y="1713"/>
                  </a:cubicBezTo>
                  <a:cubicBezTo>
                    <a:pt x="2375" y="1735"/>
                    <a:pt x="2352" y="1735"/>
                    <a:pt x="2352" y="1735"/>
                  </a:cubicBezTo>
                  <a:cubicBezTo>
                    <a:pt x="2352" y="1758"/>
                    <a:pt x="2329" y="1758"/>
                    <a:pt x="2329" y="1781"/>
                  </a:cubicBezTo>
                  <a:cubicBezTo>
                    <a:pt x="2306" y="1804"/>
                    <a:pt x="2260" y="1827"/>
                    <a:pt x="2238" y="1850"/>
                  </a:cubicBezTo>
                  <a:cubicBezTo>
                    <a:pt x="2238" y="1872"/>
                    <a:pt x="2192" y="1895"/>
                    <a:pt x="2169" y="1895"/>
                  </a:cubicBezTo>
                  <a:cubicBezTo>
                    <a:pt x="2124" y="1918"/>
                    <a:pt x="2101" y="1941"/>
                    <a:pt x="2055" y="1964"/>
                  </a:cubicBezTo>
                  <a:cubicBezTo>
                    <a:pt x="2009" y="1987"/>
                    <a:pt x="1964" y="1987"/>
                    <a:pt x="1941" y="2009"/>
                  </a:cubicBezTo>
                  <a:cubicBezTo>
                    <a:pt x="1895" y="2009"/>
                    <a:pt x="1850" y="2032"/>
                    <a:pt x="1804" y="2032"/>
                  </a:cubicBezTo>
                  <a:lnTo>
                    <a:pt x="1530" y="2032"/>
                  </a:lnTo>
                  <a:cubicBezTo>
                    <a:pt x="1507" y="2032"/>
                    <a:pt x="1484" y="2032"/>
                    <a:pt x="1462" y="2009"/>
                  </a:cubicBezTo>
                  <a:cubicBezTo>
                    <a:pt x="1416" y="2009"/>
                    <a:pt x="1370" y="1987"/>
                    <a:pt x="1325" y="1987"/>
                  </a:cubicBezTo>
                  <a:cubicBezTo>
                    <a:pt x="1325" y="1987"/>
                    <a:pt x="1302" y="1964"/>
                    <a:pt x="1279" y="1964"/>
                  </a:cubicBezTo>
                  <a:cubicBezTo>
                    <a:pt x="1279" y="1964"/>
                    <a:pt x="1256" y="1964"/>
                    <a:pt x="1256" y="1941"/>
                  </a:cubicBezTo>
                  <a:cubicBezTo>
                    <a:pt x="1211" y="1918"/>
                    <a:pt x="1165" y="1895"/>
                    <a:pt x="1119" y="1872"/>
                  </a:cubicBezTo>
                  <a:cubicBezTo>
                    <a:pt x="1096" y="1850"/>
                    <a:pt x="1074" y="1827"/>
                    <a:pt x="1051" y="1804"/>
                  </a:cubicBezTo>
                  <a:cubicBezTo>
                    <a:pt x="1051" y="1804"/>
                    <a:pt x="1028" y="1781"/>
                    <a:pt x="1005" y="1758"/>
                  </a:cubicBezTo>
                  <a:cubicBezTo>
                    <a:pt x="1005" y="1758"/>
                    <a:pt x="1005" y="1735"/>
                    <a:pt x="1005" y="1735"/>
                  </a:cubicBezTo>
                  <a:cubicBezTo>
                    <a:pt x="982" y="1690"/>
                    <a:pt x="959" y="1644"/>
                    <a:pt x="914" y="1599"/>
                  </a:cubicBezTo>
                  <a:cubicBezTo>
                    <a:pt x="914" y="1576"/>
                    <a:pt x="914" y="1530"/>
                    <a:pt x="891" y="1507"/>
                  </a:cubicBezTo>
                  <a:cubicBezTo>
                    <a:pt x="891" y="1484"/>
                    <a:pt x="891" y="1462"/>
                    <a:pt x="868" y="1439"/>
                  </a:cubicBezTo>
                  <a:cubicBezTo>
                    <a:pt x="868" y="1439"/>
                    <a:pt x="868" y="1439"/>
                    <a:pt x="868" y="1416"/>
                  </a:cubicBezTo>
                  <a:cubicBezTo>
                    <a:pt x="868" y="1370"/>
                    <a:pt x="868" y="1325"/>
                    <a:pt x="868" y="1279"/>
                  </a:cubicBezTo>
                  <a:cubicBezTo>
                    <a:pt x="868" y="1279"/>
                    <a:pt x="868" y="1256"/>
                    <a:pt x="868" y="1256"/>
                  </a:cubicBezTo>
                  <a:cubicBezTo>
                    <a:pt x="868" y="1233"/>
                    <a:pt x="891" y="1188"/>
                    <a:pt x="891" y="1188"/>
                  </a:cubicBezTo>
                  <a:cubicBezTo>
                    <a:pt x="891" y="1165"/>
                    <a:pt x="891" y="1165"/>
                    <a:pt x="891" y="1165"/>
                  </a:cubicBezTo>
                  <a:cubicBezTo>
                    <a:pt x="982" y="1142"/>
                    <a:pt x="1074" y="1074"/>
                    <a:pt x="1119" y="982"/>
                  </a:cubicBezTo>
                  <a:cubicBezTo>
                    <a:pt x="1119" y="959"/>
                    <a:pt x="1142" y="937"/>
                    <a:pt x="1142" y="914"/>
                  </a:cubicBezTo>
                  <a:cubicBezTo>
                    <a:pt x="1165" y="891"/>
                    <a:pt x="1188" y="891"/>
                    <a:pt x="1188" y="868"/>
                  </a:cubicBezTo>
                  <a:cubicBezTo>
                    <a:pt x="1188" y="868"/>
                    <a:pt x="1233" y="845"/>
                    <a:pt x="1233" y="845"/>
                  </a:cubicBezTo>
                  <a:cubicBezTo>
                    <a:pt x="1256" y="822"/>
                    <a:pt x="1256" y="822"/>
                    <a:pt x="1256" y="822"/>
                  </a:cubicBezTo>
                  <a:cubicBezTo>
                    <a:pt x="1279" y="822"/>
                    <a:pt x="1302" y="800"/>
                    <a:pt x="1325" y="800"/>
                  </a:cubicBezTo>
                  <a:cubicBezTo>
                    <a:pt x="1347" y="777"/>
                    <a:pt x="1393" y="777"/>
                    <a:pt x="1416" y="754"/>
                  </a:cubicBezTo>
                  <a:close/>
                  <a:moveTo>
                    <a:pt x="1520" y="1"/>
                  </a:moveTo>
                  <a:cubicBezTo>
                    <a:pt x="1433" y="1"/>
                    <a:pt x="1345" y="8"/>
                    <a:pt x="1256" y="24"/>
                  </a:cubicBezTo>
                  <a:cubicBezTo>
                    <a:pt x="1005" y="69"/>
                    <a:pt x="754" y="206"/>
                    <a:pt x="594" y="412"/>
                  </a:cubicBezTo>
                  <a:cubicBezTo>
                    <a:pt x="503" y="434"/>
                    <a:pt x="412" y="480"/>
                    <a:pt x="343" y="571"/>
                  </a:cubicBezTo>
                  <a:cubicBezTo>
                    <a:pt x="1" y="1028"/>
                    <a:pt x="46" y="1713"/>
                    <a:pt x="366" y="2169"/>
                  </a:cubicBezTo>
                  <a:cubicBezTo>
                    <a:pt x="680" y="2595"/>
                    <a:pt x="1175" y="2795"/>
                    <a:pt x="1679" y="2795"/>
                  </a:cubicBezTo>
                  <a:cubicBezTo>
                    <a:pt x="1797" y="2795"/>
                    <a:pt x="1915" y="2784"/>
                    <a:pt x="2032" y="2763"/>
                  </a:cubicBezTo>
                  <a:cubicBezTo>
                    <a:pt x="2580" y="2648"/>
                    <a:pt x="3082" y="2238"/>
                    <a:pt x="3242" y="1667"/>
                  </a:cubicBezTo>
                  <a:cubicBezTo>
                    <a:pt x="3310" y="1393"/>
                    <a:pt x="3265" y="1074"/>
                    <a:pt x="3105" y="822"/>
                  </a:cubicBezTo>
                  <a:cubicBezTo>
                    <a:pt x="2922" y="549"/>
                    <a:pt x="2626" y="343"/>
                    <a:pt x="2352" y="206"/>
                  </a:cubicBezTo>
                  <a:cubicBezTo>
                    <a:pt x="2088" y="83"/>
                    <a:pt x="1811" y="1"/>
                    <a:pt x="1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8667925" y="4654500"/>
            <a:ext cx="446250" cy="453375"/>
            <a:chOff x="4350100" y="1147775"/>
            <a:chExt cx="446250" cy="453375"/>
          </a:xfrm>
        </p:grpSpPr>
        <p:sp>
          <p:nvSpPr>
            <p:cNvPr id="53" name="Google Shape;53;p2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8667925" y="3535200"/>
            <a:ext cx="572925" cy="787025"/>
            <a:chOff x="3127800" y="2228675"/>
            <a:chExt cx="572925" cy="787025"/>
          </a:xfrm>
        </p:grpSpPr>
        <p:sp>
          <p:nvSpPr>
            <p:cNvPr id="57" name="Google Shape;57;p2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2"/>
          <p:cNvGrpSpPr/>
          <p:nvPr/>
        </p:nvGrpSpPr>
        <p:grpSpPr>
          <a:xfrm rot="-7481383">
            <a:off x="1162903" y="-100174"/>
            <a:ext cx="446225" cy="453350"/>
            <a:chOff x="4350100" y="1147775"/>
            <a:chExt cx="446250" cy="453375"/>
          </a:xfrm>
        </p:grpSpPr>
        <p:sp>
          <p:nvSpPr>
            <p:cNvPr id="72" name="Google Shape;72;p2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5"/>
          <p:cNvSpPr txBox="1">
            <a:spLocks noGrp="1"/>
          </p:cNvSpPr>
          <p:nvPr>
            <p:ph type="title"/>
          </p:nvPr>
        </p:nvSpPr>
        <p:spPr>
          <a:xfrm>
            <a:off x="2581963" y="1830450"/>
            <a:ext cx="5448600" cy="14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662" name="Google Shape;662;p15"/>
          <p:cNvSpPr txBox="1">
            <a:spLocks noGrp="1"/>
          </p:cNvSpPr>
          <p:nvPr>
            <p:ph type="title" idx="2" hasCustomPrompt="1"/>
          </p:nvPr>
        </p:nvSpPr>
        <p:spPr>
          <a:xfrm>
            <a:off x="1180788" y="2057100"/>
            <a:ext cx="10839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63" name="Google Shape;663;p15"/>
          <p:cNvSpPr txBox="1">
            <a:spLocks noGrp="1"/>
          </p:cNvSpPr>
          <p:nvPr>
            <p:ph type="subTitle" idx="1"/>
          </p:nvPr>
        </p:nvSpPr>
        <p:spPr>
          <a:xfrm>
            <a:off x="2581975" y="3226299"/>
            <a:ext cx="4947300" cy="26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15"/>
          <p:cNvSpPr/>
          <p:nvPr/>
        </p:nvSpPr>
        <p:spPr>
          <a:xfrm rot="10800000" flipH="1">
            <a:off x="0" y="3148289"/>
            <a:ext cx="5518235" cy="1995211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15"/>
          <p:cNvSpPr/>
          <p:nvPr/>
        </p:nvSpPr>
        <p:spPr>
          <a:xfrm flipH="1">
            <a:off x="3015573" y="-15825"/>
            <a:ext cx="6163451" cy="1329420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6" name="Google Shape;666;p15"/>
          <p:cNvGrpSpPr/>
          <p:nvPr/>
        </p:nvGrpSpPr>
        <p:grpSpPr>
          <a:xfrm>
            <a:off x="3848625" y="4351475"/>
            <a:ext cx="446250" cy="453375"/>
            <a:chOff x="4350100" y="1147775"/>
            <a:chExt cx="446250" cy="453375"/>
          </a:xfrm>
        </p:grpSpPr>
        <p:sp>
          <p:nvSpPr>
            <p:cNvPr id="667" name="Google Shape;667;p15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0" name="Google Shape;670;p15"/>
          <p:cNvGrpSpPr/>
          <p:nvPr/>
        </p:nvGrpSpPr>
        <p:grpSpPr>
          <a:xfrm>
            <a:off x="4428450" y="255600"/>
            <a:ext cx="725875" cy="709300"/>
            <a:chOff x="703175" y="3286325"/>
            <a:chExt cx="725875" cy="709300"/>
          </a:xfrm>
        </p:grpSpPr>
        <p:sp>
          <p:nvSpPr>
            <p:cNvPr id="671" name="Google Shape;671;p15"/>
            <p:cNvSpPr/>
            <p:nvPr/>
          </p:nvSpPr>
          <p:spPr>
            <a:xfrm>
              <a:off x="1048975" y="3589325"/>
              <a:ext cx="51950" cy="52525"/>
            </a:xfrm>
            <a:custGeom>
              <a:avLst/>
              <a:gdLst/>
              <a:ahLst/>
              <a:cxnLst/>
              <a:rect l="l" t="t" r="r" b="b"/>
              <a:pathLst>
                <a:path w="2078" h="2101" extrusionOk="0">
                  <a:moveTo>
                    <a:pt x="1051" y="0"/>
                  </a:moveTo>
                  <a:cubicBezTo>
                    <a:pt x="959" y="0"/>
                    <a:pt x="868" y="23"/>
                    <a:pt x="777" y="46"/>
                  </a:cubicBezTo>
                  <a:lnTo>
                    <a:pt x="754" y="46"/>
                  </a:lnTo>
                  <a:cubicBezTo>
                    <a:pt x="686" y="69"/>
                    <a:pt x="617" y="115"/>
                    <a:pt x="549" y="137"/>
                  </a:cubicBezTo>
                  <a:cubicBezTo>
                    <a:pt x="549" y="137"/>
                    <a:pt x="526" y="160"/>
                    <a:pt x="503" y="160"/>
                  </a:cubicBezTo>
                  <a:cubicBezTo>
                    <a:pt x="457" y="206"/>
                    <a:pt x="389" y="251"/>
                    <a:pt x="343" y="297"/>
                  </a:cubicBezTo>
                  <a:cubicBezTo>
                    <a:pt x="343" y="297"/>
                    <a:pt x="320" y="297"/>
                    <a:pt x="320" y="320"/>
                  </a:cubicBezTo>
                  <a:cubicBezTo>
                    <a:pt x="275" y="366"/>
                    <a:pt x="206" y="434"/>
                    <a:pt x="161" y="503"/>
                  </a:cubicBezTo>
                  <a:cubicBezTo>
                    <a:pt x="161" y="525"/>
                    <a:pt x="161" y="525"/>
                    <a:pt x="138" y="548"/>
                  </a:cubicBezTo>
                  <a:cubicBezTo>
                    <a:pt x="115" y="617"/>
                    <a:pt x="69" y="708"/>
                    <a:pt x="46" y="776"/>
                  </a:cubicBezTo>
                  <a:cubicBezTo>
                    <a:pt x="46" y="799"/>
                    <a:pt x="46" y="822"/>
                    <a:pt x="24" y="822"/>
                  </a:cubicBezTo>
                  <a:cubicBezTo>
                    <a:pt x="24" y="913"/>
                    <a:pt x="1" y="1005"/>
                    <a:pt x="1" y="1073"/>
                  </a:cubicBezTo>
                  <a:cubicBezTo>
                    <a:pt x="1" y="1164"/>
                    <a:pt x="24" y="1279"/>
                    <a:pt x="24" y="1324"/>
                  </a:cubicBezTo>
                  <a:cubicBezTo>
                    <a:pt x="24" y="1347"/>
                    <a:pt x="46" y="1370"/>
                    <a:pt x="46" y="1370"/>
                  </a:cubicBezTo>
                  <a:cubicBezTo>
                    <a:pt x="69" y="1461"/>
                    <a:pt x="92" y="1530"/>
                    <a:pt x="138" y="1598"/>
                  </a:cubicBezTo>
                  <a:cubicBezTo>
                    <a:pt x="138" y="1621"/>
                    <a:pt x="138" y="1621"/>
                    <a:pt x="161" y="1621"/>
                  </a:cubicBezTo>
                  <a:cubicBezTo>
                    <a:pt x="183" y="1689"/>
                    <a:pt x="229" y="1735"/>
                    <a:pt x="275" y="1781"/>
                  </a:cubicBezTo>
                  <a:cubicBezTo>
                    <a:pt x="275" y="1804"/>
                    <a:pt x="275" y="1804"/>
                    <a:pt x="275" y="1804"/>
                  </a:cubicBezTo>
                  <a:cubicBezTo>
                    <a:pt x="343" y="1872"/>
                    <a:pt x="412" y="1918"/>
                    <a:pt x="480" y="1963"/>
                  </a:cubicBezTo>
                  <a:cubicBezTo>
                    <a:pt x="480" y="1963"/>
                    <a:pt x="503" y="1963"/>
                    <a:pt x="526" y="1986"/>
                  </a:cubicBezTo>
                  <a:cubicBezTo>
                    <a:pt x="571" y="2009"/>
                    <a:pt x="640" y="2032"/>
                    <a:pt x="708" y="2055"/>
                  </a:cubicBezTo>
                  <a:cubicBezTo>
                    <a:pt x="731" y="2055"/>
                    <a:pt x="731" y="2078"/>
                    <a:pt x="754" y="2078"/>
                  </a:cubicBezTo>
                  <a:cubicBezTo>
                    <a:pt x="822" y="2100"/>
                    <a:pt x="914" y="2100"/>
                    <a:pt x="982" y="2100"/>
                  </a:cubicBezTo>
                  <a:lnTo>
                    <a:pt x="1051" y="2100"/>
                  </a:lnTo>
                  <a:cubicBezTo>
                    <a:pt x="1142" y="2100"/>
                    <a:pt x="1256" y="2100"/>
                    <a:pt x="1347" y="2055"/>
                  </a:cubicBezTo>
                  <a:cubicBezTo>
                    <a:pt x="1416" y="2032"/>
                    <a:pt x="1484" y="1986"/>
                    <a:pt x="1553" y="1963"/>
                  </a:cubicBezTo>
                  <a:cubicBezTo>
                    <a:pt x="1621" y="1918"/>
                    <a:pt x="1713" y="1849"/>
                    <a:pt x="1758" y="1804"/>
                  </a:cubicBezTo>
                  <a:cubicBezTo>
                    <a:pt x="1758" y="1804"/>
                    <a:pt x="1781" y="1781"/>
                    <a:pt x="1781" y="1781"/>
                  </a:cubicBezTo>
                  <a:cubicBezTo>
                    <a:pt x="1850" y="1712"/>
                    <a:pt x="1895" y="1667"/>
                    <a:pt x="1941" y="1575"/>
                  </a:cubicBezTo>
                  <a:cubicBezTo>
                    <a:pt x="1941" y="1575"/>
                    <a:pt x="1941" y="1575"/>
                    <a:pt x="1941" y="1553"/>
                  </a:cubicBezTo>
                  <a:cubicBezTo>
                    <a:pt x="1964" y="1507"/>
                    <a:pt x="2009" y="1438"/>
                    <a:pt x="2032" y="1370"/>
                  </a:cubicBezTo>
                  <a:cubicBezTo>
                    <a:pt x="2055" y="1279"/>
                    <a:pt x="2055" y="1187"/>
                    <a:pt x="2078" y="1119"/>
                  </a:cubicBezTo>
                  <a:cubicBezTo>
                    <a:pt x="2078" y="1028"/>
                    <a:pt x="2055" y="936"/>
                    <a:pt x="2032" y="868"/>
                  </a:cubicBezTo>
                  <a:cubicBezTo>
                    <a:pt x="2032" y="845"/>
                    <a:pt x="2032" y="822"/>
                    <a:pt x="2032" y="822"/>
                  </a:cubicBezTo>
                  <a:cubicBezTo>
                    <a:pt x="2009" y="754"/>
                    <a:pt x="1964" y="662"/>
                    <a:pt x="1941" y="594"/>
                  </a:cubicBezTo>
                  <a:cubicBezTo>
                    <a:pt x="1918" y="594"/>
                    <a:pt x="1918" y="594"/>
                    <a:pt x="1918" y="571"/>
                  </a:cubicBezTo>
                  <a:cubicBezTo>
                    <a:pt x="1918" y="571"/>
                    <a:pt x="1895" y="548"/>
                    <a:pt x="1895" y="548"/>
                  </a:cubicBezTo>
                  <a:cubicBezTo>
                    <a:pt x="1872" y="503"/>
                    <a:pt x="1872" y="457"/>
                    <a:pt x="1850" y="411"/>
                  </a:cubicBezTo>
                  <a:cubicBezTo>
                    <a:pt x="1781" y="297"/>
                    <a:pt x="1690" y="206"/>
                    <a:pt x="1576" y="137"/>
                  </a:cubicBezTo>
                  <a:cubicBezTo>
                    <a:pt x="1416" y="46"/>
                    <a:pt x="1233" y="0"/>
                    <a:pt x="1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1006175" y="3486050"/>
              <a:ext cx="46825" cy="49075"/>
            </a:xfrm>
            <a:custGeom>
              <a:avLst/>
              <a:gdLst/>
              <a:ahLst/>
              <a:cxnLst/>
              <a:rect l="l" t="t" r="r" b="b"/>
              <a:pathLst>
                <a:path w="1873" h="1963" extrusionOk="0">
                  <a:moveTo>
                    <a:pt x="845" y="0"/>
                  </a:moveTo>
                  <a:cubicBezTo>
                    <a:pt x="777" y="0"/>
                    <a:pt x="708" y="23"/>
                    <a:pt x="617" y="46"/>
                  </a:cubicBezTo>
                  <a:cubicBezTo>
                    <a:pt x="549" y="46"/>
                    <a:pt x="457" y="91"/>
                    <a:pt x="389" y="137"/>
                  </a:cubicBezTo>
                  <a:cubicBezTo>
                    <a:pt x="298" y="183"/>
                    <a:pt x="229" y="251"/>
                    <a:pt x="183" y="320"/>
                  </a:cubicBezTo>
                  <a:cubicBezTo>
                    <a:pt x="115" y="411"/>
                    <a:pt x="69" y="479"/>
                    <a:pt x="47" y="593"/>
                  </a:cubicBezTo>
                  <a:cubicBezTo>
                    <a:pt x="1" y="685"/>
                    <a:pt x="1" y="799"/>
                    <a:pt x="24" y="890"/>
                  </a:cubicBezTo>
                  <a:cubicBezTo>
                    <a:pt x="24" y="982"/>
                    <a:pt x="47" y="1050"/>
                    <a:pt x="92" y="1118"/>
                  </a:cubicBezTo>
                  <a:cubicBezTo>
                    <a:pt x="92" y="1118"/>
                    <a:pt x="92" y="1118"/>
                    <a:pt x="92" y="1141"/>
                  </a:cubicBezTo>
                  <a:cubicBezTo>
                    <a:pt x="69" y="1278"/>
                    <a:pt x="115" y="1461"/>
                    <a:pt x="206" y="1575"/>
                  </a:cubicBezTo>
                  <a:cubicBezTo>
                    <a:pt x="229" y="1598"/>
                    <a:pt x="298" y="1712"/>
                    <a:pt x="320" y="1735"/>
                  </a:cubicBezTo>
                  <a:cubicBezTo>
                    <a:pt x="412" y="1826"/>
                    <a:pt x="549" y="1917"/>
                    <a:pt x="663" y="1940"/>
                  </a:cubicBezTo>
                  <a:lnTo>
                    <a:pt x="777" y="1940"/>
                  </a:lnTo>
                  <a:cubicBezTo>
                    <a:pt x="800" y="1963"/>
                    <a:pt x="845" y="1963"/>
                    <a:pt x="891" y="1963"/>
                  </a:cubicBezTo>
                  <a:lnTo>
                    <a:pt x="914" y="1963"/>
                  </a:lnTo>
                  <a:cubicBezTo>
                    <a:pt x="982" y="1963"/>
                    <a:pt x="1051" y="1940"/>
                    <a:pt x="1119" y="1940"/>
                  </a:cubicBezTo>
                  <a:cubicBezTo>
                    <a:pt x="1142" y="1940"/>
                    <a:pt x="1142" y="1940"/>
                    <a:pt x="1165" y="1917"/>
                  </a:cubicBezTo>
                  <a:cubicBezTo>
                    <a:pt x="1233" y="1895"/>
                    <a:pt x="1302" y="1872"/>
                    <a:pt x="1370" y="1849"/>
                  </a:cubicBezTo>
                  <a:cubicBezTo>
                    <a:pt x="1370" y="1826"/>
                    <a:pt x="1370" y="1826"/>
                    <a:pt x="1393" y="1826"/>
                  </a:cubicBezTo>
                  <a:cubicBezTo>
                    <a:pt x="1439" y="1780"/>
                    <a:pt x="1507" y="1735"/>
                    <a:pt x="1553" y="1689"/>
                  </a:cubicBezTo>
                  <a:cubicBezTo>
                    <a:pt x="1621" y="1643"/>
                    <a:pt x="1690" y="1529"/>
                    <a:pt x="1713" y="1506"/>
                  </a:cubicBezTo>
                  <a:cubicBezTo>
                    <a:pt x="1736" y="1484"/>
                    <a:pt x="1736" y="1461"/>
                    <a:pt x="1758" y="1438"/>
                  </a:cubicBezTo>
                  <a:cubicBezTo>
                    <a:pt x="1781" y="1392"/>
                    <a:pt x="1827" y="1278"/>
                    <a:pt x="1850" y="1210"/>
                  </a:cubicBezTo>
                  <a:cubicBezTo>
                    <a:pt x="1850" y="1141"/>
                    <a:pt x="1873" y="1027"/>
                    <a:pt x="1873" y="959"/>
                  </a:cubicBezTo>
                  <a:cubicBezTo>
                    <a:pt x="1873" y="890"/>
                    <a:pt x="1850" y="776"/>
                    <a:pt x="1827" y="708"/>
                  </a:cubicBezTo>
                  <a:cubicBezTo>
                    <a:pt x="1804" y="639"/>
                    <a:pt x="1781" y="525"/>
                    <a:pt x="1736" y="479"/>
                  </a:cubicBezTo>
                  <a:cubicBezTo>
                    <a:pt x="1690" y="434"/>
                    <a:pt x="1644" y="342"/>
                    <a:pt x="1576" y="274"/>
                  </a:cubicBezTo>
                  <a:cubicBezTo>
                    <a:pt x="1507" y="228"/>
                    <a:pt x="1439" y="183"/>
                    <a:pt x="1370" y="137"/>
                  </a:cubicBezTo>
                  <a:cubicBezTo>
                    <a:pt x="1211" y="46"/>
                    <a:pt x="1074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925725" y="3567650"/>
              <a:ext cx="49675" cy="47375"/>
            </a:xfrm>
            <a:custGeom>
              <a:avLst/>
              <a:gdLst/>
              <a:ahLst/>
              <a:cxnLst/>
              <a:rect l="l" t="t" r="r" b="b"/>
              <a:pathLst>
                <a:path w="1987" h="1895" extrusionOk="0">
                  <a:moveTo>
                    <a:pt x="799" y="0"/>
                  </a:moveTo>
                  <a:cubicBezTo>
                    <a:pt x="731" y="0"/>
                    <a:pt x="662" y="23"/>
                    <a:pt x="617" y="23"/>
                  </a:cubicBezTo>
                  <a:cubicBezTo>
                    <a:pt x="480" y="69"/>
                    <a:pt x="366" y="137"/>
                    <a:pt x="274" y="228"/>
                  </a:cubicBezTo>
                  <a:cubicBezTo>
                    <a:pt x="229" y="274"/>
                    <a:pt x="183" y="342"/>
                    <a:pt x="137" y="388"/>
                  </a:cubicBezTo>
                  <a:cubicBezTo>
                    <a:pt x="137" y="411"/>
                    <a:pt x="137" y="411"/>
                    <a:pt x="137" y="411"/>
                  </a:cubicBezTo>
                  <a:lnTo>
                    <a:pt x="115" y="411"/>
                  </a:lnTo>
                  <a:cubicBezTo>
                    <a:pt x="92" y="479"/>
                    <a:pt x="69" y="548"/>
                    <a:pt x="46" y="616"/>
                  </a:cubicBezTo>
                  <a:cubicBezTo>
                    <a:pt x="23" y="662"/>
                    <a:pt x="23" y="708"/>
                    <a:pt x="23" y="776"/>
                  </a:cubicBezTo>
                  <a:cubicBezTo>
                    <a:pt x="0" y="822"/>
                    <a:pt x="0" y="867"/>
                    <a:pt x="0" y="936"/>
                  </a:cubicBezTo>
                  <a:cubicBezTo>
                    <a:pt x="0" y="1004"/>
                    <a:pt x="23" y="1073"/>
                    <a:pt x="23" y="1141"/>
                  </a:cubicBezTo>
                  <a:cubicBezTo>
                    <a:pt x="23" y="1164"/>
                    <a:pt x="23" y="1164"/>
                    <a:pt x="23" y="1164"/>
                  </a:cubicBezTo>
                  <a:cubicBezTo>
                    <a:pt x="46" y="1164"/>
                    <a:pt x="46" y="1187"/>
                    <a:pt x="46" y="1187"/>
                  </a:cubicBezTo>
                  <a:cubicBezTo>
                    <a:pt x="69" y="1255"/>
                    <a:pt x="92" y="1324"/>
                    <a:pt x="115" y="1392"/>
                  </a:cubicBezTo>
                  <a:cubicBezTo>
                    <a:pt x="137" y="1392"/>
                    <a:pt x="137" y="1392"/>
                    <a:pt x="137" y="1415"/>
                  </a:cubicBezTo>
                  <a:cubicBezTo>
                    <a:pt x="137" y="1415"/>
                    <a:pt x="137" y="1415"/>
                    <a:pt x="160" y="1438"/>
                  </a:cubicBezTo>
                  <a:cubicBezTo>
                    <a:pt x="160" y="1461"/>
                    <a:pt x="206" y="1484"/>
                    <a:pt x="206" y="1529"/>
                  </a:cubicBezTo>
                  <a:cubicBezTo>
                    <a:pt x="229" y="1552"/>
                    <a:pt x="252" y="1575"/>
                    <a:pt x="274" y="1598"/>
                  </a:cubicBezTo>
                  <a:cubicBezTo>
                    <a:pt x="297" y="1621"/>
                    <a:pt x="297" y="1621"/>
                    <a:pt x="320" y="1643"/>
                  </a:cubicBezTo>
                  <a:cubicBezTo>
                    <a:pt x="366" y="1666"/>
                    <a:pt x="411" y="1712"/>
                    <a:pt x="480" y="1758"/>
                  </a:cubicBezTo>
                  <a:cubicBezTo>
                    <a:pt x="525" y="1780"/>
                    <a:pt x="571" y="1803"/>
                    <a:pt x="594" y="1826"/>
                  </a:cubicBezTo>
                  <a:cubicBezTo>
                    <a:pt x="640" y="1826"/>
                    <a:pt x="685" y="1849"/>
                    <a:pt x="731" y="1872"/>
                  </a:cubicBezTo>
                  <a:cubicBezTo>
                    <a:pt x="799" y="1872"/>
                    <a:pt x="891" y="1895"/>
                    <a:pt x="936" y="1895"/>
                  </a:cubicBezTo>
                  <a:lnTo>
                    <a:pt x="982" y="1895"/>
                  </a:lnTo>
                  <a:cubicBezTo>
                    <a:pt x="1073" y="1895"/>
                    <a:pt x="1142" y="1895"/>
                    <a:pt x="1233" y="1872"/>
                  </a:cubicBezTo>
                  <a:cubicBezTo>
                    <a:pt x="1233" y="1872"/>
                    <a:pt x="1256" y="1872"/>
                    <a:pt x="1256" y="1849"/>
                  </a:cubicBezTo>
                  <a:cubicBezTo>
                    <a:pt x="1324" y="1826"/>
                    <a:pt x="1393" y="1803"/>
                    <a:pt x="1461" y="1780"/>
                  </a:cubicBezTo>
                  <a:cubicBezTo>
                    <a:pt x="1461" y="1780"/>
                    <a:pt x="1461" y="1780"/>
                    <a:pt x="1461" y="1758"/>
                  </a:cubicBezTo>
                  <a:lnTo>
                    <a:pt x="1507" y="1758"/>
                  </a:lnTo>
                  <a:cubicBezTo>
                    <a:pt x="1553" y="1712"/>
                    <a:pt x="1621" y="1666"/>
                    <a:pt x="1690" y="1598"/>
                  </a:cubicBezTo>
                  <a:cubicBezTo>
                    <a:pt x="1690" y="1598"/>
                    <a:pt x="1690" y="1598"/>
                    <a:pt x="1712" y="1575"/>
                  </a:cubicBezTo>
                  <a:cubicBezTo>
                    <a:pt x="1735" y="1529"/>
                    <a:pt x="1781" y="1484"/>
                    <a:pt x="1827" y="1415"/>
                  </a:cubicBezTo>
                  <a:cubicBezTo>
                    <a:pt x="1827" y="1415"/>
                    <a:pt x="1827" y="1415"/>
                    <a:pt x="1849" y="1392"/>
                  </a:cubicBezTo>
                  <a:cubicBezTo>
                    <a:pt x="1849" y="1392"/>
                    <a:pt x="1849" y="1392"/>
                    <a:pt x="1849" y="1370"/>
                  </a:cubicBezTo>
                  <a:cubicBezTo>
                    <a:pt x="1872" y="1324"/>
                    <a:pt x="1918" y="1233"/>
                    <a:pt x="1941" y="1187"/>
                  </a:cubicBezTo>
                  <a:cubicBezTo>
                    <a:pt x="1941" y="1164"/>
                    <a:pt x="1941" y="1164"/>
                    <a:pt x="1941" y="1164"/>
                  </a:cubicBezTo>
                  <a:cubicBezTo>
                    <a:pt x="1941" y="1164"/>
                    <a:pt x="1941" y="1141"/>
                    <a:pt x="1941" y="1141"/>
                  </a:cubicBezTo>
                  <a:cubicBezTo>
                    <a:pt x="1963" y="1118"/>
                    <a:pt x="1963" y="1050"/>
                    <a:pt x="1963" y="1027"/>
                  </a:cubicBezTo>
                  <a:cubicBezTo>
                    <a:pt x="1963" y="1027"/>
                    <a:pt x="1963" y="959"/>
                    <a:pt x="1986" y="936"/>
                  </a:cubicBezTo>
                  <a:cubicBezTo>
                    <a:pt x="1986" y="913"/>
                    <a:pt x="1986" y="913"/>
                    <a:pt x="1986" y="913"/>
                  </a:cubicBezTo>
                  <a:cubicBezTo>
                    <a:pt x="1963" y="845"/>
                    <a:pt x="1963" y="776"/>
                    <a:pt x="1941" y="708"/>
                  </a:cubicBezTo>
                  <a:lnTo>
                    <a:pt x="1872" y="525"/>
                  </a:lnTo>
                  <a:cubicBezTo>
                    <a:pt x="1872" y="525"/>
                    <a:pt x="1872" y="525"/>
                    <a:pt x="1872" y="502"/>
                  </a:cubicBezTo>
                  <a:cubicBezTo>
                    <a:pt x="1849" y="479"/>
                    <a:pt x="1758" y="388"/>
                    <a:pt x="1735" y="365"/>
                  </a:cubicBezTo>
                  <a:cubicBezTo>
                    <a:pt x="1735" y="342"/>
                    <a:pt x="1735" y="342"/>
                    <a:pt x="1735" y="342"/>
                  </a:cubicBezTo>
                  <a:cubicBezTo>
                    <a:pt x="1690" y="320"/>
                    <a:pt x="1644" y="274"/>
                    <a:pt x="1644" y="274"/>
                  </a:cubicBezTo>
                  <a:cubicBezTo>
                    <a:pt x="1621" y="251"/>
                    <a:pt x="1598" y="228"/>
                    <a:pt x="1553" y="205"/>
                  </a:cubicBezTo>
                  <a:lnTo>
                    <a:pt x="1530" y="205"/>
                  </a:lnTo>
                  <a:cubicBezTo>
                    <a:pt x="1507" y="183"/>
                    <a:pt x="1393" y="137"/>
                    <a:pt x="1347" y="114"/>
                  </a:cubicBezTo>
                  <a:lnTo>
                    <a:pt x="1302" y="114"/>
                  </a:lnTo>
                  <a:cubicBezTo>
                    <a:pt x="1279" y="91"/>
                    <a:pt x="1210" y="91"/>
                    <a:pt x="1142" y="91"/>
                  </a:cubicBezTo>
                  <a:cubicBezTo>
                    <a:pt x="1050" y="23"/>
                    <a:pt x="936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5"/>
            <p:cNvSpPr/>
            <p:nvPr/>
          </p:nvSpPr>
          <p:spPr>
            <a:xfrm>
              <a:off x="946850" y="3693750"/>
              <a:ext cx="43375" cy="51675"/>
            </a:xfrm>
            <a:custGeom>
              <a:avLst/>
              <a:gdLst/>
              <a:ahLst/>
              <a:cxnLst/>
              <a:rect l="l" t="t" r="r" b="b"/>
              <a:pathLst>
                <a:path w="1735" h="2067" extrusionOk="0">
                  <a:moveTo>
                    <a:pt x="936" y="0"/>
                  </a:moveTo>
                  <a:cubicBezTo>
                    <a:pt x="867" y="0"/>
                    <a:pt x="799" y="23"/>
                    <a:pt x="730" y="23"/>
                  </a:cubicBezTo>
                  <a:lnTo>
                    <a:pt x="708" y="23"/>
                  </a:lnTo>
                  <a:lnTo>
                    <a:pt x="525" y="115"/>
                  </a:lnTo>
                  <a:cubicBezTo>
                    <a:pt x="502" y="137"/>
                    <a:pt x="479" y="137"/>
                    <a:pt x="457" y="183"/>
                  </a:cubicBezTo>
                  <a:cubicBezTo>
                    <a:pt x="342" y="252"/>
                    <a:pt x="388" y="206"/>
                    <a:pt x="320" y="320"/>
                  </a:cubicBezTo>
                  <a:cubicBezTo>
                    <a:pt x="297" y="320"/>
                    <a:pt x="251" y="366"/>
                    <a:pt x="251" y="388"/>
                  </a:cubicBezTo>
                  <a:cubicBezTo>
                    <a:pt x="228" y="411"/>
                    <a:pt x="183" y="571"/>
                    <a:pt x="160" y="594"/>
                  </a:cubicBezTo>
                  <a:cubicBezTo>
                    <a:pt x="160" y="617"/>
                    <a:pt x="160" y="662"/>
                    <a:pt x="160" y="685"/>
                  </a:cubicBezTo>
                  <a:cubicBezTo>
                    <a:pt x="137" y="731"/>
                    <a:pt x="137" y="776"/>
                    <a:pt x="137" y="799"/>
                  </a:cubicBezTo>
                  <a:cubicBezTo>
                    <a:pt x="137" y="799"/>
                    <a:pt x="137" y="822"/>
                    <a:pt x="137" y="868"/>
                  </a:cubicBezTo>
                  <a:cubicBezTo>
                    <a:pt x="137" y="891"/>
                    <a:pt x="114" y="913"/>
                    <a:pt x="114" y="913"/>
                  </a:cubicBezTo>
                  <a:cubicBezTo>
                    <a:pt x="46" y="1005"/>
                    <a:pt x="23" y="1096"/>
                    <a:pt x="23" y="1210"/>
                  </a:cubicBezTo>
                  <a:cubicBezTo>
                    <a:pt x="0" y="1301"/>
                    <a:pt x="0" y="1416"/>
                    <a:pt x="46" y="1507"/>
                  </a:cubicBezTo>
                  <a:cubicBezTo>
                    <a:pt x="69" y="1598"/>
                    <a:pt x="114" y="1689"/>
                    <a:pt x="183" y="1758"/>
                  </a:cubicBezTo>
                  <a:cubicBezTo>
                    <a:pt x="228" y="1849"/>
                    <a:pt x="297" y="1918"/>
                    <a:pt x="388" y="1963"/>
                  </a:cubicBezTo>
                  <a:cubicBezTo>
                    <a:pt x="457" y="1986"/>
                    <a:pt x="502" y="2009"/>
                    <a:pt x="571" y="2032"/>
                  </a:cubicBezTo>
                  <a:cubicBezTo>
                    <a:pt x="639" y="2055"/>
                    <a:pt x="708" y="2066"/>
                    <a:pt x="776" y="2066"/>
                  </a:cubicBezTo>
                  <a:cubicBezTo>
                    <a:pt x="845" y="2066"/>
                    <a:pt x="913" y="2055"/>
                    <a:pt x="982" y="2032"/>
                  </a:cubicBezTo>
                  <a:lnTo>
                    <a:pt x="1164" y="1963"/>
                  </a:lnTo>
                  <a:cubicBezTo>
                    <a:pt x="1278" y="1895"/>
                    <a:pt x="1370" y="1804"/>
                    <a:pt x="1415" y="1689"/>
                  </a:cubicBezTo>
                  <a:cubicBezTo>
                    <a:pt x="1461" y="1621"/>
                    <a:pt x="1507" y="1530"/>
                    <a:pt x="1552" y="1461"/>
                  </a:cubicBezTo>
                  <a:cubicBezTo>
                    <a:pt x="1598" y="1301"/>
                    <a:pt x="1666" y="1165"/>
                    <a:pt x="1712" y="1028"/>
                  </a:cubicBezTo>
                  <a:cubicBezTo>
                    <a:pt x="1712" y="1028"/>
                    <a:pt x="1712" y="1005"/>
                    <a:pt x="1712" y="1005"/>
                  </a:cubicBezTo>
                  <a:cubicBezTo>
                    <a:pt x="1712" y="982"/>
                    <a:pt x="1735" y="822"/>
                    <a:pt x="1735" y="799"/>
                  </a:cubicBezTo>
                  <a:cubicBezTo>
                    <a:pt x="1735" y="776"/>
                    <a:pt x="1712" y="617"/>
                    <a:pt x="1712" y="594"/>
                  </a:cubicBezTo>
                  <a:cubicBezTo>
                    <a:pt x="1712" y="571"/>
                    <a:pt x="1643" y="434"/>
                    <a:pt x="1643" y="411"/>
                  </a:cubicBezTo>
                  <a:lnTo>
                    <a:pt x="1621" y="411"/>
                  </a:lnTo>
                  <a:cubicBezTo>
                    <a:pt x="1598" y="343"/>
                    <a:pt x="1552" y="297"/>
                    <a:pt x="1507" y="252"/>
                  </a:cubicBezTo>
                  <a:cubicBezTo>
                    <a:pt x="1507" y="252"/>
                    <a:pt x="1507" y="229"/>
                    <a:pt x="1507" y="229"/>
                  </a:cubicBezTo>
                  <a:cubicBezTo>
                    <a:pt x="1461" y="206"/>
                    <a:pt x="1392" y="160"/>
                    <a:pt x="1347" y="115"/>
                  </a:cubicBezTo>
                  <a:lnTo>
                    <a:pt x="1324" y="115"/>
                  </a:lnTo>
                  <a:cubicBezTo>
                    <a:pt x="1278" y="92"/>
                    <a:pt x="1210" y="69"/>
                    <a:pt x="1141" y="23"/>
                  </a:cubicBezTo>
                  <a:lnTo>
                    <a:pt x="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5"/>
            <p:cNvSpPr/>
            <p:nvPr/>
          </p:nvSpPr>
          <p:spPr>
            <a:xfrm>
              <a:off x="1070675" y="3739125"/>
              <a:ext cx="41675" cy="49350"/>
            </a:xfrm>
            <a:custGeom>
              <a:avLst/>
              <a:gdLst/>
              <a:ahLst/>
              <a:cxnLst/>
              <a:rect l="l" t="t" r="r" b="b"/>
              <a:pathLst>
                <a:path w="1667" h="1974" extrusionOk="0">
                  <a:moveTo>
                    <a:pt x="845" y="0"/>
                  </a:moveTo>
                  <a:cubicBezTo>
                    <a:pt x="776" y="0"/>
                    <a:pt x="708" y="11"/>
                    <a:pt x="639" y="34"/>
                  </a:cubicBezTo>
                  <a:lnTo>
                    <a:pt x="457" y="103"/>
                  </a:lnTo>
                  <a:cubicBezTo>
                    <a:pt x="343" y="171"/>
                    <a:pt x="251" y="263"/>
                    <a:pt x="183" y="377"/>
                  </a:cubicBezTo>
                  <a:cubicBezTo>
                    <a:pt x="137" y="468"/>
                    <a:pt x="91" y="582"/>
                    <a:pt x="69" y="673"/>
                  </a:cubicBezTo>
                  <a:cubicBezTo>
                    <a:pt x="46" y="696"/>
                    <a:pt x="46" y="719"/>
                    <a:pt x="46" y="742"/>
                  </a:cubicBezTo>
                  <a:cubicBezTo>
                    <a:pt x="23" y="810"/>
                    <a:pt x="23" y="902"/>
                    <a:pt x="23" y="993"/>
                  </a:cubicBezTo>
                  <a:cubicBezTo>
                    <a:pt x="0" y="1039"/>
                    <a:pt x="23" y="1061"/>
                    <a:pt x="23" y="1107"/>
                  </a:cubicBezTo>
                  <a:cubicBezTo>
                    <a:pt x="46" y="1267"/>
                    <a:pt x="46" y="1427"/>
                    <a:pt x="160" y="1564"/>
                  </a:cubicBezTo>
                  <a:cubicBezTo>
                    <a:pt x="251" y="1701"/>
                    <a:pt x="297" y="1769"/>
                    <a:pt x="457" y="1860"/>
                  </a:cubicBezTo>
                  <a:cubicBezTo>
                    <a:pt x="566" y="1938"/>
                    <a:pt x="707" y="1974"/>
                    <a:pt x="851" y="1974"/>
                  </a:cubicBezTo>
                  <a:cubicBezTo>
                    <a:pt x="918" y="1974"/>
                    <a:pt x="985" y="1966"/>
                    <a:pt x="1050" y="1952"/>
                  </a:cubicBezTo>
                  <a:cubicBezTo>
                    <a:pt x="1187" y="1906"/>
                    <a:pt x="1301" y="1837"/>
                    <a:pt x="1415" y="1746"/>
                  </a:cubicBezTo>
                  <a:cubicBezTo>
                    <a:pt x="1507" y="1632"/>
                    <a:pt x="1575" y="1518"/>
                    <a:pt x="1621" y="1381"/>
                  </a:cubicBezTo>
                  <a:cubicBezTo>
                    <a:pt x="1666" y="1221"/>
                    <a:pt x="1644" y="1039"/>
                    <a:pt x="1575" y="879"/>
                  </a:cubicBezTo>
                  <a:cubicBezTo>
                    <a:pt x="1598" y="765"/>
                    <a:pt x="1598" y="673"/>
                    <a:pt x="1575" y="559"/>
                  </a:cubicBezTo>
                  <a:cubicBezTo>
                    <a:pt x="1552" y="468"/>
                    <a:pt x="1507" y="377"/>
                    <a:pt x="1438" y="308"/>
                  </a:cubicBezTo>
                  <a:cubicBezTo>
                    <a:pt x="1392" y="217"/>
                    <a:pt x="1301" y="171"/>
                    <a:pt x="1233" y="103"/>
                  </a:cubicBezTo>
                  <a:cubicBezTo>
                    <a:pt x="1164" y="80"/>
                    <a:pt x="1096" y="57"/>
                    <a:pt x="1050" y="34"/>
                  </a:cubicBezTo>
                  <a:cubicBezTo>
                    <a:pt x="982" y="11"/>
                    <a:pt x="913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1157400" y="3674925"/>
              <a:ext cx="44525" cy="41675"/>
            </a:xfrm>
            <a:custGeom>
              <a:avLst/>
              <a:gdLst/>
              <a:ahLst/>
              <a:cxnLst/>
              <a:rect l="l" t="t" r="r" b="b"/>
              <a:pathLst>
                <a:path w="1781" h="1667" extrusionOk="0">
                  <a:moveTo>
                    <a:pt x="799" y="0"/>
                  </a:moveTo>
                  <a:cubicBezTo>
                    <a:pt x="640" y="0"/>
                    <a:pt x="548" y="23"/>
                    <a:pt x="411" y="114"/>
                  </a:cubicBezTo>
                  <a:cubicBezTo>
                    <a:pt x="297" y="160"/>
                    <a:pt x="183" y="274"/>
                    <a:pt x="115" y="388"/>
                  </a:cubicBezTo>
                  <a:cubicBezTo>
                    <a:pt x="69" y="457"/>
                    <a:pt x="46" y="525"/>
                    <a:pt x="23" y="594"/>
                  </a:cubicBezTo>
                  <a:cubicBezTo>
                    <a:pt x="1" y="776"/>
                    <a:pt x="1" y="822"/>
                    <a:pt x="23" y="1005"/>
                  </a:cubicBezTo>
                  <a:cubicBezTo>
                    <a:pt x="69" y="1096"/>
                    <a:pt x="115" y="1187"/>
                    <a:pt x="160" y="1256"/>
                  </a:cubicBezTo>
                  <a:cubicBezTo>
                    <a:pt x="229" y="1347"/>
                    <a:pt x="297" y="1415"/>
                    <a:pt x="389" y="1461"/>
                  </a:cubicBezTo>
                  <a:cubicBezTo>
                    <a:pt x="434" y="1484"/>
                    <a:pt x="480" y="1507"/>
                    <a:pt x="526" y="1529"/>
                  </a:cubicBezTo>
                  <a:cubicBezTo>
                    <a:pt x="548" y="1529"/>
                    <a:pt x="548" y="1552"/>
                    <a:pt x="571" y="1552"/>
                  </a:cubicBezTo>
                  <a:cubicBezTo>
                    <a:pt x="594" y="1575"/>
                    <a:pt x="754" y="1621"/>
                    <a:pt x="754" y="1644"/>
                  </a:cubicBezTo>
                  <a:lnTo>
                    <a:pt x="777" y="1644"/>
                  </a:lnTo>
                  <a:cubicBezTo>
                    <a:pt x="777" y="1644"/>
                    <a:pt x="959" y="1666"/>
                    <a:pt x="982" y="1666"/>
                  </a:cubicBezTo>
                  <a:cubicBezTo>
                    <a:pt x="982" y="1666"/>
                    <a:pt x="1187" y="1644"/>
                    <a:pt x="1187" y="1644"/>
                  </a:cubicBezTo>
                  <a:cubicBezTo>
                    <a:pt x="1210" y="1621"/>
                    <a:pt x="1256" y="1621"/>
                    <a:pt x="1279" y="1598"/>
                  </a:cubicBezTo>
                  <a:cubicBezTo>
                    <a:pt x="1302" y="1575"/>
                    <a:pt x="1347" y="1575"/>
                    <a:pt x="1370" y="1552"/>
                  </a:cubicBezTo>
                  <a:cubicBezTo>
                    <a:pt x="1393" y="1552"/>
                    <a:pt x="1530" y="1438"/>
                    <a:pt x="1530" y="1438"/>
                  </a:cubicBezTo>
                  <a:cubicBezTo>
                    <a:pt x="1530" y="1438"/>
                    <a:pt x="1553" y="1415"/>
                    <a:pt x="1553" y="1415"/>
                  </a:cubicBezTo>
                  <a:cubicBezTo>
                    <a:pt x="1553" y="1415"/>
                    <a:pt x="1598" y="1370"/>
                    <a:pt x="1598" y="1347"/>
                  </a:cubicBezTo>
                  <a:cubicBezTo>
                    <a:pt x="1621" y="1324"/>
                    <a:pt x="1644" y="1278"/>
                    <a:pt x="1667" y="1256"/>
                  </a:cubicBezTo>
                  <a:cubicBezTo>
                    <a:pt x="1667" y="1233"/>
                    <a:pt x="1758" y="1073"/>
                    <a:pt x="1758" y="1073"/>
                  </a:cubicBezTo>
                  <a:cubicBezTo>
                    <a:pt x="1758" y="1073"/>
                    <a:pt x="1758" y="1050"/>
                    <a:pt x="1758" y="1050"/>
                  </a:cubicBezTo>
                  <a:cubicBezTo>
                    <a:pt x="1758" y="1027"/>
                    <a:pt x="1758" y="982"/>
                    <a:pt x="1758" y="959"/>
                  </a:cubicBezTo>
                  <a:cubicBezTo>
                    <a:pt x="1781" y="913"/>
                    <a:pt x="1781" y="890"/>
                    <a:pt x="1781" y="845"/>
                  </a:cubicBezTo>
                  <a:cubicBezTo>
                    <a:pt x="1781" y="845"/>
                    <a:pt x="1758" y="639"/>
                    <a:pt x="1758" y="639"/>
                  </a:cubicBezTo>
                  <a:cubicBezTo>
                    <a:pt x="1758" y="639"/>
                    <a:pt x="1690" y="457"/>
                    <a:pt x="1667" y="457"/>
                  </a:cubicBezTo>
                  <a:cubicBezTo>
                    <a:pt x="1667" y="457"/>
                    <a:pt x="1553" y="297"/>
                    <a:pt x="1553" y="297"/>
                  </a:cubicBezTo>
                  <a:cubicBezTo>
                    <a:pt x="1553" y="297"/>
                    <a:pt x="1393" y="183"/>
                    <a:pt x="1393" y="183"/>
                  </a:cubicBezTo>
                  <a:cubicBezTo>
                    <a:pt x="1393" y="183"/>
                    <a:pt x="1210" y="91"/>
                    <a:pt x="1210" y="91"/>
                  </a:cubicBezTo>
                  <a:cubicBezTo>
                    <a:pt x="1187" y="91"/>
                    <a:pt x="1165" y="69"/>
                    <a:pt x="1142" y="69"/>
                  </a:cubicBezTo>
                  <a:cubicBezTo>
                    <a:pt x="1119" y="69"/>
                    <a:pt x="1073" y="46"/>
                    <a:pt x="1051" y="23"/>
                  </a:cubicBezTo>
                  <a:cubicBezTo>
                    <a:pt x="959" y="0"/>
                    <a:pt x="891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1173950" y="3534550"/>
              <a:ext cx="41675" cy="46525"/>
            </a:xfrm>
            <a:custGeom>
              <a:avLst/>
              <a:gdLst/>
              <a:ahLst/>
              <a:cxnLst/>
              <a:rect l="l" t="t" r="r" b="b"/>
              <a:pathLst>
                <a:path w="1667" h="1861" extrusionOk="0">
                  <a:moveTo>
                    <a:pt x="891" y="0"/>
                  </a:moveTo>
                  <a:cubicBezTo>
                    <a:pt x="822" y="23"/>
                    <a:pt x="754" y="23"/>
                    <a:pt x="685" y="46"/>
                  </a:cubicBezTo>
                  <a:cubicBezTo>
                    <a:pt x="571" y="69"/>
                    <a:pt x="457" y="137"/>
                    <a:pt x="366" y="228"/>
                  </a:cubicBezTo>
                  <a:cubicBezTo>
                    <a:pt x="343" y="251"/>
                    <a:pt x="320" y="251"/>
                    <a:pt x="297" y="274"/>
                  </a:cubicBezTo>
                  <a:cubicBezTo>
                    <a:pt x="297" y="274"/>
                    <a:pt x="297" y="297"/>
                    <a:pt x="297" y="297"/>
                  </a:cubicBezTo>
                  <a:cubicBezTo>
                    <a:pt x="206" y="343"/>
                    <a:pt x="137" y="411"/>
                    <a:pt x="92" y="502"/>
                  </a:cubicBezTo>
                  <a:cubicBezTo>
                    <a:pt x="69" y="571"/>
                    <a:pt x="46" y="639"/>
                    <a:pt x="23" y="685"/>
                  </a:cubicBezTo>
                  <a:cubicBezTo>
                    <a:pt x="1" y="776"/>
                    <a:pt x="1" y="845"/>
                    <a:pt x="1" y="936"/>
                  </a:cubicBezTo>
                  <a:cubicBezTo>
                    <a:pt x="1" y="959"/>
                    <a:pt x="1" y="959"/>
                    <a:pt x="1" y="982"/>
                  </a:cubicBezTo>
                  <a:cubicBezTo>
                    <a:pt x="1" y="1164"/>
                    <a:pt x="23" y="1233"/>
                    <a:pt x="115" y="1415"/>
                  </a:cubicBezTo>
                  <a:cubicBezTo>
                    <a:pt x="115" y="1415"/>
                    <a:pt x="115" y="1438"/>
                    <a:pt x="115" y="1438"/>
                  </a:cubicBezTo>
                  <a:cubicBezTo>
                    <a:pt x="160" y="1484"/>
                    <a:pt x="206" y="1552"/>
                    <a:pt x="252" y="1621"/>
                  </a:cubicBezTo>
                  <a:cubicBezTo>
                    <a:pt x="366" y="1712"/>
                    <a:pt x="480" y="1781"/>
                    <a:pt x="640" y="1826"/>
                  </a:cubicBezTo>
                  <a:cubicBezTo>
                    <a:pt x="708" y="1849"/>
                    <a:pt x="788" y="1860"/>
                    <a:pt x="868" y="1860"/>
                  </a:cubicBezTo>
                  <a:cubicBezTo>
                    <a:pt x="948" y="1860"/>
                    <a:pt x="1028" y="1849"/>
                    <a:pt x="1096" y="1826"/>
                  </a:cubicBezTo>
                  <a:lnTo>
                    <a:pt x="1279" y="1758"/>
                  </a:lnTo>
                  <a:cubicBezTo>
                    <a:pt x="1370" y="1712"/>
                    <a:pt x="1438" y="1644"/>
                    <a:pt x="1484" y="1552"/>
                  </a:cubicBezTo>
                  <a:cubicBezTo>
                    <a:pt x="1530" y="1507"/>
                    <a:pt x="1553" y="1461"/>
                    <a:pt x="1575" y="1393"/>
                  </a:cubicBezTo>
                  <a:cubicBezTo>
                    <a:pt x="1621" y="1301"/>
                    <a:pt x="1644" y="1210"/>
                    <a:pt x="1644" y="1096"/>
                  </a:cubicBezTo>
                  <a:cubicBezTo>
                    <a:pt x="1644" y="1050"/>
                    <a:pt x="1644" y="1004"/>
                    <a:pt x="1644" y="959"/>
                  </a:cubicBezTo>
                  <a:cubicBezTo>
                    <a:pt x="1644" y="890"/>
                    <a:pt x="1667" y="845"/>
                    <a:pt x="1667" y="776"/>
                  </a:cubicBezTo>
                  <a:cubicBezTo>
                    <a:pt x="1667" y="662"/>
                    <a:pt x="1644" y="571"/>
                    <a:pt x="1598" y="480"/>
                  </a:cubicBezTo>
                  <a:cubicBezTo>
                    <a:pt x="1553" y="388"/>
                    <a:pt x="1507" y="297"/>
                    <a:pt x="1438" y="228"/>
                  </a:cubicBezTo>
                  <a:cubicBezTo>
                    <a:pt x="1393" y="183"/>
                    <a:pt x="1324" y="160"/>
                    <a:pt x="1279" y="114"/>
                  </a:cubicBezTo>
                  <a:cubicBezTo>
                    <a:pt x="1165" y="46"/>
                    <a:pt x="1028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1107175" y="3440400"/>
              <a:ext cx="41700" cy="48175"/>
            </a:xfrm>
            <a:custGeom>
              <a:avLst/>
              <a:gdLst/>
              <a:ahLst/>
              <a:cxnLst/>
              <a:rect l="l" t="t" r="r" b="b"/>
              <a:pathLst>
                <a:path w="1668" h="1927" extrusionOk="0">
                  <a:moveTo>
                    <a:pt x="891" y="0"/>
                  </a:moveTo>
                  <a:cubicBezTo>
                    <a:pt x="823" y="0"/>
                    <a:pt x="754" y="0"/>
                    <a:pt x="686" y="23"/>
                  </a:cubicBezTo>
                  <a:cubicBezTo>
                    <a:pt x="572" y="46"/>
                    <a:pt x="457" y="114"/>
                    <a:pt x="343" y="205"/>
                  </a:cubicBezTo>
                  <a:cubicBezTo>
                    <a:pt x="298" y="274"/>
                    <a:pt x="252" y="320"/>
                    <a:pt x="229" y="388"/>
                  </a:cubicBezTo>
                  <a:cubicBezTo>
                    <a:pt x="206" y="388"/>
                    <a:pt x="206" y="411"/>
                    <a:pt x="206" y="411"/>
                  </a:cubicBezTo>
                  <a:cubicBezTo>
                    <a:pt x="206" y="411"/>
                    <a:pt x="206" y="434"/>
                    <a:pt x="184" y="434"/>
                  </a:cubicBezTo>
                  <a:cubicBezTo>
                    <a:pt x="161" y="502"/>
                    <a:pt x="138" y="571"/>
                    <a:pt x="115" y="639"/>
                  </a:cubicBezTo>
                  <a:cubicBezTo>
                    <a:pt x="115" y="639"/>
                    <a:pt x="115" y="639"/>
                    <a:pt x="115" y="662"/>
                  </a:cubicBezTo>
                  <a:cubicBezTo>
                    <a:pt x="92" y="685"/>
                    <a:pt x="69" y="708"/>
                    <a:pt x="69" y="730"/>
                  </a:cubicBezTo>
                  <a:cubicBezTo>
                    <a:pt x="24" y="822"/>
                    <a:pt x="1" y="936"/>
                    <a:pt x="1" y="1027"/>
                  </a:cubicBezTo>
                  <a:cubicBezTo>
                    <a:pt x="1" y="1096"/>
                    <a:pt x="24" y="1164"/>
                    <a:pt x="24" y="1233"/>
                  </a:cubicBezTo>
                  <a:cubicBezTo>
                    <a:pt x="69" y="1370"/>
                    <a:pt x="138" y="1484"/>
                    <a:pt x="229" y="1575"/>
                  </a:cubicBezTo>
                  <a:cubicBezTo>
                    <a:pt x="229" y="1575"/>
                    <a:pt x="252" y="1598"/>
                    <a:pt x="252" y="1598"/>
                  </a:cubicBezTo>
                  <a:cubicBezTo>
                    <a:pt x="275" y="1621"/>
                    <a:pt x="320" y="1666"/>
                    <a:pt x="343" y="1689"/>
                  </a:cubicBezTo>
                  <a:cubicBezTo>
                    <a:pt x="412" y="1780"/>
                    <a:pt x="480" y="1826"/>
                    <a:pt x="572" y="1849"/>
                  </a:cubicBezTo>
                  <a:cubicBezTo>
                    <a:pt x="640" y="1895"/>
                    <a:pt x="709" y="1917"/>
                    <a:pt x="777" y="1917"/>
                  </a:cubicBezTo>
                  <a:cubicBezTo>
                    <a:pt x="804" y="1924"/>
                    <a:pt x="832" y="1927"/>
                    <a:pt x="862" y="1927"/>
                  </a:cubicBezTo>
                  <a:cubicBezTo>
                    <a:pt x="933" y="1927"/>
                    <a:pt x="1009" y="1911"/>
                    <a:pt x="1074" y="1895"/>
                  </a:cubicBezTo>
                  <a:cubicBezTo>
                    <a:pt x="1142" y="1872"/>
                    <a:pt x="1188" y="1849"/>
                    <a:pt x="1256" y="1826"/>
                  </a:cubicBezTo>
                  <a:cubicBezTo>
                    <a:pt x="1302" y="1780"/>
                    <a:pt x="1370" y="1735"/>
                    <a:pt x="1416" y="1689"/>
                  </a:cubicBezTo>
                  <a:cubicBezTo>
                    <a:pt x="1485" y="1621"/>
                    <a:pt x="1530" y="1552"/>
                    <a:pt x="1576" y="1461"/>
                  </a:cubicBezTo>
                  <a:cubicBezTo>
                    <a:pt x="1622" y="1370"/>
                    <a:pt x="1644" y="1278"/>
                    <a:pt x="1644" y="1164"/>
                  </a:cubicBezTo>
                  <a:cubicBezTo>
                    <a:pt x="1644" y="1096"/>
                    <a:pt x="1622" y="1027"/>
                    <a:pt x="1622" y="981"/>
                  </a:cubicBezTo>
                  <a:cubicBezTo>
                    <a:pt x="1644" y="913"/>
                    <a:pt x="1644" y="822"/>
                    <a:pt x="1644" y="753"/>
                  </a:cubicBezTo>
                  <a:cubicBezTo>
                    <a:pt x="1667" y="639"/>
                    <a:pt x="1644" y="548"/>
                    <a:pt x="1576" y="457"/>
                  </a:cubicBezTo>
                  <a:cubicBezTo>
                    <a:pt x="1553" y="365"/>
                    <a:pt x="1507" y="274"/>
                    <a:pt x="1439" y="205"/>
                  </a:cubicBezTo>
                  <a:cubicBezTo>
                    <a:pt x="1370" y="183"/>
                    <a:pt x="1325" y="137"/>
                    <a:pt x="1279" y="91"/>
                  </a:cubicBezTo>
                  <a:cubicBezTo>
                    <a:pt x="1165" y="23"/>
                    <a:pt x="1028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977650" y="3383475"/>
              <a:ext cx="50825" cy="51225"/>
            </a:xfrm>
            <a:custGeom>
              <a:avLst/>
              <a:gdLst/>
              <a:ahLst/>
              <a:cxnLst/>
              <a:rect l="l" t="t" r="r" b="b"/>
              <a:pathLst>
                <a:path w="2033" h="2049" extrusionOk="0">
                  <a:moveTo>
                    <a:pt x="962" y="0"/>
                  </a:moveTo>
                  <a:cubicBezTo>
                    <a:pt x="896" y="0"/>
                    <a:pt x="834" y="6"/>
                    <a:pt x="777" y="17"/>
                  </a:cubicBezTo>
                  <a:cubicBezTo>
                    <a:pt x="708" y="40"/>
                    <a:pt x="640" y="63"/>
                    <a:pt x="571" y="109"/>
                  </a:cubicBezTo>
                  <a:lnTo>
                    <a:pt x="548" y="109"/>
                  </a:lnTo>
                  <a:cubicBezTo>
                    <a:pt x="548" y="109"/>
                    <a:pt x="548" y="131"/>
                    <a:pt x="526" y="131"/>
                  </a:cubicBezTo>
                  <a:cubicBezTo>
                    <a:pt x="480" y="154"/>
                    <a:pt x="411" y="200"/>
                    <a:pt x="366" y="246"/>
                  </a:cubicBezTo>
                  <a:cubicBezTo>
                    <a:pt x="297" y="314"/>
                    <a:pt x="229" y="405"/>
                    <a:pt x="183" y="474"/>
                  </a:cubicBezTo>
                  <a:cubicBezTo>
                    <a:pt x="183" y="474"/>
                    <a:pt x="183" y="497"/>
                    <a:pt x="160" y="497"/>
                  </a:cubicBezTo>
                  <a:cubicBezTo>
                    <a:pt x="160" y="497"/>
                    <a:pt x="160" y="519"/>
                    <a:pt x="160" y="519"/>
                  </a:cubicBezTo>
                  <a:cubicBezTo>
                    <a:pt x="115" y="588"/>
                    <a:pt x="92" y="656"/>
                    <a:pt x="69" y="725"/>
                  </a:cubicBezTo>
                  <a:cubicBezTo>
                    <a:pt x="69" y="748"/>
                    <a:pt x="46" y="771"/>
                    <a:pt x="46" y="793"/>
                  </a:cubicBezTo>
                  <a:cubicBezTo>
                    <a:pt x="46" y="885"/>
                    <a:pt x="1" y="999"/>
                    <a:pt x="23" y="1090"/>
                  </a:cubicBezTo>
                  <a:cubicBezTo>
                    <a:pt x="23" y="1136"/>
                    <a:pt x="46" y="1250"/>
                    <a:pt x="46" y="1318"/>
                  </a:cubicBezTo>
                  <a:cubicBezTo>
                    <a:pt x="69" y="1318"/>
                    <a:pt x="69" y="1341"/>
                    <a:pt x="69" y="1341"/>
                  </a:cubicBezTo>
                  <a:cubicBezTo>
                    <a:pt x="92" y="1410"/>
                    <a:pt x="115" y="1478"/>
                    <a:pt x="138" y="1547"/>
                  </a:cubicBezTo>
                  <a:cubicBezTo>
                    <a:pt x="160" y="1547"/>
                    <a:pt x="160" y="1569"/>
                    <a:pt x="160" y="1569"/>
                  </a:cubicBezTo>
                  <a:cubicBezTo>
                    <a:pt x="206" y="1638"/>
                    <a:pt x="252" y="1684"/>
                    <a:pt x="297" y="1729"/>
                  </a:cubicBezTo>
                  <a:cubicBezTo>
                    <a:pt x="297" y="1752"/>
                    <a:pt x="297" y="1752"/>
                    <a:pt x="320" y="1752"/>
                  </a:cubicBezTo>
                  <a:cubicBezTo>
                    <a:pt x="366" y="1798"/>
                    <a:pt x="434" y="1843"/>
                    <a:pt x="480" y="1889"/>
                  </a:cubicBezTo>
                  <a:cubicBezTo>
                    <a:pt x="503" y="1912"/>
                    <a:pt x="503" y="1912"/>
                    <a:pt x="526" y="1912"/>
                  </a:cubicBezTo>
                  <a:cubicBezTo>
                    <a:pt x="594" y="1957"/>
                    <a:pt x="663" y="1980"/>
                    <a:pt x="731" y="2003"/>
                  </a:cubicBezTo>
                  <a:cubicBezTo>
                    <a:pt x="754" y="2003"/>
                    <a:pt x="754" y="2003"/>
                    <a:pt x="777" y="2026"/>
                  </a:cubicBezTo>
                  <a:cubicBezTo>
                    <a:pt x="845" y="2026"/>
                    <a:pt x="914" y="2026"/>
                    <a:pt x="982" y="2049"/>
                  </a:cubicBezTo>
                  <a:lnTo>
                    <a:pt x="1073" y="2049"/>
                  </a:lnTo>
                  <a:cubicBezTo>
                    <a:pt x="1142" y="2049"/>
                    <a:pt x="1210" y="2026"/>
                    <a:pt x="1279" y="2026"/>
                  </a:cubicBezTo>
                  <a:cubicBezTo>
                    <a:pt x="1302" y="2003"/>
                    <a:pt x="1302" y="2003"/>
                    <a:pt x="1324" y="2003"/>
                  </a:cubicBezTo>
                  <a:lnTo>
                    <a:pt x="1347" y="2003"/>
                  </a:lnTo>
                  <a:cubicBezTo>
                    <a:pt x="1416" y="1980"/>
                    <a:pt x="1484" y="1957"/>
                    <a:pt x="1530" y="1912"/>
                  </a:cubicBezTo>
                  <a:cubicBezTo>
                    <a:pt x="1553" y="1912"/>
                    <a:pt x="1553" y="1912"/>
                    <a:pt x="1576" y="1889"/>
                  </a:cubicBezTo>
                  <a:cubicBezTo>
                    <a:pt x="1735" y="1775"/>
                    <a:pt x="1781" y="1752"/>
                    <a:pt x="1895" y="1569"/>
                  </a:cubicBezTo>
                  <a:cubicBezTo>
                    <a:pt x="1895" y="1569"/>
                    <a:pt x="1895" y="1569"/>
                    <a:pt x="1918" y="1547"/>
                  </a:cubicBezTo>
                  <a:cubicBezTo>
                    <a:pt x="1941" y="1478"/>
                    <a:pt x="1964" y="1410"/>
                    <a:pt x="1986" y="1364"/>
                  </a:cubicBezTo>
                  <a:cubicBezTo>
                    <a:pt x="1986" y="1341"/>
                    <a:pt x="2009" y="1341"/>
                    <a:pt x="2009" y="1341"/>
                  </a:cubicBezTo>
                  <a:cubicBezTo>
                    <a:pt x="2032" y="1250"/>
                    <a:pt x="2032" y="1181"/>
                    <a:pt x="2032" y="1090"/>
                  </a:cubicBezTo>
                  <a:cubicBezTo>
                    <a:pt x="2032" y="1090"/>
                    <a:pt x="2032" y="1090"/>
                    <a:pt x="2032" y="1067"/>
                  </a:cubicBezTo>
                  <a:cubicBezTo>
                    <a:pt x="2032" y="999"/>
                    <a:pt x="2009" y="907"/>
                    <a:pt x="2009" y="862"/>
                  </a:cubicBezTo>
                  <a:cubicBezTo>
                    <a:pt x="2009" y="839"/>
                    <a:pt x="2009" y="839"/>
                    <a:pt x="1986" y="816"/>
                  </a:cubicBezTo>
                  <a:cubicBezTo>
                    <a:pt x="1964" y="748"/>
                    <a:pt x="1941" y="679"/>
                    <a:pt x="1918" y="611"/>
                  </a:cubicBezTo>
                  <a:lnTo>
                    <a:pt x="1895" y="611"/>
                  </a:lnTo>
                  <a:cubicBezTo>
                    <a:pt x="1872" y="565"/>
                    <a:pt x="1849" y="519"/>
                    <a:pt x="1827" y="497"/>
                  </a:cubicBezTo>
                  <a:cubicBezTo>
                    <a:pt x="1781" y="451"/>
                    <a:pt x="1758" y="405"/>
                    <a:pt x="1735" y="383"/>
                  </a:cubicBezTo>
                  <a:cubicBezTo>
                    <a:pt x="1667" y="314"/>
                    <a:pt x="1598" y="268"/>
                    <a:pt x="1553" y="223"/>
                  </a:cubicBezTo>
                  <a:lnTo>
                    <a:pt x="1507" y="223"/>
                  </a:lnTo>
                  <a:cubicBezTo>
                    <a:pt x="1461" y="177"/>
                    <a:pt x="1416" y="131"/>
                    <a:pt x="1347" y="86"/>
                  </a:cubicBezTo>
                  <a:cubicBezTo>
                    <a:pt x="1302" y="63"/>
                    <a:pt x="1233" y="40"/>
                    <a:pt x="1165" y="17"/>
                  </a:cubicBezTo>
                  <a:cubicBezTo>
                    <a:pt x="1096" y="6"/>
                    <a:pt x="1028" y="0"/>
                    <a:pt x="9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5"/>
            <p:cNvSpPr/>
            <p:nvPr/>
          </p:nvSpPr>
          <p:spPr>
            <a:xfrm>
              <a:off x="881225" y="3473475"/>
              <a:ext cx="46800" cy="47825"/>
            </a:xfrm>
            <a:custGeom>
              <a:avLst/>
              <a:gdLst/>
              <a:ahLst/>
              <a:cxnLst/>
              <a:rect l="l" t="t" r="r" b="b"/>
              <a:pathLst>
                <a:path w="1872" h="1913" extrusionOk="0">
                  <a:moveTo>
                    <a:pt x="1073" y="1"/>
                  </a:moveTo>
                  <a:cubicBezTo>
                    <a:pt x="1004" y="1"/>
                    <a:pt x="936" y="1"/>
                    <a:pt x="867" y="24"/>
                  </a:cubicBezTo>
                  <a:cubicBezTo>
                    <a:pt x="753" y="47"/>
                    <a:pt x="662" y="115"/>
                    <a:pt x="571" y="183"/>
                  </a:cubicBezTo>
                  <a:cubicBezTo>
                    <a:pt x="525" y="183"/>
                    <a:pt x="479" y="206"/>
                    <a:pt x="434" y="229"/>
                  </a:cubicBezTo>
                  <a:cubicBezTo>
                    <a:pt x="388" y="275"/>
                    <a:pt x="297" y="343"/>
                    <a:pt x="274" y="366"/>
                  </a:cubicBezTo>
                  <a:cubicBezTo>
                    <a:pt x="251" y="366"/>
                    <a:pt x="251" y="389"/>
                    <a:pt x="228" y="389"/>
                  </a:cubicBezTo>
                  <a:cubicBezTo>
                    <a:pt x="160" y="457"/>
                    <a:pt x="114" y="549"/>
                    <a:pt x="69" y="640"/>
                  </a:cubicBezTo>
                  <a:cubicBezTo>
                    <a:pt x="23" y="731"/>
                    <a:pt x="0" y="823"/>
                    <a:pt x="0" y="937"/>
                  </a:cubicBezTo>
                  <a:cubicBezTo>
                    <a:pt x="0" y="1051"/>
                    <a:pt x="23" y="1142"/>
                    <a:pt x="69" y="1233"/>
                  </a:cubicBezTo>
                  <a:cubicBezTo>
                    <a:pt x="114" y="1325"/>
                    <a:pt x="160" y="1416"/>
                    <a:pt x="228" y="1485"/>
                  </a:cubicBezTo>
                  <a:cubicBezTo>
                    <a:pt x="297" y="1507"/>
                    <a:pt x="343" y="1553"/>
                    <a:pt x="388" y="1599"/>
                  </a:cubicBezTo>
                  <a:cubicBezTo>
                    <a:pt x="434" y="1621"/>
                    <a:pt x="457" y="1621"/>
                    <a:pt x="502" y="1644"/>
                  </a:cubicBezTo>
                  <a:cubicBezTo>
                    <a:pt x="502" y="1644"/>
                    <a:pt x="502" y="1644"/>
                    <a:pt x="525" y="1667"/>
                  </a:cubicBezTo>
                  <a:cubicBezTo>
                    <a:pt x="525" y="1667"/>
                    <a:pt x="548" y="1690"/>
                    <a:pt x="548" y="1690"/>
                  </a:cubicBezTo>
                  <a:cubicBezTo>
                    <a:pt x="639" y="1781"/>
                    <a:pt x="753" y="1850"/>
                    <a:pt x="890" y="1895"/>
                  </a:cubicBezTo>
                  <a:cubicBezTo>
                    <a:pt x="936" y="1907"/>
                    <a:pt x="987" y="1912"/>
                    <a:pt x="1039" y="1912"/>
                  </a:cubicBezTo>
                  <a:cubicBezTo>
                    <a:pt x="1090" y="1912"/>
                    <a:pt x="1141" y="1907"/>
                    <a:pt x="1187" y="1895"/>
                  </a:cubicBezTo>
                  <a:cubicBezTo>
                    <a:pt x="1278" y="1895"/>
                    <a:pt x="1392" y="1873"/>
                    <a:pt x="1461" y="1804"/>
                  </a:cubicBezTo>
                  <a:cubicBezTo>
                    <a:pt x="1575" y="1736"/>
                    <a:pt x="1666" y="1644"/>
                    <a:pt x="1735" y="1530"/>
                  </a:cubicBezTo>
                  <a:cubicBezTo>
                    <a:pt x="1780" y="1462"/>
                    <a:pt x="1803" y="1393"/>
                    <a:pt x="1826" y="1325"/>
                  </a:cubicBezTo>
                  <a:cubicBezTo>
                    <a:pt x="1849" y="1302"/>
                    <a:pt x="1849" y="1302"/>
                    <a:pt x="1849" y="1279"/>
                  </a:cubicBezTo>
                  <a:cubicBezTo>
                    <a:pt x="1849" y="1256"/>
                    <a:pt x="1872" y="1119"/>
                    <a:pt x="1872" y="1051"/>
                  </a:cubicBezTo>
                  <a:cubicBezTo>
                    <a:pt x="1872" y="960"/>
                    <a:pt x="1849" y="891"/>
                    <a:pt x="1849" y="823"/>
                  </a:cubicBezTo>
                  <a:cubicBezTo>
                    <a:pt x="1826" y="800"/>
                    <a:pt x="1826" y="777"/>
                    <a:pt x="1826" y="777"/>
                  </a:cubicBezTo>
                  <a:cubicBezTo>
                    <a:pt x="1826" y="777"/>
                    <a:pt x="1826" y="777"/>
                    <a:pt x="1826" y="754"/>
                  </a:cubicBezTo>
                  <a:cubicBezTo>
                    <a:pt x="1826" y="640"/>
                    <a:pt x="1803" y="549"/>
                    <a:pt x="1758" y="457"/>
                  </a:cubicBezTo>
                  <a:cubicBezTo>
                    <a:pt x="1735" y="366"/>
                    <a:pt x="1666" y="275"/>
                    <a:pt x="1598" y="206"/>
                  </a:cubicBezTo>
                  <a:cubicBezTo>
                    <a:pt x="1552" y="183"/>
                    <a:pt x="1507" y="138"/>
                    <a:pt x="1438" y="92"/>
                  </a:cubicBezTo>
                  <a:cubicBezTo>
                    <a:pt x="1324" y="24"/>
                    <a:pt x="1210" y="1"/>
                    <a:pt x="10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5"/>
            <p:cNvSpPr/>
            <p:nvPr/>
          </p:nvSpPr>
          <p:spPr>
            <a:xfrm>
              <a:off x="819575" y="3607200"/>
              <a:ext cx="45125" cy="49900"/>
            </a:xfrm>
            <a:custGeom>
              <a:avLst/>
              <a:gdLst/>
              <a:ahLst/>
              <a:cxnLst/>
              <a:rect l="l" t="t" r="r" b="b"/>
              <a:pathLst>
                <a:path w="1805" h="1996" extrusionOk="0">
                  <a:moveTo>
                    <a:pt x="906" y="1"/>
                  </a:moveTo>
                  <a:cubicBezTo>
                    <a:pt x="846" y="1"/>
                    <a:pt x="785" y="12"/>
                    <a:pt x="731" y="39"/>
                  </a:cubicBezTo>
                  <a:cubicBezTo>
                    <a:pt x="617" y="61"/>
                    <a:pt x="549" y="107"/>
                    <a:pt x="457" y="153"/>
                  </a:cubicBezTo>
                  <a:cubicBezTo>
                    <a:pt x="389" y="221"/>
                    <a:pt x="321" y="290"/>
                    <a:pt x="275" y="358"/>
                  </a:cubicBezTo>
                  <a:cubicBezTo>
                    <a:pt x="275" y="358"/>
                    <a:pt x="252" y="381"/>
                    <a:pt x="252" y="381"/>
                  </a:cubicBezTo>
                  <a:cubicBezTo>
                    <a:pt x="161" y="472"/>
                    <a:pt x="92" y="586"/>
                    <a:pt x="47" y="723"/>
                  </a:cubicBezTo>
                  <a:cubicBezTo>
                    <a:pt x="47" y="746"/>
                    <a:pt x="47" y="769"/>
                    <a:pt x="24" y="792"/>
                  </a:cubicBezTo>
                  <a:cubicBezTo>
                    <a:pt x="24" y="860"/>
                    <a:pt x="1" y="952"/>
                    <a:pt x="1" y="1043"/>
                  </a:cubicBezTo>
                  <a:cubicBezTo>
                    <a:pt x="1" y="1134"/>
                    <a:pt x="24" y="1226"/>
                    <a:pt x="47" y="1294"/>
                  </a:cubicBezTo>
                  <a:cubicBezTo>
                    <a:pt x="47" y="1385"/>
                    <a:pt x="92" y="1477"/>
                    <a:pt x="138" y="1545"/>
                  </a:cubicBezTo>
                  <a:cubicBezTo>
                    <a:pt x="138" y="1568"/>
                    <a:pt x="161" y="1568"/>
                    <a:pt x="161" y="1591"/>
                  </a:cubicBezTo>
                  <a:cubicBezTo>
                    <a:pt x="206" y="1636"/>
                    <a:pt x="252" y="1705"/>
                    <a:pt x="275" y="1751"/>
                  </a:cubicBezTo>
                  <a:cubicBezTo>
                    <a:pt x="298" y="1751"/>
                    <a:pt x="298" y="1751"/>
                    <a:pt x="298" y="1773"/>
                  </a:cubicBezTo>
                  <a:cubicBezTo>
                    <a:pt x="343" y="1819"/>
                    <a:pt x="412" y="1865"/>
                    <a:pt x="457" y="1887"/>
                  </a:cubicBezTo>
                  <a:cubicBezTo>
                    <a:pt x="549" y="1956"/>
                    <a:pt x="640" y="1979"/>
                    <a:pt x="754" y="1979"/>
                  </a:cubicBezTo>
                  <a:cubicBezTo>
                    <a:pt x="811" y="1990"/>
                    <a:pt x="851" y="1996"/>
                    <a:pt x="894" y="1996"/>
                  </a:cubicBezTo>
                  <a:cubicBezTo>
                    <a:pt x="937" y="1996"/>
                    <a:pt x="982" y="1990"/>
                    <a:pt x="1051" y="1979"/>
                  </a:cubicBezTo>
                  <a:lnTo>
                    <a:pt x="1074" y="1979"/>
                  </a:lnTo>
                  <a:cubicBezTo>
                    <a:pt x="1074" y="1956"/>
                    <a:pt x="1074" y="1956"/>
                    <a:pt x="1074" y="1956"/>
                  </a:cubicBezTo>
                  <a:cubicBezTo>
                    <a:pt x="1119" y="1956"/>
                    <a:pt x="1234" y="1910"/>
                    <a:pt x="1302" y="1865"/>
                  </a:cubicBezTo>
                  <a:cubicBezTo>
                    <a:pt x="1462" y="1751"/>
                    <a:pt x="1507" y="1705"/>
                    <a:pt x="1622" y="1545"/>
                  </a:cubicBezTo>
                  <a:cubicBezTo>
                    <a:pt x="1644" y="1522"/>
                    <a:pt x="1644" y="1522"/>
                    <a:pt x="1644" y="1499"/>
                  </a:cubicBezTo>
                  <a:cubicBezTo>
                    <a:pt x="1690" y="1431"/>
                    <a:pt x="1713" y="1363"/>
                    <a:pt x="1759" y="1271"/>
                  </a:cubicBezTo>
                  <a:cubicBezTo>
                    <a:pt x="1759" y="1271"/>
                    <a:pt x="1759" y="1248"/>
                    <a:pt x="1759" y="1248"/>
                  </a:cubicBezTo>
                  <a:cubicBezTo>
                    <a:pt x="1759" y="1226"/>
                    <a:pt x="1759" y="1226"/>
                    <a:pt x="1759" y="1226"/>
                  </a:cubicBezTo>
                  <a:cubicBezTo>
                    <a:pt x="1781" y="1134"/>
                    <a:pt x="1781" y="1066"/>
                    <a:pt x="1781" y="997"/>
                  </a:cubicBezTo>
                  <a:cubicBezTo>
                    <a:pt x="1804" y="974"/>
                    <a:pt x="1804" y="974"/>
                    <a:pt x="1781" y="952"/>
                  </a:cubicBezTo>
                  <a:cubicBezTo>
                    <a:pt x="1781" y="952"/>
                    <a:pt x="1781" y="929"/>
                    <a:pt x="1781" y="929"/>
                  </a:cubicBezTo>
                  <a:cubicBezTo>
                    <a:pt x="1781" y="860"/>
                    <a:pt x="1781" y="792"/>
                    <a:pt x="1759" y="701"/>
                  </a:cubicBezTo>
                  <a:cubicBezTo>
                    <a:pt x="1759" y="701"/>
                    <a:pt x="1759" y="678"/>
                    <a:pt x="1736" y="655"/>
                  </a:cubicBezTo>
                  <a:cubicBezTo>
                    <a:pt x="1736" y="632"/>
                    <a:pt x="1690" y="495"/>
                    <a:pt x="1644" y="449"/>
                  </a:cubicBezTo>
                  <a:cubicBezTo>
                    <a:pt x="1644" y="449"/>
                    <a:pt x="1644" y="427"/>
                    <a:pt x="1644" y="427"/>
                  </a:cubicBezTo>
                  <a:cubicBezTo>
                    <a:pt x="1599" y="381"/>
                    <a:pt x="1553" y="313"/>
                    <a:pt x="1507" y="267"/>
                  </a:cubicBezTo>
                  <a:cubicBezTo>
                    <a:pt x="1507" y="267"/>
                    <a:pt x="1507" y="267"/>
                    <a:pt x="1507" y="244"/>
                  </a:cubicBezTo>
                  <a:cubicBezTo>
                    <a:pt x="1462" y="221"/>
                    <a:pt x="1439" y="198"/>
                    <a:pt x="1416" y="176"/>
                  </a:cubicBezTo>
                  <a:cubicBezTo>
                    <a:pt x="1371" y="153"/>
                    <a:pt x="1348" y="130"/>
                    <a:pt x="1302" y="107"/>
                  </a:cubicBezTo>
                  <a:cubicBezTo>
                    <a:pt x="1234" y="39"/>
                    <a:pt x="1119" y="16"/>
                    <a:pt x="1028" y="16"/>
                  </a:cubicBezTo>
                  <a:cubicBezTo>
                    <a:pt x="990" y="6"/>
                    <a:pt x="949" y="1"/>
                    <a:pt x="9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5"/>
            <p:cNvSpPr/>
            <p:nvPr/>
          </p:nvSpPr>
          <p:spPr>
            <a:xfrm>
              <a:off x="855525" y="3754800"/>
              <a:ext cx="41700" cy="49675"/>
            </a:xfrm>
            <a:custGeom>
              <a:avLst/>
              <a:gdLst/>
              <a:ahLst/>
              <a:cxnLst/>
              <a:rect l="l" t="t" r="r" b="b"/>
              <a:pathLst>
                <a:path w="1668" h="1987" extrusionOk="0">
                  <a:moveTo>
                    <a:pt x="777" y="1"/>
                  </a:moveTo>
                  <a:cubicBezTo>
                    <a:pt x="640" y="1"/>
                    <a:pt x="503" y="46"/>
                    <a:pt x="389" y="115"/>
                  </a:cubicBezTo>
                  <a:cubicBezTo>
                    <a:pt x="343" y="138"/>
                    <a:pt x="298" y="183"/>
                    <a:pt x="229" y="229"/>
                  </a:cubicBezTo>
                  <a:cubicBezTo>
                    <a:pt x="138" y="320"/>
                    <a:pt x="69" y="434"/>
                    <a:pt x="47" y="571"/>
                  </a:cubicBezTo>
                  <a:cubicBezTo>
                    <a:pt x="24" y="663"/>
                    <a:pt x="1" y="777"/>
                    <a:pt x="1" y="868"/>
                  </a:cubicBezTo>
                  <a:cubicBezTo>
                    <a:pt x="1" y="914"/>
                    <a:pt x="1" y="959"/>
                    <a:pt x="1" y="1005"/>
                  </a:cubicBezTo>
                  <a:cubicBezTo>
                    <a:pt x="24" y="1096"/>
                    <a:pt x="24" y="1210"/>
                    <a:pt x="47" y="1325"/>
                  </a:cubicBezTo>
                  <a:cubicBezTo>
                    <a:pt x="92" y="1416"/>
                    <a:pt x="138" y="1507"/>
                    <a:pt x="161" y="1598"/>
                  </a:cubicBezTo>
                  <a:cubicBezTo>
                    <a:pt x="206" y="1690"/>
                    <a:pt x="275" y="1758"/>
                    <a:pt x="366" y="1827"/>
                  </a:cubicBezTo>
                  <a:cubicBezTo>
                    <a:pt x="435" y="1895"/>
                    <a:pt x="526" y="1941"/>
                    <a:pt x="617" y="1964"/>
                  </a:cubicBezTo>
                  <a:lnTo>
                    <a:pt x="823" y="1987"/>
                  </a:lnTo>
                  <a:cubicBezTo>
                    <a:pt x="960" y="1987"/>
                    <a:pt x="1097" y="1941"/>
                    <a:pt x="1211" y="1872"/>
                  </a:cubicBezTo>
                  <a:cubicBezTo>
                    <a:pt x="1234" y="1850"/>
                    <a:pt x="1279" y="1827"/>
                    <a:pt x="1302" y="1804"/>
                  </a:cubicBezTo>
                  <a:cubicBezTo>
                    <a:pt x="1302" y="1804"/>
                    <a:pt x="1348" y="1781"/>
                    <a:pt x="1371" y="1758"/>
                  </a:cubicBezTo>
                  <a:cubicBezTo>
                    <a:pt x="1393" y="1735"/>
                    <a:pt x="1393" y="1735"/>
                    <a:pt x="1393" y="1735"/>
                  </a:cubicBezTo>
                  <a:cubicBezTo>
                    <a:pt x="1416" y="1713"/>
                    <a:pt x="1439" y="1667"/>
                    <a:pt x="1462" y="1644"/>
                  </a:cubicBezTo>
                  <a:cubicBezTo>
                    <a:pt x="1485" y="1621"/>
                    <a:pt x="1507" y="1598"/>
                    <a:pt x="1530" y="1553"/>
                  </a:cubicBezTo>
                  <a:cubicBezTo>
                    <a:pt x="1530" y="1553"/>
                    <a:pt x="1530" y="1553"/>
                    <a:pt x="1530" y="1530"/>
                  </a:cubicBezTo>
                  <a:cubicBezTo>
                    <a:pt x="1576" y="1462"/>
                    <a:pt x="1622" y="1393"/>
                    <a:pt x="1622" y="1325"/>
                  </a:cubicBezTo>
                  <a:cubicBezTo>
                    <a:pt x="1644" y="1302"/>
                    <a:pt x="1644" y="1302"/>
                    <a:pt x="1644" y="1302"/>
                  </a:cubicBezTo>
                  <a:cubicBezTo>
                    <a:pt x="1644" y="1233"/>
                    <a:pt x="1644" y="1165"/>
                    <a:pt x="1667" y="1096"/>
                  </a:cubicBezTo>
                  <a:cubicBezTo>
                    <a:pt x="1667" y="1096"/>
                    <a:pt x="1667" y="1074"/>
                    <a:pt x="1667" y="1074"/>
                  </a:cubicBezTo>
                  <a:cubicBezTo>
                    <a:pt x="1667" y="1051"/>
                    <a:pt x="1667" y="1051"/>
                    <a:pt x="1667" y="1051"/>
                  </a:cubicBezTo>
                  <a:cubicBezTo>
                    <a:pt x="1667" y="1005"/>
                    <a:pt x="1644" y="959"/>
                    <a:pt x="1644" y="937"/>
                  </a:cubicBezTo>
                  <a:cubicBezTo>
                    <a:pt x="1644" y="891"/>
                    <a:pt x="1644" y="868"/>
                    <a:pt x="1644" y="822"/>
                  </a:cubicBezTo>
                  <a:cubicBezTo>
                    <a:pt x="1622" y="822"/>
                    <a:pt x="1622" y="800"/>
                    <a:pt x="1622" y="800"/>
                  </a:cubicBezTo>
                  <a:cubicBezTo>
                    <a:pt x="1622" y="800"/>
                    <a:pt x="1622" y="800"/>
                    <a:pt x="1622" y="777"/>
                  </a:cubicBezTo>
                  <a:cubicBezTo>
                    <a:pt x="1599" y="731"/>
                    <a:pt x="1576" y="663"/>
                    <a:pt x="1553" y="594"/>
                  </a:cubicBezTo>
                  <a:cubicBezTo>
                    <a:pt x="1530" y="571"/>
                    <a:pt x="1507" y="549"/>
                    <a:pt x="1507" y="526"/>
                  </a:cubicBezTo>
                  <a:cubicBezTo>
                    <a:pt x="1485" y="480"/>
                    <a:pt x="1462" y="434"/>
                    <a:pt x="1439" y="389"/>
                  </a:cubicBezTo>
                  <a:cubicBezTo>
                    <a:pt x="1393" y="297"/>
                    <a:pt x="1325" y="229"/>
                    <a:pt x="1234" y="161"/>
                  </a:cubicBezTo>
                  <a:cubicBezTo>
                    <a:pt x="1165" y="92"/>
                    <a:pt x="1074" y="46"/>
                    <a:pt x="982" y="24"/>
                  </a:cubicBezTo>
                  <a:cubicBezTo>
                    <a:pt x="914" y="24"/>
                    <a:pt x="846" y="24"/>
                    <a:pt x="7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5"/>
            <p:cNvSpPr/>
            <p:nvPr/>
          </p:nvSpPr>
          <p:spPr>
            <a:xfrm>
              <a:off x="1003900" y="3859000"/>
              <a:ext cx="49100" cy="46850"/>
            </a:xfrm>
            <a:custGeom>
              <a:avLst/>
              <a:gdLst/>
              <a:ahLst/>
              <a:cxnLst/>
              <a:rect l="l" t="t" r="r" b="b"/>
              <a:pathLst>
                <a:path w="1964" h="1874" extrusionOk="0">
                  <a:moveTo>
                    <a:pt x="1207" y="0"/>
                  </a:moveTo>
                  <a:cubicBezTo>
                    <a:pt x="1134" y="0"/>
                    <a:pt x="1069" y="16"/>
                    <a:pt x="1005" y="33"/>
                  </a:cubicBezTo>
                  <a:cubicBezTo>
                    <a:pt x="959" y="55"/>
                    <a:pt x="914" y="78"/>
                    <a:pt x="868" y="78"/>
                  </a:cubicBezTo>
                  <a:cubicBezTo>
                    <a:pt x="777" y="78"/>
                    <a:pt x="662" y="78"/>
                    <a:pt x="571" y="101"/>
                  </a:cubicBezTo>
                  <a:lnTo>
                    <a:pt x="389" y="170"/>
                  </a:lnTo>
                  <a:cubicBezTo>
                    <a:pt x="274" y="238"/>
                    <a:pt x="183" y="329"/>
                    <a:pt x="115" y="443"/>
                  </a:cubicBezTo>
                  <a:lnTo>
                    <a:pt x="46" y="626"/>
                  </a:lnTo>
                  <a:cubicBezTo>
                    <a:pt x="1" y="763"/>
                    <a:pt x="1" y="900"/>
                    <a:pt x="46" y="1037"/>
                  </a:cubicBezTo>
                  <a:cubicBezTo>
                    <a:pt x="46" y="1060"/>
                    <a:pt x="46" y="1105"/>
                    <a:pt x="69" y="1128"/>
                  </a:cubicBezTo>
                  <a:cubicBezTo>
                    <a:pt x="92" y="1197"/>
                    <a:pt x="115" y="1265"/>
                    <a:pt x="138" y="1311"/>
                  </a:cubicBezTo>
                  <a:cubicBezTo>
                    <a:pt x="138" y="1334"/>
                    <a:pt x="160" y="1334"/>
                    <a:pt x="160" y="1334"/>
                  </a:cubicBezTo>
                  <a:cubicBezTo>
                    <a:pt x="160" y="1356"/>
                    <a:pt x="160" y="1356"/>
                    <a:pt x="183" y="1379"/>
                  </a:cubicBezTo>
                  <a:cubicBezTo>
                    <a:pt x="229" y="1425"/>
                    <a:pt x="274" y="1493"/>
                    <a:pt x="297" y="1539"/>
                  </a:cubicBezTo>
                  <a:cubicBezTo>
                    <a:pt x="320" y="1539"/>
                    <a:pt x="320" y="1562"/>
                    <a:pt x="320" y="1562"/>
                  </a:cubicBezTo>
                  <a:cubicBezTo>
                    <a:pt x="320" y="1562"/>
                    <a:pt x="343" y="1585"/>
                    <a:pt x="343" y="1585"/>
                  </a:cubicBezTo>
                  <a:cubicBezTo>
                    <a:pt x="366" y="1585"/>
                    <a:pt x="366" y="1608"/>
                    <a:pt x="366" y="1608"/>
                  </a:cubicBezTo>
                  <a:cubicBezTo>
                    <a:pt x="411" y="1653"/>
                    <a:pt x="480" y="1699"/>
                    <a:pt x="526" y="1722"/>
                  </a:cubicBezTo>
                  <a:cubicBezTo>
                    <a:pt x="548" y="1744"/>
                    <a:pt x="571" y="1744"/>
                    <a:pt x="571" y="1744"/>
                  </a:cubicBezTo>
                  <a:cubicBezTo>
                    <a:pt x="571" y="1767"/>
                    <a:pt x="594" y="1767"/>
                    <a:pt x="594" y="1767"/>
                  </a:cubicBezTo>
                  <a:cubicBezTo>
                    <a:pt x="662" y="1790"/>
                    <a:pt x="731" y="1813"/>
                    <a:pt x="777" y="1836"/>
                  </a:cubicBezTo>
                  <a:cubicBezTo>
                    <a:pt x="857" y="1863"/>
                    <a:pt x="914" y="1874"/>
                    <a:pt x="970" y="1874"/>
                  </a:cubicBezTo>
                  <a:cubicBezTo>
                    <a:pt x="1009" y="1874"/>
                    <a:pt x="1049" y="1868"/>
                    <a:pt x="1096" y="1859"/>
                  </a:cubicBezTo>
                  <a:cubicBezTo>
                    <a:pt x="1142" y="1859"/>
                    <a:pt x="1165" y="1859"/>
                    <a:pt x="1210" y="1836"/>
                  </a:cubicBezTo>
                  <a:cubicBezTo>
                    <a:pt x="1256" y="1813"/>
                    <a:pt x="1324" y="1790"/>
                    <a:pt x="1393" y="1767"/>
                  </a:cubicBezTo>
                  <a:cubicBezTo>
                    <a:pt x="1416" y="1744"/>
                    <a:pt x="1416" y="1744"/>
                    <a:pt x="1439" y="1744"/>
                  </a:cubicBezTo>
                  <a:cubicBezTo>
                    <a:pt x="1439" y="1744"/>
                    <a:pt x="1439" y="1744"/>
                    <a:pt x="1439" y="1722"/>
                  </a:cubicBezTo>
                  <a:cubicBezTo>
                    <a:pt x="1507" y="1699"/>
                    <a:pt x="1553" y="1653"/>
                    <a:pt x="1621" y="1608"/>
                  </a:cubicBezTo>
                  <a:cubicBezTo>
                    <a:pt x="1621" y="1585"/>
                    <a:pt x="1644" y="1585"/>
                    <a:pt x="1644" y="1585"/>
                  </a:cubicBezTo>
                  <a:cubicBezTo>
                    <a:pt x="1644" y="1562"/>
                    <a:pt x="1644" y="1562"/>
                    <a:pt x="1667" y="1562"/>
                  </a:cubicBezTo>
                  <a:cubicBezTo>
                    <a:pt x="1712" y="1516"/>
                    <a:pt x="1758" y="1448"/>
                    <a:pt x="1781" y="1402"/>
                  </a:cubicBezTo>
                  <a:cubicBezTo>
                    <a:pt x="1804" y="1379"/>
                    <a:pt x="1827" y="1356"/>
                    <a:pt x="1827" y="1311"/>
                  </a:cubicBezTo>
                  <a:cubicBezTo>
                    <a:pt x="1849" y="1265"/>
                    <a:pt x="1895" y="1174"/>
                    <a:pt x="1918" y="1105"/>
                  </a:cubicBezTo>
                  <a:cubicBezTo>
                    <a:pt x="1941" y="1060"/>
                    <a:pt x="1941" y="991"/>
                    <a:pt x="1941" y="946"/>
                  </a:cubicBezTo>
                  <a:cubicBezTo>
                    <a:pt x="1941" y="900"/>
                    <a:pt x="1964" y="854"/>
                    <a:pt x="1964" y="809"/>
                  </a:cubicBezTo>
                  <a:cubicBezTo>
                    <a:pt x="1964" y="809"/>
                    <a:pt x="1964" y="786"/>
                    <a:pt x="1964" y="786"/>
                  </a:cubicBezTo>
                  <a:cubicBezTo>
                    <a:pt x="1964" y="717"/>
                    <a:pt x="1941" y="649"/>
                    <a:pt x="1941" y="558"/>
                  </a:cubicBezTo>
                  <a:cubicBezTo>
                    <a:pt x="1918" y="466"/>
                    <a:pt x="1872" y="375"/>
                    <a:pt x="1804" y="306"/>
                  </a:cubicBezTo>
                  <a:cubicBezTo>
                    <a:pt x="1735" y="215"/>
                    <a:pt x="1667" y="147"/>
                    <a:pt x="1576" y="101"/>
                  </a:cubicBezTo>
                  <a:cubicBezTo>
                    <a:pt x="1484" y="55"/>
                    <a:pt x="1393" y="33"/>
                    <a:pt x="1302" y="10"/>
                  </a:cubicBezTo>
                  <a:cubicBezTo>
                    <a:pt x="1268" y="3"/>
                    <a:pt x="1237" y="0"/>
                    <a:pt x="12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5"/>
            <p:cNvSpPr/>
            <p:nvPr/>
          </p:nvSpPr>
          <p:spPr>
            <a:xfrm>
              <a:off x="1181375" y="3800650"/>
              <a:ext cx="47375" cy="53000"/>
            </a:xfrm>
            <a:custGeom>
              <a:avLst/>
              <a:gdLst/>
              <a:ahLst/>
              <a:cxnLst/>
              <a:rect l="l" t="t" r="r" b="b"/>
              <a:pathLst>
                <a:path w="1895" h="2120" extrusionOk="0">
                  <a:moveTo>
                    <a:pt x="1035" y="1"/>
                  </a:moveTo>
                  <a:cubicBezTo>
                    <a:pt x="993" y="1"/>
                    <a:pt x="951" y="6"/>
                    <a:pt x="913" y="16"/>
                  </a:cubicBezTo>
                  <a:cubicBezTo>
                    <a:pt x="799" y="16"/>
                    <a:pt x="708" y="61"/>
                    <a:pt x="639" y="107"/>
                  </a:cubicBezTo>
                  <a:cubicBezTo>
                    <a:pt x="571" y="153"/>
                    <a:pt x="525" y="198"/>
                    <a:pt x="480" y="221"/>
                  </a:cubicBezTo>
                  <a:cubicBezTo>
                    <a:pt x="388" y="312"/>
                    <a:pt x="320" y="426"/>
                    <a:pt x="274" y="563"/>
                  </a:cubicBezTo>
                  <a:cubicBezTo>
                    <a:pt x="274" y="563"/>
                    <a:pt x="251" y="563"/>
                    <a:pt x="251" y="586"/>
                  </a:cubicBezTo>
                  <a:lnTo>
                    <a:pt x="228" y="586"/>
                  </a:lnTo>
                  <a:cubicBezTo>
                    <a:pt x="228" y="609"/>
                    <a:pt x="137" y="723"/>
                    <a:pt x="114" y="746"/>
                  </a:cubicBezTo>
                  <a:cubicBezTo>
                    <a:pt x="114" y="746"/>
                    <a:pt x="114" y="769"/>
                    <a:pt x="114" y="769"/>
                  </a:cubicBezTo>
                  <a:cubicBezTo>
                    <a:pt x="69" y="837"/>
                    <a:pt x="46" y="883"/>
                    <a:pt x="23" y="951"/>
                  </a:cubicBezTo>
                  <a:cubicBezTo>
                    <a:pt x="23" y="974"/>
                    <a:pt x="23" y="974"/>
                    <a:pt x="23" y="974"/>
                  </a:cubicBezTo>
                  <a:cubicBezTo>
                    <a:pt x="23" y="1020"/>
                    <a:pt x="0" y="1134"/>
                    <a:pt x="0" y="1180"/>
                  </a:cubicBezTo>
                  <a:cubicBezTo>
                    <a:pt x="0" y="1180"/>
                    <a:pt x="0" y="1202"/>
                    <a:pt x="0" y="1202"/>
                  </a:cubicBezTo>
                  <a:cubicBezTo>
                    <a:pt x="0" y="1202"/>
                    <a:pt x="0" y="1202"/>
                    <a:pt x="0" y="1225"/>
                  </a:cubicBezTo>
                  <a:cubicBezTo>
                    <a:pt x="0" y="1248"/>
                    <a:pt x="23" y="1385"/>
                    <a:pt x="23" y="1431"/>
                  </a:cubicBezTo>
                  <a:cubicBezTo>
                    <a:pt x="23" y="1431"/>
                    <a:pt x="23" y="1431"/>
                    <a:pt x="23" y="1454"/>
                  </a:cubicBezTo>
                  <a:cubicBezTo>
                    <a:pt x="46" y="1522"/>
                    <a:pt x="92" y="1591"/>
                    <a:pt x="114" y="1636"/>
                  </a:cubicBezTo>
                  <a:cubicBezTo>
                    <a:pt x="114" y="1659"/>
                    <a:pt x="137" y="1682"/>
                    <a:pt x="137" y="1682"/>
                  </a:cubicBezTo>
                  <a:cubicBezTo>
                    <a:pt x="183" y="1727"/>
                    <a:pt x="228" y="1819"/>
                    <a:pt x="297" y="1864"/>
                  </a:cubicBezTo>
                  <a:cubicBezTo>
                    <a:pt x="320" y="1910"/>
                    <a:pt x="411" y="1979"/>
                    <a:pt x="457" y="2001"/>
                  </a:cubicBezTo>
                  <a:lnTo>
                    <a:pt x="480" y="2001"/>
                  </a:lnTo>
                  <a:cubicBezTo>
                    <a:pt x="639" y="2093"/>
                    <a:pt x="708" y="2115"/>
                    <a:pt x="890" y="2115"/>
                  </a:cubicBezTo>
                  <a:cubicBezTo>
                    <a:pt x="915" y="2119"/>
                    <a:pt x="939" y="2120"/>
                    <a:pt x="963" y="2120"/>
                  </a:cubicBezTo>
                  <a:cubicBezTo>
                    <a:pt x="1115" y="2120"/>
                    <a:pt x="1251" y="2061"/>
                    <a:pt x="1370" y="2001"/>
                  </a:cubicBezTo>
                  <a:lnTo>
                    <a:pt x="1393" y="2001"/>
                  </a:lnTo>
                  <a:cubicBezTo>
                    <a:pt x="1461" y="1956"/>
                    <a:pt x="1507" y="1910"/>
                    <a:pt x="1575" y="1864"/>
                  </a:cubicBezTo>
                  <a:cubicBezTo>
                    <a:pt x="1598" y="1819"/>
                    <a:pt x="1644" y="1796"/>
                    <a:pt x="1666" y="1750"/>
                  </a:cubicBezTo>
                  <a:cubicBezTo>
                    <a:pt x="1689" y="1705"/>
                    <a:pt x="1735" y="1659"/>
                    <a:pt x="1758" y="1613"/>
                  </a:cubicBezTo>
                  <a:cubicBezTo>
                    <a:pt x="1803" y="1545"/>
                    <a:pt x="1826" y="1476"/>
                    <a:pt x="1849" y="1385"/>
                  </a:cubicBezTo>
                  <a:cubicBezTo>
                    <a:pt x="1849" y="1385"/>
                    <a:pt x="1849" y="1362"/>
                    <a:pt x="1849" y="1362"/>
                  </a:cubicBezTo>
                  <a:cubicBezTo>
                    <a:pt x="1872" y="1294"/>
                    <a:pt x="1872" y="1202"/>
                    <a:pt x="1895" y="1134"/>
                  </a:cubicBezTo>
                  <a:cubicBezTo>
                    <a:pt x="1895" y="1111"/>
                    <a:pt x="1895" y="1088"/>
                    <a:pt x="1895" y="1066"/>
                  </a:cubicBezTo>
                  <a:cubicBezTo>
                    <a:pt x="1872" y="951"/>
                    <a:pt x="1872" y="837"/>
                    <a:pt x="1826" y="723"/>
                  </a:cubicBezTo>
                  <a:cubicBezTo>
                    <a:pt x="1781" y="609"/>
                    <a:pt x="1735" y="495"/>
                    <a:pt x="1666" y="381"/>
                  </a:cubicBezTo>
                  <a:cubicBezTo>
                    <a:pt x="1621" y="289"/>
                    <a:pt x="1552" y="221"/>
                    <a:pt x="1484" y="175"/>
                  </a:cubicBezTo>
                  <a:cubicBezTo>
                    <a:pt x="1393" y="107"/>
                    <a:pt x="1324" y="61"/>
                    <a:pt x="1210" y="38"/>
                  </a:cubicBezTo>
                  <a:cubicBezTo>
                    <a:pt x="1156" y="12"/>
                    <a:pt x="1095" y="1"/>
                    <a:pt x="10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5"/>
            <p:cNvSpPr/>
            <p:nvPr/>
          </p:nvSpPr>
          <p:spPr>
            <a:xfrm>
              <a:off x="1273250" y="3659075"/>
              <a:ext cx="48525" cy="51250"/>
            </a:xfrm>
            <a:custGeom>
              <a:avLst/>
              <a:gdLst/>
              <a:ahLst/>
              <a:cxnLst/>
              <a:rect l="l" t="t" r="r" b="b"/>
              <a:pathLst>
                <a:path w="1941" h="2050" extrusionOk="0">
                  <a:moveTo>
                    <a:pt x="1144" y="1"/>
                  </a:moveTo>
                  <a:cubicBezTo>
                    <a:pt x="1096" y="1"/>
                    <a:pt x="1050" y="6"/>
                    <a:pt x="1004" y="18"/>
                  </a:cubicBezTo>
                  <a:cubicBezTo>
                    <a:pt x="890" y="18"/>
                    <a:pt x="799" y="41"/>
                    <a:pt x="708" y="86"/>
                  </a:cubicBezTo>
                  <a:cubicBezTo>
                    <a:pt x="662" y="132"/>
                    <a:pt x="616" y="178"/>
                    <a:pt x="548" y="223"/>
                  </a:cubicBezTo>
                  <a:cubicBezTo>
                    <a:pt x="457" y="315"/>
                    <a:pt x="411" y="406"/>
                    <a:pt x="365" y="520"/>
                  </a:cubicBezTo>
                  <a:cubicBezTo>
                    <a:pt x="274" y="589"/>
                    <a:pt x="183" y="680"/>
                    <a:pt x="114" y="794"/>
                  </a:cubicBezTo>
                  <a:cubicBezTo>
                    <a:pt x="91" y="840"/>
                    <a:pt x="69" y="908"/>
                    <a:pt x="46" y="977"/>
                  </a:cubicBezTo>
                  <a:cubicBezTo>
                    <a:pt x="0" y="1114"/>
                    <a:pt x="0" y="1250"/>
                    <a:pt x="46" y="1365"/>
                  </a:cubicBezTo>
                  <a:cubicBezTo>
                    <a:pt x="46" y="1387"/>
                    <a:pt x="46" y="1387"/>
                    <a:pt x="46" y="1387"/>
                  </a:cubicBezTo>
                  <a:cubicBezTo>
                    <a:pt x="46" y="1433"/>
                    <a:pt x="91" y="1479"/>
                    <a:pt x="91" y="1502"/>
                  </a:cubicBezTo>
                  <a:cubicBezTo>
                    <a:pt x="91" y="1502"/>
                    <a:pt x="114" y="1570"/>
                    <a:pt x="137" y="1593"/>
                  </a:cubicBezTo>
                  <a:cubicBezTo>
                    <a:pt x="160" y="1661"/>
                    <a:pt x="206" y="1707"/>
                    <a:pt x="274" y="1775"/>
                  </a:cubicBezTo>
                  <a:cubicBezTo>
                    <a:pt x="274" y="1798"/>
                    <a:pt x="274" y="1798"/>
                    <a:pt x="274" y="1798"/>
                  </a:cubicBezTo>
                  <a:cubicBezTo>
                    <a:pt x="320" y="1821"/>
                    <a:pt x="411" y="1890"/>
                    <a:pt x="434" y="1912"/>
                  </a:cubicBezTo>
                  <a:cubicBezTo>
                    <a:pt x="457" y="1912"/>
                    <a:pt x="457" y="1935"/>
                    <a:pt x="479" y="1935"/>
                  </a:cubicBezTo>
                  <a:cubicBezTo>
                    <a:pt x="525" y="1958"/>
                    <a:pt x="616" y="2004"/>
                    <a:pt x="685" y="2027"/>
                  </a:cubicBezTo>
                  <a:lnTo>
                    <a:pt x="708" y="2027"/>
                  </a:lnTo>
                  <a:cubicBezTo>
                    <a:pt x="776" y="2027"/>
                    <a:pt x="845" y="2049"/>
                    <a:pt x="913" y="2049"/>
                  </a:cubicBezTo>
                  <a:lnTo>
                    <a:pt x="959" y="2049"/>
                  </a:lnTo>
                  <a:cubicBezTo>
                    <a:pt x="1050" y="2049"/>
                    <a:pt x="1119" y="2049"/>
                    <a:pt x="1210" y="2027"/>
                  </a:cubicBezTo>
                  <a:cubicBezTo>
                    <a:pt x="1233" y="2027"/>
                    <a:pt x="1233" y="2004"/>
                    <a:pt x="1255" y="2004"/>
                  </a:cubicBezTo>
                  <a:cubicBezTo>
                    <a:pt x="1301" y="1981"/>
                    <a:pt x="1370" y="1958"/>
                    <a:pt x="1438" y="1935"/>
                  </a:cubicBezTo>
                  <a:cubicBezTo>
                    <a:pt x="1438" y="1912"/>
                    <a:pt x="1461" y="1912"/>
                    <a:pt x="1461" y="1912"/>
                  </a:cubicBezTo>
                  <a:cubicBezTo>
                    <a:pt x="1621" y="1821"/>
                    <a:pt x="1689" y="1730"/>
                    <a:pt x="1780" y="1593"/>
                  </a:cubicBezTo>
                  <a:cubicBezTo>
                    <a:pt x="1803" y="1570"/>
                    <a:pt x="1803" y="1570"/>
                    <a:pt x="1826" y="1547"/>
                  </a:cubicBezTo>
                  <a:cubicBezTo>
                    <a:pt x="1849" y="1479"/>
                    <a:pt x="1872" y="1410"/>
                    <a:pt x="1895" y="1342"/>
                  </a:cubicBezTo>
                  <a:cubicBezTo>
                    <a:pt x="1895" y="1342"/>
                    <a:pt x="1917" y="1319"/>
                    <a:pt x="1917" y="1319"/>
                  </a:cubicBezTo>
                  <a:cubicBezTo>
                    <a:pt x="1917" y="1296"/>
                    <a:pt x="1917" y="1296"/>
                    <a:pt x="1917" y="1296"/>
                  </a:cubicBezTo>
                  <a:cubicBezTo>
                    <a:pt x="1940" y="1205"/>
                    <a:pt x="1940" y="1136"/>
                    <a:pt x="1940" y="1068"/>
                  </a:cubicBezTo>
                  <a:cubicBezTo>
                    <a:pt x="1940" y="1045"/>
                    <a:pt x="1940" y="1022"/>
                    <a:pt x="1940" y="999"/>
                  </a:cubicBezTo>
                  <a:cubicBezTo>
                    <a:pt x="1940" y="931"/>
                    <a:pt x="1917" y="840"/>
                    <a:pt x="1917" y="771"/>
                  </a:cubicBezTo>
                  <a:cubicBezTo>
                    <a:pt x="1917" y="771"/>
                    <a:pt x="1917" y="748"/>
                    <a:pt x="1917" y="748"/>
                  </a:cubicBezTo>
                  <a:cubicBezTo>
                    <a:pt x="1895" y="725"/>
                    <a:pt x="1895" y="703"/>
                    <a:pt x="1895" y="680"/>
                  </a:cubicBezTo>
                  <a:cubicBezTo>
                    <a:pt x="1849" y="566"/>
                    <a:pt x="1803" y="452"/>
                    <a:pt x="1758" y="360"/>
                  </a:cubicBezTo>
                  <a:cubicBezTo>
                    <a:pt x="1712" y="292"/>
                    <a:pt x="1644" y="201"/>
                    <a:pt x="1552" y="155"/>
                  </a:cubicBezTo>
                  <a:cubicBezTo>
                    <a:pt x="1484" y="86"/>
                    <a:pt x="1392" y="41"/>
                    <a:pt x="1301" y="18"/>
                  </a:cubicBezTo>
                  <a:cubicBezTo>
                    <a:pt x="1244" y="6"/>
                    <a:pt x="1193" y="1"/>
                    <a:pt x="1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5"/>
            <p:cNvSpPr/>
            <p:nvPr/>
          </p:nvSpPr>
          <p:spPr>
            <a:xfrm>
              <a:off x="1284650" y="3505575"/>
              <a:ext cx="45100" cy="53250"/>
            </a:xfrm>
            <a:custGeom>
              <a:avLst/>
              <a:gdLst/>
              <a:ahLst/>
              <a:cxnLst/>
              <a:rect l="l" t="t" r="r" b="b"/>
              <a:pathLst>
                <a:path w="1804" h="2130" extrusionOk="0">
                  <a:moveTo>
                    <a:pt x="720" y="1"/>
                  </a:moveTo>
                  <a:cubicBezTo>
                    <a:pt x="668" y="1"/>
                    <a:pt x="617" y="7"/>
                    <a:pt x="571" y="18"/>
                  </a:cubicBezTo>
                  <a:cubicBezTo>
                    <a:pt x="457" y="41"/>
                    <a:pt x="389" y="86"/>
                    <a:pt x="297" y="155"/>
                  </a:cubicBezTo>
                  <a:cubicBezTo>
                    <a:pt x="229" y="201"/>
                    <a:pt x="160" y="292"/>
                    <a:pt x="115" y="360"/>
                  </a:cubicBezTo>
                  <a:lnTo>
                    <a:pt x="23" y="543"/>
                  </a:lnTo>
                  <a:cubicBezTo>
                    <a:pt x="1" y="680"/>
                    <a:pt x="1" y="817"/>
                    <a:pt x="23" y="954"/>
                  </a:cubicBezTo>
                  <a:lnTo>
                    <a:pt x="115" y="1136"/>
                  </a:lnTo>
                  <a:cubicBezTo>
                    <a:pt x="138" y="1182"/>
                    <a:pt x="183" y="1228"/>
                    <a:pt x="206" y="1273"/>
                  </a:cubicBezTo>
                  <a:cubicBezTo>
                    <a:pt x="229" y="1319"/>
                    <a:pt x="229" y="1387"/>
                    <a:pt x="229" y="1433"/>
                  </a:cubicBezTo>
                  <a:cubicBezTo>
                    <a:pt x="229" y="1456"/>
                    <a:pt x="252" y="1456"/>
                    <a:pt x="252" y="1479"/>
                  </a:cubicBezTo>
                  <a:cubicBezTo>
                    <a:pt x="252" y="1479"/>
                    <a:pt x="252" y="1479"/>
                    <a:pt x="252" y="1502"/>
                  </a:cubicBezTo>
                  <a:cubicBezTo>
                    <a:pt x="275" y="1547"/>
                    <a:pt x="297" y="1616"/>
                    <a:pt x="343" y="1684"/>
                  </a:cubicBezTo>
                  <a:cubicBezTo>
                    <a:pt x="343" y="1684"/>
                    <a:pt x="343" y="1707"/>
                    <a:pt x="343" y="1707"/>
                  </a:cubicBezTo>
                  <a:cubicBezTo>
                    <a:pt x="366" y="1753"/>
                    <a:pt x="411" y="1775"/>
                    <a:pt x="411" y="1798"/>
                  </a:cubicBezTo>
                  <a:cubicBezTo>
                    <a:pt x="457" y="1844"/>
                    <a:pt x="480" y="1867"/>
                    <a:pt x="503" y="1890"/>
                  </a:cubicBezTo>
                  <a:cubicBezTo>
                    <a:pt x="594" y="2004"/>
                    <a:pt x="708" y="2049"/>
                    <a:pt x="822" y="2095"/>
                  </a:cubicBezTo>
                  <a:cubicBezTo>
                    <a:pt x="891" y="2118"/>
                    <a:pt x="959" y="2129"/>
                    <a:pt x="1028" y="2129"/>
                  </a:cubicBezTo>
                  <a:cubicBezTo>
                    <a:pt x="1096" y="2129"/>
                    <a:pt x="1165" y="2118"/>
                    <a:pt x="1233" y="2095"/>
                  </a:cubicBezTo>
                  <a:cubicBezTo>
                    <a:pt x="1370" y="2049"/>
                    <a:pt x="1484" y="2004"/>
                    <a:pt x="1576" y="1890"/>
                  </a:cubicBezTo>
                  <a:cubicBezTo>
                    <a:pt x="1667" y="1798"/>
                    <a:pt x="1735" y="1684"/>
                    <a:pt x="1758" y="1570"/>
                  </a:cubicBezTo>
                  <a:cubicBezTo>
                    <a:pt x="1781" y="1433"/>
                    <a:pt x="1804" y="1319"/>
                    <a:pt x="1804" y="1182"/>
                  </a:cubicBezTo>
                  <a:cubicBezTo>
                    <a:pt x="1781" y="1091"/>
                    <a:pt x="1781" y="999"/>
                    <a:pt x="1758" y="908"/>
                  </a:cubicBezTo>
                  <a:cubicBezTo>
                    <a:pt x="1735" y="817"/>
                    <a:pt x="1690" y="725"/>
                    <a:pt x="1644" y="634"/>
                  </a:cubicBezTo>
                  <a:cubicBezTo>
                    <a:pt x="1644" y="611"/>
                    <a:pt x="1621" y="589"/>
                    <a:pt x="1598" y="566"/>
                  </a:cubicBezTo>
                  <a:cubicBezTo>
                    <a:pt x="1553" y="474"/>
                    <a:pt x="1507" y="406"/>
                    <a:pt x="1439" y="337"/>
                  </a:cubicBezTo>
                  <a:cubicBezTo>
                    <a:pt x="1416" y="315"/>
                    <a:pt x="1393" y="292"/>
                    <a:pt x="1370" y="269"/>
                  </a:cubicBezTo>
                  <a:cubicBezTo>
                    <a:pt x="1302" y="201"/>
                    <a:pt x="1233" y="155"/>
                    <a:pt x="1142" y="86"/>
                  </a:cubicBezTo>
                  <a:cubicBezTo>
                    <a:pt x="1073" y="41"/>
                    <a:pt x="959" y="18"/>
                    <a:pt x="868" y="18"/>
                  </a:cubicBezTo>
                  <a:cubicBezTo>
                    <a:pt x="822" y="7"/>
                    <a:pt x="771" y="1"/>
                    <a:pt x="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5"/>
            <p:cNvSpPr/>
            <p:nvPr/>
          </p:nvSpPr>
          <p:spPr>
            <a:xfrm>
              <a:off x="1249850" y="3394925"/>
              <a:ext cx="600" cy="975"/>
            </a:xfrm>
            <a:custGeom>
              <a:avLst/>
              <a:gdLst/>
              <a:ahLst/>
              <a:cxnLst/>
              <a:rect l="l" t="t" r="r" b="b"/>
              <a:pathLst>
                <a:path w="24" h="39" extrusionOk="0">
                  <a:moveTo>
                    <a:pt x="2" y="1"/>
                  </a:moveTo>
                  <a:cubicBezTo>
                    <a:pt x="0" y="1"/>
                    <a:pt x="0" y="6"/>
                    <a:pt x="0" y="16"/>
                  </a:cubicBezTo>
                  <a:cubicBezTo>
                    <a:pt x="0" y="16"/>
                    <a:pt x="0" y="16"/>
                    <a:pt x="23" y="39"/>
                  </a:cubicBezTo>
                  <a:cubicBezTo>
                    <a:pt x="10" y="1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5"/>
            <p:cNvSpPr/>
            <p:nvPr/>
          </p:nvSpPr>
          <p:spPr>
            <a:xfrm>
              <a:off x="1203050" y="3383325"/>
              <a:ext cx="49675" cy="42825"/>
            </a:xfrm>
            <a:custGeom>
              <a:avLst/>
              <a:gdLst/>
              <a:ahLst/>
              <a:cxnLst/>
              <a:rect l="l" t="t" r="r" b="b"/>
              <a:pathLst>
                <a:path w="1987" h="1713" extrusionOk="0">
                  <a:moveTo>
                    <a:pt x="754" y="0"/>
                  </a:moveTo>
                  <a:cubicBezTo>
                    <a:pt x="640" y="0"/>
                    <a:pt x="548" y="23"/>
                    <a:pt x="457" y="69"/>
                  </a:cubicBezTo>
                  <a:cubicBezTo>
                    <a:pt x="366" y="92"/>
                    <a:pt x="274" y="137"/>
                    <a:pt x="206" y="229"/>
                  </a:cubicBezTo>
                  <a:cubicBezTo>
                    <a:pt x="138" y="297"/>
                    <a:pt x="92" y="366"/>
                    <a:pt x="69" y="457"/>
                  </a:cubicBezTo>
                  <a:cubicBezTo>
                    <a:pt x="23" y="548"/>
                    <a:pt x="1" y="662"/>
                    <a:pt x="1" y="754"/>
                  </a:cubicBezTo>
                  <a:cubicBezTo>
                    <a:pt x="1" y="822"/>
                    <a:pt x="23" y="891"/>
                    <a:pt x="23" y="959"/>
                  </a:cubicBezTo>
                  <a:cubicBezTo>
                    <a:pt x="46" y="1096"/>
                    <a:pt x="115" y="1210"/>
                    <a:pt x="206" y="1302"/>
                  </a:cubicBezTo>
                  <a:cubicBezTo>
                    <a:pt x="274" y="1324"/>
                    <a:pt x="320" y="1370"/>
                    <a:pt x="366" y="1416"/>
                  </a:cubicBezTo>
                  <a:cubicBezTo>
                    <a:pt x="434" y="1438"/>
                    <a:pt x="503" y="1484"/>
                    <a:pt x="571" y="1484"/>
                  </a:cubicBezTo>
                  <a:cubicBezTo>
                    <a:pt x="594" y="1507"/>
                    <a:pt x="617" y="1507"/>
                    <a:pt x="640" y="1507"/>
                  </a:cubicBezTo>
                  <a:cubicBezTo>
                    <a:pt x="663" y="1530"/>
                    <a:pt x="708" y="1575"/>
                    <a:pt x="731" y="1598"/>
                  </a:cubicBezTo>
                  <a:cubicBezTo>
                    <a:pt x="777" y="1621"/>
                    <a:pt x="799" y="1621"/>
                    <a:pt x="845" y="1644"/>
                  </a:cubicBezTo>
                  <a:cubicBezTo>
                    <a:pt x="982" y="1690"/>
                    <a:pt x="982" y="1690"/>
                    <a:pt x="1165" y="1712"/>
                  </a:cubicBezTo>
                  <a:cubicBezTo>
                    <a:pt x="1233" y="1712"/>
                    <a:pt x="1302" y="1690"/>
                    <a:pt x="1370" y="1690"/>
                  </a:cubicBezTo>
                  <a:cubicBezTo>
                    <a:pt x="1461" y="1667"/>
                    <a:pt x="1530" y="1644"/>
                    <a:pt x="1576" y="1598"/>
                  </a:cubicBezTo>
                  <a:lnTo>
                    <a:pt x="1598" y="1598"/>
                  </a:lnTo>
                  <a:cubicBezTo>
                    <a:pt x="1644" y="1553"/>
                    <a:pt x="1690" y="1507"/>
                    <a:pt x="1758" y="1484"/>
                  </a:cubicBezTo>
                  <a:cubicBezTo>
                    <a:pt x="1758" y="1461"/>
                    <a:pt x="1758" y="1461"/>
                    <a:pt x="1758" y="1461"/>
                  </a:cubicBezTo>
                  <a:cubicBezTo>
                    <a:pt x="1804" y="1416"/>
                    <a:pt x="1849" y="1370"/>
                    <a:pt x="1895" y="1302"/>
                  </a:cubicBezTo>
                  <a:cubicBezTo>
                    <a:pt x="1918" y="1233"/>
                    <a:pt x="1941" y="1165"/>
                    <a:pt x="1964" y="1119"/>
                  </a:cubicBezTo>
                  <a:cubicBezTo>
                    <a:pt x="1964" y="1119"/>
                    <a:pt x="1964" y="1119"/>
                    <a:pt x="1964" y="1096"/>
                  </a:cubicBezTo>
                  <a:cubicBezTo>
                    <a:pt x="1986" y="1028"/>
                    <a:pt x="1986" y="982"/>
                    <a:pt x="1986" y="913"/>
                  </a:cubicBezTo>
                  <a:cubicBezTo>
                    <a:pt x="1986" y="891"/>
                    <a:pt x="1986" y="891"/>
                    <a:pt x="1986" y="891"/>
                  </a:cubicBezTo>
                  <a:cubicBezTo>
                    <a:pt x="1986" y="868"/>
                    <a:pt x="1986" y="822"/>
                    <a:pt x="1986" y="799"/>
                  </a:cubicBezTo>
                  <a:cubicBezTo>
                    <a:pt x="1986" y="754"/>
                    <a:pt x="1964" y="708"/>
                    <a:pt x="1964" y="685"/>
                  </a:cubicBezTo>
                  <a:cubicBezTo>
                    <a:pt x="1964" y="640"/>
                    <a:pt x="1895" y="503"/>
                    <a:pt x="1872" y="480"/>
                  </a:cubicBezTo>
                  <a:cubicBezTo>
                    <a:pt x="1849" y="411"/>
                    <a:pt x="1804" y="366"/>
                    <a:pt x="1758" y="320"/>
                  </a:cubicBezTo>
                  <a:cubicBezTo>
                    <a:pt x="1667" y="229"/>
                    <a:pt x="1507" y="137"/>
                    <a:pt x="1370" y="115"/>
                  </a:cubicBezTo>
                  <a:cubicBezTo>
                    <a:pt x="1302" y="92"/>
                    <a:pt x="1233" y="69"/>
                    <a:pt x="1165" y="69"/>
                  </a:cubicBezTo>
                  <a:cubicBezTo>
                    <a:pt x="1119" y="69"/>
                    <a:pt x="1096" y="46"/>
                    <a:pt x="1051" y="46"/>
                  </a:cubicBezTo>
                  <a:cubicBezTo>
                    <a:pt x="959" y="23"/>
                    <a:pt x="845" y="0"/>
                    <a:pt x="7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5"/>
            <p:cNvSpPr/>
            <p:nvPr/>
          </p:nvSpPr>
          <p:spPr>
            <a:xfrm>
              <a:off x="1083225" y="3300150"/>
              <a:ext cx="43950" cy="42550"/>
            </a:xfrm>
            <a:custGeom>
              <a:avLst/>
              <a:gdLst/>
              <a:ahLst/>
              <a:cxnLst/>
              <a:rect l="l" t="t" r="r" b="b"/>
              <a:pathLst>
                <a:path w="1758" h="1702" extrusionOk="0">
                  <a:moveTo>
                    <a:pt x="811" y="1"/>
                  </a:moveTo>
                  <a:cubicBezTo>
                    <a:pt x="759" y="1"/>
                    <a:pt x="708" y="6"/>
                    <a:pt x="662" y="18"/>
                  </a:cubicBezTo>
                  <a:cubicBezTo>
                    <a:pt x="548" y="18"/>
                    <a:pt x="457" y="41"/>
                    <a:pt x="365" y="109"/>
                  </a:cubicBezTo>
                  <a:cubicBezTo>
                    <a:pt x="274" y="155"/>
                    <a:pt x="206" y="223"/>
                    <a:pt x="160" y="292"/>
                  </a:cubicBezTo>
                  <a:cubicBezTo>
                    <a:pt x="92" y="360"/>
                    <a:pt x="46" y="452"/>
                    <a:pt x="23" y="566"/>
                  </a:cubicBezTo>
                  <a:cubicBezTo>
                    <a:pt x="23" y="611"/>
                    <a:pt x="0" y="680"/>
                    <a:pt x="0" y="748"/>
                  </a:cubicBezTo>
                  <a:cubicBezTo>
                    <a:pt x="0" y="885"/>
                    <a:pt x="23" y="1022"/>
                    <a:pt x="92" y="1136"/>
                  </a:cubicBezTo>
                  <a:cubicBezTo>
                    <a:pt x="137" y="1182"/>
                    <a:pt x="183" y="1250"/>
                    <a:pt x="229" y="1296"/>
                  </a:cubicBezTo>
                  <a:cubicBezTo>
                    <a:pt x="274" y="1342"/>
                    <a:pt x="343" y="1387"/>
                    <a:pt x="411" y="1433"/>
                  </a:cubicBezTo>
                  <a:cubicBezTo>
                    <a:pt x="457" y="1479"/>
                    <a:pt x="480" y="1501"/>
                    <a:pt x="548" y="1547"/>
                  </a:cubicBezTo>
                  <a:cubicBezTo>
                    <a:pt x="617" y="1616"/>
                    <a:pt x="708" y="1661"/>
                    <a:pt x="799" y="1684"/>
                  </a:cubicBezTo>
                  <a:cubicBezTo>
                    <a:pt x="845" y="1695"/>
                    <a:pt x="896" y="1701"/>
                    <a:pt x="948" y="1701"/>
                  </a:cubicBezTo>
                  <a:cubicBezTo>
                    <a:pt x="999" y="1701"/>
                    <a:pt x="1050" y="1695"/>
                    <a:pt x="1096" y="1684"/>
                  </a:cubicBezTo>
                  <a:cubicBezTo>
                    <a:pt x="1210" y="1684"/>
                    <a:pt x="1301" y="1661"/>
                    <a:pt x="1393" y="1593"/>
                  </a:cubicBezTo>
                  <a:cubicBezTo>
                    <a:pt x="1438" y="1570"/>
                    <a:pt x="1484" y="1524"/>
                    <a:pt x="1530" y="1479"/>
                  </a:cubicBezTo>
                  <a:cubicBezTo>
                    <a:pt x="1621" y="1387"/>
                    <a:pt x="1689" y="1273"/>
                    <a:pt x="1735" y="1136"/>
                  </a:cubicBezTo>
                  <a:cubicBezTo>
                    <a:pt x="1735" y="1091"/>
                    <a:pt x="1758" y="1022"/>
                    <a:pt x="1758" y="954"/>
                  </a:cubicBezTo>
                  <a:cubicBezTo>
                    <a:pt x="1758" y="817"/>
                    <a:pt x="1735" y="680"/>
                    <a:pt x="1667" y="566"/>
                  </a:cubicBezTo>
                  <a:cubicBezTo>
                    <a:pt x="1644" y="543"/>
                    <a:pt x="1644" y="543"/>
                    <a:pt x="1644" y="520"/>
                  </a:cubicBezTo>
                  <a:cubicBezTo>
                    <a:pt x="1598" y="452"/>
                    <a:pt x="1552" y="406"/>
                    <a:pt x="1484" y="337"/>
                  </a:cubicBezTo>
                  <a:cubicBezTo>
                    <a:pt x="1484" y="315"/>
                    <a:pt x="1461" y="292"/>
                    <a:pt x="1438" y="292"/>
                  </a:cubicBezTo>
                  <a:cubicBezTo>
                    <a:pt x="1393" y="246"/>
                    <a:pt x="1324" y="200"/>
                    <a:pt x="1278" y="155"/>
                  </a:cubicBezTo>
                  <a:lnTo>
                    <a:pt x="1256" y="155"/>
                  </a:lnTo>
                  <a:cubicBezTo>
                    <a:pt x="1233" y="132"/>
                    <a:pt x="1233" y="132"/>
                    <a:pt x="1210" y="132"/>
                  </a:cubicBezTo>
                  <a:cubicBezTo>
                    <a:pt x="1142" y="86"/>
                    <a:pt x="1073" y="63"/>
                    <a:pt x="1005" y="41"/>
                  </a:cubicBezTo>
                  <a:cubicBezTo>
                    <a:pt x="982" y="41"/>
                    <a:pt x="982" y="18"/>
                    <a:pt x="959" y="18"/>
                  </a:cubicBezTo>
                  <a:cubicBezTo>
                    <a:pt x="913" y="6"/>
                    <a:pt x="862" y="1"/>
                    <a:pt x="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882925" y="3315425"/>
              <a:ext cx="46825" cy="48525"/>
            </a:xfrm>
            <a:custGeom>
              <a:avLst/>
              <a:gdLst/>
              <a:ahLst/>
              <a:cxnLst/>
              <a:rect l="l" t="t" r="r" b="b"/>
              <a:pathLst>
                <a:path w="1873" h="1941" extrusionOk="0">
                  <a:moveTo>
                    <a:pt x="914" y="0"/>
                  </a:moveTo>
                  <a:cubicBezTo>
                    <a:pt x="845" y="0"/>
                    <a:pt x="777" y="23"/>
                    <a:pt x="708" y="23"/>
                  </a:cubicBezTo>
                  <a:cubicBezTo>
                    <a:pt x="571" y="69"/>
                    <a:pt x="457" y="137"/>
                    <a:pt x="366" y="229"/>
                  </a:cubicBezTo>
                  <a:cubicBezTo>
                    <a:pt x="320" y="274"/>
                    <a:pt x="297" y="320"/>
                    <a:pt x="252" y="388"/>
                  </a:cubicBezTo>
                  <a:cubicBezTo>
                    <a:pt x="206" y="434"/>
                    <a:pt x="183" y="502"/>
                    <a:pt x="160" y="571"/>
                  </a:cubicBezTo>
                  <a:cubicBezTo>
                    <a:pt x="138" y="617"/>
                    <a:pt x="92" y="685"/>
                    <a:pt x="69" y="754"/>
                  </a:cubicBezTo>
                  <a:cubicBezTo>
                    <a:pt x="23" y="845"/>
                    <a:pt x="1" y="936"/>
                    <a:pt x="1" y="1027"/>
                  </a:cubicBezTo>
                  <a:cubicBezTo>
                    <a:pt x="1" y="1142"/>
                    <a:pt x="23" y="1233"/>
                    <a:pt x="69" y="1324"/>
                  </a:cubicBezTo>
                  <a:cubicBezTo>
                    <a:pt x="115" y="1415"/>
                    <a:pt x="160" y="1507"/>
                    <a:pt x="229" y="1575"/>
                  </a:cubicBezTo>
                  <a:cubicBezTo>
                    <a:pt x="252" y="1598"/>
                    <a:pt x="297" y="1621"/>
                    <a:pt x="320" y="1644"/>
                  </a:cubicBezTo>
                  <a:cubicBezTo>
                    <a:pt x="366" y="1712"/>
                    <a:pt x="389" y="1735"/>
                    <a:pt x="457" y="1781"/>
                  </a:cubicBezTo>
                  <a:cubicBezTo>
                    <a:pt x="526" y="1849"/>
                    <a:pt x="617" y="1895"/>
                    <a:pt x="708" y="1918"/>
                  </a:cubicBezTo>
                  <a:lnTo>
                    <a:pt x="731" y="1918"/>
                  </a:lnTo>
                  <a:cubicBezTo>
                    <a:pt x="799" y="1940"/>
                    <a:pt x="868" y="1940"/>
                    <a:pt x="936" y="1940"/>
                  </a:cubicBezTo>
                  <a:lnTo>
                    <a:pt x="959" y="1940"/>
                  </a:lnTo>
                  <a:cubicBezTo>
                    <a:pt x="1028" y="1940"/>
                    <a:pt x="1096" y="1940"/>
                    <a:pt x="1165" y="1918"/>
                  </a:cubicBezTo>
                  <a:lnTo>
                    <a:pt x="1188" y="1918"/>
                  </a:lnTo>
                  <a:lnTo>
                    <a:pt x="1370" y="1849"/>
                  </a:lnTo>
                  <a:cubicBezTo>
                    <a:pt x="1370" y="1826"/>
                    <a:pt x="1393" y="1826"/>
                    <a:pt x="1393" y="1826"/>
                  </a:cubicBezTo>
                  <a:cubicBezTo>
                    <a:pt x="1439" y="1781"/>
                    <a:pt x="1507" y="1735"/>
                    <a:pt x="1553" y="1712"/>
                  </a:cubicBezTo>
                  <a:cubicBezTo>
                    <a:pt x="1553" y="1712"/>
                    <a:pt x="1553" y="1712"/>
                    <a:pt x="1553" y="1689"/>
                  </a:cubicBezTo>
                  <a:lnTo>
                    <a:pt x="1576" y="1689"/>
                  </a:lnTo>
                  <a:cubicBezTo>
                    <a:pt x="1598" y="1667"/>
                    <a:pt x="1621" y="1621"/>
                    <a:pt x="1644" y="1598"/>
                  </a:cubicBezTo>
                  <a:cubicBezTo>
                    <a:pt x="1644" y="1575"/>
                    <a:pt x="1690" y="1552"/>
                    <a:pt x="1712" y="1507"/>
                  </a:cubicBezTo>
                  <a:cubicBezTo>
                    <a:pt x="1712" y="1507"/>
                    <a:pt x="1712" y="1484"/>
                    <a:pt x="1735" y="1484"/>
                  </a:cubicBezTo>
                  <a:cubicBezTo>
                    <a:pt x="1758" y="1393"/>
                    <a:pt x="1804" y="1324"/>
                    <a:pt x="1827" y="1256"/>
                  </a:cubicBezTo>
                  <a:cubicBezTo>
                    <a:pt x="1827" y="1233"/>
                    <a:pt x="1827" y="1210"/>
                    <a:pt x="1827" y="1210"/>
                  </a:cubicBezTo>
                  <a:cubicBezTo>
                    <a:pt x="1827" y="1187"/>
                    <a:pt x="1827" y="1187"/>
                    <a:pt x="1827" y="1164"/>
                  </a:cubicBezTo>
                  <a:cubicBezTo>
                    <a:pt x="1849" y="1096"/>
                    <a:pt x="1849" y="1027"/>
                    <a:pt x="1872" y="959"/>
                  </a:cubicBezTo>
                  <a:cubicBezTo>
                    <a:pt x="1849" y="890"/>
                    <a:pt x="1849" y="822"/>
                    <a:pt x="1849" y="754"/>
                  </a:cubicBezTo>
                  <a:cubicBezTo>
                    <a:pt x="1827" y="639"/>
                    <a:pt x="1781" y="571"/>
                    <a:pt x="1712" y="480"/>
                  </a:cubicBezTo>
                  <a:cubicBezTo>
                    <a:pt x="1667" y="434"/>
                    <a:pt x="1621" y="388"/>
                    <a:pt x="1576" y="343"/>
                  </a:cubicBezTo>
                  <a:cubicBezTo>
                    <a:pt x="1553" y="343"/>
                    <a:pt x="1530" y="343"/>
                    <a:pt x="1530" y="320"/>
                  </a:cubicBezTo>
                  <a:cubicBezTo>
                    <a:pt x="1507" y="297"/>
                    <a:pt x="1484" y="251"/>
                    <a:pt x="1439" y="229"/>
                  </a:cubicBezTo>
                  <a:cubicBezTo>
                    <a:pt x="1370" y="160"/>
                    <a:pt x="1302" y="92"/>
                    <a:pt x="1188" y="69"/>
                  </a:cubicBezTo>
                  <a:cubicBezTo>
                    <a:pt x="1119" y="23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5"/>
            <p:cNvSpPr/>
            <p:nvPr/>
          </p:nvSpPr>
          <p:spPr>
            <a:xfrm>
              <a:off x="778500" y="3442100"/>
              <a:ext cx="41675" cy="44750"/>
            </a:xfrm>
            <a:custGeom>
              <a:avLst/>
              <a:gdLst/>
              <a:ahLst/>
              <a:cxnLst/>
              <a:rect l="l" t="t" r="r" b="b"/>
              <a:pathLst>
                <a:path w="1667" h="1790" extrusionOk="0">
                  <a:moveTo>
                    <a:pt x="845" y="0"/>
                  </a:moveTo>
                  <a:cubicBezTo>
                    <a:pt x="708" y="0"/>
                    <a:pt x="594" y="23"/>
                    <a:pt x="457" y="92"/>
                  </a:cubicBezTo>
                  <a:cubicBezTo>
                    <a:pt x="411" y="137"/>
                    <a:pt x="366" y="183"/>
                    <a:pt x="320" y="229"/>
                  </a:cubicBezTo>
                  <a:cubicBezTo>
                    <a:pt x="252" y="297"/>
                    <a:pt x="183" y="366"/>
                    <a:pt x="160" y="457"/>
                  </a:cubicBezTo>
                  <a:cubicBezTo>
                    <a:pt x="115" y="503"/>
                    <a:pt x="92" y="548"/>
                    <a:pt x="92" y="617"/>
                  </a:cubicBezTo>
                  <a:cubicBezTo>
                    <a:pt x="23" y="708"/>
                    <a:pt x="1" y="799"/>
                    <a:pt x="23" y="913"/>
                  </a:cubicBezTo>
                  <a:lnTo>
                    <a:pt x="46" y="1096"/>
                  </a:lnTo>
                  <a:cubicBezTo>
                    <a:pt x="69" y="1233"/>
                    <a:pt x="138" y="1347"/>
                    <a:pt x="229" y="1438"/>
                  </a:cubicBezTo>
                  <a:cubicBezTo>
                    <a:pt x="252" y="1461"/>
                    <a:pt x="274" y="1484"/>
                    <a:pt x="297" y="1484"/>
                  </a:cubicBezTo>
                  <a:cubicBezTo>
                    <a:pt x="320" y="1507"/>
                    <a:pt x="343" y="1530"/>
                    <a:pt x="343" y="1553"/>
                  </a:cubicBezTo>
                  <a:cubicBezTo>
                    <a:pt x="343" y="1553"/>
                    <a:pt x="366" y="1575"/>
                    <a:pt x="366" y="1575"/>
                  </a:cubicBezTo>
                  <a:cubicBezTo>
                    <a:pt x="411" y="1598"/>
                    <a:pt x="457" y="1644"/>
                    <a:pt x="503" y="1690"/>
                  </a:cubicBezTo>
                  <a:cubicBezTo>
                    <a:pt x="571" y="1712"/>
                    <a:pt x="640" y="1735"/>
                    <a:pt x="685" y="1758"/>
                  </a:cubicBezTo>
                  <a:cubicBezTo>
                    <a:pt x="754" y="1781"/>
                    <a:pt x="822" y="1781"/>
                    <a:pt x="891" y="1781"/>
                  </a:cubicBezTo>
                  <a:cubicBezTo>
                    <a:pt x="921" y="1787"/>
                    <a:pt x="950" y="1790"/>
                    <a:pt x="978" y="1790"/>
                  </a:cubicBezTo>
                  <a:cubicBezTo>
                    <a:pt x="1054" y="1790"/>
                    <a:pt x="1121" y="1769"/>
                    <a:pt x="1187" y="1735"/>
                  </a:cubicBezTo>
                  <a:cubicBezTo>
                    <a:pt x="1256" y="1712"/>
                    <a:pt x="1302" y="1667"/>
                    <a:pt x="1347" y="1621"/>
                  </a:cubicBezTo>
                  <a:cubicBezTo>
                    <a:pt x="1416" y="1598"/>
                    <a:pt x="1461" y="1553"/>
                    <a:pt x="1484" y="1484"/>
                  </a:cubicBezTo>
                  <a:cubicBezTo>
                    <a:pt x="1553" y="1438"/>
                    <a:pt x="1576" y="1393"/>
                    <a:pt x="1598" y="1324"/>
                  </a:cubicBezTo>
                  <a:cubicBezTo>
                    <a:pt x="1644" y="1233"/>
                    <a:pt x="1667" y="1142"/>
                    <a:pt x="1667" y="1028"/>
                  </a:cubicBezTo>
                  <a:cubicBezTo>
                    <a:pt x="1667" y="982"/>
                    <a:pt x="1644" y="936"/>
                    <a:pt x="1644" y="913"/>
                  </a:cubicBezTo>
                  <a:cubicBezTo>
                    <a:pt x="1644" y="868"/>
                    <a:pt x="1644" y="822"/>
                    <a:pt x="1621" y="777"/>
                  </a:cubicBezTo>
                  <a:cubicBezTo>
                    <a:pt x="1621" y="781"/>
                    <a:pt x="1621" y="783"/>
                    <a:pt x="1621" y="783"/>
                  </a:cubicBezTo>
                  <a:cubicBezTo>
                    <a:pt x="1620" y="783"/>
                    <a:pt x="1617" y="749"/>
                    <a:pt x="1598" y="731"/>
                  </a:cubicBezTo>
                  <a:cubicBezTo>
                    <a:pt x="1598" y="708"/>
                    <a:pt x="1598" y="685"/>
                    <a:pt x="1598" y="662"/>
                  </a:cubicBezTo>
                  <a:cubicBezTo>
                    <a:pt x="1598" y="548"/>
                    <a:pt x="1553" y="457"/>
                    <a:pt x="1507" y="366"/>
                  </a:cubicBezTo>
                  <a:cubicBezTo>
                    <a:pt x="1461" y="297"/>
                    <a:pt x="1393" y="206"/>
                    <a:pt x="1302" y="160"/>
                  </a:cubicBezTo>
                  <a:cubicBezTo>
                    <a:pt x="1233" y="92"/>
                    <a:pt x="1142" y="46"/>
                    <a:pt x="1051" y="23"/>
                  </a:cubicBezTo>
                  <a:cubicBezTo>
                    <a:pt x="982" y="23"/>
                    <a:pt x="914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15"/>
            <p:cNvSpPr/>
            <p:nvPr/>
          </p:nvSpPr>
          <p:spPr>
            <a:xfrm>
              <a:off x="703175" y="3628400"/>
              <a:ext cx="42825" cy="40825"/>
            </a:xfrm>
            <a:custGeom>
              <a:avLst/>
              <a:gdLst/>
              <a:ahLst/>
              <a:cxnLst/>
              <a:rect l="l" t="t" r="r" b="b"/>
              <a:pathLst>
                <a:path w="1713" h="1633" extrusionOk="0">
                  <a:moveTo>
                    <a:pt x="777" y="1"/>
                  </a:moveTo>
                  <a:cubicBezTo>
                    <a:pt x="708" y="1"/>
                    <a:pt x="640" y="12"/>
                    <a:pt x="571" y="35"/>
                  </a:cubicBezTo>
                  <a:cubicBezTo>
                    <a:pt x="526" y="58"/>
                    <a:pt x="457" y="81"/>
                    <a:pt x="411" y="104"/>
                  </a:cubicBezTo>
                  <a:cubicBezTo>
                    <a:pt x="297" y="172"/>
                    <a:pt x="206" y="263"/>
                    <a:pt x="138" y="378"/>
                  </a:cubicBezTo>
                  <a:cubicBezTo>
                    <a:pt x="115" y="378"/>
                    <a:pt x="115" y="378"/>
                    <a:pt x="115" y="400"/>
                  </a:cubicBezTo>
                  <a:cubicBezTo>
                    <a:pt x="92" y="446"/>
                    <a:pt x="69" y="515"/>
                    <a:pt x="46" y="583"/>
                  </a:cubicBezTo>
                  <a:cubicBezTo>
                    <a:pt x="1" y="743"/>
                    <a:pt x="1" y="857"/>
                    <a:pt x="46" y="1017"/>
                  </a:cubicBezTo>
                  <a:cubicBezTo>
                    <a:pt x="69" y="1085"/>
                    <a:pt x="92" y="1131"/>
                    <a:pt x="115" y="1199"/>
                  </a:cubicBezTo>
                  <a:cubicBezTo>
                    <a:pt x="115" y="1199"/>
                    <a:pt x="115" y="1222"/>
                    <a:pt x="138" y="1222"/>
                  </a:cubicBezTo>
                  <a:cubicBezTo>
                    <a:pt x="160" y="1268"/>
                    <a:pt x="206" y="1336"/>
                    <a:pt x="252" y="1382"/>
                  </a:cubicBezTo>
                  <a:lnTo>
                    <a:pt x="275" y="1382"/>
                  </a:lnTo>
                  <a:cubicBezTo>
                    <a:pt x="320" y="1428"/>
                    <a:pt x="366" y="1473"/>
                    <a:pt x="434" y="1519"/>
                  </a:cubicBezTo>
                  <a:cubicBezTo>
                    <a:pt x="503" y="1542"/>
                    <a:pt x="571" y="1587"/>
                    <a:pt x="640" y="1610"/>
                  </a:cubicBezTo>
                  <a:cubicBezTo>
                    <a:pt x="731" y="1633"/>
                    <a:pt x="800" y="1633"/>
                    <a:pt x="868" y="1633"/>
                  </a:cubicBezTo>
                  <a:cubicBezTo>
                    <a:pt x="959" y="1633"/>
                    <a:pt x="1028" y="1610"/>
                    <a:pt x="1096" y="1610"/>
                  </a:cubicBezTo>
                  <a:cubicBezTo>
                    <a:pt x="1165" y="1587"/>
                    <a:pt x="1233" y="1564"/>
                    <a:pt x="1302" y="1519"/>
                  </a:cubicBezTo>
                  <a:cubicBezTo>
                    <a:pt x="1347" y="1496"/>
                    <a:pt x="1416" y="1450"/>
                    <a:pt x="1461" y="1405"/>
                  </a:cubicBezTo>
                  <a:cubicBezTo>
                    <a:pt x="1481" y="1386"/>
                    <a:pt x="1532" y="1303"/>
                    <a:pt x="1534" y="1303"/>
                  </a:cubicBezTo>
                  <a:cubicBezTo>
                    <a:pt x="1535" y="1303"/>
                    <a:pt x="1534" y="1306"/>
                    <a:pt x="1530" y="1313"/>
                  </a:cubicBezTo>
                  <a:cubicBezTo>
                    <a:pt x="1530" y="1313"/>
                    <a:pt x="1553" y="1268"/>
                    <a:pt x="1576" y="1245"/>
                  </a:cubicBezTo>
                  <a:cubicBezTo>
                    <a:pt x="1576" y="1245"/>
                    <a:pt x="1576" y="1222"/>
                    <a:pt x="1576" y="1222"/>
                  </a:cubicBezTo>
                  <a:cubicBezTo>
                    <a:pt x="1621" y="1176"/>
                    <a:pt x="1644" y="1108"/>
                    <a:pt x="1667" y="1039"/>
                  </a:cubicBezTo>
                  <a:cubicBezTo>
                    <a:pt x="1690" y="925"/>
                    <a:pt x="1713" y="834"/>
                    <a:pt x="1690" y="720"/>
                  </a:cubicBezTo>
                  <a:cubicBezTo>
                    <a:pt x="1667" y="629"/>
                    <a:pt x="1644" y="537"/>
                    <a:pt x="1598" y="446"/>
                  </a:cubicBezTo>
                  <a:cubicBezTo>
                    <a:pt x="1553" y="355"/>
                    <a:pt x="1484" y="286"/>
                    <a:pt x="1393" y="241"/>
                  </a:cubicBezTo>
                  <a:cubicBezTo>
                    <a:pt x="1324" y="172"/>
                    <a:pt x="1256" y="149"/>
                    <a:pt x="1188" y="104"/>
                  </a:cubicBezTo>
                  <a:lnTo>
                    <a:pt x="1165" y="104"/>
                  </a:lnTo>
                  <a:cubicBezTo>
                    <a:pt x="1119" y="81"/>
                    <a:pt x="1051" y="58"/>
                    <a:pt x="982" y="35"/>
                  </a:cubicBezTo>
                  <a:cubicBezTo>
                    <a:pt x="914" y="12"/>
                    <a:pt x="845" y="1"/>
                    <a:pt x="7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15"/>
            <p:cNvSpPr/>
            <p:nvPr/>
          </p:nvSpPr>
          <p:spPr>
            <a:xfrm>
              <a:off x="749400" y="3799875"/>
              <a:ext cx="45675" cy="45125"/>
            </a:xfrm>
            <a:custGeom>
              <a:avLst/>
              <a:gdLst/>
              <a:ahLst/>
              <a:cxnLst/>
              <a:rect l="l" t="t" r="r" b="b"/>
              <a:pathLst>
                <a:path w="1827" h="1805" extrusionOk="0">
                  <a:moveTo>
                    <a:pt x="799" y="1"/>
                  </a:moveTo>
                  <a:cubicBezTo>
                    <a:pt x="731" y="1"/>
                    <a:pt x="662" y="1"/>
                    <a:pt x="594" y="24"/>
                  </a:cubicBezTo>
                  <a:cubicBezTo>
                    <a:pt x="457" y="47"/>
                    <a:pt x="343" y="115"/>
                    <a:pt x="252" y="206"/>
                  </a:cubicBezTo>
                  <a:lnTo>
                    <a:pt x="252" y="229"/>
                  </a:lnTo>
                  <a:cubicBezTo>
                    <a:pt x="206" y="275"/>
                    <a:pt x="160" y="343"/>
                    <a:pt x="137" y="366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92" y="457"/>
                    <a:pt x="46" y="526"/>
                    <a:pt x="23" y="594"/>
                  </a:cubicBezTo>
                  <a:cubicBezTo>
                    <a:pt x="23" y="594"/>
                    <a:pt x="23" y="617"/>
                    <a:pt x="23" y="617"/>
                  </a:cubicBezTo>
                  <a:cubicBezTo>
                    <a:pt x="23" y="640"/>
                    <a:pt x="23" y="709"/>
                    <a:pt x="0" y="731"/>
                  </a:cubicBezTo>
                  <a:cubicBezTo>
                    <a:pt x="0" y="731"/>
                    <a:pt x="0" y="800"/>
                    <a:pt x="0" y="823"/>
                  </a:cubicBezTo>
                  <a:cubicBezTo>
                    <a:pt x="0" y="823"/>
                    <a:pt x="0" y="845"/>
                    <a:pt x="0" y="845"/>
                  </a:cubicBezTo>
                  <a:cubicBezTo>
                    <a:pt x="0" y="914"/>
                    <a:pt x="23" y="1005"/>
                    <a:pt x="23" y="1074"/>
                  </a:cubicBezTo>
                  <a:cubicBezTo>
                    <a:pt x="23" y="1074"/>
                    <a:pt x="23" y="1097"/>
                    <a:pt x="23" y="1097"/>
                  </a:cubicBezTo>
                  <a:cubicBezTo>
                    <a:pt x="46" y="1165"/>
                    <a:pt x="92" y="1233"/>
                    <a:pt x="115" y="1302"/>
                  </a:cubicBezTo>
                  <a:cubicBezTo>
                    <a:pt x="115" y="1302"/>
                    <a:pt x="115" y="1325"/>
                    <a:pt x="137" y="1325"/>
                  </a:cubicBezTo>
                  <a:cubicBezTo>
                    <a:pt x="183" y="1393"/>
                    <a:pt x="229" y="1462"/>
                    <a:pt x="274" y="1507"/>
                  </a:cubicBezTo>
                  <a:cubicBezTo>
                    <a:pt x="297" y="1530"/>
                    <a:pt x="297" y="1530"/>
                    <a:pt x="297" y="1530"/>
                  </a:cubicBezTo>
                  <a:cubicBezTo>
                    <a:pt x="366" y="1576"/>
                    <a:pt x="411" y="1622"/>
                    <a:pt x="480" y="1667"/>
                  </a:cubicBezTo>
                  <a:cubicBezTo>
                    <a:pt x="480" y="1667"/>
                    <a:pt x="480" y="1690"/>
                    <a:pt x="503" y="1690"/>
                  </a:cubicBezTo>
                  <a:cubicBezTo>
                    <a:pt x="571" y="1713"/>
                    <a:pt x="640" y="1758"/>
                    <a:pt x="708" y="1781"/>
                  </a:cubicBezTo>
                  <a:lnTo>
                    <a:pt x="731" y="1781"/>
                  </a:lnTo>
                  <a:cubicBezTo>
                    <a:pt x="799" y="1804"/>
                    <a:pt x="891" y="1804"/>
                    <a:pt x="959" y="1804"/>
                  </a:cubicBezTo>
                  <a:lnTo>
                    <a:pt x="982" y="1804"/>
                  </a:lnTo>
                  <a:cubicBezTo>
                    <a:pt x="1050" y="1804"/>
                    <a:pt x="1142" y="1804"/>
                    <a:pt x="1210" y="1781"/>
                  </a:cubicBezTo>
                  <a:cubicBezTo>
                    <a:pt x="1393" y="1736"/>
                    <a:pt x="1461" y="1667"/>
                    <a:pt x="1598" y="1553"/>
                  </a:cubicBezTo>
                  <a:cubicBezTo>
                    <a:pt x="1667" y="1485"/>
                    <a:pt x="1712" y="1416"/>
                    <a:pt x="1758" y="1325"/>
                  </a:cubicBezTo>
                  <a:cubicBezTo>
                    <a:pt x="1804" y="1233"/>
                    <a:pt x="1826" y="1119"/>
                    <a:pt x="1826" y="1028"/>
                  </a:cubicBezTo>
                  <a:cubicBezTo>
                    <a:pt x="1826" y="914"/>
                    <a:pt x="1804" y="823"/>
                    <a:pt x="1758" y="731"/>
                  </a:cubicBezTo>
                  <a:cubicBezTo>
                    <a:pt x="1712" y="640"/>
                    <a:pt x="1667" y="549"/>
                    <a:pt x="1598" y="480"/>
                  </a:cubicBezTo>
                  <a:cubicBezTo>
                    <a:pt x="1553" y="435"/>
                    <a:pt x="1484" y="412"/>
                    <a:pt x="1438" y="366"/>
                  </a:cubicBezTo>
                  <a:cubicBezTo>
                    <a:pt x="1416" y="320"/>
                    <a:pt x="1370" y="252"/>
                    <a:pt x="1324" y="206"/>
                  </a:cubicBezTo>
                  <a:lnTo>
                    <a:pt x="1165" y="92"/>
                  </a:lnTo>
                  <a:cubicBezTo>
                    <a:pt x="1050" y="24"/>
                    <a:pt x="936" y="1"/>
                    <a:pt x="7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5"/>
            <p:cNvSpPr/>
            <p:nvPr/>
          </p:nvSpPr>
          <p:spPr>
            <a:xfrm>
              <a:off x="888075" y="3920575"/>
              <a:ext cx="43375" cy="44475"/>
            </a:xfrm>
            <a:custGeom>
              <a:avLst/>
              <a:gdLst/>
              <a:ahLst/>
              <a:cxnLst/>
              <a:rect l="l" t="t" r="r" b="b"/>
              <a:pathLst>
                <a:path w="1735" h="1779" extrusionOk="0">
                  <a:moveTo>
                    <a:pt x="979" y="0"/>
                  </a:moveTo>
                  <a:cubicBezTo>
                    <a:pt x="913" y="0"/>
                    <a:pt x="845" y="12"/>
                    <a:pt x="776" y="35"/>
                  </a:cubicBezTo>
                  <a:lnTo>
                    <a:pt x="639" y="103"/>
                  </a:lnTo>
                  <a:cubicBezTo>
                    <a:pt x="548" y="103"/>
                    <a:pt x="457" y="126"/>
                    <a:pt x="388" y="172"/>
                  </a:cubicBezTo>
                  <a:cubicBezTo>
                    <a:pt x="342" y="217"/>
                    <a:pt x="274" y="263"/>
                    <a:pt x="228" y="286"/>
                  </a:cubicBezTo>
                  <a:cubicBezTo>
                    <a:pt x="137" y="400"/>
                    <a:pt x="69" y="514"/>
                    <a:pt x="46" y="628"/>
                  </a:cubicBezTo>
                  <a:cubicBezTo>
                    <a:pt x="23" y="697"/>
                    <a:pt x="0" y="788"/>
                    <a:pt x="0" y="856"/>
                  </a:cubicBezTo>
                  <a:cubicBezTo>
                    <a:pt x="0" y="879"/>
                    <a:pt x="0" y="879"/>
                    <a:pt x="0" y="879"/>
                  </a:cubicBezTo>
                  <a:cubicBezTo>
                    <a:pt x="0" y="971"/>
                    <a:pt x="23" y="1039"/>
                    <a:pt x="46" y="1107"/>
                  </a:cubicBezTo>
                  <a:cubicBezTo>
                    <a:pt x="46" y="1130"/>
                    <a:pt x="46" y="1130"/>
                    <a:pt x="46" y="1130"/>
                  </a:cubicBezTo>
                  <a:cubicBezTo>
                    <a:pt x="69" y="1199"/>
                    <a:pt x="91" y="1267"/>
                    <a:pt x="137" y="1336"/>
                  </a:cubicBezTo>
                  <a:cubicBezTo>
                    <a:pt x="137" y="1359"/>
                    <a:pt x="137" y="1359"/>
                    <a:pt x="137" y="1359"/>
                  </a:cubicBezTo>
                  <a:cubicBezTo>
                    <a:pt x="183" y="1404"/>
                    <a:pt x="228" y="1473"/>
                    <a:pt x="274" y="1541"/>
                  </a:cubicBezTo>
                  <a:cubicBezTo>
                    <a:pt x="342" y="1587"/>
                    <a:pt x="388" y="1632"/>
                    <a:pt x="457" y="1678"/>
                  </a:cubicBezTo>
                  <a:cubicBezTo>
                    <a:pt x="548" y="1724"/>
                    <a:pt x="639" y="1747"/>
                    <a:pt x="730" y="1769"/>
                  </a:cubicBezTo>
                  <a:cubicBezTo>
                    <a:pt x="764" y="1776"/>
                    <a:pt x="795" y="1779"/>
                    <a:pt x="826" y="1779"/>
                  </a:cubicBezTo>
                  <a:cubicBezTo>
                    <a:pt x="900" y="1779"/>
                    <a:pt x="969" y="1763"/>
                    <a:pt x="1050" y="1747"/>
                  </a:cubicBezTo>
                  <a:cubicBezTo>
                    <a:pt x="1096" y="1724"/>
                    <a:pt x="1164" y="1701"/>
                    <a:pt x="1210" y="1678"/>
                  </a:cubicBezTo>
                  <a:cubicBezTo>
                    <a:pt x="1324" y="1610"/>
                    <a:pt x="1415" y="1518"/>
                    <a:pt x="1484" y="1404"/>
                  </a:cubicBezTo>
                  <a:cubicBezTo>
                    <a:pt x="1529" y="1313"/>
                    <a:pt x="1575" y="1222"/>
                    <a:pt x="1621" y="1153"/>
                  </a:cubicBezTo>
                  <a:cubicBezTo>
                    <a:pt x="1689" y="1062"/>
                    <a:pt x="1712" y="971"/>
                    <a:pt x="1712" y="856"/>
                  </a:cubicBezTo>
                  <a:cubicBezTo>
                    <a:pt x="1735" y="765"/>
                    <a:pt x="1735" y="674"/>
                    <a:pt x="1712" y="560"/>
                  </a:cubicBezTo>
                  <a:cubicBezTo>
                    <a:pt x="1689" y="468"/>
                    <a:pt x="1643" y="377"/>
                    <a:pt x="1575" y="309"/>
                  </a:cubicBezTo>
                  <a:cubicBezTo>
                    <a:pt x="1506" y="217"/>
                    <a:pt x="1438" y="149"/>
                    <a:pt x="1347" y="103"/>
                  </a:cubicBezTo>
                  <a:lnTo>
                    <a:pt x="1164" y="35"/>
                  </a:lnTo>
                  <a:cubicBezTo>
                    <a:pt x="1107" y="12"/>
                    <a:pt x="1044" y="0"/>
                    <a:pt x="9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15"/>
            <p:cNvSpPr/>
            <p:nvPr/>
          </p:nvSpPr>
          <p:spPr>
            <a:xfrm>
              <a:off x="1070675" y="3952375"/>
              <a:ext cx="43375" cy="43250"/>
            </a:xfrm>
            <a:custGeom>
              <a:avLst/>
              <a:gdLst/>
              <a:ahLst/>
              <a:cxnLst/>
              <a:rect l="l" t="t" r="r" b="b"/>
              <a:pathLst>
                <a:path w="1735" h="1730" extrusionOk="0">
                  <a:moveTo>
                    <a:pt x="959" y="1"/>
                  </a:moveTo>
                  <a:cubicBezTo>
                    <a:pt x="907" y="1"/>
                    <a:pt x="856" y="7"/>
                    <a:pt x="799" y="18"/>
                  </a:cubicBezTo>
                  <a:cubicBezTo>
                    <a:pt x="708" y="18"/>
                    <a:pt x="616" y="41"/>
                    <a:pt x="525" y="87"/>
                  </a:cubicBezTo>
                  <a:cubicBezTo>
                    <a:pt x="479" y="132"/>
                    <a:pt x="434" y="155"/>
                    <a:pt x="388" y="201"/>
                  </a:cubicBezTo>
                  <a:cubicBezTo>
                    <a:pt x="320" y="246"/>
                    <a:pt x="274" y="269"/>
                    <a:pt x="228" y="315"/>
                  </a:cubicBezTo>
                  <a:cubicBezTo>
                    <a:pt x="183" y="383"/>
                    <a:pt x="160" y="429"/>
                    <a:pt x="114" y="475"/>
                  </a:cubicBezTo>
                  <a:cubicBezTo>
                    <a:pt x="46" y="589"/>
                    <a:pt x="0" y="726"/>
                    <a:pt x="0" y="863"/>
                  </a:cubicBezTo>
                  <a:cubicBezTo>
                    <a:pt x="0" y="931"/>
                    <a:pt x="23" y="1000"/>
                    <a:pt x="23" y="1068"/>
                  </a:cubicBezTo>
                  <a:cubicBezTo>
                    <a:pt x="46" y="1068"/>
                    <a:pt x="46" y="1091"/>
                    <a:pt x="46" y="1091"/>
                  </a:cubicBezTo>
                  <a:cubicBezTo>
                    <a:pt x="69" y="1159"/>
                    <a:pt x="91" y="1228"/>
                    <a:pt x="114" y="1296"/>
                  </a:cubicBezTo>
                  <a:cubicBezTo>
                    <a:pt x="137" y="1319"/>
                    <a:pt x="183" y="1365"/>
                    <a:pt x="183" y="1365"/>
                  </a:cubicBezTo>
                  <a:cubicBezTo>
                    <a:pt x="206" y="1388"/>
                    <a:pt x="228" y="1433"/>
                    <a:pt x="251" y="1456"/>
                  </a:cubicBezTo>
                  <a:lnTo>
                    <a:pt x="274" y="1456"/>
                  </a:lnTo>
                  <a:cubicBezTo>
                    <a:pt x="320" y="1502"/>
                    <a:pt x="365" y="1547"/>
                    <a:pt x="434" y="1593"/>
                  </a:cubicBezTo>
                  <a:cubicBezTo>
                    <a:pt x="434" y="1593"/>
                    <a:pt x="434" y="1593"/>
                    <a:pt x="457" y="1616"/>
                  </a:cubicBezTo>
                  <a:cubicBezTo>
                    <a:pt x="502" y="1639"/>
                    <a:pt x="571" y="1662"/>
                    <a:pt x="639" y="1684"/>
                  </a:cubicBezTo>
                  <a:cubicBezTo>
                    <a:pt x="731" y="1707"/>
                    <a:pt x="799" y="1707"/>
                    <a:pt x="867" y="1730"/>
                  </a:cubicBezTo>
                  <a:lnTo>
                    <a:pt x="890" y="1730"/>
                  </a:lnTo>
                  <a:cubicBezTo>
                    <a:pt x="959" y="1707"/>
                    <a:pt x="1096" y="1684"/>
                    <a:pt x="1096" y="1684"/>
                  </a:cubicBezTo>
                  <a:lnTo>
                    <a:pt x="1119" y="1684"/>
                  </a:lnTo>
                  <a:cubicBezTo>
                    <a:pt x="1187" y="1662"/>
                    <a:pt x="1256" y="1639"/>
                    <a:pt x="1301" y="1616"/>
                  </a:cubicBezTo>
                  <a:cubicBezTo>
                    <a:pt x="1322" y="1595"/>
                    <a:pt x="1324" y="1593"/>
                    <a:pt x="1324" y="1593"/>
                  </a:cubicBezTo>
                  <a:lnTo>
                    <a:pt x="1324" y="1593"/>
                  </a:lnTo>
                  <a:cubicBezTo>
                    <a:pt x="1322" y="1595"/>
                    <a:pt x="1321" y="1597"/>
                    <a:pt x="1323" y="1597"/>
                  </a:cubicBezTo>
                  <a:cubicBezTo>
                    <a:pt x="1334" y="1597"/>
                    <a:pt x="1463" y="1517"/>
                    <a:pt x="1484" y="1456"/>
                  </a:cubicBezTo>
                  <a:cubicBezTo>
                    <a:pt x="1529" y="1410"/>
                    <a:pt x="1575" y="1365"/>
                    <a:pt x="1621" y="1296"/>
                  </a:cubicBezTo>
                  <a:cubicBezTo>
                    <a:pt x="1644" y="1228"/>
                    <a:pt x="1689" y="1159"/>
                    <a:pt x="1712" y="1091"/>
                  </a:cubicBezTo>
                  <a:cubicBezTo>
                    <a:pt x="1712" y="1091"/>
                    <a:pt x="1712" y="1091"/>
                    <a:pt x="1712" y="1068"/>
                  </a:cubicBezTo>
                  <a:cubicBezTo>
                    <a:pt x="1712" y="1022"/>
                    <a:pt x="1735" y="954"/>
                    <a:pt x="1735" y="885"/>
                  </a:cubicBezTo>
                  <a:cubicBezTo>
                    <a:pt x="1735" y="885"/>
                    <a:pt x="1735" y="863"/>
                    <a:pt x="1735" y="863"/>
                  </a:cubicBezTo>
                  <a:cubicBezTo>
                    <a:pt x="1735" y="863"/>
                    <a:pt x="1735" y="863"/>
                    <a:pt x="1735" y="840"/>
                  </a:cubicBezTo>
                  <a:cubicBezTo>
                    <a:pt x="1735" y="771"/>
                    <a:pt x="1712" y="703"/>
                    <a:pt x="1712" y="634"/>
                  </a:cubicBezTo>
                  <a:cubicBezTo>
                    <a:pt x="1712" y="634"/>
                    <a:pt x="1712" y="634"/>
                    <a:pt x="1712" y="612"/>
                  </a:cubicBezTo>
                  <a:cubicBezTo>
                    <a:pt x="1644" y="452"/>
                    <a:pt x="1598" y="383"/>
                    <a:pt x="1484" y="246"/>
                  </a:cubicBezTo>
                  <a:cubicBezTo>
                    <a:pt x="1484" y="246"/>
                    <a:pt x="1484" y="246"/>
                    <a:pt x="1484" y="224"/>
                  </a:cubicBezTo>
                  <a:cubicBezTo>
                    <a:pt x="1415" y="178"/>
                    <a:pt x="1370" y="155"/>
                    <a:pt x="1324" y="109"/>
                  </a:cubicBezTo>
                  <a:lnTo>
                    <a:pt x="1301" y="109"/>
                  </a:lnTo>
                  <a:cubicBezTo>
                    <a:pt x="1233" y="64"/>
                    <a:pt x="1187" y="41"/>
                    <a:pt x="1119" y="18"/>
                  </a:cubicBezTo>
                  <a:cubicBezTo>
                    <a:pt x="1061" y="7"/>
                    <a:pt x="1010" y="1"/>
                    <a:pt x="9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15"/>
            <p:cNvSpPr/>
            <p:nvPr/>
          </p:nvSpPr>
          <p:spPr>
            <a:xfrm>
              <a:off x="1262400" y="3871225"/>
              <a:ext cx="41100" cy="47800"/>
            </a:xfrm>
            <a:custGeom>
              <a:avLst/>
              <a:gdLst/>
              <a:ahLst/>
              <a:cxnLst/>
              <a:rect l="l" t="t" r="r" b="b"/>
              <a:pathLst>
                <a:path w="1644" h="1912" extrusionOk="0">
                  <a:moveTo>
                    <a:pt x="891" y="0"/>
                  </a:moveTo>
                  <a:cubicBezTo>
                    <a:pt x="822" y="0"/>
                    <a:pt x="754" y="0"/>
                    <a:pt x="685" y="23"/>
                  </a:cubicBezTo>
                  <a:cubicBezTo>
                    <a:pt x="548" y="46"/>
                    <a:pt x="434" y="114"/>
                    <a:pt x="343" y="206"/>
                  </a:cubicBezTo>
                  <a:cubicBezTo>
                    <a:pt x="343" y="228"/>
                    <a:pt x="343" y="228"/>
                    <a:pt x="343" y="228"/>
                  </a:cubicBezTo>
                  <a:cubicBezTo>
                    <a:pt x="274" y="297"/>
                    <a:pt x="206" y="342"/>
                    <a:pt x="160" y="434"/>
                  </a:cubicBezTo>
                  <a:cubicBezTo>
                    <a:pt x="115" y="502"/>
                    <a:pt x="92" y="594"/>
                    <a:pt x="46" y="685"/>
                  </a:cubicBezTo>
                  <a:cubicBezTo>
                    <a:pt x="46" y="708"/>
                    <a:pt x="46" y="753"/>
                    <a:pt x="23" y="776"/>
                  </a:cubicBezTo>
                  <a:cubicBezTo>
                    <a:pt x="23" y="867"/>
                    <a:pt x="0" y="959"/>
                    <a:pt x="0" y="1050"/>
                  </a:cubicBezTo>
                  <a:cubicBezTo>
                    <a:pt x="0" y="1164"/>
                    <a:pt x="23" y="1255"/>
                    <a:pt x="46" y="1347"/>
                  </a:cubicBezTo>
                  <a:cubicBezTo>
                    <a:pt x="69" y="1415"/>
                    <a:pt x="92" y="1461"/>
                    <a:pt x="115" y="1529"/>
                  </a:cubicBezTo>
                  <a:cubicBezTo>
                    <a:pt x="160" y="1575"/>
                    <a:pt x="183" y="1621"/>
                    <a:pt x="229" y="1689"/>
                  </a:cubicBezTo>
                  <a:cubicBezTo>
                    <a:pt x="274" y="1712"/>
                    <a:pt x="343" y="1758"/>
                    <a:pt x="388" y="1803"/>
                  </a:cubicBezTo>
                  <a:cubicBezTo>
                    <a:pt x="480" y="1849"/>
                    <a:pt x="571" y="1895"/>
                    <a:pt x="662" y="1895"/>
                  </a:cubicBezTo>
                  <a:cubicBezTo>
                    <a:pt x="697" y="1906"/>
                    <a:pt x="731" y="1912"/>
                    <a:pt x="765" y="1912"/>
                  </a:cubicBezTo>
                  <a:cubicBezTo>
                    <a:pt x="799" y="1912"/>
                    <a:pt x="834" y="1906"/>
                    <a:pt x="868" y="1895"/>
                  </a:cubicBezTo>
                  <a:cubicBezTo>
                    <a:pt x="936" y="1895"/>
                    <a:pt x="1005" y="1872"/>
                    <a:pt x="1050" y="1849"/>
                  </a:cubicBezTo>
                  <a:cubicBezTo>
                    <a:pt x="1119" y="1826"/>
                    <a:pt x="1187" y="1780"/>
                    <a:pt x="1233" y="1735"/>
                  </a:cubicBezTo>
                  <a:cubicBezTo>
                    <a:pt x="1301" y="1689"/>
                    <a:pt x="1370" y="1621"/>
                    <a:pt x="1416" y="1529"/>
                  </a:cubicBezTo>
                  <a:cubicBezTo>
                    <a:pt x="1438" y="1507"/>
                    <a:pt x="1461" y="1461"/>
                    <a:pt x="1484" y="1438"/>
                  </a:cubicBezTo>
                  <a:cubicBezTo>
                    <a:pt x="1530" y="1347"/>
                    <a:pt x="1575" y="1255"/>
                    <a:pt x="1598" y="1164"/>
                  </a:cubicBezTo>
                  <a:cubicBezTo>
                    <a:pt x="1598" y="1119"/>
                    <a:pt x="1621" y="1096"/>
                    <a:pt x="1621" y="1050"/>
                  </a:cubicBezTo>
                  <a:cubicBezTo>
                    <a:pt x="1621" y="959"/>
                    <a:pt x="1644" y="845"/>
                    <a:pt x="1644" y="753"/>
                  </a:cubicBezTo>
                  <a:cubicBezTo>
                    <a:pt x="1644" y="639"/>
                    <a:pt x="1621" y="548"/>
                    <a:pt x="1575" y="457"/>
                  </a:cubicBezTo>
                  <a:cubicBezTo>
                    <a:pt x="1553" y="365"/>
                    <a:pt x="1507" y="274"/>
                    <a:pt x="1416" y="206"/>
                  </a:cubicBezTo>
                  <a:cubicBezTo>
                    <a:pt x="1347" y="137"/>
                    <a:pt x="1279" y="91"/>
                    <a:pt x="1187" y="69"/>
                  </a:cubicBezTo>
                  <a:cubicBezTo>
                    <a:pt x="1096" y="0"/>
                    <a:pt x="982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15"/>
            <p:cNvSpPr/>
            <p:nvPr/>
          </p:nvSpPr>
          <p:spPr>
            <a:xfrm>
              <a:off x="1322325" y="3765075"/>
              <a:ext cx="41675" cy="46525"/>
            </a:xfrm>
            <a:custGeom>
              <a:avLst/>
              <a:gdLst/>
              <a:ahLst/>
              <a:cxnLst/>
              <a:rect l="l" t="t" r="r" b="b"/>
              <a:pathLst>
                <a:path w="1667" h="1861" extrusionOk="0">
                  <a:moveTo>
                    <a:pt x="776" y="1"/>
                  </a:moveTo>
                  <a:cubicBezTo>
                    <a:pt x="708" y="1"/>
                    <a:pt x="639" y="23"/>
                    <a:pt x="571" y="23"/>
                  </a:cubicBezTo>
                  <a:cubicBezTo>
                    <a:pt x="434" y="69"/>
                    <a:pt x="320" y="138"/>
                    <a:pt x="228" y="229"/>
                  </a:cubicBezTo>
                  <a:cubicBezTo>
                    <a:pt x="183" y="274"/>
                    <a:pt x="160" y="320"/>
                    <a:pt x="114" y="389"/>
                  </a:cubicBezTo>
                  <a:cubicBezTo>
                    <a:pt x="46" y="503"/>
                    <a:pt x="0" y="617"/>
                    <a:pt x="0" y="754"/>
                  </a:cubicBezTo>
                  <a:lnTo>
                    <a:pt x="23" y="1096"/>
                  </a:lnTo>
                  <a:cubicBezTo>
                    <a:pt x="23" y="1233"/>
                    <a:pt x="46" y="1370"/>
                    <a:pt x="114" y="1484"/>
                  </a:cubicBezTo>
                  <a:cubicBezTo>
                    <a:pt x="183" y="1576"/>
                    <a:pt x="228" y="1644"/>
                    <a:pt x="320" y="1690"/>
                  </a:cubicBezTo>
                  <a:cubicBezTo>
                    <a:pt x="388" y="1758"/>
                    <a:pt x="479" y="1804"/>
                    <a:pt x="571" y="1827"/>
                  </a:cubicBezTo>
                  <a:cubicBezTo>
                    <a:pt x="639" y="1849"/>
                    <a:pt x="708" y="1861"/>
                    <a:pt x="776" y="1861"/>
                  </a:cubicBezTo>
                  <a:cubicBezTo>
                    <a:pt x="845" y="1861"/>
                    <a:pt x="913" y="1849"/>
                    <a:pt x="982" y="1827"/>
                  </a:cubicBezTo>
                  <a:lnTo>
                    <a:pt x="1004" y="1827"/>
                  </a:lnTo>
                  <a:cubicBezTo>
                    <a:pt x="1073" y="1804"/>
                    <a:pt x="1141" y="1781"/>
                    <a:pt x="1210" y="1735"/>
                  </a:cubicBezTo>
                  <a:cubicBezTo>
                    <a:pt x="1278" y="1712"/>
                    <a:pt x="1324" y="1644"/>
                    <a:pt x="1370" y="1598"/>
                  </a:cubicBezTo>
                  <a:lnTo>
                    <a:pt x="1392" y="1598"/>
                  </a:lnTo>
                  <a:cubicBezTo>
                    <a:pt x="1438" y="1530"/>
                    <a:pt x="1484" y="1484"/>
                    <a:pt x="1529" y="1416"/>
                  </a:cubicBezTo>
                  <a:cubicBezTo>
                    <a:pt x="1529" y="1416"/>
                    <a:pt x="1529" y="1416"/>
                    <a:pt x="1529" y="1393"/>
                  </a:cubicBezTo>
                  <a:cubicBezTo>
                    <a:pt x="1575" y="1347"/>
                    <a:pt x="1598" y="1279"/>
                    <a:pt x="1621" y="1210"/>
                  </a:cubicBezTo>
                  <a:cubicBezTo>
                    <a:pt x="1621" y="1187"/>
                    <a:pt x="1621" y="1187"/>
                    <a:pt x="1621" y="1187"/>
                  </a:cubicBezTo>
                  <a:cubicBezTo>
                    <a:pt x="1644" y="1096"/>
                    <a:pt x="1666" y="1005"/>
                    <a:pt x="1666" y="936"/>
                  </a:cubicBezTo>
                  <a:cubicBezTo>
                    <a:pt x="1666" y="868"/>
                    <a:pt x="1644" y="777"/>
                    <a:pt x="1621" y="708"/>
                  </a:cubicBezTo>
                  <a:cubicBezTo>
                    <a:pt x="1621" y="708"/>
                    <a:pt x="1621" y="708"/>
                    <a:pt x="1621" y="685"/>
                  </a:cubicBezTo>
                  <a:cubicBezTo>
                    <a:pt x="1598" y="617"/>
                    <a:pt x="1575" y="548"/>
                    <a:pt x="1552" y="503"/>
                  </a:cubicBezTo>
                  <a:cubicBezTo>
                    <a:pt x="1552" y="503"/>
                    <a:pt x="1552" y="480"/>
                    <a:pt x="1529" y="480"/>
                  </a:cubicBezTo>
                  <a:cubicBezTo>
                    <a:pt x="1438" y="343"/>
                    <a:pt x="1392" y="297"/>
                    <a:pt x="1301" y="229"/>
                  </a:cubicBezTo>
                  <a:cubicBezTo>
                    <a:pt x="1233" y="160"/>
                    <a:pt x="1164" y="92"/>
                    <a:pt x="1073" y="69"/>
                  </a:cubicBezTo>
                  <a:cubicBezTo>
                    <a:pt x="982" y="23"/>
                    <a:pt x="867" y="1"/>
                    <a:pt x="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15"/>
            <p:cNvSpPr/>
            <p:nvPr/>
          </p:nvSpPr>
          <p:spPr>
            <a:xfrm>
              <a:off x="1382800" y="3611000"/>
              <a:ext cx="46250" cy="51950"/>
            </a:xfrm>
            <a:custGeom>
              <a:avLst/>
              <a:gdLst/>
              <a:ahLst/>
              <a:cxnLst/>
              <a:rect l="l" t="t" r="r" b="b"/>
              <a:pathLst>
                <a:path w="1850" h="2078" extrusionOk="0">
                  <a:moveTo>
                    <a:pt x="822" y="1"/>
                  </a:moveTo>
                  <a:cubicBezTo>
                    <a:pt x="754" y="1"/>
                    <a:pt x="662" y="1"/>
                    <a:pt x="594" y="46"/>
                  </a:cubicBezTo>
                  <a:cubicBezTo>
                    <a:pt x="526" y="69"/>
                    <a:pt x="434" y="92"/>
                    <a:pt x="366" y="138"/>
                  </a:cubicBezTo>
                  <a:cubicBezTo>
                    <a:pt x="297" y="183"/>
                    <a:pt x="206" y="252"/>
                    <a:pt x="160" y="320"/>
                  </a:cubicBezTo>
                  <a:cubicBezTo>
                    <a:pt x="92" y="412"/>
                    <a:pt x="46" y="480"/>
                    <a:pt x="23" y="594"/>
                  </a:cubicBezTo>
                  <a:cubicBezTo>
                    <a:pt x="1" y="686"/>
                    <a:pt x="1" y="800"/>
                    <a:pt x="23" y="891"/>
                  </a:cubicBezTo>
                  <a:cubicBezTo>
                    <a:pt x="23" y="982"/>
                    <a:pt x="46" y="1096"/>
                    <a:pt x="92" y="1165"/>
                  </a:cubicBezTo>
                  <a:cubicBezTo>
                    <a:pt x="115" y="1188"/>
                    <a:pt x="115" y="1188"/>
                    <a:pt x="115" y="1211"/>
                  </a:cubicBezTo>
                  <a:cubicBezTo>
                    <a:pt x="138" y="1370"/>
                    <a:pt x="160" y="1507"/>
                    <a:pt x="252" y="1644"/>
                  </a:cubicBezTo>
                  <a:cubicBezTo>
                    <a:pt x="366" y="1781"/>
                    <a:pt x="366" y="1804"/>
                    <a:pt x="480" y="1895"/>
                  </a:cubicBezTo>
                  <a:cubicBezTo>
                    <a:pt x="503" y="1918"/>
                    <a:pt x="548" y="1941"/>
                    <a:pt x="594" y="1964"/>
                  </a:cubicBezTo>
                  <a:cubicBezTo>
                    <a:pt x="662" y="2009"/>
                    <a:pt x="731" y="2032"/>
                    <a:pt x="799" y="2055"/>
                  </a:cubicBezTo>
                  <a:lnTo>
                    <a:pt x="982" y="2078"/>
                  </a:lnTo>
                  <a:cubicBezTo>
                    <a:pt x="1096" y="2078"/>
                    <a:pt x="1187" y="2055"/>
                    <a:pt x="1279" y="2009"/>
                  </a:cubicBezTo>
                  <a:cubicBezTo>
                    <a:pt x="1347" y="1987"/>
                    <a:pt x="1416" y="1964"/>
                    <a:pt x="1461" y="1918"/>
                  </a:cubicBezTo>
                  <a:cubicBezTo>
                    <a:pt x="1530" y="1850"/>
                    <a:pt x="1598" y="1781"/>
                    <a:pt x="1644" y="1690"/>
                  </a:cubicBezTo>
                  <a:cubicBezTo>
                    <a:pt x="1690" y="1599"/>
                    <a:pt x="1735" y="1507"/>
                    <a:pt x="1781" y="1393"/>
                  </a:cubicBezTo>
                  <a:cubicBezTo>
                    <a:pt x="1827" y="1302"/>
                    <a:pt x="1827" y="1188"/>
                    <a:pt x="1827" y="1074"/>
                  </a:cubicBezTo>
                  <a:cubicBezTo>
                    <a:pt x="1849" y="982"/>
                    <a:pt x="1827" y="868"/>
                    <a:pt x="1804" y="754"/>
                  </a:cubicBezTo>
                  <a:cubicBezTo>
                    <a:pt x="1804" y="731"/>
                    <a:pt x="1804" y="731"/>
                    <a:pt x="1804" y="708"/>
                  </a:cubicBezTo>
                  <a:cubicBezTo>
                    <a:pt x="1781" y="663"/>
                    <a:pt x="1735" y="549"/>
                    <a:pt x="1690" y="480"/>
                  </a:cubicBezTo>
                  <a:cubicBezTo>
                    <a:pt x="1667" y="457"/>
                    <a:pt x="1644" y="412"/>
                    <a:pt x="1621" y="389"/>
                  </a:cubicBezTo>
                  <a:cubicBezTo>
                    <a:pt x="1598" y="366"/>
                    <a:pt x="1576" y="320"/>
                    <a:pt x="1553" y="297"/>
                  </a:cubicBezTo>
                  <a:cubicBezTo>
                    <a:pt x="1553" y="297"/>
                    <a:pt x="1530" y="275"/>
                    <a:pt x="1530" y="275"/>
                  </a:cubicBezTo>
                  <a:cubicBezTo>
                    <a:pt x="1370" y="138"/>
                    <a:pt x="1302" y="115"/>
                    <a:pt x="1119" y="46"/>
                  </a:cubicBezTo>
                  <a:cubicBezTo>
                    <a:pt x="1051" y="24"/>
                    <a:pt x="914" y="1"/>
                    <a:pt x="8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5"/>
            <p:cNvSpPr/>
            <p:nvPr/>
          </p:nvSpPr>
          <p:spPr>
            <a:xfrm>
              <a:off x="1351425" y="3407600"/>
              <a:ext cx="43375" cy="47650"/>
            </a:xfrm>
            <a:custGeom>
              <a:avLst/>
              <a:gdLst/>
              <a:ahLst/>
              <a:cxnLst/>
              <a:rect l="l" t="t" r="r" b="b"/>
              <a:pathLst>
                <a:path w="1735" h="1906" extrusionOk="0">
                  <a:moveTo>
                    <a:pt x="845" y="1"/>
                  </a:moveTo>
                  <a:cubicBezTo>
                    <a:pt x="829" y="1"/>
                    <a:pt x="814" y="3"/>
                    <a:pt x="799" y="11"/>
                  </a:cubicBezTo>
                  <a:cubicBezTo>
                    <a:pt x="731" y="11"/>
                    <a:pt x="639" y="11"/>
                    <a:pt x="571" y="34"/>
                  </a:cubicBezTo>
                  <a:cubicBezTo>
                    <a:pt x="457" y="57"/>
                    <a:pt x="388" y="102"/>
                    <a:pt x="297" y="171"/>
                  </a:cubicBezTo>
                  <a:cubicBezTo>
                    <a:pt x="228" y="216"/>
                    <a:pt x="160" y="308"/>
                    <a:pt x="114" y="376"/>
                  </a:cubicBezTo>
                  <a:cubicBezTo>
                    <a:pt x="46" y="467"/>
                    <a:pt x="23" y="559"/>
                    <a:pt x="23" y="673"/>
                  </a:cubicBezTo>
                  <a:cubicBezTo>
                    <a:pt x="0" y="764"/>
                    <a:pt x="0" y="856"/>
                    <a:pt x="23" y="947"/>
                  </a:cubicBezTo>
                  <a:cubicBezTo>
                    <a:pt x="23" y="1015"/>
                    <a:pt x="0" y="1084"/>
                    <a:pt x="0" y="1152"/>
                  </a:cubicBezTo>
                  <a:cubicBezTo>
                    <a:pt x="0" y="1221"/>
                    <a:pt x="23" y="1289"/>
                    <a:pt x="23" y="1358"/>
                  </a:cubicBezTo>
                  <a:cubicBezTo>
                    <a:pt x="46" y="1403"/>
                    <a:pt x="69" y="1472"/>
                    <a:pt x="91" y="1540"/>
                  </a:cubicBezTo>
                  <a:cubicBezTo>
                    <a:pt x="137" y="1632"/>
                    <a:pt x="206" y="1700"/>
                    <a:pt x="297" y="1746"/>
                  </a:cubicBezTo>
                  <a:cubicBezTo>
                    <a:pt x="343" y="1791"/>
                    <a:pt x="411" y="1837"/>
                    <a:pt x="457" y="1837"/>
                  </a:cubicBezTo>
                  <a:cubicBezTo>
                    <a:pt x="525" y="1883"/>
                    <a:pt x="594" y="1905"/>
                    <a:pt x="662" y="1905"/>
                  </a:cubicBezTo>
                  <a:lnTo>
                    <a:pt x="868" y="1905"/>
                  </a:lnTo>
                  <a:cubicBezTo>
                    <a:pt x="959" y="1883"/>
                    <a:pt x="1050" y="1860"/>
                    <a:pt x="1141" y="1814"/>
                  </a:cubicBezTo>
                  <a:cubicBezTo>
                    <a:pt x="1210" y="1769"/>
                    <a:pt x="1301" y="1700"/>
                    <a:pt x="1370" y="1654"/>
                  </a:cubicBezTo>
                  <a:cubicBezTo>
                    <a:pt x="1393" y="1632"/>
                    <a:pt x="1393" y="1609"/>
                    <a:pt x="1415" y="1586"/>
                  </a:cubicBezTo>
                  <a:cubicBezTo>
                    <a:pt x="1461" y="1517"/>
                    <a:pt x="1529" y="1449"/>
                    <a:pt x="1575" y="1358"/>
                  </a:cubicBezTo>
                  <a:cubicBezTo>
                    <a:pt x="1621" y="1289"/>
                    <a:pt x="1644" y="1221"/>
                    <a:pt x="1666" y="1152"/>
                  </a:cubicBezTo>
                  <a:cubicBezTo>
                    <a:pt x="1666" y="1129"/>
                    <a:pt x="1689" y="1107"/>
                    <a:pt x="1689" y="1107"/>
                  </a:cubicBezTo>
                  <a:cubicBezTo>
                    <a:pt x="1689" y="1084"/>
                    <a:pt x="1689" y="1084"/>
                    <a:pt x="1689" y="1061"/>
                  </a:cubicBezTo>
                  <a:cubicBezTo>
                    <a:pt x="1712" y="992"/>
                    <a:pt x="1712" y="924"/>
                    <a:pt x="1735" y="833"/>
                  </a:cubicBezTo>
                  <a:cubicBezTo>
                    <a:pt x="1735" y="719"/>
                    <a:pt x="1712" y="627"/>
                    <a:pt x="1666" y="536"/>
                  </a:cubicBezTo>
                  <a:cubicBezTo>
                    <a:pt x="1621" y="445"/>
                    <a:pt x="1575" y="353"/>
                    <a:pt x="1507" y="285"/>
                  </a:cubicBezTo>
                  <a:cubicBezTo>
                    <a:pt x="1484" y="285"/>
                    <a:pt x="1484" y="285"/>
                    <a:pt x="1484" y="262"/>
                  </a:cubicBezTo>
                  <a:cubicBezTo>
                    <a:pt x="1415" y="216"/>
                    <a:pt x="1370" y="171"/>
                    <a:pt x="1301" y="125"/>
                  </a:cubicBezTo>
                  <a:cubicBezTo>
                    <a:pt x="1233" y="102"/>
                    <a:pt x="1164" y="57"/>
                    <a:pt x="1073" y="34"/>
                  </a:cubicBezTo>
                  <a:cubicBezTo>
                    <a:pt x="1050" y="34"/>
                    <a:pt x="982" y="11"/>
                    <a:pt x="936" y="11"/>
                  </a:cubicBezTo>
                  <a:cubicBezTo>
                    <a:pt x="906" y="11"/>
                    <a:pt x="875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5"/>
            <p:cNvSpPr/>
            <p:nvPr/>
          </p:nvSpPr>
          <p:spPr>
            <a:xfrm>
              <a:off x="1240150" y="3286325"/>
              <a:ext cx="45100" cy="44375"/>
            </a:xfrm>
            <a:custGeom>
              <a:avLst/>
              <a:gdLst/>
              <a:ahLst/>
              <a:cxnLst/>
              <a:rect l="l" t="t" r="r" b="b"/>
              <a:pathLst>
                <a:path w="1804" h="1775" extrusionOk="0">
                  <a:moveTo>
                    <a:pt x="913" y="0"/>
                  </a:moveTo>
                  <a:cubicBezTo>
                    <a:pt x="868" y="0"/>
                    <a:pt x="753" y="23"/>
                    <a:pt x="708" y="23"/>
                  </a:cubicBezTo>
                  <a:lnTo>
                    <a:pt x="708" y="46"/>
                  </a:lnTo>
                  <a:lnTo>
                    <a:pt x="685" y="46"/>
                  </a:lnTo>
                  <a:cubicBezTo>
                    <a:pt x="639" y="46"/>
                    <a:pt x="594" y="69"/>
                    <a:pt x="571" y="91"/>
                  </a:cubicBezTo>
                  <a:cubicBezTo>
                    <a:pt x="548" y="91"/>
                    <a:pt x="502" y="114"/>
                    <a:pt x="480" y="137"/>
                  </a:cubicBezTo>
                  <a:lnTo>
                    <a:pt x="457" y="137"/>
                  </a:lnTo>
                  <a:cubicBezTo>
                    <a:pt x="411" y="160"/>
                    <a:pt x="320" y="228"/>
                    <a:pt x="297" y="274"/>
                  </a:cubicBezTo>
                  <a:lnTo>
                    <a:pt x="274" y="274"/>
                  </a:lnTo>
                  <a:cubicBezTo>
                    <a:pt x="251" y="297"/>
                    <a:pt x="228" y="343"/>
                    <a:pt x="206" y="365"/>
                  </a:cubicBezTo>
                  <a:cubicBezTo>
                    <a:pt x="183" y="388"/>
                    <a:pt x="160" y="434"/>
                    <a:pt x="137" y="457"/>
                  </a:cubicBezTo>
                  <a:cubicBezTo>
                    <a:pt x="114" y="502"/>
                    <a:pt x="92" y="548"/>
                    <a:pt x="92" y="571"/>
                  </a:cubicBezTo>
                  <a:cubicBezTo>
                    <a:pt x="92" y="594"/>
                    <a:pt x="69" y="639"/>
                    <a:pt x="46" y="662"/>
                  </a:cubicBezTo>
                  <a:cubicBezTo>
                    <a:pt x="46" y="685"/>
                    <a:pt x="46" y="685"/>
                    <a:pt x="46" y="685"/>
                  </a:cubicBezTo>
                  <a:cubicBezTo>
                    <a:pt x="46" y="731"/>
                    <a:pt x="23" y="753"/>
                    <a:pt x="23" y="799"/>
                  </a:cubicBezTo>
                  <a:cubicBezTo>
                    <a:pt x="23" y="822"/>
                    <a:pt x="23" y="868"/>
                    <a:pt x="23" y="890"/>
                  </a:cubicBezTo>
                  <a:cubicBezTo>
                    <a:pt x="0" y="1005"/>
                    <a:pt x="23" y="1096"/>
                    <a:pt x="92" y="1187"/>
                  </a:cubicBezTo>
                  <a:cubicBezTo>
                    <a:pt x="114" y="1278"/>
                    <a:pt x="160" y="1370"/>
                    <a:pt x="228" y="1438"/>
                  </a:cubicBezTo>
                  <a:cubicBezTo>
                    <a:pt x="297" y="1507"/>
                    <a:pt x="388" y="1575"/>
                    <a:pt x="480" y="1598"/>
                  </a:cubicBezTo>
                  <a:lnTo>
                    <a:pt x="502" y="1598"/>
                  </a:lnTo>
                  <a:cubicBezTo>
                    <a:pt x="548" y="1621"/>
                    <a:pt x="571" y="1644"/>
                    <a:pt x="594" y="1666"/>
                  </a:cubicBezTo>
                  <a:cubicBezTo>
                    <a:pt x="685" y="1735"/>
                    <a:pt x="776" y="1758"/>
                    <a:pt x="868" y="1758"/>
                  </a:cubicBezTo>
                  <a:cubicBezTo>
                    <a:pt x="902" y="1769"/>
                    <a:pt x="936" y="1775"/>
                    <a:pt x="970" y="1775"/>
                  </a:cubicBezTo>
                  <a:cubicBezTo>
                    <a:pt x="1005" y="1775"/>
                    <a:pt x="1039" y="1769"/>
                    <a:pt x="1073" y="1758"/>
                  </a:cubicBezTo>
                  <a:cubicBezTo>
                    <a:pt x="1142" y="1758"/>
                    <a:pt x="1210" y="1735"/>
                    <a:pt x="1278" y="1712"/>
                  </a:cubicBezTo>
                  <a:cubicBezTo>
                    <a:pt x="1324" y="1689"/>
                    <a:pt x="1393" y="1666"/>
                    <a:pt x="1438" y="1598"/>
                  </a:cubicBezTo>
                  <a:cubicBezTo>
                    <a:pt x="1530" y="1552"/>
                    <a:pt x="1575" y="1484"/>
                    <a:pt x="1621" y="1393"/>
                  </a:cubicBezTo>
                  <a:lnTo>
                    <a:pt x="1644" y="1393"/>
                  </a:lnTo>
                  <a:cubicBezTo>
                    <a:pt x="1666" y="1324"/>
                    <a:pt x="1689" y="1256"/>
                    <a:pt x="1712" y="1187"/>
                  </a:cubicBezTo>
                  <a:cubicBezTo>
                    <a:pt x="1712" y="1187"/>
                    <a:pt x="1735" y="1164"/>
                    <a:pt x="1735" y="1164"/>
                  </a:cubicBezTo>
                  <a:cubicBezTo>
                    <a:pt x="1735" y="1164"/>
                    <a:pt x="1735" y="1141"/>
                    <a:pt x="1735" y="1141"/>
                  </a:cubicBezTo>
                  <a:cubicBezTo>
                    <a:pt x="1735" y="1119"/>
                    <a:pt x="1735" y="1073"/>
                    <a:pt x="1758" y="1027"/>
                  </a:cubicBezTo>
                  <a:cubicBezTo>
                    <a:pt x="1781" y="959"/>
                    <a:pt x="1803" y="868"/>
                    <a:pt x="1803" y="753"/>
                  </a:cubicBezTo>
                  <a:cubicBezTo>
                    <a:pt x="1803" y="662"/>
                    <a:pt x="1781" y="548"/>
                    <a:pt x="1735" y="480"/>
                  </a:cubicBezTo>
                  <a:cubicBezTo>
                    <a:pt x="1712" y="365"/>
                    <a:pt x="1666" y="297"/>
                    <a:pt x="1575" y="228"/>
                  </a:cubicBezTo>
                  <a:cubicBezTo>
                    <a:pt x="1530" y="183"/>
                    <a:pt x="1484" y="137"/>
                    <a:pt x="1438" y="114"/>
                  </a:cubicBezTo>
                  <a:cubicBezTo>
                    <a:pt x="1301" y="46"/>
                    <a:pt x="1187" y="0"/>
                    <a:pt x="1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1_1_1_1_1"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16"/>
          <p:cNvSpPr/>
          <p:nvPr/>
        </p:nvSpPr>
        <p:spPr>
          <a:xfrm flipH="1">
            <a:off x="3761724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16"/>
          <p:cNvSpPr/>
          <p:nvPr/>
        </p:nvSpPr>
        <p:spPr>
          <a:xfrm flipH="1">
            <a:off x="-10415" y="3681600"/>
            <a:ext cx="5085340" cy="1461854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1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05" name="Google Shape;705;p16"/>
          <p:cNvGrpSpPr/>
          <p:nvPr/>
        </p:nvGrpSpPr>
        <p:grpSpPr>
          <a:xfrm>
            <a:off x="8285150" y="-214100"/>
            <a:ext cx="1067700" cy="1029050"/>
            <a:chOff x="4445375" y="3754025"/>
            <a:chExt cx="1067700" cy="1029050"/>
          </a:xfrm>
        </p:grpSpPr>
        <p:sp>
          <p:nvSpPr>
            <p:cNvPr id="706" name="Google Shape;706;p16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6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6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6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6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6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16"/>
          <p:cNvGrpSpPr/>
          <p:nvPr/>
        </p:nvGrpSpPr>
        <p:grpSpPr>
          <a:xfrm rot="-1413944">
            <a:off x="24" y="4167079"/>
            <a:ext cx="671649" cy="976573"/>
            <a:chOff x="6754175" y="1092800"/>
            <a:chExt cx="671650" cy="976575"/>
          </a:xfrm>
        </p:grpSpPr>
        <p:sp>
          <p:nvSpPr>
            <p:cNvPr id="714" name="Google Shape;714;p16"/>
            <p:cNvSpPr/>
            <p:nvPr/>
          </p:nvSpPr>
          <p:spPr>
            <a:xfrm>
              <a:off x="7014950" y="1223675"/>
              <a:ext cx="70200" cy="69675"/>
            </a:xfrm>
            <a:custGeom>
              <a:avLst/>
              <a:gdLst/>
              <a:ahLst/>
              <a:cxnLst/>
              <a:rect l="l" t="t" r="r" b="b"/>
              <a:pathLst>
                <a:path w="2808" h="2787" extrusionOk="0">
                  <a:moveTo>
                    <a:pt x="1580" y="1"/>
                  </a:moveTo>
                  <a:cubicBezTo>
                    <a:pt x="1466" y="1"/>
                    <a:pt x="1353" y="12"/>
                    <a:pt x="1233" y="39"/>
                  </a:cubicBezTo>
                  <a:cubicBezTo>
                    <a:pt x="1027" y="84"/>
                    <a:pt x="845" y="221"/>
                    <a:pt x="685" y="358"/>
                  </a:cubicBezTo>
                  <a:cubicBezTo>
                    <a:pt x="639" y="381"/>
                    <a:pt x="617" y="381"/>
                    <a:pt x="594" y="404"/>
                  </a:cubicBezTo>
                  <a:cubicBezTo>
                    <a:pt x="411" y="518"/>
                    <a:pt x="274" y="632"/>
                    <a:pt x="183" y="815"/>
                  </a:cubicBezTo>
                  <a:cubicBezTo>
                    <a:pt x="69" y="997"/>
                    <a:pt x="46" y="1180"/>
                    <a:pt x="0" y="1385"/>
                  </a:cubicBezTo>
                  <a:cubicBezTo>
                    <a:pt x="0" y="1522"/>
                    <a:pt x="23" y="1682"/>
                    <a:pt x="46" y="1819"/>
                  </a:cubicBezTo>
                  <a:cubicBezTo>
                    <a:pt x="69" y="1910"/>
                    <a:pt x="114" y="2001"/>
                    <a:pt x="160" y="2070"/>
                  </a:cubicBezTo>
                  <a:cubicBezTo>
                    <a:pt x="183" y="2116"/>
                    <a:pt x="206" y="2161"/>
                    <a:pt x="229" y="2207"/>
                  </a:cubicBezTo>
                  <a:cubicBezTo>
                    <a:pt x="343" y="2367"/>
                    <a:pt x="480" y="2504"/>
                    <a:pt x="662" y="2595"/>
                  </a:cubicBezTo>
                  <a:cubicBezTo>
                    <a:pt x="845" y="2709"/>
                    <a:pt x="1027" y="2755"/>
                    <a:pt x="1256" y="2778"/>
                  </a:cubicBezTo>
                  <a:cubicBezTo>
                    <a:pt x="1299" y="2784"/>
                    <a:pt x="1341" y="2787"/>
                    <a:pt x="1384" y="2787"/>
                  </a:cubicBezTo>
                  <a:cubicBezTo>
                    <a:pt x="1499" y="2787"/>
                    <a:pt x="1612" y="2765"/>
                    <a:pt x="1712" y="2732"/>
                  </a:cubicBezTo>
                  <a:cubicBezTo>
                    <a:pt x="1849" y="2709"/>
                    <a:pt x="2009" y="2641"/>
                    <a:pt x="2123" y="2572"/>
                  </a:cubicBezTo>
                  <a:cubicBezTo>
                    <a:pt x="2306" y="2435"/>
                    <a:pt x="2420" y="2321"/>
                    <a:pt x="2534" y="2161"/>
                  </a:cubicBezTo>
                  <a:cubicBezTo>
                    <a:pt x="2625" y="2047"/>
                    <a:pt x="2671" y="1910"/>
                    <a:pt x="2717" y="1796"/>
                  </a:cubicBezTo>
                  <a:cubicBezTo>
                    <a:pt x="2808" y="1522"/>
                    <a:pt x="2808" y="1225"/>
                    <a:pt x="2739" y="952"/>
                  </a:cubicBezTo>
                  <a:cubicBezTo>
                    <a:pt x="2717" y="815"/>
                    <a:pt x="2648" y="700"/>
                    <a:pt x="2580" y="586"/>
                  </a:cubicBezTo>
                  <a:cubicBezTo>
                    <a:pt x="2465" y="404"/>
                    <a:pt x="2374" y="312"/>
                    <a:pt x="2192" y="175"/>
                  </a:cubicBezTo>
                  <a:cubicBezTo>
                    <a:pt x="2169" y="153"/>
                    <a:pt x="2123" y="130"/>
                    <a:pt x="2100" y="130"/>
                  </a:cubicBezTo>
                  <a:cubicBezTo>
                    <a:pt x="2009" y="84"/>
                    <a:pt x="1918" y="39"/>
                    <a:pt x="1826" y="16"/>
                  </a:cubicBezTo>
                  <a:cubicBezTo>
                    <a:pt x="1741" y="6"/>
                    <a:pt x="1660" y="1"/>
                    <a:pt x="1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6904250" y="1350500"/>
              <a:ext cx="62225" cy="62125"/>
            </a:xfrm>
            <a:custGeom>
              <a:avLst/>
              <a:gdLst/>
              <a:ahLst/>
              <a:cxnLst/>
              <a:rect l="l" t="t" r="r" b="b"/>
              <a:pathLst>
                <a:path w="2489" h="2485" extrusionOk="0">
                  <a:moveTo>
                    <a:pt x="1173" y="0"/>
                  </a:moveTo>
                  <a:cubicBezTo>
                    <a:pt x="1086" y="0"/>
                    <a:pt x="994" y="17"/>
                    <a:pt x="913" y="33"/>
                  </a:cubicBezTo>
                  <a:cubicBezTo>
                    <a:pt x="822" y="56"/>
                    <a:pt x="731" y="124"/>
                    <a:pt x="639" y="193"/>
                  </a:cubicBezTo>
                  <a:cubicBezTo>
                    <a:pt x="548" y="215"/>
                    <a:pt x="457" y="261"/>
                    <a:pt x="388" y="352"/>
                  </a:cubicBezTo>
                  <a:cubicBezTo>
                    <a:pt x="343" y="375"/>
                    <a:pt x="320" y="421"/>
                    <a:pt x="274" y="466"/>
                  </a:cubicBezTo>
                  <a:cubicBezTo>
                    <a:pt x="251" y="512"/>
                    <a:pt x="206" y="558"/>
                    <a:pt x="183" y="603"/>
                  </a:cubicBezTo>
                  <a:cubicBezTo>
                    <a:pt x="137" y="672"/>
                    <a:pt x="114" y="740"/>
                    <a:pt x="92" y="832"/>
                  </a:cubicBezTo>
                  <a:cubicBezTo>
                    <a:pt x="69" y="854"/>
                    <a:pt x="69" y="877"/>
                    <a:pt x="69" y="900"/>
                  </a:cubicBezTo>
                  <a:cubicBezTo>
                    <a:pt x="0" y="1128"/>
                    <a:pt x="0" y="1334"/>
                    <a:pt x="69" y="1562"/>
                  </a:cubicBezTo>
                  <a:cubicBezTo>
                    <a:pt x="92" y="1676"/>
                    <a:pt x="137" y="1767"/>
                    <a:pt x="183" y="1859"/>
                  </a:cubicBezTo>
                  <a:cubicBezTo>
                    <a:pt x="228" y="1950"/>
                    <a:pt x="297" y="2041"/>
                    <a:pt x="365" y="2133"/>
                  </a:cubicBezTo>
                  <a:cubicBezTo>
                    <a:pt x="388" y="2133"/>
                    <a:pt x="411" y="2155"/>
                    <a:pt x="434" y="2178"/>
                  </a:cubicBezTo>
                  <a:cubicBezTo>
                    <a:pt x="502" y="2224"/>
                    <a:pt x="548" y="2292"/>
                    <a:pt x="639" y="2315"/>
                  </a:cubicBezTo>
                  <a:cubicBezTo>
                    <a:pt x="708" y="2361"/>
                    <a:pt x="776" y="2384"/>
                    <a:pt x="845" y="2429"/>
                  </a:cubicBezTo>
                  <a:cubicBezTo>
                    <a:pt x="890" y="2429"/>
                    <a:pt x="913" y="2429"/>
                    <a:pt x="936" y="2452"/>
                  </a:cubicBezTo>
                  <a:cubicBezTo>
                    <a:pt x="1017" y="2468"/>
                    <a:pt x="1097" y="2484"/>
                    <a:pt x="1178" y="2484"/>
                  </a:cubicBezTo>
                  <a:cubicBezTo>
                    <a:pt x="1212" y="2484"/>
                    <a:pt x="1245" y="2482"/>
                    <a:pt x="1278" y="2475"/>
                  </a:cubicBezTo>
                  <a:cubicBezTo>
                    <a:pt x="1370" y="2475"/>
                    <a:pt x="1507" y="2452"/>
                    <a:pt x="1598" y="2407"/>
                  </a:cubicBezTo>
                  <a:cubicBezTo>
                    <a:pt x="1712" y="2384"/>
                    <a:pt x="1826" y="2338"/>
                    <a:pt x="1918" y="2270"/>
                  </a:cubicBezTo>
                  <a:cubicBezTo>
                    <a:pt x="1986" y="2224"/>
                    <a:pt x="2100" y="2155"/>
                    <a:pt x="2169" y="2064"/>
                  </a:cubicBezTo>
                  <a:cubicBezTo>
                    <a:pt x="2237" y="1973"/>
                    <a:pt x="2306" y="1904"/>
                    <a:pt x="2351" y="1790"/>
                  </a:cubicBezTo>
                  <a:cubicBezTo>
                    <a:pt x="2397" y="1722"/>
                    <a:pt x="2420" y="1653"/>
                    <a:pt x="2443" y="1562"/>
                  </a:cubicBezTo>
                  <a:cubicBezTo>
                    <a:pt x="2465" y="1516"/>
                    <a:pt x="2465" y="1448"/>
                    <a:pt x="2488" y="1402"/>
                  </a:cubicBezTo>
                  <a:cubicBezTo>
                    <a:pt x="2488" y="1242"/>
                    <a:pt x="2488" y="1128"/>
                    <a:pt x="2465" y="969"/>
                  </a:cubicBezTo>
                  <a:cubicBezTo>
                    <a:pt x="2443" y="946"/>
                    <a:pt x="2443" y="900"/>
                    <a:pt x="2443" y="877"/>
                  </a:cubicBezTo>
                  <a:cubicBezTo>
                    <a:pt x="2397" y="809"/>
                    <a:pt x="2374" y="717"/>
                    <a:pt x="2328" y="649"/>
                  </a:cubicBezTo>
                  <a:cubicBezTo>
                    <a:pt x="2283" y="558"/>
                    <a:pt x="2237" y="512"/>
                    <a:pt x="2169" y="444"/>
                  </a:cubicBezTo>
                  <a:cubicBezTo>
                    <a:pt x="2146" y="398"/>
                    <a:pt x="2123" y="375"/>
                    <a:pt x="2100" y="352"/>
                  </a:cubicBezTo>
                  <a:cubicBezTo>
                    <a:pt x="2032" y="307"/>
                    <a:pt x="1963" y="238"/>
                    <a:pt x="1895" y="193"/>
                  </a:cubicBezTo>
                  <a:cubicBezTo>
                    <a:pt x="1872" y="170"/>
                    <a:pt x="1849" y="170"/>
                    <a:pt x="1803" y="147"/>
                  </a:cubicBezTo>
                  <a:cubicBezTo>
                    <a:pt x="1735" y="101"/>
                    <a:pt x="1644" y="78"/>
                    <a:pt x="1552" y="56"/>
                  </a:cubicBezTo>
                  <a:cubicBezTo>
                    <a:pt x="1484" y="10"/>
                    <a:pt x="1370" y="10"/>
                    <a:pt x="1278" y="10"/>
                  </a:cubicBezTo>
                  <a:cubicBezTo>
                    <a:pt x="1245" y="3"/>
                    <a:pt x="1210" y="0"/>
                    <a:pt x="1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6895125" y="1500800"/>
              <a:ext cx="41675" cy="53100"/>
            </a:xfrm>
            <a:custGeom>
              <a:avLst/>
              <a:gdLst/>
              <a:ahLst/>
              <a:cxnLst/>
              <a:rect l="l" t="t" r="r" b="b"/>
              <a:pathLst>
                <a:path w="1667" h="2124" extrusionOk="0">
                  <a:moveTo>
                    <a:pt x="845" y="1"/>
                  </a:moveTo>
                  <a:cubicBezTo>
                    <a:pt x="799" y="1"/>
                    <a:pt x="730" y="24"/>
                    <a:pt x="662" y="24"/>
                  </a:cubicBezTo>
                  <a:cubicBezTo>
                    <a:pt x="548" y="69"/>
                    <a:pt x="457" y="115"/>
                    <a:pt x="365" y="206"/>
                  </a:cubicBezTo>
                  <a:cubicBezTo>
                    <a:pt x="205" y="343"/>
                    <a:pt x="114" y="503"/>
                    <a:pt x="69" y="686"/>
                  </a:cubicBezTo>
                  <a:cubicBezTo>
                    <a:pt x="23" y="777"/>
                    <a:pt x="23" y="891"/>
                    <a:pt x="23" y="982"/>
                  </a:cubicBezTo>
                  <a:cubicBezTo>
                    <a:pt x="23" y="1005"/>
                    <a:pt x="23" y="1028"/>
                    <a:pt x="23" y="1051"/>
                  </a:cubicBezTo>
                  <a:cubicBezTo>
                    <a:pt x="23" y="1074"/>
                    <a:pt x="23" y="1074"/>
                    <a:pt x="0" y="1074"/>
                  </a:cubicBezTo>
                  <a:cubicBezTo>
                    <a:pt x="0" y="1119"/>
                    <a:pt x="0" y="1142"/>
                    <a:pt x="23" y="1188"/>
                  </a:cubicBezTo>
                  <a:cubicBezTo>
                    <a:pt x="0" y="1279"/>
                    <a:pt x="23" y="1370"/>
                    <a:pt x="69" y="1439"/>
                  </a:cubicBezTo>
                  <a:cubicBezTo>
                    <a:pt x="91" y="1507"/>
                    <a:pt x="114" y="1553"/>
                    <a:pt x="160" y="1599"/>
                  </a:cubicBezTo>
                  <a:cubicBezTo>
                    <a:pt x="160" y="1599"/>
                    <a:pt x="160" y="1622"/>
                    <a:pt x="183" y="1644"/>
                  </a:cubicBezTo>
                  <a:cubicBezTo>
                    <a:pt x="274" y="1804"/>
                    <a:pt x="411" y="1941"/>
                    <a:pt x="571" y="2032"/>
                  </a:cubicBezTo>
                  <a:cubicBezTo>
                    <a:pt x="685" y="2101"/>
                    <a:pt x="799" y="2124"/>
                    <a:pt x="936" y="2124"/>
                  </a:cubicBezTo>
                  <a:cubicBezTo>
                    <a:pt x="1027" y="2124"/>
                    <a:pt x="1118" y="2124"/>
                    <a:pt x="1187" y="2078"/>
                  </a:cubicBezTo>
                  <a:cubicBezTo>
                    <a:pt x="1278" y="2032"/>
                    <a:pt x="1347" y="1987"/>
                    <a:pt x="1415" y="1918"/>
                  </a:cubicBezTo>
                  <a:cubicBezTo>
                    <a:pt x="1507" y="1827"/>
                    <a:pt x="1552" y="1736"/>
                    <a:pt x="1598" y="1622"/>
                  </a:cubicBezTo>
                  <a:cubicBezTo>
                    <a:pt x="1643" y="1507"/>
                    <a:pt x="1643" y="1393"/>
                    <a:pt x="1666" y="1279"/>
                  </a:cubicBezTo>
                  <a:cubicBezTo>
                    <a:pt x="1666" y="1165"/>
                    <a:pt x="1643" y="1051"/>
                    <a:pt x="1621" y="937"/>
                  </a:cubicBezTo>
                  <a:cubicBezTo>
                    <a:pt x="1598" y="868"/>
                    <a:pt x="1575" y="800"/>
                    <a:pt x="1552" y="731"/>
                  </a:cubicBezTo>
                  <a:cubicBezTo>
                    <a:pt x="1552" y="709"/>
                    <a:pt x="1552" y="709"/>
                    <a:pt x="1552" y="709"/>
                  </a:cubicBezTo>
                  <a:cubicBezTo>
                    <a:pt x="1552" y="594"/>
                    <a:pt x="1529" y="526"/>
                    <a:pt x="1484" y="435"/>
                  </a:cubicBezTo>
                  <a:cubicBezTo>
                    <a:pt x="1461" y="343"/>
                    <a:pt x="1415" y="275"/>
                    <a:pt x="1347" y="206"/>
                  </a:cubicBezTo>
                  <a:cubicBezTo>
                    <a:pt x="1210" y="92"/>
                    <a:pt x="1027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6"/>
            <p:cNvSpPr/>
            <p:nvPr/>
          </p:nvSpPr>
          <p:spPr>
            <a:xfrm>
              <a:off x="6954450" y="1656600"/>
              <a:ext cx="55950" cy="61800"/>
            </a:xfrm>
            <a:custGeom>
              <a:avLst/>
              <a:gdLst/>
              <a:ahLst/>
              <a:cxnLst/>
              <a:rect l="l" t="t" r="r" b="b"/>
              <a:pathLst>
                <a:path w="2238" h="2472" extrusionOk="0">
                  <a:moveTo>
                    <a:pt x="960" y="0"/>
                  </a:moveTo>
                  <a:cubicBezTo>
                    <a:pt x="777" y="23"/>
                    <a:pt x="594" y="69"/>
                    <a:pt x="457" y="206"/>
                  </a:cubicBezTo>
                  <a:cubicBezTo>
                    <a:pt x="389" y="297"/>
                    <a:pt x="320" y="388"/>
                    <a:pt x="252" y="480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913"/>
                    <a:pt x="47" y="959"/>
                  </a:cubicBezTo>
                  <a:cubicBezTo>
                    <a:pt x="24" y="1073"/>
                    <a:pt x="1" y="1210"/>
                    <a:pt x="24" y="1324"/>
                  </a:cubicBezTo>
                  <a:cubicBezTo>
                    <a:pt x="47" y="1552"/>
                    <a:pt x="92" y="1758"/>
                    <a:pt x="229" y="1940"/>
                  </a:cubicBezTo>
                  <a:cubicBezTo>
                    <a:pt x="275" y="2032"/>
                    <a:pt x="343" y="2100"/>
                    <a:pt x="412" y="2169"/>
                  </a:cubicBezTo>
                  <a:cubicBezTo>
                    <a:pt x="571" y="2306"/>
                    <a:pt x="663" y="2351"/>
                    <a:pt x="845" y="2420"/>
                  </a:cubicBezTo>
                  <a:cubicBezTo>
                    <a:pt x="937" y="2454"/>
                    <a:pt x="1051" y="2471"/>
                    <a:pt x="1165" y="2471"/>
                  </a:cubicBezTo>
                  <a:cubicBezTo>
                    <a:pt x="1279" y="2471"/>
                    <a:pt x="1393" y="2454"/>
                    <a:pt x="1485" y="2420"/>
                  </a:cubicBezTo>
                  <a:cubicBezTo>
                    <a:pt x="1667" y="2351"/>
                    <a:pt x="1758" y="2306"/>
                    <a:pt x="1895" y="2191"/>
                  </a:cubicBezTo>
                  <a:cubicBezTo>
                    <a:pt x="1987" y="2100"/>
                    <a:pt x="2055" y="2032"/>
                    <a:pt x="2101" y="1918"/>
                  </a:cubicBezTo>
                  <a:cubicBezTo>
                    <a:pt x="2146" y="1849"/>
                    <a:pt x="2192" y="1735"/>
                    <a:pt x="2215" y="1644"/>
                  </a:cubicBezTo>
                  <a:cubicBezTo>
                    <a:pt x="2215" y="1575"/>
                    <a:pt x="2238" y="1484"/>
                    <a:pt x="2238" y="1393"/>
                  </a:cubicBezTo>
                  <a:cubicBezTo>
                    <a:pt x="2238" y="1324"/>
                    <a:pt x="2215" y="1233"/>
                    <a:pt x="2192" y="1142"/>
                  </a:cubicBezTo>
                  <a:cubicBezTo>
                    <a:pt x="2124" y="913"/>
                    <a:pt x="1964" y="708"/>
                    <a:pt x="1758" y="594"/>
                  </a:cubicBezTo>
                  <a:cubicBezTo>
                    <a:pt x="1713" y="571"/>
                    <a:pt x="1667" y="548"/>
                    <a:pt x="1621" y="525"/>
                  </a:cubicBezTo>
                  <a:cubicBezTo>
                    <a:pt x="1576" y="411"/>
                    <a:pt x="1530" y="297"/>
                    <a:pt x="1439" y="206"/>
                  </a:cubicBezTo>
                  <a:cubicBezTo>
                    <a:pt x="1302" y="92"/>
                    <a:pt x="1142" y="0"/>
                    <a:pt x="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6"/>
            <p:cNvSpPr/>
            <p:nvPr/>
          </p:nvSpPr>
          <p:spPr>
            <a:xfrm>
              <a:off x="7072000" y="1827275"/>
              <a:ext cx="57675" cy="69825"/>
            </a:xfrm>
            <a:custGeom>
              <a:avLst/>
              <a:gdLst/>
              <a:ahLst/>
              <a:cxnLst/>
              <a:rect l="l" t="t" r="r" b="b"/>
              <a:pathLst>
                <a:path w="2307" h="2793" extrusionOk="0">
                  <a:moveTo>
                    <a:pt x="1090" y="1"/>
                  </a:moveTo>
                  <a:cubicBezTo>
                    <a:pt x="987" y="1"/>
                    <a:pt x="886" y="23"/>
                    <a:pt x="800" y="66"/>
                  </a:cubicBezTo>
                  <a:cubicBezTo>
                    <a:pt x="708" y="89"/>
                    <a:pt x="640" y="135"/>
                    <a:pt x="572" y="203"/>
                  </a:cubicBezTo>
                  <a:cubicBezTo>
                    <a:pt x="480" y="295"/>
                    <a:pt x="412" y="386"/>
                    <a:pt x="389" y="523"/>
                  </a:cubicBezTo>
                  <a:cubicBezTo>
                    <a:pt x="320" y="706"/>
                    <a:pt x="252" y="888"/>
                    <a:pt x="183" y="1071"/>
                  </a:cubicBezTo>
                  <a:cubicBezTo>
                    <a:pt x="161" y="1094"/>
                    <a:pt x="161" y="1139"/>
                    <a:pt x="161" y="1162"/>
                  </a:cubicBezTo>
                  <a:cubicBezTo>
                    <a:pt x="115" y="1253"/>
                    <a:pt x="69" y="1345"/>
                    <a:pt x="47" y="1436"/>
                  </a:cubicBezTo>
                  <a:cubicBezTo>
                    <a:pt x="24" y="1504"/>
                    <a:pt x="1" y="1619"/>
                    <a:pt x="24" y="1710"/>
                  </a:cubicBezTo>
                  <a:cubicBezTo>
                    <a:pt x="24" y="1915"/>
                    <a:pt x="69" y="2121"/>
                    <a:pt x="183" y="2281"/>
                  </a:cubicBezTo>
                  <a:cubicBezTo>
                    <a:pt x="298" y="2440"/>
                    <a:pt x="435" y="2577"/>
                    <a:pt x="617" y="2669"/>
                  </a:cubicBezTo>
                  <a:cubicBezTo>
                    <a:pt x="788" y="2746"/>
                    <a:pt x="958" y="2792"/>
                    <a:pt x="1129" y="2792"/>
                  </a:cubicBezTo>
                  <a:cubicBezTo>
                    <a:pt x="1209" y="2792"/>
                    <a:pt x="1290" y="2782"/>
                    <a:pt x="1370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4" y="2189"/>
                    <a:pt x="2192" y="2029"/>
                  </a:cubicBezTo>
                  <a:cubicBezTo>
                    <a:pt x="2261" y="1870"/>
                    <a:pt x="2306" y="1687"/>
                    <a:pt x="2306" y="1504"/>
                  </a:cubicBezTo>
                  <a:cubicBezTo>
                    <a:pt x="2306" y="1276"/>
                    <a:pt x="2238" y="1094"/>
                    <a:pt x="2146" y="888"/>
                  </a:cubicBezTo>
                  <a:cubicBezTo>
                    <a:pt x="2010" y="546"/>
                    <a:pt x="1713" y="295"/>
                    <a:pt x="1416" y="89"/>
                  </a:cubicBezTo>
                  <a:cubicBezTo>
                    <a:pt x="1320" y="29"/>
                    <a:pt x="1204" y="1"/>
                    <a:pt x="10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7220375" y="1878275"/>
              <a:ext cx="75925" cy="59250"/>
            </a:xfrm>
            <a:custGeom>
              <a:avLst/>
              <a:gdLst/>
              <a:ahLst/>
              <a:cxnLst/>
              <a:rect l="l" t="t" r="r" b="b"/>
              <a:pathLst>
                <a:path w="3037" h="2370" extrusionOk="0">
                  <a:moveTo>
                    <a:pt x="2001" y="1"/>
                  </a:moveTo>
                  <a:cubicBezTo>
                    <a:pt x="1912" y="1"/>
                    <a:pt x="1826" y="12"/>
                    <a:pt x="1758" y="35"/>
                  </a:cubicBezTo>
                  <a:cubicBezTo>
                    <a:pt x="1575" y="104"/>
                    <a:pt x="1416" y="195"/>
                    <a:pt x="1324" y="355"/>
                  </a:cubicBezTo>
                  <a:cubicBezTo>
                    <a:pt x="1324" y="355"/>
                    <a:pt x="1324" y="377"/>
                    <a:pt x="1324" y="377"/>
                  </a:cubicBezTo>
                  <a:cubicBezTo>
                    <a:pt x="1233" y="286"/>
                    <a:pt x="1142" y="241"/>
                    <a:pt x="1028" y="218"/>
                  </a:cubicBezTo>
                  <a:cubicBezTo>
                    <a:pt x="966" y="200"/>
                    <a:pt x="894" y="189"/>
                    <a:pt x="820" y="189"/>
                  </a:cubicBezTo>
                  <a:cubicBezTo>
                    <a:pt x="705" y="189"/>
                    <a:pt x="587" y="216"/>
                    <a:pt x="503" y="286"/>
                  </a:cubicBezTo>
                  <a:cubicBezTo>
                    <a:pt x="343" y="377"/>
                    <a:pt x="274" y="446"/>
                    <a:pt x="160" y="606"/>
                  </a:cubicBezTo>
                  <a:cubicBezTo>
                    <a:pt x="115" y="674"/>
                    <a:pt x="92" y="743"/>
                    <a:pt x="69" y="834"/>
                  </a:cubicBezTo>
                  <a:cubicBezTo>
                    <a:pt x="69" y="857"/>
                    <a:pt x="46" y="880"/>
                    <a:pt x="46" y="902"/>
                  </a:cubicBezTo>
                  <a:cubicBezTo>
                    <a:pt x="23" y="1017"/>
                    <a:pt x="0" y="1131"/>
                    <a:pt x="23" y="1222"/>
                  </a:cubicBezTo>
                  <a:cubicBezTo>
                    <a:pt x="46" y="1427"/>
                    <a:pt x="69" y="1519"/>
                    <a:pt x="160" y="1701"/>
                  </a:cubicBezTo>
                  <a:cubicBezTo>
                    <a:pt x="343" y="2135"/>
                    <a:pt x="822" y="2340"/>
                    <a:pt x="1279" y="2363"/>
                  </a:cubicBezTo>
                  <a:cubicBezTo>
                    <a:pt x="1316" y="2367"/>
                    <a:pt x="1354" y="2369"/>
                    <a:pt x="1392" y="2369"/>
                  </a:cubicBezTo>
                  <a:cubicBezTo>
                    <a:pt x="1559" y="2369"/>
                    <a:pt x="1723" y="2332"/>
                    <a:pt x="1872" y="2295"/>
                  </a:cubicBezTo>
                  <a:cubicBezTo>
                    <a:pt x="2032" y="2249"/>
                    <a:pt x="2215" y="2181"/>
                    <a:pt x="2374" y="2112"/>
                  </a:cubicBezTo>
                  <a:cubicBezTo>
                    <a:pt x="2557" y="1998"/>
                    <a:pt x="2739" y="1838"/>
                    <a:pt x="2854" y="1656"/>
                  </a:cubicBezTo>
                  <a:cubicBezTo>
                    <a:pt x="2922" y="1564"/>
                    <a:pt x="2968" y="1450"/>
                    <a:pt x="2991" y="1359"/>
                  </a:cubicBezTo>
                  <a:cubicBezTo>
                    <a:pt x="3036" y="1199"/>
                    <a:pt x="3036" y="1085"/>
                    <a:pt x="3013" y="925"/>
                  </a:cubicBezTo>
                  <a:cubicBezTo>
                    <a:pt x="2968" y="674"/>
                    <a:pt x="2876" y="446"/>
                    <a:pt x="2671" y="263"/>
                  </a:cubicBezTo>
                  <a:cubicBezTo>
                    <a:pt x="2557" y="149"/>
                    <a:pt x="2420" y="81"/>
                    <a:pt x="2260" y="35"/>
                  </a:cubicBezTo>
                  <a:cubicBezTo>
                    <a:pt x="2180" y="12"/>
                    <a:pt x="2089" y="1"/>
                    <a:pt x="2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7359050" y="1770925"/>
              <a:ext cx="66775" cy="64875"/>
            </a:xfrm>
            <a:custGeom>
              <a:avLst/>
              <a:gdLst/>
              <a:ahLst/>
              <a:cxnLst/>
              <a:rect l="l" t="t" r="r" b="b"/>
              <a:pathLst>
                <a:path w="2671" h="2595" extrusionOk="0">
                  <a:moveTo>
                    <a:pt x="1597" y="0"/>
                  </a:moveTo>
                  <a:cubicBezTo>
                    <a:pt x="1559" y="0"/>
                    <a:pt x="1521" y="6"/>
                    <a:pt x="1484" y="15"/>
                  </a:cubicBezTo>
                  <a:cubicBezTo>
                    <a:pt x="1392" y="15"/>
                    <a:pt x="1301" y="38"/>
                    <a:pt x="1233" y="106"/>
                  </a:cubicBezTo>
                  <a:cubicBezTo>
                    <a:pt x="1096" y="175"/>
                    <a:pt x="981" y="312"/>
                    <a:pt x="936" y="449"/>
                  </a:cubicBezTo>
                  <a:cubicBezTo>
                    <a:pt x="875" y="434"/>
                    <a:pt x="812" y="426"/>
                    <a:pt x="748" y="426"/>
                  </a:cubicBezTo>
                  <a:cubicBezTo>
                    <a:pt x="621" y="426"/>
                    <a:pt x="495" y="456"/>
                    <a:pt x="388" y="517"/>
                  </a:cubicBezTo>
                  <a:cubicBezTo>
                    <a:pt x="228" y="609"/>
                    <a:pt x="114" y="768"/>
                    <a:pt x="68" y="928"/>
                  </a:cubicBezTo>
                  <a:cubicBezTo>
                    <a:pt x="23" y="1156"/>
                    <a:pt x="0" y="1385"/>
                    <a:pt x="68" y="1590"/>
                  </a:cubicBezTo>
                  <a:cubicBezTo>
                    <a:pt x="137" y="1818"/>
                    <a:pt x="251" y="1978"/>
                    <a:pt x="411" y="2161"/>
                  </a:cubicBezTo>
                  <a:cubicBezTo>
                    <a:pt x="479" y="2229"/>
                    <a:pt x="548" y="2298"/>
                    <a:pt x="639" y="2343"/>
                  </a:cubicBezTo>
                  <a:cubicBezTo>
                    <a:pt x="685" y="2389"/>
                    <a:pt x="730" y="2412"/>
                    <a:pt x="799" y="2435"/>
                  </a:cubicBezTo>
                  <a:cubicBezTo>
                    <a:pt x="890" y="2480"/>
                    <a:pt x="981" y="2526"/>
                    <a:pt x="1096" y="2549"/>
                  </a:cubicBezTo>
                  <a:cubicBezTo>
                    <a:pt x="1187" y="2572"/>
                    <a:pt x="1324" y="2594"/>
                    <a:pt x="1415" y="2594"/>
                  </a:cubicBezTo>
                  <a:cubicBezTo>
                    <a:pt x="1643" y="2572"/>
                    <a:pt x="1849" y="2526"/>
                    <a:pt x="2031" y="2412"/>
                  </a:cubicBezTo>
                  <a:cubicBezTo>
                    <a:pt x="2191" y="2298"/>
                    <a:pt x="2351" y="2161"/>
                    <a:pt x="2442" y="1978"/>
                  </a:cubicBezTo>
                  <a:cubicBezTo>
                    <a:pt x="2625" y="1659"/>
                    <a:pt x="2671" y="1293"/>
                    <a:pt x="2579" y="951"/>
                  </a:cubicBezTo>
                  <a:cubicBezTo>
                    <a:pt x="2556" y="791"/>
                    <a:pt x="2488" y="631"/>
                    <a:pt x="2397" y="517"/>
                  </a:cubicBezTo>
                  <a:cubicBezTo>
                    <a:pt x="2328" y="426"/>
                    <a:pt x="2283" y="335"/>
                    <a:pt x="2191" y="266"/>
                  </a:cubicBezTo>
                  <a:cubicBezTo>
                    <a:pt x="2123" y="221"/>
                    <a:pt x="2077" y="175"/>
                    <a:pt x="2009" y="129"/>
                  </a:cubicBezTo>
                  <a:cubicBezTo>
                    <a:pt x="1917" y="84"/>
                    <a:pt x="1849" y="61"/>
                    <a:pt x="1758" y="38"/>
                  </a:cubicBezTo>
                  <a:cubicBezTo>
                    <a:pt x="1704" y="11"/>
                    <a:pt x="1651" y="0"/>
                    <a:pt x="1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7275150" y="114017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2" y="206"/>
                  </a:cubicBezTo>
                  <a:cubicBezTo>
                    <a:pt x="252" y="297"/>
                    <a:pt x="138" y="457"/>
                    <a:pt x="92" y="617"/>
                  </a:cubicBezTo>
                  <a:cubicBezTo>
                    <a:pt x="46" y="754"/>
                    <a:pt x="46" y="913"/>
                    <a:pt x="115" y="1050"/>
                  </a:cubicBezTo>
                  <a:cubicBezTo>
                    <a:pt x="46" y="1164"/>
                    <a:pt x="1" y="1279"/>
                    <a:pt x="1" y="1416"/>
                  </a:cubicBezTo>
                  <a:cubicBezTo>
                    <a:pt x="1" y="1644"/>
                    <a:pt x="46" y="1872"/>
                    <a:pt x="183" y="2055"/>
                  </a:cubicBezTo>
                  <a:cubicBezTo>
                    <a:pt x="320" y="2237"/>
                    <a:pt x="480" y="2397"/>
                    <a:pt x="663" y="2511"/>
                  </a:cubicBezTo>
                  <a:cubicBezTo>
                    <a:pt x="841" y="2590"/>
                    <a:pt x="1037" y="2653"/>
                    <a:pt x="1235" y="2653"/>
                  </a:cubicBezTo>
                  <a:cubicBezTo>
                    <a:pt x="1265" y="2653"/>
                    <a:pt x="1295" y="2651"/>
                    <a:pt x="1325" y="2648"/>
                  </a:cubicBezTo>
                  <a:cubicBezTo>
                    <a:pt x="1439" y="2648"/>
                    <a:pt x="1553" y="2625"/>
                    <a:pt x="1644" y="2602"/>
                  </a:cubicBezTo>
                  <a:cubicBezTo>
                    <a:pt x="1827" y="2534"/>
                    <a:pt x="1941" y="2466"/>
                    <a:pt x="2078" y="2351"/>
                  </a:cubicBezTo>
                  <a:cubicBezTo>
                    <a:pt x="2260" y="2192"/>
                    <a:pt x="2375" y="1986"/>
                    <a:pt x="2443" y="1781"/>
                  </a:cubicBezTo>
                  <a:cubicBezTo>
                    <a:pt x="2466" y="1735"/>
                    <a:pt x="2489" y="1689"/>
                    <a:pt x="2489" y="1644"/>
                  </a:cubicBezTo>
                  <a:cubicBezTo>
                    <a:pt x="2511" y="1530"/>
                    <a:pt x="2534" y="1393"/>
                    <a:pt x="2511" y="1279"/>
                  </a:cubicBezTo>
                  <a:cubicBezTo>
                    <a:pt x="2511" y="1073"/>
                    <a:pt x="2466" y="845"/>
                    <a:pt x="2329" y="639"/>
                  </a:cubicBezTo>
                  <a:cubicBezTo>
                    <a:pt x="2215" y="457"/>
                    <a:pt x="2032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7158175" y="1293225"/>
              <a:ext cx="54225" cy="54925"/>
            </a:xfrm>
            <a:custGeom>
              <a:avLst/>
              <a:gdLst/>
              <a:ahLst/>
              <a:cxnLst/>
              <a:rect l="l" t="t" r="r" b="b"/>
              <a:pathLst>
                <a:path w="2169" h="2197" extrusionOk="0">
                  <a:moveTo>
                    <a:pt x="1069" y="0"/>
                  </a:moveTo>
                  <a:cubicBezTo>
                    <a:pt x="1024" y="0"/>
                    <a:pt x="979" y="6"/>
                    <a:pt x="936" y="18"/>
                  </a:cubicBezTo>
                  <a:lnTo>
                    <a:pt x="708" y="18"/>
                  </a:lnTo>
                  <a:cubicBezTo>
                    <a:pt x="684" y="12"/>
                    <a:pt x="659" y="9"/>
                    <a:pt x="635" y="9"/>
                  </a:cubicBezTo>
                  <a:cubicBezTo>
                    <a:pt x="568" y="9"/>
                    <a:pt x="501" y="31"/>
                    <a:pt x="434" y="64"/>
                  </a:cubicBezTo>
                  <a:cubicBezTo>
                    <a:pt x="343" y="87"/>
                    <a:pt x="274" y="133"/>
                    <a:pt x="206" y="201"/>
                  </a:cubicBezTo>
                  <a:cubicBezTo>
                    <a:pt x="137" y="269"/>
                    <a:pt x="92" y="338"/>
                    <a:pt x="69" y="429"/>
                  </a:cubicBezTo>
                  <a:cubicBezTo>
                    <a:pt x="23" y="521"/>
                    <a:pt x="0" y="612"/>
                    <a:pt x="0" y="703"/>
                  </a:cubicBezTo>
                  <a:cubicBezTo>
                    <a:pt x="23" y="886"/>
                    <a:pt x="69" y="1068"/>
                    <a:pt x="206" y="1205"/>
                  </a:cubicBezTo>
                  <a:cubicBezTo>
                    <a:pt x="229" y="1205"/>
                    <a:pt x="229" y="1205"/>
                    <a:pt x="252" y="1228"/>
                  </a:cubicBezTo>
                  <a:cubicBezTo>
                    <a:pt x="252" y="1297"/>
                    <a:pt x="274" y="1388"/>
                    <a:pt x="274" y="1456"/>
                  </a:cubicBezTo>
                  <a:cubicBezTo>
                    <a:pt x="274" y="1479"/>
                    <a:pt x="297" y="1502"/>
                    <a:pt x="297" y="1525"/>
                  </a:cubicBezTo>
                  <a:cubicBezTo>
                    <a:pt x="320" y="1593"/>
                    <a:pt x="343" y="1662"/>
                    <a:pt x="389" y="1730"/>
                  </a:cubicBezTo>
                  <a:cubicBezTo>
                    <a:pt x="389" y="1730"/>
                    <a:pt x="389" y="1753"/>
                    <a:pt x="411" y="1753"/>
                  </a:cubicBezTo>
                  <a:cubicBezTo>
                    <a:pt x="457" y="1822"/>
                    <a:pt x="480" y="1890"/>
                    <a:pt x="548" y="1936"/>
                  </a:cubicBezTo>
                  <a:cubicBezTo>
                    <a:pt x="662" y="2050"/>
                    <a:pt x="777" y="2095"/>
                    <a:pt x="914" y="2164"/>
                  </a:cubicBezTo>
                  <a:lnTo>
                    <a:pt x="982" y="2164"/>
                  </a:lnTo>
                  <a:cubicBezTo>
                    <a:pt x="1030" y="2180"/>
                    <a:pt x="1090" y="2196"/>
                    <a:pt x="1145" y="2196"/>
                  </a:cubicBezTo>
                  <a:cubicBezTo>
                    <a:pt x="1168" y="2196"/>
                    <a:pt x="1190" y="2193"/>
                    <a:pt x="1210" y="2187"/>
                  </a:cubicBezTo>
                  <a:cubicBezTo>
                    <a:pt x="1279" y="2187"/>
                    <a:pt x="1347" y="2187"/>
                    <a:pt x="1416" y="2164"/>
                  </a:cubicBezTo>
                  <a:lnTo>
                    <a:pt x="1438" y="2164"/>
                  </a:lnTo>
                  <a:cubicBezTo>
                    <a:pt x="1484" y="2141"/>
                    <a:pt x="1507" y="2141"/>
                    <a:pt x="1553" y="2118"/>
                  </a:cubicBezTo>
                  <a:cubicBezTo>
                    <a:pt x="1575" y="2095"/>
                    <a:pt x="1621" y="2095"/>
                    <a:pt x="1644" y="2073"/>
                  </a:cubicBezTo>
                  <a:cubicBezTo>
                    <a:pt x="1667" y="2073"/>
                    <a:pt x="1667" y="2073"/>
                    <a:pt x="1667" y="2050"/>
                  </a:cubicBezTo>
                  <a:cubicBezTo>
                    <a:pt x="1735" y="2027"/>
                    <a:pt x="1781" y="1981"/>
                    <a:pt x="1827" y="1936"/>
                  </a:cubicBezTo>
                  <a:cubicBezTo>
                    <a:pt x="1849" y="1936"/>
                    <a:pt x="1849" y="1913"/>
                    <a:pt x="1872" y="1890"/>
                  </a:cubicBezTo>
                  <a:cubicBezTo>
                    <a:pt x="1986" y="1753"/>
                    <a:pt x="2032" y="1685"/>
                    <a:pt x="2100" y="1502"/>
                  </a:cubicBezTo>
                  <a:cubicBezTo>
                    <a:pt x="2123" y="1411"/>
                    <a:pt x="2146" y="1319"/>
                    <a:pt x="2146" y="1205"/>
                  </a:cubicBezTo>
                  <a:cubicBezTo>
                    <a:pt x="2169" y="1114"/>
                    <a:pt x="2146" y="1023"/>
                    <a:pt x="2123" y="931"/>
                  </a:cubicBezTo>
                  <a:cubicBezTo>
                    <a:pt x="2123" y="909"/>
                    <a:pt x="2123" y="886"/>
                    <a:pt x="2100" y="863"/>
                  </a:cubicBezTo>
                  <a:cubicBezTo>
                    <a:pt x="2078" y="794"/>
                    <a:pt x="2055" y="726"/>
                    <a:pt x="2032" y="657"/>
                  </a:cubicBezTo>
                  <a:cubicBezTo>
                    <a:pt x="2009" y="612"/>
                    <a:pt x="1963" y="566"/>
                    <a:pt x="1941" y="521"/>
                  </a:cubicBezTo>
                  <a:cubicBezTo>
                    <a:pt x="1895" y="498"/>
                    <a:pt x="1872" y="452"/>
                    <a:pt x="1827" y="406"/>
                  </a:cubicBezTo>
                  <a:cubicBezTo>
                    <a:pt x="1781" y="338"/>
                    <a:pt x="1712" y="292"/>
                    <a:pt x="1644" y="247"/>
                  </a:cubicBezTo>
                  <a:cubicBezTo>
                    <a:pt x="1621" y="224"/>
                    <a:pt x="1598" y="224"/>
                    <a:pt x="1575" y="201"/>
                  </a:cubicBezTo>
                  <a:cubicBezTo>
                    <a:pt x="1553" y="201"/>
                    <a:pt x="1530" y="201"/>
                    <a:pt x="1530" y="178"/>
                  </a:cubicBezTo>
                  <a:cubicBezTo>
                    <a:pt x="1484" y="155"/>
                    <a:pt x="1461" y="133"/>
                    <a:pt x="1438" y="110"/>
                  </a:cubicBezTo>
                  <a:cubicBezTo>
                    <a:pt x="1322" y="43"/>
                    <a:pt x="1192" y="0"/>
                    <a:pt x="1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6"/>
            <p:cNvSpPr/>
            <p:nvPr/>
          </p:nvSpPr>
          <p:spPr>
            <a:xfrm>
              <a:off x="7034350" y="1398425"/>
              <a:ext cx="54225" cy="53575"/>
            </a:xfrm>
            <a:custGeom>
              <a:avLst/>
              <a:gdLst/>
              <a:ahLst/>
              <a:cxnLst/>
              <a:rect l="l" t="t" r="r" b="b"/>
              <a:pathLst>
                <a:path w="2169" h="2143" extrusionOk="0">
                  <a:moveTo>
                    <a:pt x="1204" y="1"/>
                  </a:moveTo>
                  <a:cubicBezTo>
                    <a:pt x="1174" y="1"/>
                    <a:pt x="1146" y="4"/>
                    <a:pt x="1119" y="10"/>
                  </a:cubicBezTo>
                  <a:cubicBezTo>
                    <a:pt x="1028" y="10"/>
                    <a:pt x="959" y="10"/>
                    <a:pt x="868" y="33"/>
                  </a:cubicBezTo>
                  <a:cubicBezTo>
                    <a:pt x="845" y="33"/>
                    <a:pt x="822" y="56"/>
                    <a:pt x="799" y="56"/>
                  </a:cubicBezTo>
                  <a:cubicBezTo>
                    <a:pt x="776" y="56"/>
                    <a:pt x="754" y="79"/>
                    <a:pt x="731" y="79"/>
                  </a:cubicBezTo>
                  <a:cubicBezTo>
                    <a:pt x="640" y="102"/>
                    <a:pt x="525" y="124"/>
                    <a:pt x="434" y="170"/>
                  </a:cubicBezTo>
                  <a:cubicBezTo>
                    <a:pt x="388" y="216"/>
                    <a:pt x="343" y="238"/>
                    <a:pt x="297" y="284"/>
                  </a:cubicBezTo>
                  <a:cubicBezTo>
                    <a:pt x="206" y="375"/>
                    <a:pt x="160" y="467"/>
                    <a:pt x="115" y="581"/>
                  </a:cubicBezTo>
                  <a:cubicBezTo>
                    <a:pt x="115" y="604"/>
                    <a:pt x="92" y="649"/>
                    <a:pt x="92" y="672"/>
                  </a:cubicBezTo>
                  <a:cubicBezTo>
                    <a:pt x="92" y="695"/>
                    <a:pt x="92" y="695"/>
                    <a:pt x="92" y="718"/>
                  </a:cubicBezTo>
                  <a:cubicBezTo>
                    <a:pt x="69" y="741"/>
                    <a:pt x="69" y="763"/>
                    <a:pt x="69" y="786"/>
                  </a:cubicBezTo>
                  <a:cubicBezTo>
                    <a:pt x="46" y="786"/>
                    <a:pt x="46" y="809"/>
                    <a:pt x="46" y="809"/>
                  </a:cubicBezTo>
                  <a:cubicBezTo>
                    <a:pt x="0" y="992"/>
                    <a:pt x="23" y="1129"/>
                    <a:pt x="46" y="1311"/>
                  </a:cubicBezTo>
                  <a:cubicBezTo>
                    <a:pt x="69" y="1403"/>
                    <a:pt x="115" y="1494"/>
                    <a:pt x="160" y="1540"/>
                  </a:cubicBezTo>
                  <a:cubicBezTo>
                    <a:pt x="183" y="1562"/>
                    <a:pt x="206" y="1562"/>
                    <a:pt x="206" y="1585"/>
                  </a:cubicBezTo>
                  <a:cubicBezTo>
                    <a:pt x="206" y="1585"/>
                    <a:pt x="206" y="1608"/>
                    <a:pt x="206" y="1608"/>
                  </a:cubicBezTo>
                  <a:cubicBezTo>
                    <a:pt x="229" y="1631"/>
                    <a:pt x="251" y="1654"/>
                    <a:pt x="251" y="1676"/>
                  </a:cubicBezTo>
                  <a:cubicBezTo>
                    <a:pt x="320" y="1745"/>
                    <a:pt x="366" y="1813"/>
                    <a:pt x="411" y="1882"/>
                  </a:cubicBezTo>
                  <a:cubicBezTo>
                    <a:pt x="434" y="1905"/>
                    <a:pt x="434" y="1905"/>
                    <a:pt x="457" y="1905"/>
                  </a:cubicBezTo>
                  <a:cubicBezTo>
                    <a:pt x="571" y="2019"/>
                    <a:pt x="571" y="2019"/>
                    <a:pt x="685" y="2064"/>
                  </a:cubicBezTo>
                  <a:cubicBezTo>
                    <a:pt x="708" y="2064"/>
                    <a:pt x="754" y="2087"/>
                    <a:pt x="776" y="2110"/>
                  </a:cubicBezTo>
                  <a:cubicBezTo>
                    <a:pt x="845" y="2133"/>
                    <a:pt x="959" y="2133"/>
                    <a:pt x="1028" y="2133"/>
                  </a:cubicBezTo>
                  <a:cubicBezTo>
                    <a:pt x="1054" y="2140"/>
                    <a:pt x="1083" y="2142"/>
                    <a:pt x="1112" y="2142"/>
                  </a:cubicBezTo>
                  <a:cubicBezTo>
                    <a:pt x="1184" y="2142"/>
                    <a:pt x="1260" y="2126"/>
                    <a:pt x="1324" y="2110"/>
                  </a:cubicBezTo>
                  <a:cubicBezTo>
                    <a:pt x="1416" y="2087"/>
                    <a:pt x="1484" y="2042"/>
                    <a:pt x="1553" y="2019"/>
                  </a:cubicBezTo>
                  <a:cubicBezTo>
                    <a:pt x="1575" y="2019"/>
                    <a:pt x="1598" y="1996"/>
                    <a:pt x="1621" y="1996"/>
                  </a:cubicBezTo>
                  <a:cubicBezTo>
                    <a:pt x="1689" y="1950"/>
                    <a:pt x="1758" y="1882"/>
                    <a:pt x="1804" y="1836"/>
                  </a:cubicBezTo>
                  <a:cubicBezTo>
                    <a:pt x="1826" y="1813"/>
                    <a:pt x="1849" y="1813"/>
                    <a:pt x="1849" y="1791"/>
                  </a:cubicBezTo>
                  <a:cubicBezTo>
                    <a:pt x="1918" y="1722"/>
                    <a:pt x="1986" y="1631"/>
                    <a:pt x="2032" y="1540"/>
                  </a:cubicBezTo>
                  <a:cubicBezTo>
                    <a:pt x="2078" y="1471"/>
                    <a:pt x="2100" y="1380"/>
                    <a:pt x="2123" y="1311"/>
                  </a:cubicBezTo>
                  <a:cubicBezTo>
                    <a:pt x="2146" y="1288"/>
                    <a:pt x="2146" y="1266"/>
                    <a:pt x="2146" y="1243"/>
                  </a:cubicBezTo>
                  <a:cubicBezTo>
                    <a:pt x="2169" y="1174"/>
                    <a:pt x="2169" y="1083"/>
                    <a:pt x="2169" y="1015"/>
                  </a:cubicBezTo>
                  <a:cubicBezTo>
                    <a:pt x="2169" y="992"/>
                    <a:pt x="2169" y="992"/>
                    <a:pt x="2169" y="969"/>
                  </a:cubicBezTo>
                  <a:cubicBezTo>
                    <a:pt x="2169" y="900"/>
                    <a:pt x="2169" y="832"/>
                    <a:pt x="2146" y="763"/>
                  </a:cubicBezTo>
                  <a:cubicBezTo>
                    <a:pt x="2123" y="672"/>
                    <a:pt x="2078" y="604"/>
                    <a:pt x="2055" y="535"/>
                  </a:cubicBezTo>
                  <a:cubicBezTo>
                    <a:pt x="2055" y="512"/>
                    <a:pt x="2032" y="490"/>
                    <a:pt x="2032" y="467"/>
                  </a:cubicBezTo>
                  <a:cubicBezTo>
                    <a:pt x="1986" y="421"/>
                    <a:pt x="1941" y="375"/>
                    <a:pt x="1895" y="307"/>
                  </a:cubicBezTo>
                  <a:cubicBezTo>
                    <a:pt x="1895" y="307"/>
                    <a:pt x="1895" y="307"/>
                    <a:pt x="1872" y="284"/>
                  </a:cubicBezTo>
                  <a:cubicBezTo>
                    <a:pt x="1872" y="284"/>
                    <a:pt x="1872" y="284"/>
                    <a:pt x="1849" y="261"/>
                  </a:cubicBezTo>
                  <a:cubicBezTo>
                    <a:pt x="1804" y="216"/>
                    <a:pt x="1758" y="170"/>
                    <a:pt x="1689" y="147"/>
                  </a:cubicBezTo>
                  <a:cubicBezTo>
                    <a:pt x="1621" y="102"/>
                    <a:pt x="1553" y="79"/>
                    <a:pt x="1484" y="56"/>
                  </a:cubicBezTo>
                  <a:cubicBezTo>
                    <a:pt x="1461" y="33"/>
                    <a:pt x="1438" y="33"/>
                    <a:pt x="1416" y="33"/>
                  </a:cubicBezTo>
                  <a:cubicBezTo>
                    <a:pt x="1351" y="17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6"/>
            <p:cNvSpPr/>
            <p:nvPr/>
          </p:nvSpPr>
          <p:spPr>
            <a:xfrm>
              <a:off x="7035500" y="1552750"/>
              <a:ext cx="55375" cy="58225"/>
            </a:xfrm>
            <a:custGeom>
              <a:avLst/>
              <a:gdLst/>
              <a:ahLst/>
              <a:cxnLst/>
              <a:rect l="l" t="t" r="r" b="b"/>
              <a:pathLst>
                <a:path w="2215" h="2329" extrusionOk="0">
                  <a:moveTo>
                    <a:pt x="976" y="0"/>
                  </a:moveTo>
                  <a:cubicBezTo>
                    <a:pt x="850" y="0"/>
                    <a:pt x="723" y="30"/>
                    <a:pt x="616" y="91"/>
                  </a:cubicBezTo>
                  <a:cubicBezTo>
                    <a:pt x="525" y="160"/>
                    <a:pt x="434" y="228"/>
                    <a:pt x="342" y="320"/>
                  </a:cubicBezTo>
                  <a:cubicBezTo>
                    <a:pt x="274" y="411"/>
                    <a:pt x="205" y="502"/>
                    <a:pt x="160" y="594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23" y="1004"/>
                    <a:pt x="0" y="1096"/>
                    <a:pt x="0" y="1187"/>
                  </a:cubicBezTo>
                  <a:cubicBezTo>
                    <a:pt x="0" y="1278"/>
                    <a:pt x="23" y="1370"/>
                    <a:pt x="46" y="1461"/>
                  </a:cubicBezTo>
                  <a:cubicBezTo>
                    <a:pt x="46" y="1484"/>
                    <a:pt x="46" y="1507"/>
                    <a:pt x="69" y="1529"/>
                  </a:cubicBezTo>
                  <a:cubicBezTo>
                    <a:pt x="91" y="1621"/>
                    <a:pt x="114" y="1689"/>
                    <a:pt x="160" y="1758"/>
                  </a:cubicBezTo>
                  <a:cubicBezTo>
                    <a:pt x="205" y="1826"/>
                    <a:pt x="251" y="1895"/>
                    <a:pt x="320" y="1963"/>
                  </a:cubicBezTo>
                  <a:cubicBezTo>
                    <a:pt x="320" y="1986"/>
                    <a:pt x="342" y="2009"/>
                    <a:pt x="365" y="2031"/>
                  </a:cubicBezTo>
                  <a:cubicBezTo>
                    <a:pt x="434" y="2077"/>
                    <a:pt x="502" y="2123"/>
                    <a:pt x="571" y="2168"/>
                  </a:cubicBezTo>
                  <a:cubicBezTo>
                    <a:pt x="639" y="2214"/>
                    <a:pt x="730" y="2237"/>
                    <a:pt x="799" y="2283"/>
                  </a:cubicBezTo>
                  <a:cubicBezTo>
                    <a:pt x="913" y="2305"/>
                    <a:pt x="1027" y="2328"/>
                    <a:pt x="1141" y="2328"/>
                  </a:cubicBezTo>
                  <a:lnTo>
                    <a:pt x="1210" y="2328"/>
                  </a:lnTo>
                  <a:cubicBezTo>
                    <a:pt x="1301" y="2328"/>
                    <a:pt x="1370" y="2328"/>
                    <a:pt x="1461" y="2283"/>
                  </a:cubicBezTo>
                  <a:cubicBezTo>
                    <a:pt x="1621" y="2237"/>
                    <a:pt x="1758" y="2168"/>
                    <a:pt x="1895" y="2054"/>
                  </a:cubicBezTo>
                  <a:cubicBezTo>
                    <a:pt x="1917" y="2009"/>
                    <a:pt x="1940" y="1963"/>
                    <a:pt x="1986" y="1940"/>
                  </a:cubicBezTo>
                  <a:cubicBezTo>
                    <a:pt x="2009" y="1895"/>
                    <a:pt x="2054" y="1849"/>
                    <a:pt x="2077" y="1803"/>
                  </a:cubicBezTo>
                  <a:cubicBezTo>
                    <a:pt x="2123" y="1712"/>
                    <a:pt x="2168" y="1621"/>
                    <a:pt x="2191" y="1507"/>
                  </a:cubicBezTo>
                  <a:cubicBezTo>
                    <a:pt x="2214" y="1301"/>
                    <a:pt x="2214" y="1210"/>
                    <a:pt x="2168" y="1004"/>
                  </a:cubicBezTo>
                  <a:cubicBezTo>
                    <a:pt x="2168" y="982"/>
                    <a:pt x="2168" y="959"/>
                    <a:pt x="2168" y="959"/>
                  </a:cubicBezTo>
                  <a:cubicBezTo>
                    <a:pt x="2146" y="867"/>
                    <a:pt x="2100" y="799"/>
                    <a:pt x="2054" y="730"/>
                  </a:cubicBezTo>
                  <a:cubicBezTo>
                    <a:pt x="2054" y="708"/>
                    <a:pt x="2054" y="708"/>
                    <a:pt x="2054" y="708"/>
                  </a:cubicBezTo>
                  <a:cubicBezTo>
                    <a:pt x="2009" y="639"/>
                    <a:pt x="1963" y="594"/>
                    <a:pt x="1917" y="548"/>
                  </a:cubicBezTo>
                  <a:cubicBezTo>
                    <a:pt x="1917" y="525"/>
                    <a:pt x="1895" y="525"/>
                    <a:pt x="1895" y="525"/>
                  </a:cubicBezTo>
                  <a:cubicBezTo>
                    <a:pt x="1849" y="479"/>
                    <a:pt x="1780" y="434"/>
                    <a:pt x="1735" y="388"/>
                  </a:cubicBezTo>
                  <a:cubicBezTo>
                    <a:pt x="1712" y="388"/>
                    <a:pt x="1712" y="365"/>
                    <a:pt x="1712" y="365"/>
                  </a:cubicBezTo>
                  <a:cubicBezTo>
                    <a:pt x="1643" y="342"/>
                    <a:pt x="1598" y="320"/>
                    <a:pt x="1529" y="297"/>
                  </a:cubicBezTo>
                  <a:cubicBezTo>
                    <a:pt x="1438" y="183"/>
                    <a:pt x="1324" y="69"/>
                    <a:pt x="1164" y="23"/>
                  </a:cubicBezTo>
                  <a:cubicBezTo>
                    <a:pt x="1103" y="8"/>
                    <a:pt x="1040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6"/>
            <p:cNvSpPr/>
            <p:nvPr/>
          </p:nvSpPr>
          <p:spPr>
            <a:xfrm>
              <a:off x="7147900" y="167990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0" y="1"/>
                  </a:moveTo>
                  <a:cubicBezTo>
                    <a:pt x="951" y="1"/>
                    <a:pt x="932" y="2"/>
                    <a:pt x="914" y="4"/>
                  </a:cubicBezTo>
                  <a:cubicBezTo>
                    <a:pt x="868" y="4"/>
                    <a:pt x="800" y="27"/>
                    <a:pt x="731" y="27"/>
                  </a:cubicBezTo>
                  <a:cubicBezTo>
                    <a:pt x="617" y="50"/>
                    <a:pt x="503" y="118"/>
                    <a:pt x="434" y="210"/>
                  </a:cubicBezTo>
                  <a:cubicBezTo>
                    <a:pt x="411" y="232"/>
                    <a:pt x="389" y="255"/>
                    <a:pt x="366" y="278"/>
                  </a:cubicBezTo>
                  <a:cubicBezTo>
                    <a:pt x="297" y="346"/>
                    <a:pt x="252" y="415"/>
                    <a:pt x="206" y="483"/>
                  </a:cubicBezTo>
                  <a:cubicBezTo>
                    <a:pt x="138" y="575"/>
                    <a:pt x="92" y="689"/>
                    <a:pt x="69" y="826"/>
                  </a:cubicBezTo>
                  <a:cubicBezTo>
                    <a:pt x="1" y="1054"/>
                    <a:pt x="1" y="1305"/>
                    <a:pt x="69" y="1533"/>
                  </a:cubicBezTo>
                  <a:cubicBezTo>
                    <a:pt x="92" y="1625"/>
                    <a:pt x="138" y="1716"/>
                    <a:pt x="183" y="1784"/>
                  </a:cubicBezTo>
                  <a:cubicBezTo>
                    <a:pt x="183" y="1807"/>
                    <a:pt x="206" y="1853"/>
                    <a:pt x="229" y="1876"/>
                  </a:cubicBezTo>
                  <a:cubicBezTo>
                    <a:pt x="275" y="1944"/>
                    <a:pt x="320" y="2013"/>
                    <a:pt x="389" y="2081"/>
                  </a:cubicBezTo>
                  <a:cubicBezTo>
                    <a:pt x="434" y="2127"/>
                    <a:pt x="526" y="2195"/>
                    <a:pt x="594" y="2241"/>
                  </a:cubicBezTo>
                  <a:cubicBezTo>
                    <a:pt x="777" y="2378"/>
                    <a:pt x="1028" y="2424"/>
                    <a:pt x="1279" y="2446"/>
                  </a:cubicBezTo>
                  <a:cubicBezTo>
                    <a:pt x="1312" y="2453"/>
                    <a:pt x="1346" y="2456"/>
                    <a:pt x="1379" y="2456"/>
                  </a:cubicBezTo>
                  <a:cubicBezTo>
                    <a:pt x="1460" y="2456"/>
                    <a:pt x="1541" y="2440"/>
                    <a:pt x="1621" y="2424"/>
                  </a:cubicBezTo>
                  <a:cubicBezTo>
                    <a:pt x="1667" y="2424"/>
                    <a:pt x="1690" y="2401"/>
                    <a:pt x="1713" y="2401"/>
                  </a:cubicBezTo>
                  <a:cubicBezTo>
                    <a:pt x="1804" y="2378"/>
                    <a:pt x="1895" y="2332"/>
                    <a:pt x="1964" y="2287"/>
                  </a:cubicBezTo>
                  <a:cubicBezTo>
                    <a:pt x="2009" y="2264"/>
                    <a:pt x="2055" y="2218"/>
                    <a:pt x="2101" y="2195"/>
                  </a:cubicBezTo>
                  <a:cubicBezTo>
                    <a:pt x="2146" y="2150"/>
                    <a:pt x="2192" y="2127"/>
                    <a:pt x="2238" y="2081"/>
                  </a:cubicBezTo>
                  <a:cubicBezTo>
                    <a:pt x="2306" y="2013"/>
                    <a:pt x="2352" y="1944"/>
                    <a:pt x="2397" y="1876"/>
                  </a:cubicBezTo>
                  <a:cubicBezTo>
                    <a:pt x="2443" y="1807"/>
                    <a:pt x="2466" y="1716"/>
                    <a:pt x="2511" y="1647"/>
                  </a:cubicBezTo>
                  <a:cubicBezTo>
                    <a:pt x="2511" y="1602"/>
                    <a:pt x="2534" y="1579"/>
                    <a:pt x="2534" y="1556"/>
                  </a:cubicBezTo>
                  <a:cubicBezTo>
                    <a:pt x="2557" y="1465"/>
                    <a:pt x="2557" y="1374"/>
                    <a:pt x="2557" y="1282"/>
                  </a:cubicBezTo>
                  <a:cubicBezTo>
                    <a:pt x="2580" y="1100"/>
                    <a:pt x="2511" y="963"/>
                    <a:pt x="2443" y="780"/>
                  </a:cubicBezTo>
                  <a:cubicBezTo>
                    <a:pt x="2374" y="643"/>
                    <a:pt x="2238" y="506"/>
                    <a:pt x="2101" y="438"/>
                  </a:cubicBezTo>
                  <a:cubicBezTo>
                    <a:pt x="2101" y="415"/>
                    <a:pt x="2078" y="415"/>
                    <a:pt x="2078" y="415"/>
                  </a:cubicBezTo>
                  <a:cubicBezTo>
                    <a:pt x="2009" y="369"/>
                    <a:pt x="1941" y="346"/>
                    <a:pt x="1895" y="324"/>
                  </a:cubicBezTo>
                  <a:lnTo>
                    <a:pt x="1849" y="324"/>
                  </a:lnTo>
                  <a:cubicBezTo>
                    <a:pt x="1781" y="301"/>
                    <a:pt x="1713" y="301"/>
                    <a:pt x="1644" y="301"/>
                  </a:cubicBezTo>
                  <a:cubicBezTo>
                    <a:pt x="1598" y="301"/>
                    <a:pt x="1553" y="301"/>
                    <a:pt x="1507" y="324"/>
                  </a:cubicBezTo>
                  <a:cubicBezTo>
                    <a:pt x="1484" y="278"/>
                    <a:pt x="1439" y="232"/>
                    <a:pt x="1416" y="210"/>
                  </a:cubicBezTo>
                  <a:cubicBezTo>
                    <a:pt x="1293" y="87"/>
                    <a:pt x="1133" y="1"/>
                    <a:pt x="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6"/>
            <p:cNvSpPr/>
            <p:nvPr/>
          </p:nvSpPr>
          <p:spPr>
            <a:xfrm>
              <a:off x="7300825" y="1652600"/>
              <a:ext cx="67375" cy="59600"/>
            </a:xfrm>
            <a:custGeom>
              <a:avLst/>
              <a:gdLst/>
              <a:ahLst/>
              <a:cxnLst/>
              <a:rect l="l" t="t" r="r" b="b"/>
              <a:pathLst>
                <a:path w="2695" h="2384" extrusionOk="0">
                  <a:moveTo>
                    <a:pt x="1530" y="0"/>
                  </a:moveTo>
                  <a:cubicBezTo>
                    <a:pt x="1439" y="0"/>
                    <a:pt x="1348" y="23"/>
                    <a:pt x="1279" y="46"/>
                  </a:cubicBezTo>
                  <a:cubicBezTo>
                    <a:pt x="1096" y="92"/>
                    <a:pt x="982" y="160"/>
                    <a:pt x="845" y="274"/>
                  </a:cubicBezTo>
                  <a:cubicBezTo>
                    <a:pt x="845" y="297"/>
                    <a:pt x="845" y="297"/>
                    <a:pt x="823" y="297"/>
                  </a:cubicBezTo>
                  <a:lnTo>
                    <a:pt x="708" y="297"/>
                  </a:lnTo>
                  <a:cubicBezTo>
                    <a:pt x="526" y="297"/>
                    <a:pt x="343" y="366"/>
                    <a:pt x="206" y="503"/>
                  </a:cubicBezTo>
                  <a:lnTo>
                    <a:pt x="115" y="640"/>
                  </a:lnTo>
                  <a:cubicBezTo>
                    <a:pt x="46" y="754"/>
                    <a:pt x="1" y="868"/>
                    <a:pt x="1" y="982"/>
                  </a:cubicBezTo>
                  <a:cubicBezTo>
                    <a:pt x="1" y="1050"/>
                    <a:pt x="1" y="1096"/>
                    <a:pt x="1" y="1165"/>
                  </a:cubicBezTo>
                  <a:cubicBezTo>
                    <a:pt x="24" y="1279"/>
                    <a:pt x="24" y="1393"/>
                    <a:pt x="69" y="1484"/>
                  </a:cubicBezTo>
                  <a:cubicBezTo>
                    <a:pt x="161" y="1690"/>
                    <a:pt x="252" y="1895"/>
                    <a:pt x="435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08" y="2372"/>
                    <a:pt x="1206" y="2383"/>
                    <a:pt x="1303" y="2383"/>
                  </a:cubicBezTo>
                  <a:cubicBezTo>
                    <a:pt x="1423" y="2383"/>
                    <a:pt x="1541" y="2366"/>
                    <a:pt x="1667" y="2329"/>
                  </a:cubicBezTo>
                  <a:cubicBezTo>
                    <a:pt x="2078" y="2192"/>
                    <a:pt x="2420" y="1872"/>
                    <a:pt x="2557" y="1438"/>
                  </a:cubicBezTo>
                  <a:cubicBezTo>
                    <a:pt x="2694" y="959"/>
                    <a:pt x="2512" y="388"/>
                    <a:pt x="2078" y="137"/>
                  </a:cubicBezTo>
                  <a:cubicBezTo>
                    <a:pt x="1918" y="46"/>
                    <a:pt x="1781" y="23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6"/>
            <p:cNvSpPr/>
            <p:nvPr/>
          </p:nvSpPr>
          <p:spPr>
            <a:xfrm>
              <a:off x="7346475" y="1317650"/>
              <a:ext cx="61650" cy="58225"/>
            </a:xfrm>
            <a:custGeom>
              <a:avLst/>
              <a:gdLst/>
              <a:ahLst/>
              <a:cxnLst/>
              <a:rect l="l" t="t" r="r" b="b"/>
              <a:pathLst>
                <a:path w="2466" h="2329" extrusionOk="0">
                  <a:moveTo>
                    <a:pt x="1096" y="0"/>
                  </a:moveTo>
                  <a:cubicBezTo>
                    <a:pt x="891" y="0"/>
                    <a:pt x="686" y="46"/>
                    <a:pt x="503" y="114"/>
                  </a:cubicBezTo>
                  <a:cubicBezTo>
                    <a:pt x="412" y="137"/>
                    <a:pt x="343" y="183"/>
                    <a:pt x="275" y="228"/>
                  </a:cubicBezTo>
                  <a:cubicBezTo>
                    <a:pt x="206" y="274"/>
                    <a:pt x="138" y="342"/>
                    <a:pt x="92" y="434"/>
                  </a:cubicBezTo>
                  <a:cubicBezTo>
                    <a:pt x="46" y="502"/>
                    <a:pt x="24" y="593"/>
                    <a:pt x="24" y="685"/>
                  </a:cubicBezTo>
                  <a:cubicBezTo>
                    <a:pt x="1" y="776"/>
                    <a:pt x="1" y="867"/>
                    <a:pt x="24" y="959"/>
                  </a:cubicBezTo>
                  <a:cubicBezTo>
                    <a:pt x="69" y="1141"/>
                    <a:pt x="183" y="1301"/>
                    <a:pt x="343" y="1392"/>
                  </a:cubicBezTo>
                  <a:lnTo>
                    <a:pt x="435" y="1415"/>
                  </a:lnTo>
                  <a:cubicBezTo>
                    <a:pt x="435" y="1461"/>
                    <a:pt x="457" y="1507"/>
                    <a:pt x="457" y="1552"/>
                  </a:cubicBezTo>
                  <a:cubicBezTo>
                    <a:pt x="480" y="1621"/>
                    <a:pt x="526" y="1689"/>
                    <a:pt x="549" y="1758"/>
                  </a:cubicBezTo>
                  <a:cubicBezTo>
                    <a:pt x="571" y="1780"/>
                    <a:pt x="571" y="1803"/>
                    <a:pt x="594" y="1826"/>
                  </a:cubicBezTo>
                  <a:cubicBezTo>
                    <a:pt x="640" y="1895"/>
                    <a:pt x="708" y="1986"/>
                    <a:pt x="777" y="2054"/>
                  </a:cubicBezTo>
                  <a:cubicBezTo>
                    <a:pt x="823" y="2100"/>
                    <a:pt x="891" y="2146"/>
                    <a:pt x="960" y="2191"/>
                  </a:cubicBezTo>
                  <a:cubicBezTo>
                    <a:pt x="1005" y="2214"/>
                    <a:pt x="1051" y="2214"/>
                    <a:pt x="1096" y="2237"/>
                  </a:cubicBezTo>
                  <a:cubicBezTo>
                    <a:pt x="1119" y="2260"/>
                    <a:pt x="1165" y="2283"/>
                    <a:pt x="1211" y="2305"/>
                  </a:cubicBezTo>
                  <a:lnTo>
                    <a:pt x="1348" y="2305"/>
                  </a:lnTo>
                  <a:cubicBezTo>
                    <a:pt x="1370" y="2305"/>
                    <a:pt x="1416" y="2328"/>
                    <a:pt x="1462" y="2328"/>
                  </a:cubicBezTo>
                  <a:lnTo>
                    <a:pt x="1484" y="2328"/>
                  </a:lnTo>
                  <a:cubicBezTo>
                    <a:pt x="1553" y="2328"/>
                    <a:pt x="1621" y="2305"/>
                    <a:pt x="1690" y="2305"/>
                  </a:cubicBezTo>
                  <a:cubicBezTo>
                    <a:pt x="1758" y="2283"/>
                    <a:pt x="1850" y="2237"/>
                    <a:pt x="1918" y="2214"/>
                  </a:cubicBezTo>
                  <a:cubicBezTo>
                    <a:pt x="1941" y="2191"/>
                    <a:pt x="1941" y="2191"/>
                    <a:pt x="1964" y="2168"/>
                  </a:cubicBezTo>
                  <a:cubicBezTo>
                    <a:pt x="2032" y="2123"/>
                    <a:pt x="2101" y="2077"/>
                    <a:pt x="2146" y="2031"/>
                  </a:cubicBezTo>
                  <a:cubicBezTo>
                    <a:pt x="2215" y="1963"/>
                    <a:pt x="2283" y="1872"/>
                    <a:pt x="2329" y="1780"/>
                  </a:cubicBezTo>
                  <a:cubicBezTo>
                    <a:pt x="2375" y="1712"/>
                    <a:pt x="2420" y="1598"/>
                    <a:pt x="2420" y="1507"/>
                  </a:cubicBezTo>
                  <a:cubicBezTo>
                    <a:pt x="2443" y="1415"/>
                    <a:pt x="2466" y="1301"/>
                    <a:pt x="2466" y="1187"/>
                  </a:cubicBezTo>
                  <a:cubicBezTo>
                    <a:pt x="2443" y="1096"/>
                    <a:pt x="2443" y="982"/>
                    <a:pt x="2398" y="890"/>
                  </a:cubicBezTo>
                  <a:cubicBezTo>
                    <a:pt x="2375" y="799"/>
                    <a:pt x="2352" y="730"/>
                    <a:pt x="2306" y="662"/>
                  </a:cubicBezTo>
                  <a:cubicBezTo>
                    <a:pt x="2306" y="639"/>
                    <a:pt x="2306" y="616"/>
                    <a:pt x="2283" y="593"/>
                  </a:cubicBezTo>
                  <a:cubicBezTo>
                    <a:pt x="2238" y="525"/>
                    <a:pt x="2192" y="479"/>
                    <a:pt x="2146" y="411"/>
                  </a:cubicBezTo>
                  <a:cubicBezTo>
                    <a:pt x="2124" y="388"/>
                    <a:pt x="2101" y="365"/>
                    <a:pt x="2101" y="365"/>
                  </a:cubicBezTo>
                  <a:cubicBezTo>
                    <a:pt x="2009" y="297"/>
                    <a:pt x="1918" y="205"/>
                    <a:pt x="1827" y="160"/>
                  </a:cubicBezTo>
                  <a:cubicBezTo>
                    <a:pt x="1713" y="114"/>
                    <a:pt x="1599" y="46"/>
                    <a:pt x="1462" y="46"/>
                  </a:cubicBezTo>
                  <a:cubicBezTo>
                    <a:pt x="1348" y="23"/>
                    <a:pt x="123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6"/>
            <p:cNvSpPr/>
            <p:nvPr/>
          </p:nvSpPr>
          <p:spPr>
            <a:xfrm>
              <a:off x="7226650" y="143907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44" y="0"/>
                  </a:moveTo>
                  <a:cubicBezTo>
                    <a:pt x="1218" y="0"/>
                    <a:pt x="1192" y="2"/>
                    <a:pt x="1165" y="5"/>
                  </a:cubicBezTo>
                  <a:cubicBezTo>
                    <a:pt x="982" y="28"/>
                    <a:pt x="891" y="50"/>
                    <a:pt x="731" y="119"/>
                  </a:cubicBezTo>
                  <a:cubicBezTo>
                    <a:pt x="640" y="165"/>
                    <a:pt x="571" y="233"/>
                    <a:pt x="503" y="302"/>
                  </a:cubicBezTo>
                  <a:cubicBezTo>
                    <a:pt x="366" y="416"/>
                    <a:pt x="297" y="621"/>
                    <a:pt x="297" y="781"/>
                  </a:cubicBezTo>
                  <a:cubicBezTo>
                    <a:pt x="297" y="963"/>
                    <a:pt x="366" y="1169"/>
                    <a:pt x="503" y="1283"/>
                  </a:cubicBezTo>
                  <a:cubicBezTo>
                    <a:pt x="503" y="1283"/>
                    <a:pt x="526" y="1306"/>
                    <a:pt x="526" y="1306"/>
                  </a:cubicBezTo>
                  <a:cubicBezTo>
                    <a:pt x="411" y="1352"/>
                    <a:pt x="297" y="1397"/>
                    <a:pt x="229" y="1488"/>
                  </a:cubicBezTo>
                  <a:cubicBezTo>
                    <a:pt x="92" y="1603"/>
                    <a:pt x="1" y="1808"/>
                    <a:pt x="23" y="1991"/>
                  </a:cubicBezTo>
                  <a:cubicBezTo>
                    <a:pt x="23" y="2150"/>
                    <a:pt x="92" y="2356"/>
                    <a:pt x="229" y="2470"/>
                  </a:cubicBezTo>
                  <a:cubicBezTo>
                    <a:pt x="366" y="2607"/>
                    <a:pt x="526" y="2675"/>
                    <a:pt x="708" y="2675"/>
                  </a:cubicBezTo>
                  <a:cubicBezTo>
                    <a:pt x="1279" y="2675"/>
                    <a:pt x="1827" y="2379"/>
                    <a:pt x="2100" y="1876"/>
                  </a:cubicBezTo>
                  <a:cubicBezTo>
                    <a:pt x="2146" y="1831"/>
                    <a:pt x="2169" y="1762"/>
                    <a:pt x="2192" y="1694"/>
                  </a:cubicBezTo>
                  <a:cubicBezTo>
                    <a:pt x="2215" y="1625"/>
                    <a:pt x="2260" y="1557"/>
                    <a:pt x="2260" y="1488"/>
                  </a:cubicBezTo>
                  <a:cubicBezTo>
                    <a:pt x="2306" y="1306"/>
                    <a:pt x="2306" y="1146"/>
                    <a:pt x="2283" y="986"/>
                  </a:cubicBezTo>
                  <a:cubicBezTo>
                    <a:pt x="2260" y="804"/>
                    <a:pt x="2215" y="644"/>
                    <a:pt x="2123" y="507"/>
                  </a:cubicBezTo>
                  <a:cubicBezTo>
                    <a:pt x="2009" y="347"/>
                    <a:pt x="1895" y="210"/>
                    <a:pt x="1712" y="142"/>
                  </a:cubicBezTo>
                  <a:cubicBezTo>
                    <a:pt x="1574" y="62"/>
                    <a:pt x="1418" y="0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6"/>
            <p:cNvSpPr/>
            <p:nvPr/>
          </p:nvSpPr>
          <p:spPr>
            <a:xfrm>
              <a:off x="7148475" y="1550950"/>
              <a:ext cx="53675" cy="54750"/>
            </a:xfrm>
            <a:custGeom>
              <a:avLst/>
              <a:gdLst/>
              <a:ahLst/>
              <a:cxnLst/>
              <a:rect l="l" t="t" r="r" b="b"/>
              <a:pathLst>
                <a:path w="2147" h="2190" extrusionOk="0">
                  <a:moveTo>
                    <a:pt x="1245" y="1"/>
                  </a:moveTo>
                  <a:cubicBezTo>
                    <a:pt x="1162" y="1"/>
                    <a:pt x="1080" y="16"/>
                    <a:pt x="1005" y="49"/>
                  </a:cubicBezTo>
                  <a:cubicBezTo>
                    <a:pt x="936" y="49"/>
                    <a:pt x="868" y="95"/>
                    <a:pt x="822" y="118"/>
                  </a:cubicBezTo>
                  <a:cubicBezTo>
                    <a:pt x="799" y="118"/>
                    <a:pt x="754" y="118"/>
                    <a:pt x="731" y="95"/>
                  </a:cubicBezTo>
                  <a:cubicBezTo>
                    <a:pt x="594" y="95"/>
                    <a:pt x="480" y="141"/>
                    <a:pt x="366" y="209"/>
                  </a:cubicBezTo>
                  <a:cubicBezTo>
                    <a:pt x="229" y="300"/>
                    <a:pt x="115" y="437"/>
                    <a:pt x="46" y="620"/>
                  </a:cubicBezTo>
                  <a:cubicBezTo>
                    <a:pt x="46" y="643"/>
                    <a:pt x="46" y="688"/>
                    <a:pt x="23" y="711"/>
                  </a:cubicBezTo>
                  <a:cubicBezTo>
                    <a:pt x="23" y="802"/>
                    <a:pt x="0" y="894"/>
                    <a:pt x="0" y="985"/>
                  </a:cubicBezTo>
                  <a:cubicBezTo>
                    <a:pt x="0" y="1008"/>
                    <a:pt x="0" y="1054"/>
                    <a:pt x="0" y="1076"/>
                  </a:cubicBezTo>
                  <a:cubicBezTo>
                    <a:pt x="23" y="1168"/>
                    <a:pt x="23" y="1259"/>
                    <a:pt x="46" y="1350"/>
                  </a:cubicBezTo>
                  <a:cubicBezTo>
                    <a:pt x="46" y="1396"/>
                    <a:pt x="69" y="1419"/>
                    <a:pt x="69" y="1442"/>
                  </a:cubicBezTo>
                  <a:cubicBezTo>
                    <a:pt x="92" y="1533"/>
                    <a:pt x="137" y="1624"/>
                    <a:pt x="183" y="1693"/>
                  </a:cubicBezTo>
                  <a:cubicBezTo>
                    <a:pt x="183" y="1715"/>
                    <a:pt x="206" y="1761"/>
                    <a:pt x="229" y="1784"/>
                  </a:cubicBezTo>
                  <a:cubicBezTo>
                    <a:pt x="274" y="1852"/>
                    <a:pt x="343" y="1921"/>
                    <a:pt x="388" y="1989"/>
                  </a:cubicBezTo>
                  <a:cubicBezTo>
                    <a:pt x="480" y="2081"/>
                    <a:pt x="571" y="2149"/>
                    <a:pt x="708" y="2172"/>
                  </a:cubicBezTo>
                  <a:cubicBezTo>
                    <a:pt x="765" y="2183"/>
                    <a:pt x="822" y="2189"/>
                    <a:pt x="882" y="2189"/>
                  </a:cubicBezTo>
                  <a:cubicBezTo>
                    <a:pt x="942" y="2189"/>
                    <a:pt x="1005" y="2183"/>
                    <a:pt x="1073" y="2172"/>
                  </a:cubicBezTo>
                  <a:cubicBezTo>
                    <a:pt x="1210" y="2126"/>
                    <a:pt x="1324" y="2081"/>
                    <a:pt x="1461" y="2012"/>
                  </a:cubicBezTo>
                  <a:cubicBezTo>
                    <a:pt x="1575" y="1967"/>
                    <a:pt x="1667" y="1875"/>
                    <a:pt x="1781" y="1807"/>
                  </a:cubicBezTo>
                  <a:cubicBezTo>
                    <a:pt x="1804" y="1784"/>
                    <a:pt x="1826" y="1761"/>
                    <a:pt x="1849" y="1715"/>
                  </a:cubicBezTo>
                  <a:cubicBezTo>
                    <a:pt x="1895" y="1670"/>
                    <a:pt x="1963" y="1579"/>
                    <a:pt x="2009" y="1510"/>
                  </a:cubicBezTo>
                  <a:cubicBezTo>
                    <a:pt x="2100" y="1327"/>
                    <a:pt x="2146" y="1190"/>
                    <a:pt x="2146" y="985"/>
                  </a:cubicBezTo>
                  <a:cubicBezTo>
                    <a:pt x="2146" y="643"/>
                    <a:pt x="1963" y="277"/>
                    <a:pt x="1667" y="118"/>
                  </a:cubicBezTo>
                  <a:cubicBezTo>
                    <a:pt x="1537" y="45"/>
                    <a:pt x="1388" y="1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6"/>
            <p:cNvSpPr/>
            <p:nvPr/>
          </p:nvSpPr>
          <p:spPr>
            <a:xfrm>
              <a:off x="7282575" y="1538050"/>
              <a:ext cx="51375" cy="58650"/>
            </a:xfrm>
            <a:custGeom>
              <a:avLst/>
              <a:gdLst/>
              <a:ahLst/>
              <a:cxnLst/>
              <a:rect l="l" t="t" r="r" b="b"/>
              <a:pathLst>
                <a:path w="2055" h="2346" extrusionOk="0">
                  <a:moveTo>
                    <a:pt x="685" y="0"/>
                  </a:moveTo>
                  <a:cubicBezTo>
                    <a:pt x="640" y="0"/>
                    <a:pt x="594" y="6"/>
                    <a:pt x="548" y="17"/>
                  </a:cubicBezTo>
                  <a:cubicBezTo>
                    <a:pt x="457" y="40"/>
                    <a:pt x="388" y="86"/>
                    <a:pt x="320" y="154"/>
                  </a:cubicBezTo>
                  <a:cubicBezTo>
                    <a:pt x="229" y="200"/>
                    <a:pt x="183" y="268"/>
                    <a:pt x="137" y="337"/>
                  </a:cubicBezTo>
                  <a:cubicBezTo>
                    <a:pt x="46" y="497"/>
                    <a:pt x="0" y="702"/>
                    <a:pt x="69" y="885"/>
                  </a:cubicBezTo>
                  <a:cubicBezTo>
                    <a:pt x="92" y="930"/>
                    <a:pt x="115" y="976"/>
                    <a:pt x="137" y="1045"/>
                  </a:cubicBezTo>
                  <a:cubicBezTo>
                    <a:pt x="137" y="1067"/>
                    <a:pt x="115" y="1067"/>
                    <a:pt x="115" y="1090"/>
                  </a:cubicBezTo>
                  <a:cubicBezTo>
                    <a:pt x="115" y="1090"/>
                    <a:pt x="115" y="1113"/>
                    <a:pt x="92" y="1136"/>
                  </a:cubicBezTo>
                  <a:cubicBezTo>
                    <a:pt x="92" y="1204"/>
                    <a:pt x="69" y="1296"/>
                    <a:pt x="69" y="1364"/>
                  </a:cubicBezTo>
                  <a:cubicBezTo>
                    <a:pt x="69" y="1638"/>
                    <a:pt x="183" y="1866"/>
                    <a:pt x="343" y="2072"/>
                  </a:cubicBezTo>
                  <a:cubicBezTo>
                    <a:pt x="411" y="2140"/>
                    <a:pt x="480" y="2186"/>
                    <a:pt x="571" y="2231"/>
                  </a:cubicBezTo>
                  <a:cubicBezTo>
                    <a:pt x="708" y="2300"/>
                    <a:pt x="822" y="2346"/>
                    <a:pt x="959" y="2346"/>
                  </a:cubicBezTo>
                  <a:cubicBezTo>
                    <a:pt x="1050" y="2346"/>
                    <a:pt x="1142" y="2323"/>
                    <a:pt x="1233" y="2277"/>
                  </a:cubicBezTo>
                  <a:cubicBezTo>
                    <a:pt x="1324" y="2254"/>
                    <a:pt x="1393" y="2209"/>
                    <a:pt x="1461" y="2140"/>
                  </a:cubicBezTo>
                  <a:cubicBezTo>
                    <a:pt x="1461" y="2117"/>
                    <a:pt x="1484" y="2117"/>
                    <a:pt x="1507" y="2095"/>
                  </a:cubicBezTo>
                  <a:cubicBezTo>
                    <a:pt x="1621" y="2003"/>
                    <a:pt x="1735" y="1912"/>
                    <a:pt x="1849" y="1821"/>
                  </a:cubicBezTo>
                  <a:cubicBezTo>
                    <a:pt x="1941" y="1729"/>
                    <a:pt x="1986" y="1615"/>
                    <a:pt x="2032" y="1501"/>
                  </a:cubicBezTo>
                  <a:cubicBezTo>
                    <a:pt x="2055" y="1387"/>
                    <a:pt x="2055" y="1250"/>
                    <a:pt x="2032" y="1136"/>
                  </a:cubicBezTo>
                  <a:cubicBezTo>
                    <a:pt x="1963" y="999"/>
                    <a:pt x="1918" y="885"/>
                    <a:pt x="1849" y="771"/>
                  </a:cubicBezTo>
                  <a:cubicBezTo>
                    <a:pt x="1781" y="657"/>
                    <a:pt x="1689" y="542"/>
                    <a:pt x="1598" y="451"/>
                  </a:cubicBezTo>
                  <a:cubicBezTo>
                    <a:pt x="1507" y="360"/>
                    <a:pt x="1393" y="291"/>
                    <a:pt x="1301" y="200"/>
                  </a:cubicBezTo>
                  <a:cubicBezTo>
                    <a:pt x="1233" y="154"/>
                    <a:pt x="1165" y="132"/>
                    <a:pt x="1096" y="86"/>
                  </a:cubicBezTo>
                  <a:cubicBezTo>
                    <a:pt x="1005" y="40"/>
                    <a:pt x="913" y="17"/>
                    <a:pt x="822" y="17"/>
                  </a:cubicBezTo>
                  <a:cubicBezTo>
                    <a:pt x="776" y="6"/>
                    <a:pt x="731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16"/>
            <p:cNvSpPr/>
            <p:nvPr/>
          </p:nvSpPr>
          <p:spPr>
            <a:xfrm>
              <a:off x="7120525" y="1092800"/>
              <a:ext cx="57075" cy="68500"/>
            </a:xfrm>
            <a:custGeom>
              <a:avLst/>
              <a:gdLst/>
              <a:ahLst/>
              <a:cxnLst/>
              <a:rect l="l" t="t" r="r" b="b"/>
              <a:pathLst>
                <a:path w="2283" h="2740" extrusionOk="0">
                  <a:moveTo>
                    <a:pt x="714" y="1"/>
                  </a:moveTo>
                  <a:cubicBezTo>
                    <a:pt x="588" y="1"/>
                    <a:pt x="457" y="31"/>
                    <a:pt x="365" y="92"/>
                  </a:cubicBezTo>
                  <a:cubicBezTo>
                    <a:pt x="205" y="183"/>
                    <a:pt x="69" y="343"/>
                    <a:pt x="46" y="526"/>
                  </a:cubicBezTo>
                  <a:cubicBezTo>
                    <a:pt x="0" y="686"/>
                    <a:pt x="0" y="891"/>
                    <a:pt x="114" y="1051"/>
                  </a:cubicBezTo>
                  <a:cubicBezTo>
                    <a:pt x="137" y="1096"/>
                    <a:pt x="183" y="1142"/>
                    <a:pt x="228" y="1188"/>
                  </a:cubicBezTo>
                  <a:cubicBezTo>
                    <a:pt x="183" y="1256"/>
                    <a:pt x="137" y="1325"/>
                    <a:pt x="114" y="1416"/>
                  </a:cubicBezTo>
                  <a:cubicBezTo>
                    <a:pt x="114" y="1462"/>
                    <a:pt x="91" y="1507"/>
                    <a:pt x="91" y="1553"/>
                  </a:cubicBezTo>
                  <a:cubicBezTo>
                    <a:pt x="91" y="1599"/>
                    <a:pt x="69" y="1667"/>
                    <a:pt x="69" y="1713"/>
                  </a:cubicBezTo>
                  <a:cubicBezTo>
                    <a:pt x="91" y="1850"/>
                    <a:pt x="114" y="1941"/>
                    <a:pt x="160" y="2078"/>
                  </a:cubicBezTo>
                  <a:cubicBezTo>
                    <a:pt x="251" y="2283"/>
                    <a:pt x="411" y="2443"/>
                    <a:pt x="593" y="2557"/>
                  </a:cubicBezTo>
                  <a:cubicBezTo>
                    <a:pt x="753" y="2671"/>
                    <a:pt x="959" y="2717"/>
                    <a:pt x="1164" y="2740"/>
                  </a:cubicBezTo>
                  <a:cubicBezTo>
                    <a:pt x="1255" y="2740"/>
                    <a:pt x="1370" y="2717"/>
                    <a:pt x="1461" y="2694"/>
                  </a:cubicBezTo>
                  <a:cubicBezTo>
                    <a:pt x="1506" y="2694"/>
                    <a:pt x="1552" y="2671"/>
                    <a:pt x="1598" y="2649"/>
                  </a:cubicBezTo>
                  <a:cubicBezTo>
                    <a:pt x="1643" y="2626"/>
                    <a:pt x="1689" y="2603"/>
                    <a:pt x="1735" y="2580"/>
                  </a:cubicBezTo>
                  <a:cubicBezTo>
                    <a:pt x="1895" y="2466"/>
                    <a:pt x="2054" y="2329"/>
                    <a:pt x="2123" y="2146"/>
                  </a:cubicBezTo>
                  <a:cubicBezTo>
                    <a:pt x="2214" y="1941"/>
                    <a:pt x="2283" y="1758"/>
                    <a:pt x="2283" y="1553"/>
                  </a:cubicBezTo>
                  <a:cubicBezTo>
                    <a:pt x="2260" y="1165"/>
                    <a:pt x="2123" y="823"/>
                    <a:pt x="1849" y="549"/>
                  </a:cubicBezTo>
                  <a:cubicBezTo>
                    <a:pt x="1575" y="298"/>
                    <a:pt x="1233" y="138"/>
                    <a:pt x="890" y="24"/>
                  </a:cubicBezTo>
                  <a:cubicBezTo>
                    <a:pt x="837" y="8"/>
                    <a:pt x="776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6"/>
            <p:cNvSpPr/>
            <p:nvPr/>
          </p:nvSpPr>
          <p:spPr>
            <a:xfrm>
              <a:off x="6865450" y="1172575"/>
              <a:ext cx="58800" cy="61325"/>
            </a:xfrm>
            <a:custGeom>
              <a:avLst/>
              <a:gdLst/>
              <a:ahLst/>
              <a:cxnLst/>
              <a:rect l="l" t="t" r="r" b="b"/>
              <a:pathLst>
                <a:path w="2352" h="2453" extrusionOk="0">
                  <a:moveTo>
                    <a:pt x="1072" y="1"/>
                  </a:moveTo>
                  <a:cubicBezTo>
                    <a:pt x="1042" y="1"/>
                    <a:pt x="1012" y="2"/>
                    <a:pt x="982" y="5"/>
                  </a:cubicBezTo>
                  <a:cubicBezTo>
                    <a:pt x="890" y="5"/>
                    <a:pt x="799" y="28"/>
                    <a:pt x="731" y="51"/>
                  </a:cubicBezTo>
                  <a:cubicBezTo>
                    <a:pt x="639" y="97"/>
                    <a:pt x="548" y="142"/>
                    <a:pt x="502" y="211"/>
                  </a:cubicBezTo>
                  <a:cubicBezTo>
                    <a:pt x="411" y="302"/>
                    <a:pt x="342" y="416"/>
                    <a:pt x="320" y="530"/>
                  </a:cubicBezTo>
                  <a:cubicBezTo>
                    <a:pt x="297" y="553"/>
                    <a:pt x="297" y="553"/>
                    <a:pt x="297" y="553"/>
                  </a:cubicBezTo>
                  <a:cubicBezTo>
                    <a:pt x="183" y="713"/>
                    <a:pt x="137" y="781"/>
                    <a:pt x="69" y="941"/>
                  </a:cubicBezTo>
                  <a:cubicBezTo>
                    <a:pt x="23" y="1055"/>
                    <a:pt x="23" y="1147"/>
                    <a:pt x="0" y="1261"/>
                  </a:cubicBezTo>
                  <a:cubicBezTo>
                    <a:pt x="0" y="1466"/>
                    <a:pt x="69" y="1649"/>
                    <a:pt x="137" y="1831"/>
                  </a:cubicBezTo>
                  <a:cubicBezTo>
                    <a:pt x="206" y="1946"/>
                    <a:pt x="297" y="2083"/>
                    <a:pt x="388" y="2151"/>
                  </a:cubicBezTo>
                  <a:cubicBezTo>
                    <a:pt x="502" y="2265"/>
                    <a:pt x="571" y="2311"/>
                    <a:pt x="708" y="2356"/>
                  </a:cubicBezTo>
                  <a:cubicBezTo>
                    <a:pt x="845" y="2425"/>
                    <a:pt x="936" y="2425"/>
                    <a:pt x="1096" y="2448"/>
                  </a:cubicBezTo>
                  <a:cubicBezTo>
                    <a:pt x="1122" y="2451"/>
                    <a:pt x="1150" y="2452"/>
                    <a:pt x="1177" y="2452"/>
                  </a:cubicBezTo>
                  <a:cubicBezTo>
                    <a:pt x="1364" y="2452"/>
                    <a:pt x="1573" y="2387"/>
                    <a:pt x="1712" y="2288"/>
                  </a:cubicBezTo>
                  <a:cubicBezTo>
                    <a:pt x="1895" y="2174"/>
                    <a:pt x="2054" y="2014"/>
                    <a:pt x="2169" y="1831"/>
                  </a:cubicBezTo>
                  <a:cubicBezTo>
                    <a:pt x="2260" y="1649"/>
                    <a:pt x="2351" y="1421"/>
                    <a:pt x="2328" y="1215"/>
                  </a:cubicBezTo>
                  <a:cubicBezTo>
                    <a:pt x="2305" y="1010"/>
                    <a:pt x="2260" y="781"/>
                    <a:pt x="2146" y="599"/>
                  </a:cubicBezTo>
                  <a:cubicBezTo>
                    <a:pt x="2009" y="416"/>
                    <a:pt x="1849" y="256"/>
                    <a:pt x="1644" y="142"/>
                  </a:cubicBezTo>
                  <a:cubicBezTo>
                    <a:pt x="1465" y="63"/>
                    <a:pt x="1269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6754175" y="1444325"/>
              <a:ext cx="46800" cy="59575"/>
            </a:xfrm>
            <a:custGeom>
              <a:avLst/>
              <a:gdLst/>
              <a:ahLst/>
              <a:cxnLst/>
              <a:rect l="l" t="t" r="r" b="b"/>
              <a:pathLst>
                <a:path w="1872" h="2383" extrusionOk="0">
                  <a:moveTo>
                    <a:pt x="868" y="0"/>
                  </a:moveTo>
                  <a:cubicBezTo>
                    <a:pt x="685" y="0"/>
                    <a:pt x="525" y="69"/>
                    <a:pt x="388" y="206"/>
                  </a:cubicBezTo>
                  <a:cubicBezTo>
                    <a:pt x="228" y="365"/>
                    <a:pt x="137" y="525"/>
                    <a:pt x="69" y="708"/>
                  </a:cubicBezTo>
                  <a:cubicBezTo>
                    <a:pt x="23" y="845"/>
                    <a:pt x="0" y="1005"/>
                    <a:pt x="0" y="1164"/>
                  </a:cubicBezTo>
                  <a:cubicBezTo>
                    <a:pt x="0" y="1507"/>
                    <a:pt x="137" y="1849"/>
                    <a:pt x="365" y="2100"/>
                  </a:cubicBezTo>
                  <a:cubicBezTo>
                    <a:pt x="434" y="2169"/>
                    <a:pt x="525" y="2237"/>
                    <a:pt x="594" y="2283"/>
                  </a:cubicBezTo>
                  <a:cubicBezTo>
                    <a:pt x="714" y="2349"/>
                    <a:pt x="846" y="2383"/>
                    <a:pt x="975" y="2383"/>
                  </a:cubicBezTo>
                  <a:cubicBezTo>
                    <a:pt x="1114" y="2383"/>
                    <a:pt x="1251" y="2343"/>
                    <a:pt x="1370" y="2260"/>
                  </a:cubicBezTo>
                  <a:cubicBezTo>
                    <a:pt x="1507" y="2169"/>
                    <a:pt x="1644" y="2032"/>
                    <a:pt x="1735" y="1872"/>
                  </a:cubicBezTo>
                  <a:cubicBezTo>
                    <a:pt x="1826" y="1712"/>
                    <a:pt x="1872" y="1552"/>
                    <a:pt x="1872" y="1347"/>
                  </a:cubicBezTo>
                  <a:cubicBezTo>
                    <a:pt x="1872" y="1233"/>
                    <a:pt x="1849" y="1096"/>
                    <a:pt x="1803" y="959"/>
                  </a:cubicBezTo>
                  <a:cubicBezTo>
                    <a:pt x="1781" y="890"/>
                    <a:pt x="1735" y="776"/>
                    <a:pt x="1689" y="708"/>
                  </a:cubicBezTo>
                  <a:cubicBezTo>
                    <a:pt x="1644" y="639"/>
                    <a:pt x="1598" y="594"/>
                    <a:pt x="1552" y="525"/>
                  </a:cubicBezTo>
                  <a:cubicBezTo>
                    <a:pt x="1529" y="411"/>
                    <a:pt x="1461" y="274"/>
                    <a:pt x="1370" y="206"/>
                  </a:cubicBezTo>
                  <a:cubicBezTo>
                    <a:pt x="1233" y="92"/>
                    <a:pt x="1073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6"/>
            <p:cNvSpPr/>
            <p:nvPr/>
          </p:nvSpPr>
          <p:spPr>
            <a:xfrm>
              <a:off x="6810100" y="1665450"/>
              <a:ext cx="54225" cy="53950"/>
            </a:xfrm>
            <a:custGeom>
              <a:avLst/>
              <a:gdLst/>
              <a:ahLst/>
              <a:cxnLst/>
              <a:rect l="l" t="t" r="r" b="b"/>
              <a:pathLst>
                <a:path w="2169" h="2158" extrusionOk="0">
                  <a:moveTo>
                    <a:pt x="947" y="0"/>
                  </a:moveTo>
                  <a:cubicBezTo>
                    <a:pt x="856" y="0"/>
                    <a:pt x="765" y="11"/>
                    <a:pt x="662" y="34"/>
                  </a:cubicBezTo>
                  <a:cubicBezTo>
                    <a:pt x="571" y="57"/>
                    <a:pt x="502" y="103"/>
                    <a:pt x="434" y="171"/>
                  </a:cubicBezTo>
                  <a:cubicBezTo>
                    <a:pt x="342" y="217"/>
                    <a:pt x="297" y="285"/>
                    <a:pt x="251" y="354"/>
                  </a:cubicBezTo>
                  <a:cubicBezTo>
                    <a:pt x="205" y="399"/>
                    <a:pt x="183" y="468"/>
                    <a:pt x="183" y="514"/>
                  </a:cubicBezTo>
                  <a:cubicBezTo>
                    <a:pt x="160" y="559"/>
                    <a:pt x="137" y="582"/>
                    <a:pt x="114" y="628"/>
                  </a:cubicBezTo>
                  <a:lnTo>
                    <a:pt x="46" y="788"/>
                  </a:lnTo>
                  <a:cubicBezTo>
                    <a:pt x="0" y="924"/>
                    <a:pt x="0" y="1039"/>
                    <a:pt x="46" y="1176"/>
                  </a:cubicBezTo>
                  <a:cubicBezTo>
                    <a:pt x="46" y="1198"/>
                    <a:pt x="46" y="1244"/>
                    <a:pt x="69" y="1290"/>
                  </a:cubicBezTo>
                  <a:cubicBezTo>
                    <a:pt x="91" y="1358"/>
                    <a:pt x="137" y="1449"/>
                    <a:pt x="183" y="1541"/>
                  </a:cubicBezTo>
                  <a:cubicBezTo>
                    <a:pt x="183" y="1564"/>
                    <a:pt x="205" y="1609"/>
                    <a:pt x="228" y="1632"/>
                  </a:cubicBezTo>
                  <a:cubicBezTo>
                    <a:pt x="274" y="1701"/>
                    <a:pt x="342" y="1792"/>
                    <a:pt x="411" y="1860"/>
                  </a:cubicBezTo>
                  <a:cubicBezTo>
                    <a:pt x="434" y="1883"/>
                    <a:pt x="457" y="1906"/>
                    <a:pt x="479" y="1929"/>
                  </a:cubicBezTo>
                  <a:cubicBezTo>
                    <a:pt x="594" y="2020"/>
                    <a:pt x="685" y="2111"/>
                    <a:pt x="822" y="2134"/>
                  </a:cubicBezTo>
                  <a:cubicBezTo>
                    <a:pt x="845" y="2134"/>
                    <a:pt x="890" y="2134"/>
                    <a:pt x="913" y="2157"/>
                  </a:cubicBezTo>
                  <a:cubicBezTo>
                    <a:pt x="1004" y="2157"/>
                    <a:pt x="1096" y="2157"/>
                    <a:pt x="1187" y="2134"/>
                  </a:cubicBezTo>
                  <a:lnTo>
                    <a:pt x="1233" y="2134"/>
                  </a:lnTo>
                  <a:cubicBezTo>
                    <a:pt x="1324" y="2089"/>
                    <a:pt x="1415" y="2066"/>
                    <a:pt x="1484" y="2020"/>
                  </a:cubicBezTo>
                  <a:cubicBezTo>
                    <a:pt x="1529" y="1997"/>
                    <a:pt x="1552" y="1974"/>
                    <a:pt x="1575" y="1952"/>
                  </a:cubicBezTo>
                  <a:cubicBezTo>
                    <a:pt x="1666" y="1906"/>
                    <a:pt x="1735" y="1860"/>
                    <a:pt x="1803" y="1792"/>
                  </a:cubicBezTo>
                  <a:cubicBezTo>
                    <a:pt x="1849" y="1746"/>
                    <a:pt x="1895" y="1701"/>
                    <a:pt x="1917" y="1632"/>
                  </a:cubicBezTo>
                  <a:cubicBezTo>
                    <a:pt x="1963" y="1586"/>
                    <a:pt x="2009" y="1541"/>
                    <a:pt x="2032" y="1495"/>
                  </a:cubicBezTo>
                  <a:cubicBezTo>
                    <a:pt x="2077" y="1427"/>
                    <a:pt x="2123" y="1335"/>
                    <a:pt x="2123" y="1290"/>
                  </a:cubicBezTo>
                  <a:cubicBezTo>
                    <a:pt x="2123" y="1244"/>
                    <a:pt x="2146" y="1221"/>
                    <a:pt x="2146" y="1176"/>
                  </a:cubicBezTo>
                  <a:cubicBezTo>
                    <a:pt x="2168" y="1084"/>
                    <a:pt x="2168" y="993"/>
                    <a:pt x="2123" y="902"/>
                  </a:cubicBezTo>
                  <a:cubicBezTo>
                    <a:pt x="2123" y="902"/>
                    <a:pt x="2123" y="879"/>
                    <a:pt x="2123" y="879"/>
                  </a:cubicBezTo>
                  <a:cubicBezTo>
                    <a:pt x="2054" y="582"/>
                    <a:pt x="1849" y="331"/>
                    <a:pt x="1598" y="171"/>
                  </a:cubicBezTo>
                  <a:cubicBezTo>
                    <a:pt x="1507" y="126"/>
                    <a:pt x="1415" y="80"/>
                    <a:pt x="1347" y="57"/>
                  </a:cubicBezTo>
                  <a:cubicBezTo>
                    <a:pt x="1301" y="34"/>
                    <a:pt x="1278" y="34"/>
                    <a:pt x="1233" y="34"/>
                  </a:cubicBezTo>
                  <a:cubicBezTo>
                    <a:pt x="1130" y="11"/>
                    <a:pt x="1039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6"/>
            <p:cNvSpPr/>
            <p:nvPr/>
          </p:nvSpPr>
          <p:spPr>
            <a:xfrm>
              <a:off x="6898525" y="1849475"/>
              <a:ext cx="62800" cy="61025"/>
            </a:xfrm>
            <a:custGeom>
              <a:avLst/>
              <a:gdLst/>
              <a:ahLst/>
              <a:cxnLst/>
              <a:rect l="l" t="t" r="r" b="b"/>
              <a:pathLst>
                <a:path w="2512" h="2441" extrusionOk="0">
                  <a:moveTo>
                    <a:pt x="1622" y="0"/>
                  </a:moveTo>
                  <a:cubicBezTo>
                    <a:pt x="1439" y="0"/>
                    <a:pt x="1234" y="69"/>
                    <a:pt x="1119" y="206"/>
                  </a:cubicBezTo>
                  <a:cubicBezTo>
                    <a:pt x="1119" y="206"/>
                    <a:pt x="1097" y="228"/>
                    <a:pt x="1097" y="228"/>
                  </a:cubicBezTo>
                  <a:cubicBezTo>
                    <a:pt x="993" y="184"/>
                    <a:pt x="879" y="149"/>
                    <a:pt x="768" y="149"/>
                  </a:cubicBezTo>
                  <a:cubicBezTo>
                    <a:pt x="709" y="149"/>
                    <a:pt x="650" y="159"/>
                    <a:pt x="594" y="183"/>
                  </a:cubicBezTo>
                  <a:cubicBezTo>
                    <a:pt x="412" y="228"/>
                    <a:pt x="275" y="343"/>
                    <a:pt x="161" y="502"/>
                  </a:cubicBezTo>
                  <a:cubicBezTo>
                    <a:pt x="47" y="662"/>
                    <a:pt x="1" y="890"/>
                    <a:pt x="1" y="1096"/>
                  </a:cubicBezTo>
                  <a:cubicBezTo>
                    <a:pt x="1" y="1324"/>
                    <a:pt x="47" y="1507"/>
                    <a:pt x="138" y="1712"/>
                  </a:cubicBezTo>
                  <a:cubicBezTo>
                    <a:pt x="206" y="1849"/>
                    <a:pt x="298" y="1963"/>
                    <a:pt x="412" y="2077"/>
                  </a:cubicBezTo>
                  <a:cubicBezTo>
                    <a:pt x="572" y="2214"/>
                    <a:pt x="731" y="2306"/>
                    <a:pt x="937" y="2397"/>
                  </a:cubicBezTo>
                  <a:cubicBezTo>
                    <a:pt x="1030" y="2428"/>
                    <a:pt x="1122" y="2440"/>
                    <a:pt x="1215" y="2440"/>
                  </a:cubicBezTo>
                  <a:cubicBezTo>
                    <a:pt x="1328" y="2440"/>
                    <a:pt x="1440" y="2422"/>
                    <a:pt x="1553" y="2397"/>
                  </a:cubicBezTo>
                  <a:cubicBezTo>
                    <a:pt x="1759" y="2351"/>
                    <a:pt x="1918" y="2237"/>
                    <a:pt x="2078" y="2123"/>
                  </a:cubicBezTo>
                  <a:cubicBezTo>
                    <a:pt x="2147" y="2054"/>
                    <a:pt x="2215" y="1963"/>
                    <a:pt x="2261" y="1895"/>
                  </a:cubicBezTo>
                  <a:cubicBezTo>
                    <a:pt x="2284" y="1849"/>
                    <a:pt x="2306" y="1826"/>
                    <a:pt x="2329" y="1781"/>
                  </a:cubicBezTo>
                  <a:cubicBezTo>
                    <a:pt x="2375" y="1689"/>
                    <a:pt x="2420" y="1598"/>
                    <a:pt x="2443" y="1507"/>
                  </a:cubicBezTo>
                  <a:cubicBezTo>
                    <a:pt x="2466" y="1415"/>
                    <a:pt x="2489" y="1301"/>
                    <a:pt x="2489" y="1210"/>
                  </a:cubicBezTo>
                  <a:cubicBezTo>
                    <a:pt x="2512" y="1141"/>
                    <a:pt x="2512" y="1096"/>
                    <a:pt x="2489" y="1050"/>
                  </a:cubicBezTo>
                  <a:cubicBezTo>
                    <a:pt x="2489" y="936"/>
                    <a:pt x="2466" y="822"/>
                    <a:pt x="2443" y="731"/>
                  </a:cubicBezTo>
                  <a:cubicBezTo>
                    <a:pt x="2375" y="548"/>
                    <a:pt x="2261" y="343"/>
                    <a:pt x="2101" y="206"/>
                  </a:cubicBezTo>
                  <a:cubicBezTo>
                    <a:pt x="2032" y="137"/>
                    <a:pt x="1964" y="91"/>
                    <a:pt x="1873" y="69"/>
                  </a:cubicBezTo>
                  <a:cubicBezTo>
                    <a:pt x="1804" y="23"/>
                    <a:pt x="1713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6"/>
            <p:cNvSpPr/>
            <p:nvPr/>
          </p:nvSpPr>
          <p:spPr>
            <a:xfrm>
              <a:off x="7147900" y="2001825"/>
              <a:ext cx="67925" cy="67550"/>
            </a:xfrm>
            <a:custGeom>
              <a:avLst/>
              <a:gdLst/>
              <a:ahLst/>
              <a:cxnLst/>
              <a:rect l="l" t="t" r="r" b="b"/>
              <a:pathLst>
                <a:path w="2717" h="2702" extrusionOk="0">
                  <a:moveTo>
                    <a:pt x="1232" y="1"/>
                  </a:moveTo>
                  <a:cubicBezTo>
                    <a:pt x="1172" y="1"/>
                    <a:pt x="1111" y="8"/>
                    <a:pt x="1051" y="23"/>
                  </a:cubicBezTo>
                  <a:cubicBezTo>
                    <a:pt x="914" y="46"/>
                    <a:pt x="800" y="115"/>
                    <a:pt x="685" y="183"/>
                  </a:cubicBezTo>
                  <a:cubicBezTo>
                    <a:pt x="571" y="252"/>
                    <a:pt x="480" y="320"/>
                    <a:pt x="389" y="434"/>
                  </a:cubicBezTo>
                  <a:cubicBezTo>
                    <a:pt x="297" y="526"/>
                    <a:pt x="229" y="617"/>
                    <a:pt x="183" y="754"/>
                  </a:cubicBezTo>
                  <a:cubicBezTo>
                    <a:pt x="138" y="822"/>
                    <a:pt x="92" y="914"/>
                    <a:pt x="69" y="1005"/>
                  </a:cubicBezTo>
                  <a:cubicBezTo>
                    <a:pt x="46" y="1096"/>
                    <a:pt x="46" y="1187"/>
                    <a:pt x="23" y="1302"/>
                  </a:cubicBezTo>
                  <a:cubicBezTo>
                    <a:pt x="1" y="1416"/>
                    <a:pt x="23" y="1553"/>
                    <a:pt x="46" y="1690"/>
                  </a:cubicBezTo>
                  <a:cubicBezTo>
                    <a:pt x="69" y="1804"/>
                    <a:pt x="138" y="1941"/>
                    <a:pt x="183" y="2055"/>
                  </a:cubicBezTo>
                  <a:cubicBezTo>
                    <a:pt x="229" y="2123"/>
                    <a:pt x="297" y="2192"/>
                    <a:pt x="366" y="2260"/>
                  </a:cubicBezTo>
                  <a:cubicBezTo>
                    <a:pt x="389" y="2283"/>
                    <a:pt x="411" y="2306"/>
                    <a:pt x="434" y="2352"/>
                  </a:cubicBezTo>
                  <a:cubicBezTo>
                    <a:pt x="503" y="2397"/>
                    <a:pt x="571" y="2466"/>
                    <a:pt x="663" y="2511"/>
                  </a:cubicBezTo>
                  <a:cubicBezTo>
                    <a:pt x="731" y="2557"/>
                    <a:pt x="822" y="2580"/>
                    <a:pt x="914" y="2625"/>
                  </a:cubicBezTo>
                  <a:cubicBezTo>
                    <a:pt x="1061" y="2679"/>
                    <a:pt x="1216" y="2701"/>
                    <a:pt x="1369" y="2701"/>
                  </a:cubicBezTo>
                  <a:cubicBezTo>
                    <a:pt x="1478" y="2701"/>
                    <a:pt x="1586" y="2690"/>
                    <a:pt x="1690" y="2671"/>
                  </a:cubicBezTo>
                  <a:cubicBezTo>
                    <a:pt x="1804" y="2648"/>
                    <a:pt x="1941" y="2603"/>
                    <a:pt x="2055" y="2534"/>
                  </a:cubicBezTo>
                  <a:cubicBezTo>
                    <a:pt x="2078" y="2511"/>
                    <a:pt x="2101" y="2511"/>
                    <a:pt x="2146" y="2488"/>
                  </a:cubicBezTo>
                  <a:cubicBezTo>
                    <a:pt x="2215" y="2420"/>
                    <a:pt x="2283" y="2374"/>
                    <a:pt x="2352" y="2306"/>
                  </a:cubicBezTo>
                  <a:cubicBezTo>
                    <a:pt x="2580" y="2078"/>
                    <a:pt x="2717" y="1735"/>
                    <a:pt x="2717" y="1416"/>
                  </a:cubicBezTo>
                  <a:cubicBezTo>
                    <a:pt x="2717" y="1279"/>
                    <a:pt x="2717" y="1119"/>
                    <a:pt x="2648" y="1005"/>
                  </a:cubicBezTo>
                  <a:cubicBezTo>
                    <a:pt x="2580" y="822"/>
                    <a:pt x="2511" y="640"/>
                    <a:pt x="2352" y="526"/>
                  </a:cubicBezTo>
                  <a:cubicBezTo>
                    <a:pt x="2215" y="389"/>
                    <a:pt x="2055" y="297"/>
                    <a:pt x="1872" y="252"/>
                  </a:cubicBezTo>
                  <a:lnTo>
                    <a:pt x="1758" y="252"/>
                  </a:lnTo>
                  <a:cubicBezTo>
                    <a:pt x="1713" y="183"/>
                    <a:pt x="1644" y="137"/>
                    <a:pt x="1576" y="92"/>
                  </a:cubicBezTo>
                  <a:cubicBezTo>
                    <a:pt x="1469" y="31"/>
                    <a:pt x="1352" y="1"/>
                    <a:pt x="12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" name="Google Shape;737;p16"/>
          <p:cNvGrpSpPr/>
          <p:nvPr/>
        </p:nvGrpSpPr>
        <p:grpSpPr>
          <a:xfrm>
            <a:off x="8679950" y="976150"/>
            <a:ext cx="416575" cy="426150"/>
            <a:chOff x="5045125" y="2936525"/>
            <a:chExt cx="416575" cy="426150"/>
          </a:xfrm>
        </p:grpSpPr>
        <p:sp>
          <p:nvSpPr>
            <p:cNvPr id="738" name="Google Shape;738;p16"/>
            <p:cNvSpPr/>
            <p:nvPr/>
          </p:nvSpPr>
          <p:spPr>
            <a:xfrm>
              <a:off x="5045125" y="3118075"/>
              <a:ext cx="292750" cy="244600"/>
            </a:xfrm>
            <a:custGeom>
              <a:avLst/>
              <a:gdLst/>
              <a:ahLst/>
              <a:cxnLst/>
              <a:rect l="l" t="t" r="r" b="b"/>
              <a:pathLst>
                <a:path w="11710" h="9784" extrusionOk="0">
                  <a:moveTo>
                    <a:pt x="5469" y="0"/>
                  </a:moveTo>
                  <a:cubicBezTo>
                    <a:pt x="4761" y="0"/>
                    <a:pt x="4052" y="132"/>
                    <a:pt x="3379" y="416"/>
                  </a:cubicBezTo>
                  <a:cubicBezTo>
                    <a:pt x="1827" y="1078"/>
                    <a:pt x="1073" y="2516"/>
                    <a:pt x="571" y="4045"/>
                  </a:cubicBezTo>
                  <a:cubicBezTo>
                    <a:pt x="183" y="5232"/>
                    <a:pt x="1" y="6647"/>
                    <a:pt x="548" y="7766"/>
                  </a:cubicBezTo>
                  <a:cubicBezTo>
                    <a:pt x="571" y="7834"/>
                    <a:pt x="571" y="7880"/>
                    <a:pt x="594" y="7926"/>
                  </a:cubicBezTo>
                  <a:cubicBezTo>
                    <a:pt x="1187" y="9181"/>
                    <a:pt x="2511" y="9660"/>
                    <a:pt x="3812" y="9752"/>
                  </a:cubicBezTo>
                  <a:cubicBezTo>
                    <a:pt x="4057" y="9773"/>
                    <a:pt x="4305" y="9783"/>
                    <a:pt x="4554" y="9783"/>
                  </a:cubicBezTo>
                  <a:cubicBezTo>
                    <a:pt x="5907" y="9783"/>
                    <a:pt x="7307" y="9480"/>
                    <a:pt x="8560" y="8998"/>
                  </a:cubicBezTo>
                  <a:cubicBezTo>
                    <a:pt x="9907" y="8450"/>
                    <a:pt x="11253" y="7697"/>
                    <a:pt x="11505" y="6145"/>
                  </a:cubicBezTo>
                  <a:cubicBezTo>
                    <a:pt x="11710" y="4867"/>
                    <a:pt x="11208" y="3520"/>
                    <a:pt x="10432" y="2493"/>
                  </a:cubicBezTo>
                  <a:cubicBezTo>
                    <a:pt x="9283" y="961"/>
                    <a:pt x="7380" y="0"/>
                    <a:pt x="5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6"/>
            <p:cNvSpPr/>
            <p:nvPr/>
          </p:nvSpPr>
          <p:spPr>
            <a:xfrm>
              <a:off x="5271100" y="2936525"/>
              <a:ext cx="190600" cy="157350"/>
            </a:xfrm>
            <a:custGeom>
              <a:avLst/>
              <a:gdLst/>
              <a:ahLst/>
              <a:cxnLst/>
              <a:rect l="l" t="t" r="r" b="b"/>
              <a:pathLst>
                <a:path w="7624" h="6294" extrusionOk="0">
                  <a:moveTo>
                    <a:pt x="3401" y="0"/>
                  </a:moveTo>
                  <a:cubicBezTo>
                    <a:pt x="2602" y="0"/>
                    <a:pt x="1803" y="274"/>
                    <a:pt x="1233" y="868"/>
                  </a:cubicBezTo>
                  <a:cubicBezTo>
                    <a:pt x="639" y="1484"/>
                    <a:pt x="343" y="2328"/>
                    <a:pt x="92" y="3127"/>
                  </a:cubicBezTo>
                  <a:cubicBezTo>
                    <a:pt x="0" y="3424"/>
                    <a:pt x="137" y="3652"/>
                    <a:pt x="343" y="3766"/>
                  </a:cubicBezTo>
                  <a:cubicBezTo>
                    <a:pt x="411" y="4246"/>
                    <a:pt x="594" y="4702"/>
                    <a:pt x="913" y="5113"/>
                  </a:cubicBezTo>
                  <a:cubicBezTo>
                    <a:pt x="1559" y="5920"/>
                    <a:pt x="2506" y="6293"/>
                    <a:pt x="3470" y="6293"/>
                  </a:cubicBezTo>
                  <a:cubicBezTo>
                    <a:pt x="4006" y="6293"/>
                    <a:pt x="4547" y="6178"/>
                    <a:pt x="5045" y="5958"/>
                  </a:cubicBezTo>
                  <a:cubicBezTo>
                    <a:pt x="6437" y="5341"/>
                    <a:pt x="7624" y="3812"/>
                    <a:pt x="7122" y="2237"/>
                  </a:cubicBezTo>
                  <a:cubicBezTo>
                    <a:pt x="6665" y="799"/>
                    <a:pt x="4816" y="23"/>
                    <a:pt x="3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0" name="Google Shape;740;p16"/>
          <p:cNvSpPr/>
          <p:nvPr/>
        </p:nvSpPr>
        <p:spPr>
          <a:xfrm>
            <a:off x="4431175" y="4739775"/>
            <a:ext cx="1028079" cy="292585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6"/>
                </a:moveTo>
                <a:cubicBezTo>
                  <a:pt x="12294" y="756"/>
                  <a:pt x="11286" y="2679"/>
                  <a:pt x="11059" y="3132"/>
                </a:cubicBezTo>
                <a:cubicBezTo>
                  <a:pt x="10534" y="4114"/>
                  <a:pt x="9918" y="5073"/>
                  <a:pt x="9210" y="5963"/>
                </a:cubicBezTo>
                <a:cubicBezTo>
                  <a:pt x="8320" y="7058"/>
                  <a:pt x="7293" y="8085"/>
                  <a:pt x="6152" y="8930"/>
                </a:cubicBezTo>
                <a:cubicBezTo>
                  <a:pt x="6152" y="8679"/>
                  <a:pt x="6175" y="8405"/>
                  <a:pt x="6220" y="8154"/>
                </a:cubicBezTo>
                <a:cubicBezTo>
                  <a:pt x="6334" y="7150"/>
                  <a:pt x="6608" y="6145"/>
                  <a:pt x="6996" y="5209"/>
                </a:cubicBezTo>
                <a:cubicBezTo>
                  <a:pt x="7727" y="3429"/>
                  <a:pt x="9119" y="1466"/>
                  <a:pt x="11036" y="827"/>
                </a:cubicBezTo>
                <a:cubicBezTo>
                  <a:pt x="11181" y="778"/>
                  <a:pt x="11299" y="756"/>
                  <a:pt x="11396" y="756"/>
                </a:cubicBezTo>
                <a:close/>
                <a:moveTo>
                  <a:pt x="20369" y="1722"/>
                </a:moveTo>
                <a:cubicBezTo>
                  <a:pt x="20636" y="1722"/>
                  <a:pt x="20825" y="1863"/>
                  <a:pt x="20851" y="2242"/>
                </a:cubicBezTo>
                <a:cubicBezTo>
                  <a:pt x="20897" y="2676"/>
                  <a:pt x="20669" y="3132"/>
                  <a:pt x="20463" y="3498"/>
                </a:cubicBezTo>
                <a:cubicBezTo>
                  <a:pt x="20189" y="3977"/>
                  <a:pt x="19893" y="4456"/>
                  <a:pt x="19573" y="4913"/>
                </a:cubicBezTo>
                <a:cubicBezTo>
                  <a:pt x="18980" y="5780"/>
                  <a:pt x="18272" y="6602"/>
                  <a:pt x="17519" y="7355"/>
                </a:cubicBezTo>
                <a:cubicBezTo>
                  <a:pt x="16697" y="8177"/>
                  <a:pt x="15807" y="8907"/>
                  <a:pt x="14848" y="9569"/>
                </a:cubicBezTo>
                <a:cubicBezTo>
                  <a:pt x="14848" y="9021"/>
                  <a:pt x="14940" y="8496"/>
                  <a:pt x="15054" y="7994"/>
                </a:cubicBezTo>
                <a:cubicBezTo>
                  <a:pt x="15282" y="7013"/>
                  <a:pt x="15670" y="6054"/>
                  <a:pt x="16195" y="5187"/>
                </a:cubicBezTo>
                <a:cubicBezTo>
                  <a:pt x="16743" y="4296"/>
                  <a:pt x="17450" y="3520"/>
                  <a:pt x="18249" y="2858"/>
                </a:cubicBezTo>
                <a:cubicBezTo>
                  <a:pt x="18559" y="2598"/>
                  <a:pt x="19705" y="1722"/>
                  <a:pt x="20369" y="1722"/>
                </a:cubicBezTo>
                <a:close/>
                <a:moveTo>
                  <a:pt x="28109" y="3492"/>
                </a:moveTo>
                <a:cubicBezTo>
                  <a:pt x="28377" y="3492"/>
                  <a:pt x="28558" y="3695"/>
                  <a:pt x="28543" y="4114"/>
                </a:cubicBezTo>
                <a:cubicBezTo>
                  <a:pt x="28498" y="4616"/>
                  <a:pt x="28224" y="5095"/>
                  <a:pt x="27996" y="5552"/>
                </a:cubicBezTo>
                <a:cubicBezTo>
                  <a:pt x="27493" y="6511"/>
                  <a:pt x="26923" y="7401"/>
                  <a:pt x="26238" y="8222"/>
                </a:cubicBezTo>
                <a:cubicBezTo>
                  <a:pt x="25690" y="8907"/>
                  <a:pt x="25074" y="9523"/>
                  <a:pt x="24435" y="10117"/>
                </a:cubicBezTo>
                <a:cubicBezTo>
                  <a:pt x="24389" y="9843"/>
                  <a:pt x="24389" y="9592"/>
                  <a:pt x="24389" y="9318"/>
                </a:cubicBezTo>
                <a:cubicBezTo>
                  <a:pt x="24435" y="8200"/>
                  <a:pt x="24869" y="7081"/>
                  <a:pt x="25439" y="6100"/>
                </a:cubicBezTo>
                <a:cubicBezTo>
                  <a:pt x="25964" y="5209"/>
                  <a:pt x="26717" y="4205"/>
                  <a:pt x="27630" y="3657"/>
                </a:cubicBezTo>
                <a:cubicBezTo>
                  <a:pt x="27803" y="3547"/>
                  <a:pt x="27968" y="3492"/>
                  <a:pt x="28109" y="3492"/>
                </a:cubicBezTo>
                <a:close/>
                <a:moveTo>
                  <a:pt x="36360" y="3657"/>
                </a:moveTo>
                <a:cubicBezTo>
                  <a:pt x="36925" y="3657"/>
                  <a:pt x="37034" y="4237"/>
                  <a:pt x="36989" y="4685"/>
                </a:cubicBezTo>
                <a:cubicBezTo>
                  <a:pt x="36875" y="5666"/>
                  <a:pt x="36304" y="6670"/>
                  <a:pt x="35779" y="7492"/>
                </a:cubicBezTo>
                <a:cubicBezTo>
                  <a:pt x="35231" y="8359"/>
                  <a:pt x="34592" y="9113"/>
                  <a:pt x="33839" y="9820"/>
                </a:cubicBezTo>
                <a:cubicBezTo>
                  <a:pt x="33679" y="9957"/>
                  <a:pt x="33519" y="10094"/>
                  <a:pt x="33337" y="10254"/>
                </a:cubicBezTo>
                <a:cubicBezTo>
                  <a:pt x="33108" y="9341"/>
                  <a:pt x="33154" y="8337"/>
                  <a:pt x="33382" y="7446"/>
                </a:cubicBezTo>
                <a:cubicBezTo>
                  <a:pt x="33656" y="6351"/>
                  <a:pt x="34204" y="5301"/>
                  <a:pt x="35003" y="4479"/>
                </a:cubicBezTo>
                <a:cubicBezTo>
                  <a:pt x="35345" y="4137"/>
                  <a:pt x="35802" y="3657"/>
                  <a:pt x="36327" y="3657"/>
                </a:cubicBezTo>
                <a:cubicBezTo>
                  <a:pt x="36338" y="3657"/>
                  <a:pt x="36349" y="3657"/>
                  <a:pt x="36360" y="3657"/>
                </a:cubicBezTo>
                <a:close/>
                <a:moveTo>
                  <a:pt x="11386" y="0"/>
                </a:moveTo>
                <a:cubicBezTo>
                  <a:pt x="11346" y="0"/>
                  <a:pt x="11305" y="2"/>
                  <a:pt x="11265" y="5"/>
                </a:cubicBezTo>
                <a:cubicBezTo>
                  <a:pt x="10169" y="97"/>
                  <a:pt x="9028" y="1055"/>
                  <a:pt x="8297" y="1809"/>
                </a:cubicBezTo>
                <a:cubicBezTo>
                  <a:pt x="6608" y="3543"/>
                  <a:pt x="5695" y="5940"/>
                  <a:pt x="5444" y="8314"/>
                </a:cubicBezTo>
                <a:cubicBezTo>
                  <a:pt x="5399" y="8679"/>
                  <a:pt x="5376" y="9067"/>
                  <a:pt x="5399" y="9455"/>
                </a:cubicBezTo>
                <a:cubicBezTo>
                  <a:pt x="4988" y="9729"/>
                  <a:pt x="4554" y="9980"/>
                  <a:pt x="4120" y="10185"/>
                </a:cubicBezTo>
                <a:cubicBezTo>
                  <a:pt x="3339" y="10585"/>
                  <a:pt x="2484" y="10850"/>
                  <a:pt x="1618" y="10850"/>
                </a:cubicBezTo>
                <a:cubicBezTo>
                  <a:pt x="1296" y="10850"/>
                  <a:pt x="973" y="10814"/>
                  <a:pt x="651" y="10733"/>
                </a:cubicBezTo>
                <a:cubicBezTo>
                  <a:pt x="616" y="10725"/>
                  <a:pt x="583" y="10721"/>
                  <a:pt x="552" y="10721"/>
                </a:cubicBezTo>
                <a:cubicBezTo>
                  <a:pt x="146" y="10721"/>
                  <a:pt x="1" y="11358"/>
                  <a:pt x="445" y="11464"/>
                </a:cubicBezTo>
                <a:cubicBezTo>
                  <a:pt x="848" y="11567"/>
                  <a:pt x="1247" y="11614"/>
                  <a:pt x="1643" y="11614"/>
                </a:cubicBezTo>
                <a:cubicBezTo>
                  <a:pt x="3000" y="11614"/>
                  <a:pt x="4311" y="11059"/>
                  <a:pt x="5513" y="10300"/>
                </a:cubicBezTo>
                <a:cubicBezTo>
                  <a:pt x="5604" y="10779"/>
                  <a:pt x="5787" y="11235"/>
                  <a:pt x="6060" y="11623"/>
                </a:cubicBezTo>
                <a:cubicBezTo>
                  <a:pt x="6680" y="12456"/>
                  <a:pt x="7646" y="12796"/>
                  <a:pt x="8649" y="12796"/>
                </a:cubicBezTo>
                <a:cubicBezTo>
                  <a:pt x="8828" y="12796"/>
                  <a:pt x="9008" y="12785"/>
                  <a:pt x="9188" y="12765"/>
                </a:cubicBezTo>
                <a:cubicBezTo>
                  <a:pt x="10397" y="12628"/>
                  <a:pt x="11584" y="12171"/>
                  <a:pt x="12680" y="11646"/>
                </a:cubicBezTo>
                <a:cubicBezTo>
                  <a:pt x="13205" y="11418"/>
                  <a:pt x="13707" y="11144"/>
                  <a:pt x="14186" y="10870"/>
                </a:cubicBezTo>
                <a:cubicBezTo>
                  <a:pt x="14278" y="11349"/>
                  <a:pt x="14460" y="11783"/>
                  <a:pt x="14711" y="12194"/>
                </a:cubicBezTo>
                <a:cubicBezTo>
                  <a:pt x="15373" y="13175"/>
                  <a:pt x="16492" y="13746"/>
                  <a:pt x="17633" y="13883"/>
                </a:cubicBezTo>
                <a:cubicBezTo>
                  <a:pt x="17852" y="13912"/>
                  <a:pt x="18071" y="13925"/>
                  <a:pt x="18290" y="13925"/>
                </a:cubicBezTo>
                <a:cubicBezTo>
                  <a:pt x="20353" y="13925"/>
                  <a:pt x="22394" y="12720"/>
                  <a:pt x="24024" y="11441"/>
                </a:cubicBezTo>
                <a:cubicBezTo>
                  <a:pt x="24184" y="11738"/>
                  <a:pt x="24389" y="12034"/>
                  <a:pt x="24663" y="12285"/>
                </a:cubicBezTo>
                <a:cubicBezTo>
                  <a:pt x="25460" y="13071"/>
                  <a:pt x="26493" y="13363"/>
                  <a:pt x="27566" y="13363"/>
                </a:cubicBezTo>
                <a:cubicBezTo>
                  <a:pt x="28800" y="13363"/>
                  <a:pt x="30085" y="12977"/>
                  <a:pt x="31123" y="12514"/>
                </a:cubicBezTo>
                <a:cubicBezTo>
                  <a:pt x="31785" y="12217"/>
                  <a:pt x="32424" y="11852"/>
                  <a:pt x="33017" y="11441"/>
                </a:cubicBezTo>
                <a:cubicBezTo>
                  <a:pt x="33291" y="11897"/>
                  <a:pt x="33656" y="12308"/>
                  <a:pt x="34136" y="12628"/>
                </a:cubicBezTo>
                <a:cubicBezTo>
                  <a:pt x="34966" y="13163"/>
                  <a:pt x="35990" y="13340"/>
                  <a:pt x="36979" y="13340"/>
                </a:cubicBezTo>
                <a:cubicBezTo>
                  <a:pt x="37214" y="13340"/>
                  <a:pt x="37446" y="13330"/>
                  <a:pt x="37674" y="13312"/>
                </a:cubicBezTo>
                <a:cubicBezTo>
                  <a:pt x="40413" y="13084"/>
                  <a:pt x="42946" y="11852"/>
                  <a:pt x="45206" y="10368"/>
                </a:cubicBezTo>
                <a:cubicBezTo>
                  <a:pt x="46370" y="9592"/>
                  <a:pt x="47488" y="8747"/>
                  <a:pt x="48607" y="7903"/>
                </a:cubicBezTo>
                <a:cubicBezTo>
                  <a:pt x="48926" y="7677"/>
                  <a:pt x="48720" y="7189"/>
                  <a:pt x="48420" y="7189"/>
                </a:cubicBezTo>
                <a:cubicBezTo>
                  <a:pt x="48356" y="7189"/>
                  <a:pt x="48287" y="7211"/>
                  <a:pt x="48219" y="7264"/>
                </a:cubicBezTo>
                <a:cubicBezTo>
                  <a:pt x="46393" y="8656"/>
                  <a:pt x="44544" y="10048"/>
                  <a:pt x="42490" y="11076"/>
                </a:cubicBezTo>
                <a:cubicBezTo>
                  <a:pt x="40877" y="11911"/>
                  <a:pt x="38964" y="12604"/>
                  <a:pt x="37105" y="12604"/>
                </a:cubicBezTo>
                <a:cubicBezTo>
                  <a:pt x="36728" y="12604"/>
                  <a:pt x="36354" y="12575"/>
                  <a:pt x="35984" y="12514"/>
                </a:cubicBezTo>
                <a:cubicBezTo>
                  <a:pt x="34980" y="12331"/>
                  <a:pt x="34113" y="11852"/>
                  <a:pt x="33633" y="10984"/>
                </a:cubicBezTo>
                <a:cubicBezTo>
                  <a:pt x="34798" y="10071"/>
                  <a:pt x="35779" y="8953"/>
                  <a:pt x="36555" y="7697"/>
                </a:cubicBezTo>
                <a:cubicBezTo>
                  <a:pt x="37126" y="6762"/>
                  <a:pt x="37765" y="5575"/>
                  <a:pt x="37765" y="4456"/>
                </a:cubicBezTo>
                <a:cubicBezTo>
                  <a:pt x="37747" y="3536"/>
                  <a:pt x="37144" y="2901"/>
                  <a:pt x="36351" y="2901"/>
                </a:cubicBezTo>
                <a:cubicBezTo>
                  <a:pt x="36141" y="2901"/>
                  <a:pt x="35917" y="2945"/>
                  <a:pt x="35688" y="3041"/>
                </a:cubicBezTo>
                <a:cubicBezTo>
                  <a:pt x="34546" y="3498"/>
                  <a:pt x="33679" y="4753"/>
                  <a:pt x="33177" y="5826"/>
                </a:cubicBezTo>
                <a:cubicBezTo>
                  <a:pt x="32606" y="6967"/>
                  <a:pt x="32332" y="8291"/>
                  <a:pt x="32469" y="9569"/>
                </a:cubicBezTo>
                <a:cubicBezTo>
                  <a:pt x="32492" y="9980"/>
                  <a:pt x="32583" y="10368"/>
                  <a:pt x="32720" y="10733"/>
                </a:cubicBezTo>
                <a:cubicBezTo>
                  <a:pt x="31442" y="11646"/>
                  <a:pt x="29959" y="12331"/>
                  <a:pt x="28406" y="12536"/>
                </a:cubicBezTo>
                <a:cubicBezTo>
                  <a:pt x="28144" y="12575"/>
                  <a:pt x="27870" y="12597"/>
                  <a:pt x="27594" y="12597"/>
                </a:cubicBezTo>
                <a:cubicBezTo>
                  <a:pt x="26888" y="12597"/>
                  <a:pt x="26167" y="12451"/>
                  <a:pt x="25576" y="12057"/>
                </a:cubicBezTo>
                <a:cubicBezTo>
                  <a:pt x="25142" y="11760"/>
                  <a:pt x="24846" y="11372"/>
                  <a:pt x="24663" y="10916"/>
                </a:cubicBezTo>
                <a:cubicBezTo>
                  <a:pt x="24709" y="10870"/>
                  <a:pt x="24777" y="10802"/>
                  <a:pt x="24846" y="10756"/>
                </a:cubicBezTo>
                <a:cubicBezTo>
                  <a:pt x="25827" y="9911"/>
                  <a:pt x="26672" y="8953"/>
                  <a:pt x="27425" y="7903"/>
                </a:cubicBezTo>
                <a:cubicBezTo>
                  <a:pt x="28133" y="6944"/>
                  <a:pt x="28931" y="5780"/>
                  <a:pt x="29228" y="4616"/>
                </a:cubicBezTo>
                <a:cubicBezTo>
                  <a:pt x="29432" y="3758"/>
                  <a:pt x="29088" y="2699"/>
                  <a:pt x="28146" y="2699"/>
                </a:cubicBezTo>
                <a:cubicBezTo>
                  <a:pt x="28036" y="2699"/>
                  <a:pt x="27917" y="2713"/>
                  <a:pt x="27790" y="2744"/>
                </a:cubicBezTo>
                <a:cubicBezTo>
                  <a:pt x="27197" y="2904"/>
                  <a:pt x="26717" y="3361"/>
                  <a:pt x="26307" y="3771"/>
                </a:cubicBezTo>
                <a:cubicBezTo>
                  <a:pt x="25850" y="4228"/>
                  <a:pt x="25439" y="4730"/>
                  <a:pt x="25074" y="5255"/>
                </a:cubicBezTo>
                <a:cubicBezTo>
                  <a:pt x="24115" y="6716"/>
                  <a:pt x="23271" y="8884"/>
                  <a:pt x="23750" y="10688"/>
                </a:cubicBezTo>
                <a:cubicBezTo>
                  <a:pt x="22951" y="11304"/>
                  <a:pt x="22107" y="11874"/>
                  <a:pt x="21194" y="12331"/>
                </a:cubicBezTo>
                <a:cubicBezTo>
                  <a:pt x="20316" y="12775"/>
                  <a:pt x="19170" y="13127"/>
                  <a:pt x="18089" y="13127"/>
                </a:cubicBezTo>
                <a:cubicBezTo>
                  <a:pt x="16894" y="13127"/>
                  <a:pt x="15778" y="12697"/>
                  <a:pt x="15191" y="11486"/>
                </a:cubicBezTo>
                <a:cubicBezTo>
                  <a:pt x="15031" y="11167"/>
                  <a:pt x="14940" y="10802"/>
                  <a:pt x="14894" y="10436"/>
                </a:cubicBezTo>
                <a:cubicBezTo>
                  <a:pt x="15259" y="10208"/>
                  <a:pt x="15647" y="9934"/>
                  <a:pt x="16012" y="9683"/>
                </a:cubicBezTo>
                <a:cubicBezTo>
                  <a:pt x="18021" y="8154"/>
                  <a:pt x="19756" y="6259"/>
                  <a:pt x="21011" y="4068"/>
                </a:cubicBezTo>
                <a:cubicBezTo>
                  <a:pt x="21468" y="3269"/>
                  <a:pt x="22061" y="1923"/>
                  <a:pt x="21125" y="1215"/>
                </a:cubicBezTo>
                <a:cubicBezTo>
                  <a:pt x="20879" y="1025"/>
                  <a:pt x="20608" y="947"/>
                  <a:pt x="20328" y="947"/>
                </a:cubicBezTo>
                <a:cubicBezTo>
                  <a:pt x="19464" y="947"/>
                  <a:pt x="18510" y="1686"/>
                  <a:pt x="17907" y="2151"/>
                </a:cubicBezTo>
                <a:cubicBezTo>
                  <a:pt x="15967" y="3657"/>
                  <a:pt x="14597" y="5917"/>
                  <a:pt x="14209" y="8359"/>
                </a:cubicBezTo>
                <a:cubicBezTo>
                  <a:pt x="14118" y="8907"/>
                  <a:pt x="14072" y="9478"/>
                  <a:pt x="14095" y="10048"/>
                </a:cubicBezTo>
                <a:cubicBezTo>
                  <a:pt x="13547" y="10368"/>
                  <a:pt x="12954" y="10688"/>
                  <a:pt x="12360" y="10961"/>
                </a:cubicBezTo>
                <a:cubicBezTo>
                  <a:pt x="11399" y="11407"/>
                  <a:pt x="9909" y="12075"/>
                  <a:pt x="8620" y="12075"/>
                </a:cubicBezTo>
                <a:cubicBezTo>
                  <a:pt x="7798" y="12075"/>
                  <a:pt x="7057" y="11803"/>
                  <a:pt x="6585" y="11030"/>
                </a:cubicBezTo>
                <a:cubicBezTo>
                  <a:pt x="6380" y="10665"/>
                  <a:pt x="6243" y="10254"/>
                  <a:pt x="6197" y="9843"/>
                </a:cubicBezTo>
                <a:cubicBezTo>
                  <a:pt x="6745" y="9455"/>
                  <a:pt x="7247" y="9021"/>
                  <a:pt x="7727" y="8610"/>
                </a:cubicBezTo>
                <a:cubicBezTo>
                  <a:pt x="9690" y="6876"/>
                  <a:pt x="11310" y="4662"/>
                  <a:pt x="12315" y="2242"/>
                </a:cubicBezTo>
                <a:cubicBezTo>
                  <a:pt x="12497" y="1763"/>
                  <a:pt x="12657" y="1215"/>
                  <a:pt x="12474" y="713"/>
                </a:cubicBezTo>
                <a:cubicBezTo>
                  <a:pt x="12306" y="250"/>
                  <a:pt x="11865" y="0"/>
                  <a:pt x="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16"/>
          <p:cNvSpPr txBox="1">
            <a:spLocks noGrp="1"/>
          </p:cNvSpPr>
          <p:nvPr>
            <p:ph type="subTitle" idx="1"/>
          </p:nvPr>
        </p:nvSpPr>
        <p:spPr>
          <a:xfrm>
            <a:off x="818500" y="1256025"/>
            <a:ext cx="3847200" cy="33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2" name="Google Shape;742;p16"/>
          <p:cNvSpPr txBox="1">
            <a:spLocks noGrp="1"/>
          </p:cNvSpPr>
          <p:nvPr>
            <p:ph type="subTitle" idx="2"/>
          </p:nvPr>
        </p:nvSpPr>
        <p:spPr>
          <a:xfrm>
            <a:off x="4894700" y="1256025"/>
            <a:ext cx="3430800" cy="33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ONE_COLUMN_TEXT_1_1_1"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23"/>
          <p:cNvSpPr/>
          <p:nvPr/>
        </p:nvSpPr>
        <p:spPr>
          <a:xfrm>
            <a:off x="-28407" y="-29142"/>
            <a:ext cx="4718504" cy="1017753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23"/>
          <p:cNvSpPr/>
          <p:nvPr/>
        </p:nvSpPr>
        <p:spPr>
          <a:xfrm>
            <a:off x="5475850" y="4089025"/>
            <a:ext cx="3668077" cy="1054442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23"/>
          <p:cNvSpPr txBox="1">
            <a:spLocks noGrp="1"/>
          </p:cNvSpPr>
          <p:nvPr>
            <p:ph type="subTitle" idx="1"/>
          </p:nvPr>
        </p:nvSpPr>
        <p:spPr>
          <a:xfrm>
            <a:off x="851250" y="1447349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061" name="Google Shape;1061;p23"/>
          <p:cNvSpPr txBox="1">
            <a:spLocks noGrp="1"/>
          </p:cNvSpPr>
          <p:nvPr>
            <p:ph type="subTitle" idx="2"/>
          </p:nvPr>
        </p:nvSpPr>
        <p:spPr>
          <a:xfrm>
            <a:off x="851258" y="1903643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2" name="Google Shape;1062;p23"/>
          <p:cNvSpPr txBox="1">
            <a:spLocks noGrp="1"/>
          </p:cNvSpPr>
          <p:nvPr>
            <p:ph type="subTitle" idx="3"/>
          </p:nvPr>
        </p:nvSpPr>
        <p:spPr>
          <a:xfrm>
            <a:off x="851242" y="3108212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063" name="Google Shape;1063;p23"/>
          <p:cNvSpPr txBox="1">
            <a:spLocks noGrp="1"/>
          </p:cNvSpPr>
          <p:nvPr>
            <p:ph type="subTitle" idx="4"/>
          </p:nvPr>
        </p:nvSpPr>
        <p:spPr>
          <a:xfrm>
            <a:off x="851250" y="3565916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4" name="Google Shape;1064;p23"/>
          <p:cNvSpPr txBox="1">
            <a:spLocks noGrp="1"/>
          </p:cNvSpPr>
          <p:nvPr>
            <p:ph type="subTitle" idx="5"/>
          </p:nvPr>
        </p:nvSpPr>
        <p:spPr>
          <a:xfrm>
            <a:off x="6463277" y="1447349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065" name="Google Shape;1065;p23"/>
          <p:cNvSpPr txBox="1">
            <a:spLocks noGrp="1"/>
          </p:cNvSpPr>
          <p:nvPr>
            <p:ph type="subTitle" idx="6"/>
          </p:nvPr>
        </p:nvSpPr>
        <p:spPr>
          <a:xfrm>
            <a:off x="6464367" y="1903840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6" name="Google Shape;1066;p23"/>
          <p:cNvSpPr txBox="1">
            <a:spLocks noGrp="1"/>
          </p:cNvSpPr>
          <p:nvPr>
            <p:ph type="subTitle" idx="7"/>
          </p:nvPr>
        </p:nvSpPr>
        <p:spPr>
          <a:xfrm>
            <a:off x="6464381" y="3108212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067" name="Google Shape;1067;p23"/>
          <p:cNvSpPr txBox="1">
            <a:spLocks noGrp="1"/>
          </p:cNvSpPr>
          <p:nvPr>
            <p:ph type="subTitle" idx="8"/>
          </p:nvPr>
        </p:nvSpPr>
        <p:spPr>
          <a:xfrm>
            <a:off x="6464375" y="3566500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8" name="Google Shape;1068;p2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69" name="Google Shape;1069;p23"/>
          <p:cNvGrpSpPr/>
          <p:nvPr/>
        </p:nvGrpSpPr>
        <p:grpSpPr>
          <a:xfrm>
            <a:off x="8550050" y="3904963"/>
            <a:ext cx="671650" cy="976575"/>
            <a:chOff x="6754175" y="1092800"/>
            <a:chExt cx="671650" cy="976575"/>
          </a:xfrm>
        </p:grpSpPr>
        <p:sp>
          <p:nvSpPr>
            <p:cNvPr id="1070" name="Google Shape;1070;p23"/>
            <p:cNvSpPr/>
            <p:nvPr/>
          </p:nvSpPr>
          <p:spPr>
            <a:xfrm>
              <a:off x="7014950" y="1223675"/>
              <a:ext cx="70200" cy="69675"/>
            </a:xfrm>
            <a:custGeom>
              <a:avLst/>
              <a:gdLst/>
              <a:ahLst/>
              <a:cxnLst/>
              <a:rect l="l" t="t" r="r" b="b"/>
              <a:pathLst>
                <a:path w="2808" h="2787" extrusionOk="0">
                  <a:moveTo>
                    <a:pt x="1580" y="1"/>
                  </a:moveTo>
                  <a:cubicBezTo>
                    <a:pt x="1466" y="1"/>
                    <a:pt x="1353" y="12"/>
                    <a:pt x="1233" y="39"/>
                  </a:cubicBezTo>
                  <a:cubicBezTo>
                    <a:pt x="1027" y="84"/>
                    <a:pt x="845" y="221"/>
                    <a:pt x="685" y="358"/>
                  </a:cubicBezTo>
                  <a:cubicBezTo>
                    <a:pt x="639" y="381"/>
                    <a:pt x="617" y="381"/>
                    <a:pt x="594" y="404"/>
                  </a:cubicBezTo>
                  <a:cubicBezTo>
                    <a:pt x="411" y="518"/>
                    <a:pt x="274" y="632"/>
                    <a:pt x="183" y="815"/>
                  </a:cubicBezTo>
                  <a:cubicBezTo>
                    <a:pt x="69" y="997"/>
                    <a:pt x="46" y="1180"/>
                    <a:pt x="0" y="1385"/>
                  </a:cubicBezTo>
                  <a:cubicBezTo>
                    <a:pt x="0" y="1522"/>
                    <a:pt x="23" y="1682"/>
                    <a:pt x="46" y="1819"/>
                  </a:cubicBezTo>
                  <a:cubicBezTo>
                    <a:pt x="69" y="1910"/>
                    <a:pt x="114" y="2001"/>
                    <a:pt x="160" y="2070"/>
                  </a:cubicBezTo>
                  <a:cubicBezTo>
                    <a:pt x="183" y="2116"/>
                    <a:pt x="206" y="2161"/>
                    <a:pt x="229" y="2207"/>
                  </a:cubicBezTo>
                  <a:cubicBezTo>
                    <a:pt x="343" y="2367"/>
                    <a:pt x="480" y="2504"/>
                    <a:pt x="662" y="2595"/>
                  </a:cubicBezTo>
                  <a:cubicBezTo>
                    <a:pt x="845" y="2709"/>
                    <a:pt x="1027" y="2755"/>
                    <a:pt x="1256" y="2778"/>
                  </a:cubicBezTo>
                  <a:cubicBezTo>
                    <a:pt x="1299" y="2784"/>
                    <a:pt x="1341" y="2787"/>
                    <a:pt x="1384" y="2787"/>
                  </a:cubicBezTo>
                  <a:cubicBezTo>
                    <a:pt x="1499" y="2787"/>
                    <a:pt x="1612" y="2765"/>
                    <a:pt x="1712" y="2732"/>
                  </a:cubicBezTo>
                  <a:cubicBezTo>
                    <a:pt x="1849" y="2709"/>
                    <a:pt x="2009" y="2641"/>
                    <a:pt x="2123" y="2572"/>
                  </a:cubicBezTo>
                  <a:cubicBezTo>
                    <a:pt x="2306" y="2435"/>
                    <a:pt x="2420" y="2321"/>
                    <a:pt x="2534" y="2161"/>
                  </a:cubicBezTo>
                  <a:cubicBezTo>
                    <a:pt x="2625" y="2047"/>
                    <a:pt x="2671" y="1910"/>
                    <a:pt x="2717" y="1796"/>
                  </a:cubicBezTo>
                  <a:cubicBezTo>
                    <a:pt x="2808" y="1522"/>
                    <a:pt x="2808" y="1225"/>
                    <a:pt x="2739" y="952"/>
                  </a:cubicBezTo>
                  <a:cubicBezTo>
                    <a:pt x="2717" y="815"/>
                    <a:pt x="2648" y="700"/>
                    <a:pt x="2580" y="586"/>
                  </a:cubicBezTo>
                  <a:cubicBezTo>
                    <a:pt x="2465" y="404"/>
                    <a:pt x="2374" y="312"/>
                    <a:pt x="2192" y="175"/>
                  </a:cubicBezTo>
                  <a:cubicBezTo>
                    <a:pt x="2169" y="153"/>
                    <a:pt x="2123" y="130"/>
                    <a:pt x="2100" y="130"/>
                  </a:cubicBezTo>
                  <a:cubicBezTo>
                    <a:pt x="2009" y="84"/>
                    <a:pt x="1918" y="39"/>
                    <a:pt x="1826" y="16"/>
                  </a:cubicBezTo>
                  <a:cubicBezTo>
                    <a:pt x="1741" y="6"/>
                    <a:pt x="1660" y="1"/>
                    <a:pt x="1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3"/>
            <p:cNvSpPr/>
            <p:nvPr/>
          </p:nvSpPr>
          <p:spPr>
            <a:xfrm>
              <a:off x="6904250" y="1350500"/>
              <a:ext cx="62225" cy="62125"/>
            </a:xfrm>
            <a:custGeom>
              <a:avLst/>
              <a:gdLst/>
              <a:ahLst/>
              <a:cxnLst/>
              <a:rect l="l" t="t" r="r" b="b"/>
              <a:pathLst>
                <a:path w="2489" h="2485" extrusionOk="0">
                  <a:moveTo>
                    <a:pt x="1173" y="0"/>
                  </a:moveTo>
                  <a:cubicBezTo>
                    <a:pt x="1086" y="0"/>
                    <a:pt x="994" y="17"/>
                    <a:pt x="913" y="33"/>
                  </a:cubicBezTo>
                  <a:cubicBezTo>
                    <a:pt x="822" y="56"/>
                    <a:pt x="731" y="124"/>
                    <a:pt x="639" y="193"/>
                  </a:cubicBezTo>
                  <a:cubicBezTo>
                    <a:pt x="548" y="215"/>
                    <a:pt x="457" y="261"/>
                    <a:pt x="388" y="352"/>
                  </a:cubicBezTo>
                  <a:cubicBezTo>
                    <a:pt x="343" y="375"/>
                    <a:pt x="320" y="421"/>
                    <a:pt x="274" y="466"/>
                  </a:cubicBezTo>
                  <a:cubicBezTo>
                    <a:pt x="251" y="512"/>
                    <a:pt x="206" y="558"/>
                    <a:pt x="183" y="603"/>
                  </a:cubicBezTo>
                  <a:cubicBezTo>
                    <a:pt x="137" y="672"/>
                    <a:pt x="114" y="740"/>
                    <a:pt x="92" y="832"/>
                  </a:cubicBezTo>
                  <a:cubicBezTo>
                    <a:pt x="69" y="854"/>
                    <a:pt x="69" y="877"/>
                    <a:pt x="69" y="900"/>
                  </a:cubicBezTo>
                  <a:cubicBezTo>
                    <a:pt x="0" y="1128"/>
                    <a:pt x="0" y="1334"/>
                    <a:pt x="69" y="1562"/>
                  </a:cubicBezTo>
                  <a:cubicBezTo>
                    <a:pt x="92" y="1676"/>
                    <a:pt x="137" y="1767"/>
                    <a:pt x="183" y="1859"/>
                  </a:cubicBezTo>
                  <a:cubicBezTo>
                    <a:pt x="228" y="1950"/>
                    <a:pt x="297" y="2041"/>
                    <a:pt x="365" y="2133"/>
                  </a:cubicBezTo>
                  <a:cubicBezTo>
                    <a:pt x="388" y="2133"/>
                    <a:pt x="411" y="2155"/>
                    <a:pt x="434" y="2178"/>
                  </a:cubicBezTo>
                  <a:cubicBezTo>
                    <a:pt x="502" y="2224"/>
                    <a:pt x="548" y="2292"/>
                    <a:pt x="639" y="2315"/>
                  </a:cubicBezTo>
                  <a:cubicBezTo>
                    <a:pt x="708" y="2361"/>
                    <a:pt x="776" y="2384"/>
                    <a:pt x="845" y="2429"/>
                  </a:cubicBezTo>
                  <a:cubicBezTo>
                    <a:pt x="890" y="2429"/>
                    <a:pt x="913" y="2429"/>
                    <a:pt x="936" y="2452"/>
                  </a:cubicBezTo>
                  <a:cubicBezTo>
                    <a:pt x="1017" y="2468"/>
                    <a:pt x="1097" y="2484"/>
                    <a:pt x="1178" y="2484"/>
                  </a:cubicBezTo>
                  <a:cubicBezTo>
                    <a:pt x="1212" y="2484"/>
                    <a:pt x="1245" y="2482"/>
                    <a:pt x="1278" y="2475"/>
                  </a:cubicBezTo>
                  <a:cubicBezTo>
                    <a:pt x="1370" y="2475"/>
                    <a:pt x="1507" y="2452"/>
                    <a:pt x="1598" y="2407"/>
                  </a:cubicBezTo>
                  <a:cubicBezTo>
                    <a:pt x="1712" y="2384"/>
                    <a:pt x="1826" y="2338"/>
                    <a:pt x="1918" y="2270"/>
                  </a:cubicBezTo>
                  <a:cubicBezTo>
                    <a:pt x="1986" y="2224"/>
                    <a:pt x="2100" y="2155"/>
                    <a:pt x="2169" y="2064"/>
                  </a:cubicBezTo>
                  <a:cubicBezTo>
                    <a:pt x="2237" y="1973"/>
                    <a:pt x="2306" y="1904"/>
                    <a:pt x="2351" y="1790"/>
                  </a:cubicBezTo>
                  <a:cubicBezTo>
                    <a:pt x="2397" y="1722"/>
                    <a:pt x="2420" y="1653"/>
                    <a:pt x="2443" y="1562"/>
                  </a:cubicBezTo>
                  <a:cubicBezTo>
                    <a:pt x="2465" y="1516"/>
                    <a:pt x="2465" y="1448"/>
                    <a:pt x="2488" y="1402"/>
                  </a:cubicBezTo>
                  <a:cubicBezTo>
                    <a:pt x="2488" y="1242"/>
                    <a:pt x="2488" y="1128"/>
                    <a:pt x="2465" y="969"/>
                  </a:cubicBezTo>
                  <a:cubicBezTo>
                    <a:pt x="2443" y="946"/>
                    <a:pt x="2443" y="900"/>
                    <a:pt x="2443" y="877"/>
                  </a:cubicBezTo>
                  <a:cubicBezTo>
                    <a:pt x="2397" y="809"/>
                    <a:pt x="2374" y="717"/>
                    <a:pt x="2328" y="649"/>
                  </a:cubicBezTo>
                  <a:cubicBezTo>
                    <a:pt x="2283" y="558"/>
                    <a:pt x="2237" y="512"/>
                    <a:pt x="2169" y="444"/>
                  </a:cubicBezTo>
                  <a:cubicBezTo>
                    <a:pt x="2146" y="398"/>
                    <a:pt x="2123" y="375"/>
                    <a:pt x="2100" y="352"/>
                  </a:cubicBezTo>
                  <a:cubicBezTo>
                    <a:pt x="2032" y="307"/>
                    <a:pt x="1963" y="238"/>
                    <a:pt x="1895" y="193"/>
                  </a:cubicBezTo>
                  <a:cubicBezTo>
                    <a:pt x="1872" y="170"/>
                    <a:pt x="1849" y="170"/>
                    <a:pt x="1803" y="147"/>
                  </a:cubicBezTo>
                  <a:cubicBezTo>
                    <a:pt x="1735" y="101"/>
                    <a:pt x="1644" y="78"/>
                    <a:pt x="1552" y="56"/>
                  </a:cubicBezTo>
                  <a:cubicBezTo>
                    <a:pt x="1484" y="10"/>
                    <a:pt x="1370" y="10"/>
                    <a:pt x="1278" y="10"/>
                  </a:cubicBezTo>
                  <a:cubicBezTo>
                    <a:pt x="1245" y="3"/>
                    <a:pt x="1210" y="0"/>
                    <a:pt x="1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3"/>
            <p:cNvSpPr/>
            <p:nvPr/>
          </p:nvSpPr>
          <p:spPr>
            <a:xfrm>
              <a:off x="6895125" y="1500800"/>
              <a:ext cx="41675" cy="53100"/>
            </a:xfrm>
            <a:custGeom>
              <a:avLst/>
              <a:gdLst/>
              <a:ahLst/>
              <a:cxnLst/>
              <a:rect l="l" t="t" r="r" b="b"/>
              <a:pathLst>
                <a:path w="1667" h="2124" extrusionOk="0">
                  <a:moveTo>
                    <a:pt x="845" y="1"/>
                  </a:moveTo>
                  <a:cubicBezTo>
                    <a:pt x="799" y="1"/>
                    <a:pt x="730" y="24"/>
                    <a:pt x="662" y="24"/>
                  </a:cubicBezTo>
                  <a:cubicBezTo>
                    <a:pt x="548" y="69"/>
                    <a:pt x="457" y="115"/>
                    <a:pt x="365" y="206"/>
                  </a:cubicBezTo>
                  <a:cubicBezTo>
                    <a:pt x="205" y="343"/>
                    <a:pt x="114" y="503"/>
                    <a:pt x="69" y="686"/>
                  </a:cubicBezTo>
                  <a:cubicBezTo>
                    <a:pt x="23" y="777"/>
                    <a:pt x="23" y="891"/>
                    <a:pt x="23" y="982"/>
                  </a:cubicBezTo>
                  <a:cubicBezTo>
                    <a:pt x="23" y="1005"/>
                    <a:pt x="23" y="1028"/>
                    <a:pt x="23" y="1051"/>
                  </a:cubicBezTo>
                  <a:cubicBezTo>
                    <a:pt x="23" y="1074"/>
                    <a:pt x="23" y="1074"/>
                    <a:pt x="0" y="1074"/>
                  </a:cubicBezTo>
                  <a:cubicBezTo>
                    <a:pt x="0" y="1119"/>
                    <a:pt x="0" y="1142"/>
                    <a:pt x="23" y="1188"/>
                  </a:cubicBezTo>
                  <a:cubicBezTo>
                    <a:pt x="0" y="1279"/>
                    <a:pt x="23" y="1370"/>
                    <a:pt x="69" y="1439"/>
                  </a:cubicBezTo>
                  <a:cubicBezTo>
                    <a:pt x="91" y="1507"/>
                    <a:pt x="114" y="1553"/>
                    <a:pt x="160" y="1599"/>
                  </a:cubicBezTo>
                  <a:cubicBezTo>
                    <a:pt x="160" y="1599"/>
                    <a:pt x="160" y="1622"/>
                    <a:pt x="183" y="1644"/>
                  </a:cubicBezTo>
                  <a:cubicBezTo>
                    <a:pt x="274" y="1804"/>
                    <a:pt x="411" y="1941"/>
                    <a:pt x="571" y="2032"/>
                  </a:cubicBezTo>
                  <a:cubicBezTo>
                    <a:pt x="685" y="2101"/>
                    <a:pt x="799" y="2124"/>
                    <a:pt x="936" y="2124"/>
                  </a:cubicBezTo>
                  <a:cubicBezTo>
                    <a:pt x="1027" y="2124"/>
                    <a:pt x="1118" y="2124"/>
                    <a:pt x="1187" y="2078"/>
                  </a:cubicBezTo>
                  <a:cubicBezTo>
                    <a:pt x="1278" y="2032"/>
                    <a:pt x="1347" y="1987"/>
                    <a:pt x="1415" y="1918"/>
                  </a:cubicBezTo>
                  <a:cubicBezTo>
                    <a:pt x="1507" y="1827"/>
                    <a:pt x="1552" y="1736"/>
                    <a:pt x="1598" y="1622"/>
                  </a:cubicBezTo>
                  <a:cubicBezTo>
                    <a:pt x="1643" y="1507"/>
                    <a:pt x="1643" y="1393"/>
                    <a:pt x="1666" y="1279"/>
                  </a:cubicBezTo>
                  <a:cubicBezTo>
                    <a:pt x="1666" y="1165"/>
                    <a:pt x="1643" y="1051"/>
                    <a:pt x="1621" y="937"/>
                  </a:cubicBezTo>
                  <a:cubicBezTo>
                    <a:pt x="1598" y="868"/>
                    <a:pt x="1575" y="800"/>
                    <a:pt x="1552" y="731"/>
                  </a:cubicBezTo>
                  <a:cubicBezTo>
                    <a:pt x="1552" y="709"/>
                    <a:pt x="1552" y="709"/>
                    <a:pt x="1552" y="709"/>
                  </a:cubicBezTo>
                  <a:cubicBezTo>
                    <a:pt x="1552" y="594"/>
                    <a:pt x="1529" y="526"/>
                    <a:pt x="1484" y="435"/>
                  </a:cubicBezTo>
                  <a:cubicBezTo>
                    <a:pt x="1461" y="343"/>
                    <a:pt x="1415" y="275"/>
                    <a:pt x="1347" y="206"/>
                  </a:cubicBezTo>
                  <a:cubicBezTo>
                    <a:pt x="1210" y="92"/>
                    <a:pt x="1027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3"/>
            <p:cNvSpPr/>
            <p:nvPr/>
          </p:nvSpPr>
          <p:spPr>
            <a:xfrm>
              <a:off x="6954450" y="1656600"/>
              <a:ext cx="55950" cy="61800"/>
            </a:xfrm>
            <a:custGeom>
              <a:avLst/>
              <a:gdLst/>
              <a:ahLst/>
              <a:cxnLst/>
              <a:rect l="l" t="t" r="r" b="b"/>
              <a:pathLst>
                <a:path w="2238" h="2472" extrusionOk="0">
                  <a:moveTo>
                    <a:pt x="960" y="0"/>
                  </a:moveTo>
                  <a:cubicBezTo>
                    <a:pt x="777" y="23"/>
                    <a:pt x="594" y="69"/>
                    <a:pt x="457" y="206"/>
                  </a:cubicBezTo>
                  <a:cubicBezTo>
                    <a:pt x="389" y="297"/>
                    <a:pt x="320" y="388"/>
                    <a:pt x="252" y="480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913"/>
                    <a:pt x="47" y="959"/>
                  </a:cubicBezTo>
                  <a:cubicBezTo>
                    <a:pt x="24" y="1073"/>
                    <a:pt x="1" y="1210"/>
                    <a:pt x="24" y="1324"/>
                  </a:cubicBezTo>
                  <a:cubicBezTo>
                    <a:pt x="47" y="1552"/>
                    <a:pt x="92" y="1758"/>
                    <a:pt x="229" y="1940"/>
                  </a:cubicBezTo>
                  <a:cubicBezTo>
                    <a:pt x="275" y="2032"/>
                    <a:pt x="343" y="2100"/>
                    <a:pt x="412" y="2169"/>
                  </a:cubicBezTo>
                  <a:cubicBezTo>
                    <a:pt x="571" y="2306"/>
                    <a:pt x="663" y="2351"/>
                    <a:pt x="845" y="2420"/>
                  </a:cubicBezTo>
                  <a:cubicBezTo>
                    <a:pt x="937" y="2454"/>
                    <a:pt x="1051" y="2471"/>
                    <a:pt x="1165" y="2471"/>
                  </a:cubicBezTo>
                  <a:cubicBezTo>
                    <a:pt x="1279" y="2471"/>
                    <a:pt x="1393" y="2454"/>
                    <a:pt x="1485" y="2420"/>
                  </a:cubicBezTo>
                  <a:cubicBezTo>
                    <a:pt x="1667" y="2351"/>
                    <a:pt x="1758" y="2306"/>
                    <a:pt x="1895" y="2191"/>
                  </a:cubicBezTo>
                  <a:cubicBezTo>
                    <a:pt x="1987" y="2100"/>
                    <a:pt x="2055" y="2032"/>
                    <a:pt x="2101" y="1918"/>
                  </a:cubicBezTo>
                  <a:cubicBezTo>
                    <a:pt x="2146" y="1849"/>
                    <a:pt x="2192" y="1735"/>
                    <a:pt x="2215" y="1644"/>
                  </a:cubicBezTo>
                  <a:cubicBezTo>
                    <a:pt x="2215" y="1575"/>
                    <a:pt x="2238" y="1484"/>
                    <a:pt x="2238" y="1393"/>
                  </a:cubicBezTo>
                  <a:cubicBezTo>
                    <a:pt x="2238" y="1324"/>
                    <a:pt x="2215" y="1233"/>
                    <a:pt x="2192" y="1142"/>
                  </a:cubicBezTo>
                  <a:cubicBezTo>
                    <a:pt x="2124" y="913"/>
                    <a:pt x="1964" y="708"/>
                    <a:pt x="1758" y="594"/>
                  </a:cubicBezTo>
                  <a:cubicBezTo>
                    <a:pt x="1713" y="571"/>
                    <a:pt x="1667" y="548"/>
                    <a:pt x="1621" y="525"/>
                  </a:cubicBezTo>
                  <a:cubicBezTo>
                    <a:pt x="1576" y="411"/>
                    <a:pt x="1530" y="297"/>
                    <a:pt x="1439" y="206"/>
                  </a:cubicBezTo>
                  <a:cubicBezTo>
                    <a:pt x="1302" y="92"/>
                    <a:pt x="1142" y="0"/>
                    <a:pt x="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3"/>
            <p:cNvSpPr/>
            <p:nvPr/>
          </p:nvSpPr>
          <p:spPr>
            <a:xfrm>
              <a:off x="7072000" y="1827275"/>
              <a:ext cx="57675" cy="69825"/>
            </a:xfrm>
            <a:custGeom>
              <a:avLst/>
              <a:gdLst/>
              <a:ahLst/>
              <a:cxnLst/>
              <a:rect l="l" t="t" r="r" b="b"/>
              <a:pathLst>
                <a:path w="2307" h="2793" extrusionOk="0">
                  <a:moveTo>
                    <a:pt x="1090" y="1"/>
                  </a:moveTo>
                  <a:cubicBezTo>
                    <a:pt x="987" y="1"/>
                    <a:pt x="886" y="23"/>
                    <a:pt x="800" y="66"/>
                  </a:cubicBezTo>
                  <a:cubicBezTo>
                    <a:pt x="708" y="89"/>
                    <a:pt x="640" y="135"/>
                    <a:pt x="572" y="203"/>
                  </a:cubicBezTo>
                  <a:cubicBezTo>
                    <a:pt x="480" y="295"/>
                    <a:pt x="412" y="386"/>
                    <a:pt x="389" y="523"/>
                  </a:cubicBezTo>
                  <a:cubicBezTo>
                    <a:pt x="320" y="706"/>
                    <a:pt x="252" y="888"/>
                    <a:pt x="183" y="1071"/>
                  </a:cubicBezTo>
                  <a:cubicBezTo>
                    <a:pt x="161" y="1094"/>
                    <a:pt x="161" y="1139"/>
                    <a:pt x="161" y="1162"/>
                  </a:cubicBezTo>
                  <a:cubicBezTo>
                    <a:pt x="115" y="1253"/>
                    <a:pt x="69" y="1345"/>
                    <a:pt x="47" y="1436"/>
                  </a:cubicBezTo>
                  <a:cubicBezTo>
                    <a:pt x="24" y="1504"/>
                    <a:pt x="1" y="1619"/>
                    <a:pt x="24" y="1710"/>
                  </a:cubicBezTo>
                  <a:cubicBezTo>
                    <a:pt x="24" y="1915"/>
                    <a:pt x="69" y="2121"/>
                    <a:pt x="183" y="2281"/>
                  </a:cubicBezTo>
                  <a:cubicBezTo>
                    <a:pt x="298" y="2440"/>
                    <a:pt x="435" y="2577"/>
                    <a:pt x="617" y="2669"/>
                  </a:cubicBezTo>
                  <a:cubicBezTo>
                    <a:pt x="788" y="2746"/>
                    <a:pt x="958" y="2792"/>
                    <a:pt x="1129" y="2792"/>
                  </a:cubicBezTo>
                  <a:cubicBezTo>
                    <a:pt x="1209" y="2792"/>
                    <a:pt x="1290" y="2782"/>
                    <a:pt x="1370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4" y="2189"/>
                    <a:pt x="2192" y="2029"/>
                  </a:cubicBezTo>
                  <a:cubicBezTo>
                    <a:pt x="2261" y="1870"/>
                    <a:pt x="2306" y="1687"/>
                    <a:pt x="2306" y="1504"/>
                  </a:cubicBezTo>
                  <a:cubicBezTo>
                    <a:pt x="2306" y="1276"/>
                    <a:pt x="2238" y="1094"/>
                    <a:pt x="2146" y="888"/>
                  </a:cubicBezTo>
                  <a:cubicBezTo>
                    <a:pt x="2010" y="546"/>
                    <a:pt x="1713" y="295"/>
                    <a:pt x="1416" y="89"/>
                  </a:cubicBezTo>
                  <a:cubicBezTo>
                    <a:pt x="1320" y="29"/>
                    <a:pt x="1204" y="1"/>
                    <a:pt x="10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3"/>
            <p:cNvSpPr/>
            <p:nvPr/>
          </p:nvSpPr>
          <p:spPr>
            <a:xfrm>
              <a:off x="7220375" y="1878275"/>
              <a:ext cx="75925" cy="59250"/>
            </a:xfrm>
            <a:custGeom>
              <a:avLst/>
              <a:gdLst/>
              <a:ahLst/>
              <a:cxnLst/>
              <a:rect l="l" t="t" r="r" b="b"/>
              <a:pathLst>
                <a:path w="3037" h="2370" extrusionOk="0">
                  <a:moveTo>
                    <a:pt x="2001" y="1"/>
                  </a:moveTo>
                  <a:cubicBezTo>
                    <a:pt x="1912" y="1"/>
                    <a:pt x="1826" y="12"/>
                    <a:pt x="1758" y="35"/>
                  </a:cubicBezTo>
                  <a:cubicBezTo>
                    <a:pt x="1575" y="104"/>
                    <a:pt x="1416" y="195"/>
                    <a:pt x="1324" y="355"/>
                  </a:cubicBezTo>
                  <a:cubicBezTo>
                    <a:pt x="1324" y="355"/>
                    <a:pt x="1324" y="377"/>
                    <a:pt x="1324" y="377"/>
                  </a:cubicBezTo>
                  <a:cubicBezTo>
                    <a:pt x="1233" y="286"/>
                    <a:pt x="1142" y="241"/>
                    <a:pt x="1028" y="218"/>
                  </a:cubicBezTo>
                  <a:cubicBezTo>
                    <a:pt x="966" y="200"/>
                    <a:pt x="894" y="189"/>
                    <a:pt x="820" y="189"/>
                  </a:cubicBezTo>
                  <a:cubicBezTo>
                    <a:pt x="705" y="189"/>
                    <a:pt x="587" y="216"/>
                    <a:pt x="503" y="286"/>
                  </a:cubicBezTo>
                  <a:cubicBezTo>
                    <a:pt x="343" y="377"/>
                    <a:pt x="274" y="446"/>
                    <a:pt x="160" y="606"/>
                  </a:cubicBezTo>
                  <a:cubicBezTo>
                    <a:pt x="115" y="674"/>
                    <a:pt x="92" y="743"/>
                    <a:pt x="69" y="834"/>
                  </a:cubicBezTo>
                  <a:cubicBezTo>
                    <a:pt x="69" y="857"/>
                    <a:pt x="46" y="880"/>
                    <a:pt x="46" y="902"/>
                  </a:cubicBezTo>
                  <a:cubicBezTo>
                    <a:pt x="23" y="1017"/>
                    <a:pt x="0" y="1131"/>
                    <a:pt x="23" y="1222"/>
                  </a:cubicBezTo>
                  <a:cubicBezTo>
                    <a:pt x="46" y="1427"/>
                    <a:pt x="69" y="1519"/>
                    <a:pt x="160" y="1701"/>
                  </a:cubicBezTo>
                  <a:cubicBezTo>
                    <a:pt x="343" y="2135"/>
                    <a:pt x="822" y="2340"/>
                    <a:pt x="1279" y="2363"/>
                  </a:cubicBezTo>
                  <a:cubicBezTo>
                    <a:pt x="1316" y="2367"/>
                    <a:pt x="1354" y="2369"/>
                    <a:pt x="1392" y="2369"/>
                  </a:cubicBezTo>
                  <a:cubicBezTo>
                    <a:pt x="1559" y="2369"/>
                    <a:pt x="1723" y="2332"/>
                    <a:pt x="1872" y="2295"/>
                  </a:cubicBezTo>
                  <a:cubicBezTo>
                    <a:pt x="2032" y="2249"/>
                    <a:pt x="2215" y="2181"/>
                    <a:pt x="2374" y="2112"/>
                  </a:cubicBezTo>
                  <a:cubicBezTo>
                    <a:pt x="2557" y="1998"/>
                    <a:pt x="2739" y="1838"/>
                    <a:pt x="2854" y="1656"/>
                  </a:cubicBezTo>
                  <a:cubicBezTo>
                    <a:pt x="2922" y="1564"/>
                    <a:pt x="2968" y="1450"/>
                    <a:pt x="2991" y="1359"/>
                  </a:cubicBezTo>
                  <a:cubicBezTo>
                    <a:pt x="3036" y="1199"/>
                    <a:pt x="3036" y="1085"/>
                    <a:pt x="3013" y="925"/>
                  </a:cubicBezTo>
                  <a:cubicBezTo>
                    <a:pt x="2968" y="674"/>
                    <a:pt x="2876" y="446"/>
                    <a:pt x="2671" y="263"/>
                  </a:cubicBezTo>
                  <a:cubicBezTo>
                    <a:pt x="2557" y="149"/>
                    <a:pt x="2420" y="81"/>
                    <a:pt x="2260" y="35"/>
                  </a:cubicBezTo>
                  <a:cubicBezTo>
                    <a:pt x="2180" y="12"/>
                    <a:pt x="2089" y="1"/>
                    <a:pt x="2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3"/>
            <p:cNvSpPr/>
            <p:nvPr/>
          </p:nvSpPr>
          <p:spPr>
            <a:xfrm>
              <a:off x="7359050" y="1770925"/>
              <a:ext cx="66775" cy="64875"/>
            </a:xfrm>
            <a:custGeom>
              <a:avLst/>
              <a:gdLst/>
              <a:ahLst/>
              <a:cxnLst/>
              <a:rect l="l" t="t" r="r" b="b"/>
              <a:pathLst>
                <a:path w="2671" h="2595" extrusionOk="0">
                  <a:moveTo>
                    <a:pt x="1597" y="0"/>
                  </a:moveTo>
                  <a:cubicBezTo>
                    <a:pt x="1559" y="0"/>
                    <a:pt x="1521" y="6"/>
                    <a:pt x="1484" y="15"/>
                  </a:cubicBezTo>
                  <a:cubicBezTo>
                    <a:pt x="1392" y="15"/>
                    <a:pt x="1301" y="38"/>
                    <a:pt x="1233" y="106"/>
                  </a:cubicBezTo>
                  <a:cubicBezTo>
                    <a:pt x="1096" y="175"/>
                    <a:pt x="981" y="312"/>
                    <a:pt x="936" y="449"/>
                  </a:cubicBezTo>
                  <a:cubicBezTo>
                    <a:pt x="875" y="434"/>
                    <a:pt x="812" y="426"/>
                    <a:pt x="748" y="426"/>
                  </a:cubicBezTo>
                  <a:cubicBezTo>
                    <a:pt x="621" y="426"/>
                    <a:pt x="495" y="456"/>
                    <a:pt x="388" y="517"/>
                  </a:cubicBezTo>
                  <a:cubicBezTo>
                    <a:pt x="228" y="609"/>
                    <a:pt x="114" y="768"/>
                    <a:pt x="68" y="928"/>
                  </a:cubicBezTo>
                  <a:cubicBezTo>
                    <a:pt x="23" y="1156"/>
                    <a:pt x="0" y="1385"/>
                    <a:pt x="68" y="1590"/>
                  </a:cubicBezTo>
                  <a:cubicBezTo>
                    <a:pt x="137" y="1818"/>
                    <a:pt x="251" y="1978"/>
                    <a:pt x="411" y="2161"/>
                  </a:cubicBezTo>
                  <a:cubicBezTo>
                    <a:pt x="479" y="2229"/>
                    <a:pt x="548" y="2298"/>
                    <a:pt x="639" y="2343"/>
                  </a:cubicBezTo>
                  <a:cubicBezTo>
                    <a:pt x="685" y="2389"/>
                    <a:pt x="730" y="2412"/>
                    <a:pt x="799" y="2435"/>
                  </a:cubicBezTo>
                  <a:cubicBezTo>
                    <a:pt x="890" y="2480"/>
                    <a:pt x="981" y="2526"/>
                    <a:pt x="1096" y="2549"/>
                  </a:cubicBezTo>
                  <a:cubicBezTo>
                    <a:pt x="1187" y="2572"/>
                    <a:pt x="1324" y="2594"/>
                    <a:pt x="1415" y="2594"/>
                  </a:cubicBezTo>
                  <a:cubicBezTo>
                    <a:pt x="1643" y="2572"/>
                    <a:pt x="1849" y="2526"/>
                    <a:pt x="2031" y="2412"/>
                  </a:cubicBezTo>
                  <a:cubicBezTo>
                    <a:pt x="2191" y="2298"/>
                    <a:pt x="2351" y="2161"/>
                    <a:pt x="2442" y="1978"/>
                  </a:cubicBezTo>
                  <a:cubicBezTo>
                    <a:pt x="2625" y="1659"/>
                    <a:pt x="2671" y="1293"/>
                    <a:pt x="2579" y="951"/>
                  </a:cubicBezTo>
                  <a:cubicBezTo>
                    <a:pt x="2556" y="791"/>
                    <a:pt x="2488" y="631"/>
                    <a:pt x="2397" y="517"/>
                  </a:cubicBezTo>
                  <a:cubicBezTo>
                    <a:pt x="2328" y="426"/>
                    <a:pt x="2283" y="335"/>
                    <a:pt x="2191" y="266"/>
                  </a:cubicBezTo>
                  <a:cubicBezTo>
                    <a:pt x="2123" y="221"/>
                    <a:pt x="2077" y="175"/>
                    <a:pt x="2009" y="129"/>
                  </a:cubicBezTo>
                  <a:cubicBezTo>
                    <a:pt x="1917" y="84"/>
                    <a:pt x="1849" y="61"/>
                    <a:pt x="1758" y="38"/>
                  </a:cubicBezTo>
                  <a:cubicBezTo>
                    <a:pt x="1704" y="11"/>
                    <a:pt x="1651" y="0"/>
                    <a:pt x="1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3"/>
            <p:cNvSpPr/>
            <p:nvPr/>
          </p:nvSpPr>
          <p:spPr>
            <a:xfrm>
              <a:off x="7275150" y="114017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2" y="206"/>
                  </a:cubicBezTo>
                  <a:cubicBezTo>
                    <a:pt x="252" y="297"/>
                    <a:pt x="138" y="457"/>
                    <a:pt x="92" y="617"/>
                  </a:cubicBezTo>
                  <a:cubicBezTo>
                    <a:pt x="46" y="754"/>
                    <a:pt x="46" y="913"/>
                    <a:pt x="115" y="1050"/>
                  </a:cubicBezTo>
                  <a:cubicBezTo>
                    <a:pt x="46" y="1164"/>
                    <a:pt x="1" y="1279"/>
                    <a:pt x="1" y="1416"/>
                  </a:cubicBezTo>
                  <a:cubicBezTo>
                    <a:pt x="1" y="1644"/>
                    <a:pt x="46" y="1872"/>
                    <a:pt x="183" y="2055"/>
                  </a:cubicBezTo>
                  <a:cubicBezTo>
                    <a:pt x="320" y="2237"/>
                    <a:pt x="480" y="2397"/>
                    <a:pt x="663" y="2511"/>
                  </a:cubicBezTo>
                  <a:cubicBezTo>
                    <a:pt x="841" y="2590"/>
                    <a:pt x="1037" y="2653"/>
                    <a:pt x="1235" y="2653"/>
                  </a:cubicBezTo>
                  <a:cubicBezTo>
                    <a:pt x="1265" y="2653"/>
                    <a:pt x="1295" y="2651"/>
                    <a:pt x="1325" y="2648"/>
                  </a:cubicBezTo>
                  <a:cubicBezTo>
                    <a:pt x="1439" y="2648"/>
                    <a:pt x="1553" y="2625"/>
                    <a:pt x="1644" y="2602"/>
                  </a:cubicBezTo>
                  <a:cubicBezTo>
                    <a:pt x="1827" y="2534"/>
                    <a:pt x="1941" y="2466"/>
                    <a:pt x="2078" y="2351"/>
                  </a:cubicBezTo>
                  <a:cubicBezTo>
                    <a:pt x="2260" y="2192"/>
                    <a:pt x="2375" y="1986"/>
                    <a:pt x="2443" y="1781"/>
                  </a:cubicBezTo>
                  <a:cubicBezTo>
                    <a:pt x="2466" y="1735"/>
                    <a:pt x="2489" y="1689"/>
                    <a:pt x="2489" y="1644"/>
                  </a:cubicBezTo>
                  <a:cubicBezTo>
                    <a:pt x="2511" y="1530"/>
                    <a:pt x="2534" y="1393"/>
                    <a:pt x="2511" y="1279"/>
                  </a:cubicBezTo>
                  <a:cubicBezTo>
                    <a:pt x="2511" y="1073"/>
                    <a:pt x="2466" y="845"/>
                    <a:pt x="2329" y="639"/>
                  </a:cubicBezTo>
                  <a:cubicBezTo>
                    <a:pt x="2215" y="457"/>
                    <a:pt x="2032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3"/>
            <p:cNvSpPr/>
            <p:nvPr/>
          </p:nvSpPr>
          <p:spPr>
            <a:xfrm>
              <a:off x="7158175" y="1293225"/>
              <a:ext cx="54225" cy="54925"/>
            </a:xfrm>
            <a:custGeom>
              <a:avLst/>
              <a:gdLst/>
              <a:ahLst/>
              <a:cxnLst/>
              <a:rect l="l" t="t" r="r" b="b"/>
              <a:pathLst>
                <a:path w="2169" h="2197" extrusionOk="0">
                  <a:moveTo>
                    <a:pt x="1069" y="0"/>
                  </a:moveTo>
                  <a:cubicBezTo>
                    <a:pt x="1024" y="0"/>
                    <a:pt x="979" y="6"/>
                    <a:pt x="936" y="18"/>
                  </a:cubicBezTo>
                  <a:lnTo>
                    <a:pt x="708" y="18"/>
                  </a:lnTo>
                  <a:cubicBezTo>
                    <a:pt x="684" y="12"/>
                    <a:pt x="659" y="9"/>
                    <a:pt x="635" y="9"/>
                  </a:cubicBezTo>
                  <a:cubicBezTo>
                    <a:pt x="568" y="9"/>
                    <a:pt x="501" y="31"/>
                    <a:pt x="434" y="64"/>
                  </a:cubicBezTo>
                  <a:cubicBezTo>
                    <a:pt x="343" y="87"/>
                    <a:pt x="274" y="133"/>
                    <a:pt x="206" y="201"/>
                  </a:cubicBezTo>
                  <a:cubicBezTo>
                    <a:pt x="137" y="269"/>
                    <a:pt x="92" y="338"/>
                    <a:pt x="69" y="429"/>
                  </a:cubicBezTo>
                  <a:cubicBezTo>
                    <a:pt x="23" y="521"/>
                    <a:pt x="0" y="612"/>
                    <a:pt x="0" y="703"/>
                  </a:cubicBezTo>
                  <a:cubicBezTo>
                    <a:pt x="23" y="886"/>
                    <a:pt x="69" y="1068"/>
                    <a:pt x="206" y="1205"/>
                  </a:cubicBezTo>
                  <a:cubicBezTo>
                    <a:pt x="229" y="1205"/>
                    <a:pt x="229" y="1205"/>
                    <a:pt x="252" y="1228"/>
                  </a:cubicBezTo>
                  <a:cubicBezTo>
                    <a:pt x="252" y="1297"/>
                    <a:pt x="274" y="1388"/>
                    <a:pt x="274" y="1456"/>
                  </a:cubicBezTo>
                  <a:cubicBezTo>
                    <a:pt x="274" y="1479"/>
                    <a:pt x="297" y="1502"/>
                    <a:pt x="297" y="1525"/>
                  </a:cubicBezTo>
                  <a:cubicBezTo>
                    <a:pt x="320" y="1593"/>
                    <a:pt x="343" y="1662"/>
                    <a:pt x="389" y="1730"/>
                  </a:cubicBezTo>
                  <a:cubicBezTo>
                    <a:pt x="389" y="1730"/>
                    <a:pt x="389" y="1753"/>
                    <a:pt x="411" y="1753"/>
                  </a:cubicBezTo>
                  <a:cubicBezTo>
                    <a:pt x="457" y="1822"/>
                    <a:pt x="480" y="1890"/>
                    <a:pt x="548" y="1936"/>
                  </a:cubicBezTo>
                  <a:cubicBezTo>
                    <a:pt x="662" y="2050"/>
                    <a:pt x="777" y="2095"/>
                    <a:pt x="914" y="2164"/>
                  </a:cubicBezTo>
                  <a:lnTo>
                    <a:pt x="982" y="2164"/>
                  </a:lnTo>
                  <a:cubicBezTo>
                    <a:pt x="1030" y="2180"/>
                    <a:pt x="1090" y="2196"/>
                    <a:pt x="1145" y="2196"/>
                  </a:cubicBezTo>
                  <a:cubicBezTo>
                    <a:pt x="1168" y="2196"/>
                    <a:pt x="1190" y="2193"/>
                    <a:pt x="1210" y="2187"/>
                  </a:cubicBezTo>
                  <a:cubicBezTo>
                    <a:pt x="1279" y="2187"/>
                    <a:pt x="1347" y="2187"/>
                    <a:pt x="1416" y="2164"/>
                  </a:cubicBezTo>
                  <a:lnTo>
                    <a:pt x="1438" y="2164"/>
                  </a:lnTo>
                  <a:cubicBezTo>
                    <a:pt x="1484" y="2141"/>
                    <a:pt x="1507" y="2141"/>
                    <a:pt x="1553" y="2118"/>
                  </a:cubicBezTo>
                  <a:cubicBezTo>
                    <a:pt x="1575" y="2095"/>
                    <a:pt x="1621" y="2095"/>
                    <a:pt x="1644" y="2073"/>
                  </a:cubicBezTo>
                  <a:cubicBezTo>
                    <a:pt x="1667" y="2073"/>
                    <a:pt x="1667" y="2073"/>
                    <a:pt x="1667" y="2050"/>
                  </a:cubicBezTo>
                  <a:cubicBezTo>
                    <a:pt x="1735" y="2027"/>
                    <a:pt x="1781" y="1981"/>
                    <a:pt x="1827" y="1936"/>
                  </a:cubicBezTo>
                  <a:cubicBezTo>
                    <a:pt x="1849" y="1936"/>
                    <a:pt x="1849" y="1913"/>
                    <a:pt x="1872" y="1890"/>
                  </a:cubicBezTo>
                  <a:cubicBezTo>
                    <a:pt x="1986" y="1753"/>
                    <a:pt x="2032" y="1685"/>
                    <a:pt x="2100" y="1502"/>
                  </a:cubicBezTo>
                  <a:cubicBezTo>
                    <a:pt x="2123" y="1411"/>
                    <a:pt x="2146" y="1319"/>
                    <a:pt x="2146" y="1205"/>
                  </a:cubicBezTo>
                  <a:cubicBezTo>
                    <a:pt x="2169" y="1114"/>
                    <a:pt x="2146" y="1023"/>
                    <a:pt x="2123" y="931"/>
                  </a:cubicBezTo>
                  <a:cubicBezTo>
                    <a:pt x="2123" y="909"/>
                    <a:pt x="2123" y="886"/>
                    <a:pt x="2100" y="863"/>
                  </a:cubicBezTo>
                  <a:cubicBezTo>
                    <a:pt x="2078" y="794"/>
                    <a:pt x="2055" y="726"/>
                    <a:pt x="2032" y="657"/>
                  </a:cubicBezTo>
                  <a:cubicBezTo>
                    <a:pt x="2009" y="612"/>
                    <a:pt x="1963" y="566"/>
                    <a:pt x="1941" y="521"/>
                  </a:cubicBezTo>
                  <a:cubicBezTo>
                    <a:pt x="1895" y="498"/>
                    <a:pt x="1872" y="452"/>
                    <a:pt x="1827" y="406"/>
                  </a:cubicBezTo>
                  <a:cubicBezTo>
                    <a:pt x="1781" y="338"/>
                    <a:pt x="1712" y="292"/>
                    <a:pt x="1644" y="247"/>
                  </a:cubicBezTo>
                  <a:cubicBezTo>
                    <a:pt x="1621" y="224"/>
                    <a:pt x="1598" y="224"/>
                    <a:pt x="1575" y="201"/>
                  </a:cubicBezTo>
                  <a:cubicBezTo>
                    <a:pt x="1553" y="201"/>
                    <a:pt x="1530" y="201"/>
                    <a:pt x="1530" y="178"/>
                  </a:cubicBezTo>
                  <a:cubicBezTo>
                    <a:pt x="1484" y="155"/>
                    <a:pt x="1461" y="133"/>
                    <a:pt x="1438" y="110"/>
                  </a:cubicBezTo>
                  <a:cubicBezTo>
                    <a:pt x="1322" y="43"/>
                    <a:pt x="1192" y="0"/>
                    <a:pt x="1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3"/>
            <p:cNvSpPr/>
            <p:nvPr/>
          </p:nvSpPr>
          <p:spPr>
            <a:xfrm>
              <a:off x="7034350" y="1398425"/>
              <a:ext cx="54225" cy="53575"/>
            </a:xfrm>
            <a:custGeom>
              <a:avLst/>
              <a:gdLst/>
              <a:ahLst/>
              <a:cxnLst/>
              <a:rect l="l" t="t" r="r" b="b"/>
              <a:pathLst>
                <a:path w="2169" h="2143" extrusionOk="0">
                  <a:moveTo>
                    <a:pt x="1204" y="1"/>
                  </a:moveTo>
                  <a:cubicBezTo>
                    <a:pt x="1174" y="1"/>
                    <a:pt x="1146" y="4"/>
                    <a:pt x="1119" y="10"/>
                  </a:cubicBezTo>
                  <a:cubicBezTo>
                    <a:pt x="1028" y="10"/>
                    <a:pt x="959" y="10"/>
                    <a:pt x="868" y="33"/>
                  </a:cubicBezTo>
                  <a:cubicBezTo>
                    <a:pt x="845" y="33"/>
                    <a:pt x="822" y="56"/>
                    <a:pt x="799" y="56"/>
                  </a:cubicBezTo>
                  <a:cubicBezTo>
                    <a:pt x="776" y="56"/>
                    <a:pt x="754" y="79"/>
                    <a:pt x="731" y="79"/>
                  </a:cubicBezTo>
                  <a:cubicBezTo>
                    <a:pt x="640" y="102"/>
                    <a:pt x="525" y="124"/>
                    <a:pt x="434" y="170"/>
                  </a:cubicBezTo>
                  <a:cubicBezTo>
                    <a:pt x="388" y="216"/>
                    <a:pt x="343" y="238"/>
                    <a:pt x="297" y="284"/>
                  </a:cubicBezTo>
                  <a:cubicBezTo>
                    <a:pt x="206" y="375"/>
                    <a:pt x="160" y="467"/>
                    <a:pt x="115" y="581"/>
                  </a:cubicBezTo>
                  <a:cubicBezTo>
                    <a:pt x="115" y="604"/>
                    <a:pt x="92" y="649"/>
                    <a:pt x="92" y="672"/>
                  </a:cubicBezTo>
                  <a:cubicBezTo>
                    <a:pt x="92" y="695"/>
                    <a:pt x="92" y="695"/>
                    <a:pt x="92" y="718"/>
                  </a:cubicBezTo>
                  <a:cubicBezTo>
                    <a:pt x="69" y="741"/>
                    <a:pt x="69" y="763"/>
                    <a:pt x="69" y="786"/>
                  </a:cubicBezTo>
                  <a:cubicBezTo>
                    <a:pt x="46" y="786"/>
                    <a:pt x="46" y="809"/>
                    <a:pt x="46" y="809"/>
                  </a:cubicBezTo>
                  <a:cubicBezTo>
                    <a:pt x="0" y="992"/>
                    <a:pt x="23" y="1129"/>
                    <a:pt x="46" y="1311"/>
                  </a:cubicBezTo>
                  <a:cubicBezTo>
                    <a:pt x="69" y="1403"/>
                    <a:pt x="115" y="1494"/>
                    <a:pt x="160" y="1540"/>
                  </a:cubicBezTo>
                  <a:cubicBezTo>
                    <a:pt x="183" y="1562"/>
                    <a:pt x="206" y="1562"/>
                    <a:pt x="206" y="1585"/>
                  </a:cubicBezTo>
                  <a:cubicBezTo>
                    <a:pt x="206" y="1585"/>
                    <a:pt x="206" y="1608"/>
                    <a:pt x="206" y="1608"/>
                  </a:cubicBezTo>
                  <a:cubicBezTo>
                    <a:pt x="229" y="1631"/>
                    <a:pt x="251" y="1654"/>
                    <a:pt x="251" y="1676"/>
                  </a:cubicBezTo>
                  <a:cubicBezTo>
                    <a:pt x="320" y="1745"/>
                    <a:pt x="366" y="1813"/>
                    <a:pt x="411" y="1882"/>
                  </a:cubicBezTo>
                  <a:cubicBezTo>
                    <a:pt x="434" y="1905"/>
                    <a:pt x="434" y="1905"/>
                    <a:pt x="457" y="1905"/>
                  </a:cubicBezTo>
                  <a:cubicBezTo>
                    <a:pt x="571" y="2019"/>
                    <a:pt x="571" y="2019"/>
                    <a:pt x="685" y="2064"/>
                  </a:cubicBezTo>
                  <a:cubicBezTo>
                    <a:pt x="708" y="2064"/>
                    <a:pt x="754" y="2087"/>
                    <a:pt x="776" y="2110"/>
                  </a:cubicBezTo>
                  <a:cubicBezTo>
                    <a:pt x="845" y="2133"/>
                    <a:pt x="959" y="2133"/>
                    <a:pt x="1028" y="2133"/>
                  </a:cubicBezTo>
                  <a:cubicBezTo>
                    <a:pt x="1054" y="2140"/>
                    <a:pt x="1083" y="2142"/>
                    <a:pt x="1112" y="2142"/>
                  </a:cubicBezTo>
                  <a:cubicBezTo>
                    <a:pt x="1184" y="2142"/>
                    <a:pt x="1260" y="2126"/>
                    <a:pt x="1324" y="2110"/>
                  </a:cubicBezTo>
                  <a:cubicBezTo>
                    <a:pt x="1416" y="2087"/>
                    <a:pt x="1484" y="2042"/>
                    <a:pt x="1553" y="2019"/>
                  </a:cubicBezTo>
                  <a:cubicBezTo>
                    <a:pt x="1575" y="2019"/>
                    <a:pt x="1598" y="1996"/>
                    <a:pt x="1621" y="1996"/>
                  </a:cubicBezTo>
                  <a:cubicBezTo>
                    <a:pt x="1689" y="1950"/>
                    <a:pt x="1758" y="1882"/>
                    <a:pt x="1804" y="1836"/>
                  </a:cubicBezTo>
                  <a:cubicBezTo>
                    <a:pt x="1826" y="1813"/>
                    <a:pt x="1849" y="1813"/>
                    <a:pt x="1849" y="1791"/>
                  </a:cubicBezTo>
                  <a:cubicBezTo>
                    <a:pt x="1918" y="1722"/>
                    <a:pt x="1986" y="1631"/>
                    <a:pt x="2032" y="1540"/>
                  </a:cubicBezTo>
                  <a:cubicBezTo>
                    <a:pt x="2078" y="1471"/>
                    <a:pt x="2100" y="1380"/>
                    <a:pt x="2123" y="1311"/>
                  </a:cubicBezTo>
                  <a:cubicBezTo>
                    <a:pt x="2146" y="1288"/>
                    <a:pt x="2146" y="1266"/>
                    <a:pt x="2146" y="1243"/>
                  </a:cubicBezTo>
                  <a:cubicBezTo>
                    <a:pt x="2169" y="1174"/>
                    <a:pt x="2169" y="1083"/>
                    <a:pt x="2169" y="1015"/>
                  </a:cubicBezTo>
                  <a:cubicBezTo>
                    <a:pt x="2169" y="992"/>
                    <a:pt x="2169" y="992"/>
                    <a:pt x="2169" y="969"/>
                  </a:cubicBezTo>
                  <a:cubicBezTo>
                    <a:pt x="2169" y="900"/>
                    <a:pt x="2169" y="832"/>
                    <a:pt x="2146" y="763"/>
                  </a:cubicBezTo>
                  <a:cubicBezTo>
                    <a:pt x="2123" y="672"/>
                    <a:pt x="2078" y="604"/>
                    <a:pt x="2055" y="535"/>
                  </a:cubicBezTo>
                  <a:cubicBezTo>
                    <a:pt x="2055" y="512"/>
                    <a:pt x="2032" y="490"/>
                    <a:pt x="2032" y="467"/>
                  </a:cubicBezTo>
                  <a:cubicBezTo>
                    <a:pt x="1986" y="421"/>
                    <a:pt x="1941" y="375"/>
                    <a:pt x="1895" y="307"/>
                  </a:cubicBezTo>
                  <a:cubicBezTo>
                    <a:pt x="1895" y="307"/>
                    <a:pt x="1895" y="307"/>
                    <a:pt x="1872" y="284"/>
                  </a:cubicBezTo>
                  <a:cubicBezTo>
                    <a:pt x="1872" y="284"/>
                    <a:pt x="1872" y="284"/>
                    <a:pt x="1849" y="261"/>
                  </a:cubicBezTo>
                  <a:cubicBezTo>
                    <a:pt x="1804" y="216"/>
                    <a:pt x="1758" y="170"/>
                    <a:pt x="1689" y="147"/>
                  </a:cubicBezTo>
                  <a:cubicBezTo>
                    <a:pt x="1621" y="102"/>
                    <a:pt x="1553" y="79"/>
                    <a:pt x="1484" y="56"/>
                  </a:cubicBezTo>
                  <a:cubicBezTo>
                    <a:pt x="1461" y="33"/>
                    <a:pt x="1438" y="33"/>
                    <a:pt x="1416" y="33"/>
                  </a:cubicBezTo>
                  <a:cubicBezTo>
                    <a:pt x="1351" y="17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3"/>
            <p:cNvSpPr/>
            <p:nvPr/>
          </p:nvSpPr>
          <p:spPr>
            <a:xfrm>
              <a:off x="7035500" y="1552750"/>
              <a:ext cx="55375" cy="58225"/>
            </a:xfrm>
            <a:custGeom>
              <a:avLst/>
              <a:gdLst/>
              <a:ahLst/>
              <a:cxnLst/>
              <a:rect l="l" t="t" r="r" b="b"/>
              <a:pathLst>
                <a:path w="2215" h="2329" extrusionOk="0">
                  <a:moveTo>
                    <a:pt x="976" y="0"/>
                  </a:moveTo>
                  <a:cubicBezTo>
                    <a:pt x="850" y="0"/>
                    <a:pt x="723" y="30"/>
                    <a:pt x="616" y="91"/>
                  </a:cubicBezTo>
                  <a:cubicBezTo>
                    <a:pt x="525" y="160"/>
                    <a:pt x="434" y="228"/>
                    <a:pt x="342" y="320"/>
                  </a:cubicBezTo>
                  <a:cubicBezTo>
                    <a:pt x="274" y="411"/>
                    <a:pt x="205" y="502"/>
                    <a:pt x="160" y="594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23" y="1004"/>
                    <a:pt x="0" y="1096"/>
                    <a:pt x="0" y="1187"/>
                  </a:cubicBezTo>
                  <a:cubicBezTo>
                    <a:pt x="0" y="1278"/>
                    <a:pt x="23" y="1370"/>
                    <a:pt x="46" y="1461"/>
                  </a:cubicBezTo>
                  <a:cubicBezTo>
                    <a:pt x="46" y="1484"/>
                    <a:pt x="46" y="1507"/>
                    <a:pt x="69" y="1529"/>
                  </a:cubicBezTo>
                  <a:cubicBezTo>
                    <a:pt x="91" y="1621"/>
                    <a:pt x="114" y="1689"/>
                    <a:pt x="160" y="1758"/>
                  </a:cubicBezTo>
                  <a:cubicBezTo>
                    <a:pt x="205" y="1826"/>
                    <a:pt x="251" y="1895"/>
                    <a:pt x="320" y="1963"/>
                  </a:cubicBezTo>
                  <a:cubicBezTo>
                    <a:pt x="320" y="1986"/>
                    <a:pt x="342" y="2009"/>
                    <a:pt x="365" y="2031"/>
                  </a:cubicBezTo>
                  <a:cubicBezTo>
                    <a:pt x="434" y="2077"/>
                    <a:pt x="502" y="2123"/>
                    <a:pt x="571" y="2168"/>
                  </a:cubicBezTo>
                  <a:cubicBezTo>
                    <a:pt x="639" y="2214"/>
                    <a:pt x="730" y="2237"/>
                    <a:pt x="799" y="2283"/>
                  </a:cubicBezTo>
                  <a:cubicBezTo>
                    <a:pt x="913" y="2305"/>
                    <a:pt x="1027" y="2328"/>
                    <a:pt x="1141" y="2328"/>
                  </a:cubicBezTo>
                  <a:lnTo>
                    <a:pt x="1210" y="2328"/>
                  </a:lnTo>
                  <a:cubicBezTo>
                    <a:pt x="1301" y="2328"/>
                    <a:pt x="1370" y="2328"/>
                    <a:pt x="1461" y="2283"/>
                  </a:cubicBezTo>
                  <a:cubicBezTo>
                    <a:pt x="1621" y="2237"/>
                    <a:pt x="1758" y="2168"/>
                    <a:pt x="1895" y="2054"/>
                  </a:cubicBezTo>
                  <a:cubicBezTo>
                    <a:pt x="1917" y="2009"/>
                    <a:pt x="1940" y="1963"/>
                    <a:pt x="1986" y="1940"/>
                  </a:cubicBezTo>
                  <a:cubicBezTo>
                    <a:pt x="2009" y="1895"/>
                    <a:pt x="2054" y="1849"/>
                    <a:pt x="2077" y="1803"/>
                  </a:cubicBezTo>
                  <a:cubicBezTo>
                    <a:pt x="2123" y="1712"/>
                    <a:pt x="2168" y="1621"/>
                    <a:pt x="2191" y="1507"/>
                  </a:cubicBezTo>
                  <a:cubicBezTo>
                    <a:pt x="2214" y="1301"/>
                    <a:pt x="2214" y="1210"/>
                    <a:pt x="2168" y="1004"/>
                  </a:cubicBezTo>
                  <a:cubicBezTo>
                    <a:pt x="2168" y="982"/>
                    <a:pt x="2168" y="959"/>
                    <a:pt x="2168" y="959"/>
                  </a:cubicBezTo>
                  <a:cubicBezTo>
                    <a:pt x="2146" y="867"/>
                    <a:pt x="2100" y="799"/>
                    <a:pt x="2054" y="730"/>
                  </a:cubicBezTo>
                  <a:cubicBezTo>
                    <a:pt x="2054" y="708"/>
                    <a:pt x="2054" y="708"/>
                    <a:pt x="2054" y="708"/>
                  </a:cubicBezTo>
                  <a:cubicBezTo>
                    <a:pt x="2009" y="639"/>
                    <a:pt x="1963" y="594"/>
                    <a:pt x="1917" y="548"/>
                  </a:cubicBezTo>
                  <a:cubicBezTo>
                    <a:pt x="1917" y="525"/>
                    <a:pt x="1895" y="525"/>
                    <a:pt x="1895" y="525"/>
                  </a:cubicBezTo>
                  <a:cubicBezTo>
                    <a:pt x="1849" y="479"/>
                    <a:pt x="1780" y="434"/>
                    <a:pt x="1735" y="388"/>
                  </a:cubicBezTo>
                  <a:cubicBezTo>
                    <a:pt x="1712" y="388"/>
                    <a:pt x="1712" y="365"/>
                    <a:pt x="1712" y="365"/>
                  </a:cubicBezTo>
                  <a:cubicBezTo>
                    <a:pt x="1643" y="342"/>
                    <a:pt x="1598" y="320"/>
                    <a:pt x="1529" y="297"/>
                  </a:cubicBezTo>
                  <a:cubicBezTo>
                    <a:pt x="1438" y="183"/>
                    <a:pt x="1324" y="69"/>
                    <a:pt x="1164" y="23"/>
                  </a:cubicBezTo>
                  <a:cubicBezTo>
                    <a:pt x="1103" y="8"/>
                    <a:pt x="1040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23"/>
            <p:cNvSpPr/>
            <p:nvPr/>
          </p:nvSpPr>
          <p:spPr>
            <a:xfrm>
              <a:off x="7147900" y="167990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0" y="1"/>
                  </a:moveTo>
                  <a:cubicBezTo>
                    <a:pt x="951" y="1"/>
                    <a:pt x="932" y="2"/>
                    <a:pt x="914" y="4"/>
                  </a:cubicBezTo>
                  <a:cubicBezTo>
                    <a:pt x="868" y="4"/>
                    <a:pt x="800" y="27"/>
                    <a:pt x="731" y="27"/>
                  </a:cubicBezTo>
                  <a:cubicBezTo>
                    <a:pt x="617" y="50"/>
                    <a:pt x="503" y="118"/>
                    <a:pt x="434" y="210"/>
                  </a:cubicBezTo>
                  <a:cubicBezTo>
                    <a:pt x="411" y="232"/>
                    <a:pt x="389" y="255"/>
                    <a:pt x="366" y="278"/>
                  </a:cubicBezTo>
                  <a:cubicBezTo>
                    <a:pt x="297" y="346"/>
                    <a:pt x="252" y="415"/>
                    <a:pt x="206" y="483"/>
                  </a:cubicBezTo>
                  <a:cubicBezTo>
                    <a:pt x="138" y="575"/>
                    <a:pt x="92" y="689"/>
                    <a:pt x="69" y="826"/>
                  </a:cubicBezTo>
                  <a:cubicBezTo>
                    <a:pt x="1" y="1054"/>
                    <a:pt x="1" y="1305"/>
                    <a:pt x="69" y="1533"/>
                  </a:cubicBezTo>
                  <a:cubicBezTo>
                    <a:pt x="92" y="1625"/>
                    <a:pt x="138" y="1716"/>
                    <a:pt x="183" y="1784"/>
                  </a:cubicBezTo>
                  <a:cubicBezTo>
                    <a:pt x="183" y="1807"/>
                    <a:pt x="206" y="1853"/>
                    <a:pt x="229" y="1876"/>
                  </a:cubicBezTo>
                  <a:cubicBezTo>
                    <a:pt x="275" y="1944"/>
                    <a:pt x="320" y="2013"/>
                    <a:pt x="389" y="2081"/>
                  </a:cubicBezTo>
                  <a:cubicBezTo>
                    <a:pt x="434" y="2127"/>
                    <a:pt x="526" y="2195"/>
                    <a:pt x="594" y="2241"/>
                  </a:cubicBezTo>
                  <a:cubicBezTo>
                    <a:pt x="777" y="2378"/>
                    <a:pt x="1028" y="2424"/>
                    <a:pt x="1279" y="2446"/>
                  </a:cubicBezTo>
                  <a:cubicBezTo>
                    <a:pt x="1312" y="2453"/>
                    <a:pt x="1346" y="2456"/>
                    <a:pt x="1379" y="2456"/>
                  </a:cubicBezTo>
                  <a:cubicBezTo>
                    <a:pt x="1460" y="2456"/>
                    <a:pt x="1541" y="2440"/>
                    <a:pt x="1621" y="2424"/>
                  </a:cubicBezTo>
                  <a:cubicBezTo>
                    <a:pt x="1667" y="2424"/>
                    <a:pt x="1690" y="2401"/>
                    <a:pt x="1713" y="2401"/>
                  </a:cubicBezTo>
                  <a:cubicBezTo>
                    <a:pt x="1804" y="2378"/>
                    <a:pt x="1895" y="2332"/>
                    <a:pt x="1964" y="2287"/>
                  </a:cubicBezTo>
                  <a:cubicBezTo>
                    <a:pt x="2009" y="2264"/>
                    <a:pt x="2055" y="2218"/>
                    <a:pt x="2101" y="2195"/>
                  </a:cubicBezTo>
                  <a:cubicBezTo>
                    <a:pt x="2146" y="2150"/>
                    <a:pt x="2192" y="2127"/>
                    <a:pt x="2238" y="2081"/>
                  </a:cubicBezTo>
                  <a:cubicBezTo>
                    <a:pt x="2306" y="2013"/>
                    <a:pt x="2352" y="1944"/>
                    <a:pt x="2397" y="1876"/>
                  </a:cubicBezTo>
                  <a:cubicBezTo>
                    <a:pt x="2443" y="1807"/>
                    <a:pt x="2466" y="1716"/>
                    <a:pt x="2511" y="1647"/>
                  </a:cubicBezTo>
                  <a:cubicBezTo>
                    <a:pt x="2511" y="1602"/>
                    <a:pt x="2534" y="1579"/>
                    <a:pt x="2534" y="1556"/>
                  </a:cubicBezTo>
                  <a:cubicBezTo>
                    <a:pt x="2557" y="1465"/>
                    <a:pt x="2557" y="1374"/>
                    <a:pt x="2557" y="1282"/>
                  </a:cubicBezTo>
                  <a:cubicBezTo>
                    <a:pt x="2580" y="1100"/>
                    <a:pt x="2511" y="963"/>
                    <a:pt x="2443" y="780"/>
                  </a:cubicBezTo>
                  <a:cubicBezTo>
                    <a:pt x="2374" y="643"/>
                    <a:pt x="2238" y="506"/>
                    <a:pt x="2101" y="438"/>
                  </a:cubicBezTo>
                  <a:cubicBezTo>
                    <a:pt x="2101" y="415"/>
                    <a:pt x="2078" y="415"/>
                    <a:pt x="2078" y="415"/>
                  </a:cubicBezTo>
                  <a:cubicBezTo>
                    <a:pt x="2009" y="369"/>
                    <a:pt x="1941" y="346"/>
                    <a:pt x="1895" y="324"/>
                  </a:cubicBezTo>
                  <a:lnTo>
                    <a:pt x="1849" y="324"/>
                  </a:lnTo>
                  <a:cubicBezTo>
                    <a:pt x="1781" y="301"/>
                    <a:pt x="1713" y="301"/>
                    <a:pt x="1644" y="301"/>
                  </a:cubicBezTo>
                  <a:cubicBezTo>
                    <a:pt x="1598" y="301"/>
                    <a:pt x="1553" y="301"/>
                    <a:pt x="1507" y="324"/>
                  </a:cubicBezTo>
                  <a:cubicBezTo>
                    <a:pt x="1484" y="278"/>
                    <a:pt x="1439" y="232"/>
                    <a:pt x="1416" y="210"/>
                  </a:cubicBezTo>
                  <a:cubicBezTo>
                    <a:pt x="1293" y="87"/>
                    <a:pt x="1133" y="1"/>
                    <a:pt x="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23"/>
            <p:cNvSpPr/>
            <p:nvPr/>
          </p:nvSpPr>
          <p:spPr>
            <a:xfrm>
              <a:off x="7300825" y="1652600"/>
              <a:ext cx="67375" cy="59600"/>
            </a:xfrm>
            <a:custGeom>
              <a:avLst/>
              <a:gdLst/>
              <a:ahLst/>
              <a:cxnLst/>
              <a:rect l="l" t="t" r="r" b="b"/>
              <a:pathLst>
                <a:path w="2695" h="2384" extrusionOk="0">
                  <a:moveTo>
                    <a:pt x="1530" y="0"/>
                  </a:moveTo>
                  <a:cubicBezTo>
                    <a:pt x="1439" y="0"/>
                    <a:pt x="1348" y="23"/>
                    <a:pt x="1279" y="46"/>
                  </a:cubicBezTo>
                  <a:cubicBezTo>
                    <a:pt x="1096" y="92"/>
                    <a:pt x="982" y="160"/>
                    <a:pt x="845" y="274"/>
                  </a:cubicBezTo>
                  <a:cubicBezTo>
                    <a:pt x="845" y="297"/>
                    <a:pt x="845" y="297"/>
                    <a:pt x="823" y="297"/>
                  </a:cubicBezTo>
                  <a:lnTo>
                    <a:pt x="708" y="297"/>
                  </a:lnTo>
                  <a:cubicBezTo>
                    <a:pt x="526" y="297"/>
                    <a:pt x="343" y="366"/>
                    <a:pt x="206" y="503"/>
                  </a:cubicBezTo>
                  <a:lnTo>
                    <a:pt x="115" y="640"/>
                  </a:lnTo>
                  <a:cubicBezTo>
                    <a:pt x="46" y="754"/>
                    <a:pt x="1" y="868"/>
                    <a:pt x="1" y="982"/>
                  </a:cubicBezTo>
                  <a:cubicBezTo>
                    <a:pt x="1" y="1050"/>
                    <a:pt x="1" y="1096"/>
                    <a:pt x="1" y="1165"/>
                  </a:cubicBezTo>
                  <a:cubicBezTo>
                    <a:pt x="24" y="1279"/>
                    <a:pt x="24" y="1393"/>
                    <a:pt x="69" y="1484"/>
                  </a:cubicBezTo>
                  <a:cubicBezTo>
                    <a:pt x="161" y="1690"/>
                    <a:pt x="252" y="1895"/>
                    <a:pt x="435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08" y="2372"/>
                    <a:pt x="1206" y="2383"/>
                    <a:pt x="1303" y="2383"/>
                  </a:cubicBezTo>
                  <a:cubicBezTo>
                    <a:pt x="1423" y="2383"/>
                    <a:pt x="1541" y="2366"/>
                    <a:pt x="1667" y="2329"/>
                  </a:cubicBezTo>
                  <a:cubicBezTo>
                    <a:pt x="2078" y="2192"/>
                    <a:pt x="2420" y="1872"/>
                    <a:pt x="2557" y="1438"/>
                  </a:cubicBezTo>
                  <a:cubicBezTo>
                    <a:pt x="2694" y="959"/>
                    <a:pt x="2512" y="388"/>
                    <a:pt x="2078" y="137"/>
                  </a:cubicBezTo>
                  <a:cubicBezTo>
                    <a:pt x="1918" y="46"/>
                    <a:pt x="1781" y="23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23"/>
            <p:cNvSpPr/>
            <p:nvPr/>
          </p:nvSpPr>
          <p:spPr>
            <a:xfrm>
              <a:off x="7346475" y="1317650"/>
              <a:ext cx="61650" cy="58225"/>
            </a:xfrm>
            <a:custGeom>
              <a:avLst/>
              <a:gdLst/>
              <a:ahLst/>
              <a:cxnLst/>
              <a:rect l="l" t="t" r="r" b="b"/>
              <a:pathLst>
                <a:path w="2466" h="2329" extrusionOk="0">
                  <a:moveTo>
                    <a:pt x="1096" y="0"/>
                  </a:moveTo>
                  <a:cubicBezTo>
                    <a:pt x="891" y="0"/>
                    <a:pt x="686" y="46"/>
                    <a:pt x="503" y="114"/>
                  </a:cubicBezTo>
                  <a:cubicBezTo>
                    <a:pt x="412" y="137"/>
                    <a:pt x="343" y="183"/>
                    <a:pt x="275" y="228"/>
                  </a:cubicBezTo>
                  <a:cubicBezTo>
                    <a:pt x="206" y="274"/>
                    <a:pt x="138" y="342"/>
                    <a:pt x="92" y="434"/>
                  </a:cubicBezTo>
                  <a:cubicBezTo>
                    <a:pt x="46" y="502"/>
                    <a:pt x="24" y="593"/>
                    <a:pt x="24" y="685"/>
                  </a:cubicBezTo>
                  <a:cubicBezTo>
                    <a:pt x="1" y="776"/>
                    <a:pt x="1" y="867"/>
                    <a:pt x="24" y="959"/>
                  </a:cubicBezTo>
                  <a:cubicBezTo>
                    <a:pt x="69" y="1141"/>
                    <a:pt x="183" y="1301"/>
                    <a:pt x="343" y="1392"/>
                  </a:cubicBezTo>
                  <a:lnTo>
                    <a:pt x="435" y="1415"/>
                  </a:lnTo>
                  <a:cubicBezTo>
                    <a:pt x="435" y="1461"/>
                    <a:pt x="457" y="1507"/>
                    <a:pt x="457" y="1552"/>
                  </a:cubicBezTo>
                  <a:cubicBezTo>
                    <a:pt x="480" y="1621"/>
                    <a:pt x="526" y="1689"/>
                    <a:pt x="549" y="1758"/>
                  </a:cubicBezTo>
                  <a:cubicBezTo>
                    <a:pt x="571" y="1780"/>
                    <a:pt x="571" y="1803"/>
                    <a:pt x="594" y="1826"/>
                  </a:cubicBezTo>
                  <a:cubicBezTo>
                    <a:pt x="640" y="1895"/>
                    <a:pt x="708" y="1986"/>
                    <a:pt x="777" y="2054"/>
                  </a:cubicBezTo>
                  <a:cubicBezTo>
                    <a:pt x="823" y="2100"/>
                    <a:pt x="891" y="2146"/>
                    <a:pt x="960" y="2191"/>
                  </a:cubicBezTo>
                  <a:cubicBezTo>
                    <a:pt x="1005" y="2214"/>
                    <a:pt x="1051" y="2214"/>
                    <a:pt x="1096" y="2237"/>
                  </a:cubicBezTo>
                  <a:cubicBezTo>
                    <a:pt x="1119" y="2260"/>
                    <a:pt x="1165" y="2283"/>
                    <a:pt x="1211" y="2305"/>
                  </a:cubicBezTo>
                  <a:lnTo>
                    <a:pt x="1348" y="2305"/>
                  </a:lnTo>
                  <a:cubicBezTo>
                    <a:pt x="1370" y="2305"/>
                    <a:pt x="1416" y="2328"/>
                    <a:pt x="1462" y="2328"/>
                  </a:cubicBezTo>
                  <a:lnTo>
                    <a:pt x="1484" y="2328"/>
                  </a:lnTo>
                  <a:cubicBezTo>
                    <a:pt x="1553" y="2328"/>
                    <a:pt x="1621" y="2305"/>
                    <a:pt x="1690" y="2305"/>
                  </a:cubicBezTo>
                  <a:cubicBezTo>
                    <a:pt x="1758" y="2283"/>
                    <a:pt x="1850" y="2237"/>
                    <a:pt x="1918" y="2214"/>
                  </a:cubicBezTo>
                  <a:cubicBezTo>
                    <a:pt x="1941" y="2191"/>
                    <a:pt x="1941" y="2191"/>
                    <a:pt x="1964" y="2168"/>
                  </a:cubicBezTo>
                  <a:cubicBezTo>
                    <a:pt x="2032" y="2123"/>
                    <a:pt x="2101" y="2077"/>
                    <a:pt x="2146" y="2031"/>
                  </a:cubicBezTo>
                  <a:cubicBezTo>
                    <a:pt x="2215" y="1963"/>
                    <a:pt x="2283" y="1872"/>
                    <a:pt x="2329" y="1780"/>
                  </a:cubicBezTo>
                  <a:cubicBezTo>
                    <a:pt x="2375" y="1712"/>
                    <a:pt x="2420" y="1598"/>
                    <a:pt x="2420" y="1507"/>
                  </a:cubicBezTo>
                  <a:cubicBezTo>
                    <a:pt x="2443" y="1415"/>
                    <a:pt x="2466" y="1301"/>
                    <a:pt x="2466" y="1187"/>
                  </a:cubicBezTo>
                  <a:cubicBezTo>
                    <a:pt x="2443" y="1096"/>
                    <a:pt x="2443" y="982"/>
                    <a:pt x="2398" y="890"/>
                  </a:cubicBezTo>
                  <a:cubicBezTo>
                    <a:pt x="2375" y="799"/>
                    <a:pt x="2352" y="730"/>
                    <a:pt x="2306" y="662"/>
                  </a:cubicBezTo>
                  <a:cubicBezTo>
                    <a:pt x="2306" y="639"/>
                    <a:pt x="2306" y="616"/>
                    <a:pt x="2283" y="593"/>
                  </a:cubicBezTo>
                  <a:cubicBezTo>
                    <a:pt x="2238" y="525"/>
                    <a:pt x="2192" y="479"/>
                    <a:pt x="2146" y="411"/>
                  </a:cubicBezTo>
                  <a:cubicBezTo>
                    <a:pt x="2124" y="388"/>
                    <a:pt x="2101" y="365"/>
                    <a:pt x="2101" y="365"/>
                  </a:cubicBezTo>
                  <a:cubicBezTo>
                    <a:pt x="2009" y="297"/>
                    <a:pt x="1918" y="205"/>
                    <a:pt x="1827" y="160"/>
                  </a:cubicBezTo>
                  <a:cubicBezTo>
                    <a:pt x="1713" y="114"/>
                    <a:pt x="1599" y="46"/>
                    <a:pt x="1462" y="46"/>
                  </a:cubicBezTo>
                  <a:cubicBezTo>
                    <a:pt x="1348" y="23"/>
                    <a:pt x="123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23"/>
            <p:cNvSpPr/>
            <p:nvPr/>
          </p:nvSpPr>
          <p:spPr>
            <a:xfrm>
              <a:off x="7226650" y="143907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44" y="0"/>
                  </a:moveTo>
                  <a:cubicBezTo>
                    <a:pt x="1218" y="0"/>
                    <a:pt x="1192" y="2"/>
                    <a:pt x="1165" y="5"/>
                  </a:cubicBezTo>
                  <a:cubicBezTo>
                    <a:pt x="982" y="28"/>
                    <a:pt x="891" y="50"/>
                    <a:pt x="731" y="119"/>
                  </a:cubicBezTo>
                  <a:cubicBezTo>
                    <a:pt x="640" y="165"/>
                    <a:pt x="571" y="233"/>
                    <a:pt x="503" y="302"/>
                  </a:cubicBezTo>
                  <a:cubicBezTo>
                    <a:pt x="366" y="416"/>
                    <a:pt x="297" y="621"/>
                    <a:pt x="297" y="781"/>
                  </a:cubicBezTo>
                  <a:cubicBezTo>
                    <a:pt x="297" y="963"/>
                    <a:pt x="366" y="1169"/>
                    <a:pt x="503" y="1283"/>
                  </a:cubicBezTo>
                  <a:cubicBezTo>
                    <a:pt x="503" y="1283"/>
                    <a:pt x="526" y="1306"/>
                    <a:pt x="526" y="1306"/>
                  </a:cubicBezTo>
                  <a:cubicBezTo>
                    <a:pt x="411" y="1352"/>
                    <a:pt x="297" y="1397"/>
                    <a:pt x="229" y="1488"/>
                  </a:cubicBezTo>
                  <a:cubicBezTo>
                    <a:pt x="92" y="1603"/>
                    <a:pt x="1" y="1808"/>
                    <a:pt x="23" y="1991"/>
                  </a:cubicBezTo>
                  <a:cubicBezTo>
                    <a:pt x="23" y="2150"/>
                    <a:pt x="92" y="2356"/>
                    <a:pt x="229" y="2470"/>
                  </a:cubicBezTo>
                  <a:cubicBezTo>
                    <a:pt x="366" y="2607"/>
                    <a:pt x="526" y="2675"/>
                    <a:pt x="708" y="2675"/>
                  </a:cubicBezTo>
                  <a:cubicBezTo>
                    <a:pt x="1279" y="2675"/>
                    <a:pt x="1827" y="2379"/>
                    <a:pt x="2100" y="1876"/>
                  </a:cubicBezTo>
                  <a:cubicBezTo>
                    <a:pt x="2146" y="1831"/>
                    <a:pt x="2169" y="1762"/>
                    <a:pt x="2192" y="1694"/>
                  </a:cubicBezTo>
                  <a:cubicBezTo>
                    <a:pt x="2215" y="1625"/>
                    <a:pt x="2260" y="1557"/>
                    <a:pt x="2260" y="1488"/>
                  </a:cubicBezTo>
                  <a:cubicBezTo>
                    <a:pt x="2306" y="1306"/>
                    <a:pt x="2306" y="1146"/>
                    <a:pt x="2283" y="986"/>
                  </a:cubicBezTo>
                  <a:cubicBezTo>
                    <a:pt x="2260" y="804"/>
                    <a:pt x="2215" y="644"/>
                    <a:pt x="2123" y="507"/>
                  </a:cubicBezTo>
                  <a:cubicBezTo>
                    <a:pt x="2009" y="347"/>
                    <a:pt x="1895" y="210"/>
                    <a:pt x="1712" y="142"/>
                  </a:cubicBezTo>
                  <a:cubicBezTo>
                    <a:pt x="1574" y="62"/>
                    <a:pt x="1418" y="0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3"/>
            <p:cNvSpPr/>
            <p:nvPr/>
          </p:nvSpPr>
          <p:spPr>
            <a:xfrm>
              <a:off x="7148475" y="1550950"/>
              <a:ext cx="53675" cy="54750"/>
            </a:xfrm>
            <a:custGeom>
              <a:avLst/>
              <a:gdLst/>
              <a:ahLst/>
              <a:cxnLst/>
              <a:rect l="l" t="t" r="r" b="b"/>
              <a:pathLst>
                <a:path w="2147" h="2190" extrusionOk="0">
                  <a:moveTo>
                    <a:pt x="1245" y="1"/>
                  </a:moveTo>
                  <a:cubicBezTo>
                    <a:pt x="1162" y="1"/>
                    <a:pt x="1080" y="16"/>
                    <a:pt x="1005" y="49"/>
                  </a:cubicBezTo>
                  <a:cubicBezTo>
                    <a:pt x="936" y="49"/>
                    <a:pt x="868" y="95"/>
                    <a:pt x="822" y="118"/>
                  </a:cubicBezTo>
                  <a:cubicBezTo>
                    <a:pt x="799" y="118"/>
                    <a:pt x="754" y="118"/>
                    <a:pt x="731" y="95"/>
                  </a:cubicBezTo>
                  <a:cubicBezTo>
                    <a:pt x="594" y="95"/>
                    <a:pt x="480" y="141"/>
                    <a:pt x="366" y="209"/>
                  </a:cubicBezTo>
                  <a:cubicBezTo>
                    <a:pt x="229" y="300"/>
                    <a:pt x="115" y="437"/>
                    <a:pt x="46" y="620"/>
                  </a:cubicBezTo>
                  <a:cubicBezTo>
                    <a:pt x="46" y="643"/>
                    <a:pt x="46" y="688"/>
                    <a:pt x="23" y="711"/>
                  </a:cubicBezTo>
                  <a:cubicBezTo>
                    <a:pt x="23" y="802"/>
                    <a:pt x="0" y="894"/>
                    <a:pt x="0" y="985"/>
                  </a:cubicBezTo>
                  <a:cubicBezTo>
                    <a:pt x="0" y="1008"/>
                    <a:pt x="0" y="1054"/>
                    <a:pt x="0" y="1076"/>
                  </a:cubicBezTo>
                  <a:cubicBezTo>
                    <a:pt x="23" y="1168"/>
                    <a:pt x="23" y="1259"/>
                    <a:pt x="46" y="1350"/>
                  </a:cubicBezTo>
                  <a:cubicBezTo>
                    <a:pt x="46" y="1396"/>
                    <a:pt x="69" y="1419"/>
                    <a:pt x="69" y="1442"/>
                  </a:cubicBezTo>
                  <a:cubicBezTo>
                    <a:pt x="92" y="1533"/>
                    <a:pt x="137" y="1624"/>
                    <a:pt x="183" y="1693"/>
                  </a:cubicBezTo>
                  <a:cubicBezTo>
                    <a:pt x="183" y="1715"/>
                    <a:pt x="206" y="1761"/>
                    <a:pt x="229" y="1784"/>
                  </a:cubicBezTo>
                  <a:cubicBezTo>
                    <a:pt x="274" y="1852"/>
                    <a:pt x="343" y="1921"/>
                    <a:pt x="388" y="1989"/>
                  </a:cubicBezTo>
                  <a:cubicBezTo>
                    <a:pt x="480" y="2081"/>
                    <a:pt x="571" y="2149"/>
                    <a:pt x="708" y="2172"/>
                  </a:cubicBezTo>
                  <a:cubicBezTo>
                    <a:pt x="765" y="2183"/>
                    <a:pt x="822" y="2189"/>
                    <a:pt x="882" y="2189"/>
                  </a:cubicBezTo>
                  <a:cubicBezTo>
                    <a:pt x="942" y="2189"/>
                    <a:pt x="1005" y="2183"/>
                    <a:pt x="1073" y="2172"/>
                  </a:cubicBezTo>
                  <a:cubicBezTo>
                    <a:pt x="1210" y="2126"/>
                    <a:pt x="1324" y="2081"/>
                    <a:pt x="1461" y="2012"/>
                  </a:cubicBezTo>
                  <a:cubicBezTo>
                    <a:pt x="1575" y="1967"/>
                    <a:pt x="1667" y="1875"/>
                    <a:pt x="1781" y="1807"/>
                  </a:cubicBezTo>
                  <a:cubicBezTo>
                    <a:pt x="1804" y="1784"/>
                    <a:pt x="1826" y="1761"/>
                    <a:pt x="1849" y="1715"/>
                  </a:cubicBezTo>
                  <a:cubicBezTo>
                    <a:pt x="1895" y="1670"/>
                    <a:pt x="1963" y="1579"/>
                    <a:pt x="2009" y="1510"/>
                  </a:cubicBezTo>
                  <a:cubicBezTo>
                    <a:pt x="2100" y="1327"/>
                    <a:pt x="2146" y="1190"/>
                    <a:pt x="2146" y="985"/>
                  </a:cubicBezTo>
                  <a:cubicBezTo>
                    <a:pt x="2146" y="643"/>
                    <a:pt x="1963" y="277"/>
                    <a:pt x="1667" y="118"/>
                  </a:cubicBezTo>
                  <a:cubicBezTo>
                    <a:pt x="1537" y="45"/>
                    <a:pt x="1388" y="1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23"/>
            <p:cNvSpPr/>
            <p:nvPr/>
          </p:nvSpPr>
          <p:spPr>
            <a:xfrm>
              <a:off x="7282575" y="1538050"/>
              <a:ext cx="51375" cy="58650"/>
            </a:xfrm>
            <a:custGeom>
              <a:avLst/>
              <a:gdLst/>
              <a:ahLst/>
              <a:cxnLst/>
              <a:rect l="l" t="t" r="r" b="b"/>
              <a:pathLst>
                <a:path w="2055" h="2346" extrusionOk="0">
                  <a:moveTo>
                    <a:pt x="685" y="0"/>
                  </a:moveTo>
                  <a:cubicBezTo>
                    <a:pt x="640" y="0"/>
                    <a:pt x="594" y="6"/>
                    <a:pt x="548" y="17"/>
                  </a:cubicBezTo>
                  <a:cubicBezTo>
                    <a:pt x="457" y="40"/>
                    <a:pt x="388" y="86"/>
                    <a:pt x="320" y="154"/>
                  </a:cubicBezTo>
                  <a:cubicBezTo>
                    <a:pt x="229" y="200"/>
                    <a:pt x="183" y="268"/>
                    <a:pt x="137" y="337"/>
                  </a:cubicBezTo>
                  <a:cubicBezTo>
                    <a:pt x="46" y="497"/>
                    <a:pt x="0" y="702"/>
                    <a:pt x="69" y="885"/>
                  </a:cubicBezTo>
                  <a:cubicBezTo>
                    <a:pt x="92" y="930"/>
                    <a:pt x="115" y="976"/>
                    <a:pt x="137" y="1045"/>
                  </a:cubicBezTo>
                  <a:cubicBezTo>
                    <a:pt x="137" y="1067"/>
                    <a:pt x="115" y="1067"/>
                    <a:pt x="115" y="1090"/>
                  </a:cubicBezTo>
                  <a:cubicBezTo>
                    <a:pt x="115" y="1090"/>
                    <a:pt x="115" y="1113"/>
                    <a:pt x="92" y="1136"/>
                  </a:cubicBezTo>
                  <a:cubicBezTo>
                    <a:pt x="92" y="1204"/>
                    <a:pt x="69" y="1296"/>
                    <a:pt x="69" y="1364"/>
                  </a:cubicBezTo>
                  <a:cubicBezTo>
                    <a:pt x="69" y="1638"/>
                    <a:pt x="183" y="1866"/>
                    <a:pt x="343" y="2072"/>
                  </a:cubicBezTo>
                  <a:cubicBezTo>
                    <a:pt x="411" y="2140"/>
                    <a:pt x="480" y="2186"/>
                    <a:pt x="571" y="2231"/>
                  </a:cubicBezTo>
                  <a:cubicBezTo>
                    <a:pt x="708" y="2300"/>
                    <a:pt x="822" y="2346"/>
                    <a:pt x="959" y="2346"/>
                  </a:cubicBezTo>
                  <a:cubicBezTo>
                    <a:pt x="1050" y="2346"/>
                    <a:pt x="1142" y="2323"/>
                    <a:pt x="1233" y="2277"/>
                  </a:cubicBezTo>
                  <a:cubicBezTo>
                    <a:pt x="1324" y="2254"/>
                    <a:pt x="1393" y="2209"/>
                    <a:pt x="1461" y="2140"/>
                  </a:cubicBezTo>
                  <a:cubicBezTo>
                    <a:pt x="1461" y="2117"/>
                    <a:pt x="1484" y="2117"/>
                    <a:pt x="1507" y="2095"/>
                  </a:cubicBezTo>
                  <a:cubicBezTo>
                    <a:pt x="1621" y="2003"/>
                    <a:pt x="1735" y="1912"/>
                    <a:pt x="1849" y="1821"/>
                  </a:cubicBezTo>
                  <a:cubicBezTo>
                    <a:pt x="1941" y="1729"/>
                    <a:pt x="1986" y="1615"/>
                    <a:pt x="2032" y="1501"/>
                  </a:cubicBezTo>
                  <a:cubicBezTo>
                    <a:pt x="2055" y="1387"/>
                    <a:pt x="2055" y="1250"/>
                    <a:pt x="2032" y="1136"/>
                  </a:cubicBezTo>
                  <a:cubicBezTo>
                    <a:pt x="1963" y="999"/>
                    <a:pt x="1918" y="885"/>
                    <a:pt x="1849" y="771"/>
                  </a:cubicBezTo>
                  <a:cubicBezTo>
                    <a:pt x="1781" y="657"/>
                    <a:pt x="1689" y="542"/>
                    <a:pt x="1598" y="451"/>
                  </a:cubicBezTo>
                  <a:cubicBezTo>
                    <a:pt x="1507" y="360"/>
                    <a:pt x="1393" y="291"/>
                    <a:pt x="1301" y="200"/>
                  </a:cubicBezTo>
                  <a:cubicBezTo>
                    <a:pt x="1233" y="154"/>
                    <a:pt x="1165" y="132"/>
                    <a:pt x="1096" y="86"/>
                  </a:cubicBezTo>
                  <a:cubicBezTo>
                    <a:pt x="1005" y="40"/>
                    <a:pt x="913" y="17"/>
                    <a:pt x="822" y="17"/>
                  </a:cubicBezTo>
                  <a:cubicBezTo>
                    <a:pt x="776" y="6"/>
                    <a:pt x="731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23"/>
            <p:cNvSpPr/>
            <p:nvPr/>
          </p:nvSpPr>
          <p:spPr>
            <a:xfrm>
              <a:off x="7120525" y="1092800"/>
              <a:ext cx="57075" cy="68500"/>
            </a:xfrm>
            <a:custGeom>
              <a:avLst/>
              <a:gdLst/>
              <a:ahLst/>
              <a:cxnLst/>
              <a:rect l="l" t="t" r="r" b="b"/>
              <a:pathLst>
                <a:path w="2283" h="2740" extrusionOk="0">
                  <a:moveTo>
                    <a:pt x="714" y="1"/>
                  </a:moveTo>
                  <a:cubicBezTo>
                    <a:pt x="588" y="1"/>
                    <a:pt x="457" y="31"/>
                    <a:pt x="365" y="92"/>
                  </a:cubicBezTo>
                  <a:cubicBezTo>
                    <a:pt x="205" y="183"/>
                    <a:pt x="69" y="343"/>
                    <a:pt x="46" y="526"/>
                  </a:cubicBezTo>
                  <a:cubicBezTo>
                    <a:pt x="0" y="686"/>
                    <a:pt x="0" y="891"/>
                    <a:pt x="114" y="1051"/>
                  </a:cubicBezTo>
                  <a:cubicBezTo>
                    <a:pt x="137" y="1096"/>
                    <a:pt x="183" y="1142"/>
                    <a:pt x="228" y="1188"/>
                  </a:cubicBezTo>
                  <a:cubicBezTo>
                    <a:pt x="183" y="1256"/>
                    <a:pt x="137" y="1325"/>
                    <a:pt x="114" y="1416"/>
                  </a:cubicBezTo>
                  <a:cubicBezTo>
                    <a:pt x="114" y="1462"/>
                    <a:pt x="91" y="1507"/>
                    <a:pt x="91" y="1553"/>
                  </a:cubicBezTo>
                  <a:cubicBezTo>
                    <a:pt x="91" y="1599"/>
                    <a:pt x="69" y="1667"/>
                    <a:pt x="69" y="1713"/>
                  </a:cubicBezTo>
                  <a:cubicBezTo>
                    <a:pt x="91" y="1850"/>
                    <a:pt x="114" y="1941"/>
                    <a:pt x="160" y="2078"/>
                  </a:cubicBezTo>
                  <a:cubicBezTo>
                    <a:pt x="251" y="2283"/>
                    <a:pt x="411" y="2443"/>
                    <a:pt x="593" y="2557"/>
                  </a:cubicBezTo>
                  <a:cubicBezTo>
                    <a:pt x="753" y="2671"/>
                    <a:pt x="959" y="2717"/>
                    <a:pt x="1164" y="2740"/>
                  </a:cubicBezTo>
                  <a:cubicBezTo>
                    <a:pt x="1255" y="2740"/>
                    <a:pt x="1370" y="2717"/>
                    <a:pt x="1461" y="2694"/>
                  </a:cubicBezTo>
                  <a:cubicBezTo>
                    <a:pt x="1506" y="2694"/>
                    <a:pt x="1552" y="2671"/>
                    <a:pt x="1598" y="2649"/>
                  </a:cubicBezTo>
                  <a:cubicBezTo>
                    <a:pt x="1643" y="2626"/>
                    <a:pt x="1689" y="2603"/>
                    <a:pt x="1735" y="2580"/>
                  </a:cubicBezTo>
                  <a:cubicBezTo>
                    <a:pt x="1895" y="2466"/>
                    <a:pt x="2054" y="2329"/>
                    <a:pt x="2123" y="2146"/>
                  </a:cubicBezTo>
                  <a:cubicBezTo>
                    <a:pt x="2214" y="1941"/>
                    <a:pt x="2283" y="1758"/>
                    <a:pt x="2283" y="1553"/>
                  </a:cubicBezTo>
                  <a:cubicBezTo>
                    <a:pt x="2260" y="1165"/>
                    <a:pt x="2123" y="823"/>
                    <a:pt x="1849" y="549"/>
                  </a:cubicBezTo>
                  <a:cubicBezTo>
                    <a:pt x="1575" y="298"/>
                    <a:pt x="1233" y="138"/>
                    <a:pt x="890" y="24"/>
                  </a:cubicBezTo>
                  <a:cubicBezTo>
                    <a:pt x="837" y="8"/>
                    <a:pt x="776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3"/>
            <p:cNvSpPr/>
            <p:nvPr/>
          </p:nvSpPr>
          <p:spPr>
            <a:xfrm>
              <a:off x="6865450" y="1172575"/>
              <a:ext cx="58800" cy="61325"/>
            </a:xfrm>
            <a:custGeom>
              <a:avLst/>
              <a:gdLst/>
              <a:ahLst/>
              <a:cxnLst/>
              <a:rect l="l" t="t" r="r" b="b"/>
              <a:pathLst>
                <a:path w="2352" h="2453" extrusionOk="0">
                  <a:moveTo>
                    <a:pt x="1072" y="1"/>
                  </a:moveTo>
                  <a:cubicBezTo>
                    <a:pt x="1042" y="1"/>
                    <a:pt x="1012" y="2"/>
                    <a:pt x="982" y="5"/>
                  </a:cubicBezTo>
                  <a:cubicBezTo>
                    <a:pt x="890" y="5"/>
                    <a:pt x="799" y="28"/>
                    <a:pt x="731" y="51"/>
                  </a:cubicBezTo>
                  <a:cubicBezTo>
                    <a:pt x="639" y="97"/>
                    <a:pt x="548" y="142"/>
                    <a:pt x="502" y="211"/>
                  </a:cubicBezTo>
                  <a:cubicBezTo>
                    <a:pt x="411" y="302"/>
                    <a:pt x="342" y="416"/>
                    <a:pt x="320" y="530"/>
                  </a:cubicBezTo>
                  <a:cubicBezTo>
                    <a:pt x="297" y="553"/>
                    <a:pt x="297" y="553"/>
                    <a:pt x="297" y="553"/>
                  </a:cubicBezTo>
                  <a:cubicBezTo>
                    <a:pt x="183" y="713"/>
                    <a:pt x="137" y="781"/>
                    <a:pt x="69" y="941"/>
                  </a:cubicBezTo>
                  <a:cubicBezTo>
                    <a:pt x="23" y="1055"/>
                    <a:pt x="23" y="1147"/>
                    <a:pt x="0" y="1261"/>
                  </a:cubicBezTo>
                  <a:cubicBezTo>
                    <a:pt x="0" y="1466"/>
                    <a:pt x="69" y="1649"/>
                    <a:pt x="137" y="1831"/>
                  </a:cubicBezTo>
                  <a:cubicBezTo>
                    <a:pt x="206" y="1946"/>
                    <a:pt x="297" y="2083"/>
                    <a:pt x="388" y="2151"/>
                  </a:cubicBezTo>
                  <a:cubicBezTo>
                    <a:pt x="502" y="2265"/>
                    <a:pt x="571" y="2311"/>
                    <a:pt x="708" y="2356"/>
                  </a:cubicBezTo>
                  <a:cubicBezTo>
                    <a:pt x="845" y="2425"/>
                    <a:pt x="936" y="2425"/>
                    <a:pt x="1096" y="2448"/>
                  </a:cubicBezTo>
                  <a:cubicBezTo>
                    <a:pt x="1122" y="2451"/>
                    <a:pt x="1150" y="2452"/>
                    <a:pt x="1177" y="2452"/>
                  </a:cubicBezTo>
                  <a:cubicBezTo>
                    <a:pt x="1364" y="2452"/>
                    <a:pt x="1573" y="2387"/>
                    <a:pt x="1712" y="2288"/>
                  </a:cubicBezTo>
                  <a:cubicBezTo>
                    <a:pt x="1895" y="2174"/>
                    <a:pt x="2054" y="2014"/>
                    <a:pt x="2169" y="1831"/>
                  </a:cubicBezTo>
                  <a:cubicBezTo>
                    <a:pt x="2260" y="1649"/>
                    <a:pt x="2351" y="1421"/>
                    <a:pt x="2328" y="1215"/>
                  </a:cubicBezTo>
                  <a:cubicBezTo>
                    <a:pt x="2305" y="1010"/>
                    <a:pt x="2260" y="781"/>
                    <a:pt x="2146" y="599"/>
                  </a:cubicBezTo>
                  <a:cubicBezTo>
                    <a:pt x="2009" y="416"/>
                    <a:pt x="1849" y="256"/>
                    <a:pt x="1644" y="142"/>
                  </a:cubicBezTo>
                  <a:cubicBezTo>
                    <a:pt x="1465" y="63"/>
                    <a:pt x="1269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23"/>
            <p:cNvSpPr/>
            <p:nvPr/>
          </p:nvSpPr>
          <p:spPr>
            <a:xfrm>
              <a:off x="6754175" y="1444325"/>
              <a:ext cx="46800" cy="59575"/>
            </a:xfrm>
            <a:custGeom>
              <a:avLst/>
              <a:gdLst/>
              <a:ahLst/>
              <a:cxnLst/>
              <a:rect l="l" t="t" r="r" b="b"/>
              <a:pathLst>
                <a:path w="1872" h="2383" extrusionOk="0">
                  <a:moveTo>
                    <a:pt x="868" y="0"/>
                  </a:moveTo>
                  <a:cubicBezTo>
                    <a:pt x="685" y="0"/>
                    <a:pt x="525" y="69"/>
                    <a:pt x="388" y="206"/>
                  </a:cubicBezTo>
                  <a:cubicBezTo>
                    <a:pt x="228" y="365"/>
                    <a:pt x="137" y="525"/>
                    <a:pt x="69" y="708"/>
                  </a:cubicBezTo>
                  <a:cubicBezTo>
                    <a:pt x="23" y="845"/>
                    <a:pt x="0" y="1005"/>
                    <a:pt x="0" y="1164"/>
                  </a:cubicBezTo>
                  <a:cubicBezTo>
                    <a:pt x="0" y="1507"/>
                    <a:pt x="137" y="1849"/>
                    <a:pt x="365" y="2100"/>
                  </a:cubicBezTo>
                  <a:cubicBezTo>
                    <a:pt x="434" y="2169"/>
                    <a:pt x="525" y="2237"/>
                    <a:pt x="594" y="2283"/>
                  </a:cubicBezTo>
                  <a:cubicBezTo>
                    <a:pt x="714" y="2349"/>
                    <a:pt x="846" y="2383"/>
                    <a:pt x="975" y="2383"/>
                  </a:cubicBezTo>
                  <a:cubicBezTo>
                    <a:pt x="1114" y="2383"/>
                    <a:pt x="1251" y="2343"/>
                    <a:pt x="1370" y="2260"/>
                  </a:cubicBezTo>
                  <a:cubicBezTo>
                    <a:pt x="1507" y="2169"/>
                    <a:pt x="1644" y="2032"/>
                    <a:pt x="1735" y="1872"/>
                  </a:cubicBezTo>
                  <a:cubicBezTo>
                    <a:pt x="1826" y="1712"/>
                    <a:pt x="1872" y="1552"/>
                    <a:pt x="1872" y="1347"/>
                  </a:cubicBezTo>
                  <a:cubicBezTo>
                    <a:pt x="1872" y="1233"/>
                    <a:pt x="1849" y="1096"/>
                    <a:pt x="1803" y="959"/>
                  </a:cubicBezTo>
                  <a:cubicBezTo>
                    <a:pt x="1781" y="890"/>
                    <a:pt x="1735" y="776"/>
                    <a:pt x="1689" y="708"/>
                  </a:cubicBezTo>
                  <a:cubicBezTo>
                    <a:pt x="1644" y="639"/>
                    <a:pt x="1598" y="594"/>
                    <a:pt x="1552" y="525"/>
                  </a:cubicBezTo>
                  <a:cubicBezTo>
                    <a:pt x="1529" y="411"/>
                    <a:pt x="1461" y="274"/>
                    <a:pt x="1370" y="206"/>
                  </a:cubicBezTo>
                  <a:cubicBezTo>
                    <a:pt x="1233" y="92"/>
                    <a:pt x="1073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23"/>
            <p:cNvSpPr/>
            <p:nvPr/>
          </p:nvSpPr>
          <p:spPr>
            <a:xfrm>
              <a:off x="6810100" y="1665450"/>
              <a:ext cx="54225" cy="53950"/>
            </a:xfrm>
            <a:custGeom>
              <a:avLst/>
              <a:gdLst/>
              <a:ahLst/>
              <a:cxnLst/>
              <a:rect l="l" t="t" r="r" b="b"/>
              <a:pathLst>
                <a:path w="2169" h="2158" extrusionOk="0">
                  <a:moveTo>
                    <a:pt x="947" y="0"/>
                  </a:moveTo>
                  <a:cubicBezTo>
                    <a:pt x="856" y="0"/>
                    <a:pt x="765" y="11"/>
                    <a:pt x="662" y="34"/>
                  </a:cubicBezTo>
                  <a:cubicBezTo>
                    <a:pt x="571" y="57"/>
                    <a:pt x="502" y="103"/>
                    <a:pt x="434" y="171"/>
                  </a:cubicBezTo>
                  <a:cubicBezTo>
                    <a:pt x="342" y="217"/>
                    <a:pt x="297" y="285"/>
                    <a:pt x="251" y="354"/>
                  </a:cubicBezTo>
                  <a:cubicBezTo>
                    <a:pt x="205" y="399"/>
                    <a:pt x="183" y="468"/>
                    <a:pt x="183" y="514"/>
                  </a:cubicBezTo>
                  <a:cubicBezTo>
                    <a:pt x="160" y="559"/>
                    <a:pt x="137" y="582"/>
                    <a:pt x="114" y="628"/>
                  </a:cubicBezTo>
                  <a:lnTo>
                    <a:pt x="46" y="788"/>
                  </a:lnTo>
                  <a:cubicBezTo>
                    <a:pt x="0" y="924"/>
                    <a:pt x="0" y="1039"/>
                    <a:pt x="46" y="1176"/>
                  </a:cubicBezTo>
                  <a:cubicBezTo>
                    <a:pt x="46" y="1198"/>
                    <a:pt x="46" y="1244"/>
                    <a:pt x="69" y="1290"/>
                  </a:cubicBezTo>
                  <a:cubicBezTo>
                    <a:pt x="91" y="1358"/>
                    <a:pt x="137" y="1449"/>
                    <a:pt x="183" y="1541"/>
                  </a:cubicBezTo>
                  <a:cubicBezTo>
                    <a:pt x="183" y="1564"/>
                    <a:pt x="205" y="1609"/>
                    <a:pt x="228" y="1632"/>
                  </a:cubicBezTo>
                  <a:cubicBezTo>
                    <a:pt x="274" y="1701"/>
                    <a:pt x="342" y="1792"/>
                    <a:pt x="411" y="1860"/>
                  </a:cubicBezTo>
                  <a:cubicBezTo>
                    <a:pt x="434" y="1883"/>
                    <a:pt x="457" y="1906"/>
                    <a:pt x="479" y="1929"/>
                  </a:cubicBezTo>
                  <a:cubicBezTo>
                    <a:pt x="594" y="2020"/>
                    <a:pt x="685" y="2111"/>
                    <a:pt x="822" y="2134"/>
                  </a:cubicBezTo>
                  <a:cubicBezTo>
                    <a:pt x="845" y="2134"/>
                    <a:pt x="890" y="2134"/>
                    <a:pt x="913" y="2157"/>
                  </a:cubicBezTo>
                  <a:cubicBezTo>
                    <a:pt x="1004" y="2157"/>
                    <a:pt x="1096" y="2157"/>
                    <a:pt x="1187" y="2134"/>
                  </a:cubicBezTo>
                  <a:lnTo>
                    <a:pt x="1233" y="2134"/>
                  </a:lnTo>
                  <a:cubicBezTo>
                    <a:pt x="1324" y="2089"/>
                    <a:pt x="1415" y="2066"/>
                    <a:pt x="1484" y="2020"/>
                  </a:cubicBezTo>
                  <a:cubicBezTo>
                    <a:pt x="1529" y="1997"/>
                    <a:pt x="1552" y="1974"/>
                    <a:pt x="1575" y="1952"/>
                  </a:cubicBezTo>
                  <a:cubicBezTo>
                    <a:pt x="1666" y="1906"/>
                    <a:pt x="1735" y="1860"/>
                    <a:pt x="1803" y="1792"/>
                  </a:cubicBezTo>
                  <a:cubicBezTo>
                    <a:pt x="1849" y="1746"/>
                    <a:pt x="1895" y="1701"/>
                    <a:pt x="1917" y="1632"/>
                  </a:cubicBezTo>
                  <a:cubicBezTo>
                    <a:pt x="1963" y="1586"/>
                    <a:pt x="2009" y="1541"/>
                    <a:pt x="2032" y="1495"/>
                  </a:cubicBezTo>
                  <a:cubicBezTo>
                    <a:pt x="2077" y="1427"/>
                    <a:pt x="2123" y="1335"/>
                    <a:pt x="2123" y="1290"/>
                  </a:cubicBezTo>
                  <a:cubicBezTo>
                    <a:pt x="2123" y="1244"/>
                    <a:pt x="2146" y="1221"/>
                    <a:pt x="2146" y="1176"/>
                  </a:cubicBezTo>
                  <a:cubicBezTo>
                    <a:pt x="2168" y="1084"/>
                    <a:pt x="2168" y="993"/>
                    <a:pt x="2123" y="902"/>
                  </a:cubicBezTo>
                  <a:cubicBezTo>
                    <a:pt x="2123" y="902"/>
                    <a:pt x="2123" y="879"/>
                    <a:pt x="2123" y="879"/>
                  </a:cubicBezTo>
                  <a:cubicBezTo>
                    <a:pt x="2054" y="582"/>
                    <a:pt x="1849" y="331"/>
                    <a:pt x="1598" y="171"/>
                  </a:cubicBezTo>
                  <a:cubicBezTo>
                    <a:pt x="1507" y="126"/>
                    <a:pt x="1415" y="80"/>
                    <a:pt x="1347" y="57"/>
                  </a:cubicBezTo>
                  <a:cubicBezTo>
                    <a:pt x="1301" y="34"/>
                    <a:pt x="1278" y="34"/>
                    <a:pt x="1233" y="34"/>
                  </a:cubicBezTo>
                  <a:cubicBezTo>
                    <a:pt x="1130" y="11"/>
                    <a:pt x="1039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23"/>
            <p:cNvSpPr/>
            <p:nvPr/>
          </p:nvSpPr>
          <p:spPr>
            <a:xfrm>
              <a:off x="6898525" y="1849475"/>
              <a:ext cx="62800" cy="61025"/>
            </a:xfrm>
            <a:custGeom>
              <a:avLst/>
              <a:gdLst/>
              <a:ahLst/>
              <a:cxnLst/>
              <a:rect l="l" t="t" r="r" b="b"/>
              <a:pathLst>
                <a:path w="2512" h="2441" extrusionOk="0">
                  <a:moveTo>
                    <a:pt x="1622" y="0"/>
                  </a:moveTo>
                  <a:cubicBezTo>
                    <a:pt x="1439" y="0"/>
                    <a:pt x="1234" y="69"/>
                    <a:pt x="1119" y="206"/>
                  </a:cubicBezTo>
                  <a:cubicBezTo>
                    <a:pt x="1119" y="206"/>
                    <a:pt x="1097" y="228"/>
                    <a:pt x="1097" y="228"/>
                  </a:cubicBezTo>
                  <a:cubicBezTo>
                    <a:pt x="993" y="184"/>
                    <a:pt x="879" y="149"/>
                    <a:pt x="768" y="149"/>
                  </a:cubicBezTo>
                  <a:cubicBezTo>
                    <a:pt x="709" y="149"/>
                    <a:pt x="650" y="159"/>
                    <a:pt x="594" y="183"/>
                  </a:cubicBezTo>
                  <a:cubicBezTo>
                    <a:pt x="412" y="228"/>
                    <a:pt x="275" y="343"/>
                    <a:pt x="161" y="502"/>
                  </a:cubicBezTo>
                  <a:cubicBezTo>
                    <a:pt x="47" y="662"/>
                    <a:pt x="1" y="890"/>
                    <a:pt x="1" y="1096"/>
                  </a:cubicBezTo>
                  <a:cubicBezTo>
                    <a:pt x="1" y="1324"/>
                    <a:pt x="47" y="1507"/>
                    <a:pt x="138" y="1712"/>
                  </a:cubicBezTo>
                  <a:cubicBezTo>
                    <a:pt x="206" y="1849"/>
                    <a:pt x="298" y="1963"/>
                    <a:pt x="412" y="2077"/>
                  </a:cubicBezTo>
                  <a:cubicBezTo>
                    <a:pt x="572" y="2214"/>
                    <a:pt x="731" y="2306"/>
                    <a:pt x="937" y="2397"/>
                  </a:cubicBezTo>
                  <a:cubicBezTo>
                    <a:pt x="1030" y="2428"/>
                    <a:pt x="1122" y="2440"/>
                    <a:pt x="1215" y="2440"/>
                  </a:cubicBezTo>
                  <a:cubicBezTo>
                    <a:pt x="1328" y="2440"/>
                    <a:pt x="1440" y="2422"/>
                    <a:pt x="1553" y="2397"/>
                  </a:cubicBezTo>
                  <a:cubicBezTo>
                    <a:pt x="1759" y="2351"/>
                    <a:pt x="1918" y="2237"/>
                    <a:pt x="2078" y="2123"/>
                  </a:cubicBezTo>
                  <a:cubicBezTo>
                    <a:pt x="2147" y="2054"/>
                    <a:pt x="2215" y="1963"/>
                    <a:pt x="2261" y="1895"/>
                  </a:cubicBezTo>
                  <a:cubicBezTo>
                    <a:pt x="2284" y="1849"/>
                    <a:pt x="2306" y="1826"/>
                    <a:pt x="2329" y="1781"/>
                  </a:cubicBezTo>
                  <a:cubicBezTo>
                    <a:pt x="2375" y="1689"/>
                    <a:pt x="2420" y="1598"/>
                    <a:pt x="2443" y="1507"/>
                  </a:cubicBezTo>
                  <a:cubicBezTo>
                    <a:pt x="2466" y="1415"/>
                    <a:pt x="2489" y="1301"/>
                    <a:pt x="2489" y="1210"/>
                  </a:cubicBezTo>
                  <a:cubicBezTo>
                    <a:pt x="2512" y="1141"/>
                    <a:pt x="2512" y="1096"/>
                    <a:pt x="2489" y="1050"/>
                  </a:cubicBezTo>
                  <a:cubicBezTo>
                    <a:pt x="2489" y="936"/>
                    <a:pt x="2466" y="822"/>
                    <a:pt x="2443" y="731"/>
                  </a:cubicBezTo>
                  <a:cubicBezTo>
                    <a:pt x="2375" y="548"/>
                    <a:pt x="2261" y="343"/>
                    <a:pt x="2101" y="206"/>
                  </a:cubicBezTo>
                  <a:cubicBezTo>
                    <a:pt x="2032" y="137"/>
                    <a:pt x="1964" y="91"/>
                    <a:pt x="1873" y="69"/>
                  </a:cubicBezTo>
                  <a:cubicBezTo>
                    <a:pt x="1804" y="23"/>
                    <a:pt x="1713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23"/>
            <p:cNvSpPr/>
            <p:nvPr/>
          </p:nvSpPr>
          <p:spPr>
            <a:xfrm>
              <a:off x="7147900" y="2001825"/>
              <a:ext cx="67925" cy="67550"/>
            </a:xfrm>
            <a:custGeom>
              <a:avLst/>
              <a:gdLst/>
              <a:ahLst/>
              <a:cxnLst/>
              <a:rect l="l" t="t" r="r" b="b"/>
              <a:pathLst>
                <a:path w="2717" h="2702" extrusionOk="0">
                  <a:moveTo>
                    <a:pt x="1232" y="1"/>
                  </a:moveTo>
                  <a:cubicBezTo>
                    <a:pt x="1172" y="1"/>
                    <a:pt x="1111" y="8"/>
                    <a:pt x="1051" y="23"/>
                  </a:cubicBezTo>
                  <a:cubicBezTo>
                    <a:pt x="914" y="46"/>
                    <a:pt x="800" y="115"/>
                    <a:pt x="685" y="183"/>
                  </a:cubicBezTo>
                  <a:cubicBezTo>
                    <a:pt x="571" y="252"/>
                    <a:pt x="480" y="320"/>
                    <a:pt x="389" y="434"/>
                  </a:cubicBezTo>
                  <a:cubicBezTo>
                    <a:pt x="297" y="526"/>
                    <a:pt x="229" y="617"/>
                    <a:pt x="183" y="754"/>
                  </a:cubicBezTo>
                  <a:cubicBezTo>
                    <a:pt x="138" y="822"/>
                    <a:pt x="92" y="914"/>
                    <a:pt x="69" y="1005"/>
                  </a:cubicBezTo>
                  <a:cubicBezTo>
                    <a:pt x="46" y="1096"/>
                    <a:pt x="46" y="1187"/>
                    <a:pt x="23" y="1302"/>
                  </a:cubicBezTo>
                  <a:cubicBezTo>
                    <a:pt x="1" y="1416"/>
                    <a:pt x="23" y="1553"/>
                    <a:pt x="46" y="1690"/>
                  </a:cubicBezTo>
                  <a:cubicBezTo>
                    <a:pt x="69" y="1804"/>
                    <a:pt x="138" y="1941"/>
                    <a:pt x="183" y="2055"/>
                  </a:cubicBezTo>
                  <a:cubicBezTo>
                    <a:pt x="229" y="2123"/>
                    <a:pt x="297" y="2192"/>
                    <a:pt x="366" y="2260"/>
                  </a:cubicBezTo>
                  <a:cubicBezTo>
                    <a:pt x="389" y="2283"/>
                    <a:pt x="411" y="2306"/>
                    <a:pt x="434" y="2352"/>
                  </a:cubicBezTo>
                  <a:cubicBezTo>
                    <a:pt x="503" y="2397"/>
                    <a:pt x="571" y="2466"/>
                    <a:pt x="663" y="2511"/>
                  </a:cubicBezTo>
                  <a:cubicBezTo>
                    <a:pt x="731" y="2557"/>
                    <a:pt x="822" y="2580"/>
                    <a:pt x="914" y="2625"/>
                  </a:cubicBezTo>
                  <a:cubicBezTo>
                    <a:pt x="1061" y="2679"/>
                    <a:pt x="1216" y="2701"/>
                    <a:pt x="1369" y="2701"/>
                  </a:cubicBezTo>
                  <a:cubicBezTo>
                    <a:pt x="1478" y="2701"/>
                    <a:pt x="1586" y="2690"/>
                    <a:pt x="1690" y="2671"/>
                  </a:cubicBezTo>
                  <a:cubicBezTo>
                    <a:pt x="1804" y="2648"/>
                    <a:pt x="1941" y="2603"/>
                    <a:pt x="2055" y="2534"/>
                  </a:cubicBezTo>
                  <a:cubicBezTo>
                    <a:pt x="2078" y="2511"/>
                    <a:pt x="2101" y="2511"/>
                    <a:pt x="2146" y="2488"/>
                  </a:cubicBezTo>
                  <a:cubicBezTo>
                    <a:pt x="2215" y="2420"/>
                    <a:pt x="2283" y="2374"/>
                    <a:pt x="2352" y="2306"/>
                  </a:cubicBezTo>
                  <a:cubicBezTo>
                    <a:pt x="2580" y="2078"/>
                    <a:pt x="2717" y="1735"/>
                    <a:pt x="2717" y="1416"/>
                  </a:cubicBezTo>
                  <a:cubicBezTo>
                    <a:pt x="2717" y="1279"/>
                    <a:pt x="2717" y="1119"/>
                    <a:pt x="2648" y="1005"/>
                  </a:cubicBezTo>
                  <a:cubicBezTo>
                    <a:pt x="2580" y="822"/>
                    <a:pt x="2511" y="640"/>
                    <a:pt x="2352" y="526"/>
                  </a:cubicBezTo>
                  <a:cubicBezTo>
                    <a:pt x="2215" y="389"/>
                    <a:pt x="2055" y="297"/>
                    <a:pt x="1872" y="252"/>
                  </a:cubicBezTo>
                  <a:lnTo>
                    <a:pt x="1758" y="252"/>
                  </a:lnTo>
                  <a:cubicBezTo>
                    <a:pt x="1713" y="183"/>
                    <a:pt x="1644" y="137"/>
                    <a:pt x="1576" y="92"/>
                  </a:cubicBezTo>
                  <a:cubicBezTo>
                    <a:pt x="1469" y="31"/>
                    <a:pt x="1352" y="1"/>
                    <a:pt x="12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3" name="Google Shape;1093;p23"/>
          <p:cNvGrpSpPr/>
          <p:nvPr/>
        </p:nvGrpSpPr>
        <p:grpSpPr>
          <a:xfrm>
            <a:off x="5169050" y="4521400"/>
            <a:ext cx="1067700" cy="1029050"/>
            <a:chOff x="4445375" y="3754025"/>
            <a:chExt cx="1067700" cy="1029050"/>
          </a:xfrm>
        </p:grpSpPr>
        <p:sp>
          <p:nvSpPr>
            <p:cNvPr id="1094" name="Google Shape;1094;p23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23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23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23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23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23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3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1" name="Google Shape;1101;p23"/>
          <p:cNvGrpSpPr/>
          <p:nvPr/>
        </p:nvGrpSpPr>
        <p:grpSpPr>
          <a:xfrm>
            <a:off x="-213000" y="-6762"/>
            <a:ext cx="572925" cy="787025"/>
            <a:chOff x="3127800" y="2228675"/>
            <a:chExt cx="572925" cy="787025"/>
          </a:xfrm>
        </p:grpSpPr>
        <p:sp>
          <p:nvSpPr>
            <p:cNvPr id="1102" name="Google Shape;1102;p23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3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23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23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23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23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3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23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23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23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23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23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23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23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6" name="Google Shape;1116;p23"/>
          <p:cNvGrpSpPr/>
          <p:nvPr/>
        </p:nvGrpSpPr>
        <p:grpSpPr>
          <a:xfrm rot="10800000">
            <a:off x="318250" y="38763"/>
            <a:ext cx="572925" cy="787025"/>
            <a:chOff x="3127800" y="2228675"/>
            <a:chExt cx="572925" cy="787025"/>
          </a:xfrm>
        </p:grpSpPr>
        <p:sp>
          <p:nvSpPr>
            <p:cNvPr id="1117" name="Google Shape;1117;p23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23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23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23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3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3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3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3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23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23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3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23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23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23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4"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26"/>
          <p:cNvSpPr/>
          <p:nvPr/>
        </p:nvSpPr>
        <p:spPr>
          <a:xfrm>
            <a:off x="-29550" y="-31650"/>
            <a:ext cx="4718504" cy="1017753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26"/>
          <p:cNvSpPr/>
          <p:nvPr/>
        </p:nvSpPr>
        <p:spPr>
          <a:xfrm rot="10800000">
            <a:off x="5833266" y="4651603"/>
            <a:ext cx="3340365" cy="720497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6" name="Google Shape;1236;p26"/>
          <p:cNvGrpSpPr/>
          <p:nvPr/>
        </p:nvGrpSpPr>
        <p:grpSpPr>
          <a:xfrm flipH="1">
            <a:off x="-279144" y="-170450"/>
            <a:ext cx="1067675" cy="1029425"/>
            <a:chOff x="493750" y="169525"/>
            <a:chExt cx="1067675" cy="1029425"/>
          </a:xfrm>
        </p:grpSpPr>
        <p:sp>
          <p:nvSpPr>
            <p:cNvPr id="1237" name="Google Shape;1237;p26"/>
            <p:cNvSpPr/>
            <p:nvPr/>
          </p:nvSpPr>
          <p:spPr>
            <a:xfrm>
              <a:off x="493750" y="169525"/>
              <a:ext cx="1067675" cy="1029425"/>
            </a:xfrm>
            <a:custGeom>
              <a:avLst/>
              <a:gdLst/>
              <a:ahLst/>
              <a:cxnLst/>
              <a:rect l="l" t="t" r="r" b="b"/>
              <a:pathLst>
                <a:path w="42707" h="41177" extrusionOk="0">
                  <a:moveTo>
                    <a:pt x="18282" y="767"/>
                  </a:moveTo>
                  <a:cubicBezTo>
                    <a:pt x="21189" y="767"/>
                    <a:pt x="24106" y="1361"/>
                    <a:pt x="26843" y="2283"/>
                  </a:cubicBezTo>
                  <a:cubicBezTo>
                    <a:pt x="30952" y="3698"/>
                    <a:pt x="35083" y="5821"/>
                    <a:pt x="37594" y="9496"/>
                  </a:cubicBezTo>
                  <a:cubicBezTo>
                    <a:pt x="38827" y="11322"/>
                    <a:pt x="39694" y="13376"/>
                    <a:pt x="40356" y="15476"/>
                  </a:cubicBezTo>
                  <a:cubicBezTo>
                    <a:pt x="40995" y="17553"/>
                    <a:pt x="41429" y="19699"/>
                    <a:pt x="41520" y="21890"/>
                  </a:cubicBezTo>
                  <a:cubicBezTo>
                    <a:pt x="41703" y="26113"/>
                    <a:pt x="40538" y="30267"/>
                    <a:pt x="37708" y="33462"/>
                  </a:cubicBezTo>
                  <a:cubicBezTo>
                    <a:pt x="35038" y="36475"/>
                    <a:pt x="31363" y="38484"/>
                    <a:pt x="27528" y="39580"/>
                  </a:cubicBezTo>
                  <a:cubicBezTo>
                    <a:pt x="25636" y="40113"/>
                    <a:pt x="23699" y="40394"/>
                    <a:pt x="21768" y="40394"/>
                  </a:cubicBezTo>
                  <a:cubicBezTo>
                    <a:pt x="19322" y="40394"/>
                    <a:pt x="16885" y="39943"/>
                    <a:pt x="14563" y="38986"/>
                  </a:cubicBezTo>
                  <a:cubicBezTo>
                    <a:pt x="10706" y="37388"/>
                    <a:pt x="7419" y="34558"/>
                    <a:pt x="5182" y="31043"/>
                  </a:cubicBezTo>
                  <a:cubicBezTo>
                    <a:pt x="822" y="24150"/>
                    <a:pt x="229" y="14700"/>
                    <a:pt x="4611" y="7693"/>
                  </a:cubicBezTo>
                  <a:cubicBezTo>
                    <a:pt x="5159" y="6825"/>
                    <a:pt x="5776" y="6004"/>
                    <a:pt x="6460" y="5250"/>
                  </a:cubicBezTo>
                  <a:cubicBezTo>
                    <a:pt x="6483" y="5228"/>
                    <a:pt x="6483" y="5228"/>
                    <a:pt x="6506" y="5205"/>
                  </a:cubicBezTo>
                  <a:cubicBezTo>
                    <a:pt x="8423" y="3356"/>
                    <a:pt x="10866" y="2078"/>
                    <a:pt x="13445" y="1370"/>
                  </a:cubicBezTo>
                  <a:cubicBezTo>
                    <a:pt x="15033" y="953"/>
                    <a:pt x="16656" y="767"/>
                    <a:pt x="18282" y="767"/>
                  </a:cubicBezTo>
                  <a:close/>
                  <a:moveTo>
                    <a:pt x="18302" y="1"/>
                  </a:moveTo>
                  <a:cubicBezTo>
                    <a:pt x="17565" y="1"/>
                    <a:pt x="16828" y="38"/>
                    <a:pt x="16093" y="115"/>
                  </a:cubicBezTo>
                  <a:cubicBezTo>
                    <a:pt x="12075" y="548"/>
                    <a:pt x="8149" y="2260"/>
                    <a:pt x="5388" y="5250"/>
                  </a:cubicBezTo>
                  <a:cubicBezTo>
                    <a:pt x="4703" y="5958"/>
                    <a:pt x="4132" y="6757"/>
                    <a:pt x="3630" y="7601"/>
                  </a:cubicBezTo>
                  <a:cubicBezTo>
                    <a:pt x="3561" y="7716"/>
                    <a:pt x="3561" y="7830"/>
                    <a:pt x="3607" y="7921"/>
                  </a:cubicBezTo>
                  <a:cubicBezTo>
                    <a:pt x="1" y="14198"/>
                    <a:pt x="69" y="22301"/>
                    <a:pt x="3105" y="28829"/>
                  </a:cubicBezTo>
                  <a:cubicBezTo>
                    <a:pt x="4931" y="32732"/>
                    <a:pt x="7830" y="36087"/>
                    <a:pt x="11528" y="38301"/>
                  </a:cubicBezTo>
                  <a:cubicBezTo>
                    <a:pt x="14666" y="40177"/>
                    <a:pt x="18228" y="41176"/>
                    <a:pt x="21844" y="41176"/>
                  </a:cubicBezTo>
                  <a:cubicBezTo>
                    <a:pt x="22672" y="41176"/>
                    <a:pt x="23503" y="41124"/>
                    <a:pt x="24333" y="41018"/>
                  </a:cubicBezTo>
                  <a:cubicBezTo>
                    <a:pt x="28646" y="40447"/>
                    <a:pt x="32915" y="38689"/>
                    <a:pt x="36270" y="35905"/>
                  </a:cubicBezTo>
                  <a:cubicBezTo>
                    <a:pt x="39580" y="33166"/>
                    <a:pt x="41657" y="29400"/>
                    <a:pt x="42159" y="25131"/>
                  </a:cubicBezTo>
                  <a:cubicBezTo>
                    <a:pt x="42707" y="20635"/>
                    <a:pt x="41657" y="15910"/>
                    <a:pt x="39762" y="11824"/>
                  </a:cubicBezTo>
                  <a:cubicBezTo>
                    <a:pt x="38804" y="9747"/>
                    <a:pt x="37526" y="7853"/>
                    <a:pt x="35814" y="6323"/>
                  </a:cubicBezTo>
                  <a:cubicBezTo>
                    <a:pt x="34147" y="4817"/>
                    <a:pt x="32162" y="3675"/>
                    <a:pt x="30130" y="2762"/>
                  </a:cubicBezTo>
                  <a:cubicBezTo>
                    <a:pt x="26420" y="1120"/>
                    <a:pt x="22366" y="1"/>
                    <a:pt x="18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26"/>
            <p:cNvSpPr/>
            <p:nvPr/>
          </p:nvSpPr>
          <p:spPr>
            <a:xfrm>
              <a:off x="574225" y="244725"/>
              <a:ext cx="900475" cy="847975"/>
            </a:xfrm>
            <a:custGeom>
              <a:avLst/>
              <a:gdLst/>
              <a:ahLst/>
              <a:cxnLst/>
              <a:rect l="l" t="t" r="r" b="b"/>
              <a:pathLst>
                <a:path w="36019" h="33919" extrusionOk="0">
                  <a:moveTo>
                    <a:pt x="15710" y="733"/>
                  </a:moveTo>
                  <a:cubicBezTo>
                    <a:pt x="18293" y="733"/>
                    <a:pt x="20906" y="1153"/>
                    <a:pt x="23328" y="1923"/>
                  </a:cubicBezTo>
                  <a:cubicBezTo>
                    <a:pt x="26546" y="2927"/>
                    <a:pt x="29536" y="4708"/>
                    <a:pt x="31659" y="7355"/>
                  </a:cubicBezTo>
                  <a:cubicBezTo>
                    <a:pt x="33873" y="10140"/>
                    <a:pt x="34991" y="13746"/>
                    <a:pt x="34946" y="17284"/>
                  </a:cubicBezTo>
                  <a:cubicBezTo>
                    <a:pt x="34832" y="23926"/>
                    <a:pt x="30677" y="30158"/>
                    <a:pt x="24309" y="32280"/>
                  </a:cubicBezTo>
                  <a:cubicBezTo>
                    <a:pt x="22588" y="32870"/>
                    <a:pt x="20779" y="33162"/>
                    <a:pt x="18967" y="33162"/>
                  </a:cubicBezTo>
                  <a:cubicBezTo>
                    <a:pt x="17343" y="33162"/>
                    <a:pt x="15717" y="32927"/>
                    <a:pt x="14152" y="32463"/>
                  </a:cubicBezTo>
                  <a:cubicBezTo>
                    <a:pt x="11048" y="31527"/>
                    <a:pt x="8263" y="29610"/>
                    <a:pt x="6140" y="27168"/>
                  </a:cubicBezTo>
                  <a:cubicBezTo>
                    <a:pt x="1461" y="21758"/>
                    <a:pt x="502" y="14066"/>
                    <a:pt x="3127" y="7492"/>
                  </a:cubicBezTo>
                  <a:cubicBezTo>
                    <a:pt x="3401" y="6807"/>
                    <a:pt x="3721" y="6146"/>
                    <a:pt x="4063" y="5506"/>
                  </a:cubicBezTo>
                  <a:cubicBezTo>
                    <a:pt x="6072" y="2882"/>
                    <a:pt x="9244" y="1444"/>
                    <a:pt x="12463" y="964"/>
                  </a:cubicBezTo>
                  <a:cubicBezTo>
                    <a:pt x="13529" y="808"/>
                    <a:pt x="14617" y="733"/>
                    <a:pt x="15710" y="733"/>
                  </a:cubicBezTo>
                  <a:close/>
                  <a:moveTo>
                    <a:pt x="15635" y="0"/>
                  </a:moveTo>
                  <a:cubicBezTo>
                    <a:pt x="15453" y="0"/>
                    <a:pt x="15270" y="2"/>
                    <a:pt x="15088" y="6"/>
                  </a:cubicBezTo>
                  <a:cubicBezTo>
                    <a:pt x="11276" y="74"/>
                    <a:pt x="7373" y="1101"/>
                    <a:pt x="4565" y="3795"/>
                  </a:cubicBezTo>
                  <a:cubicBezTo>
                    <a:pt x="4360" y="4000"/>
                    <a:pt x="4154" y="4205"/>
                    <a:pt x="3972" y="4411"/>
                  </a:cubicBezTo>
                  <a:cubicBezTo>
                    <a:pt x="3858" y="4434"/>
                    <a:pt x="3766" y="4479"/>
                    <a:pt x="3698" y="4593"/>
                  </a:cubicBezTo>
                  <a:cubicBezTo>
                    <a:pt x="3607" y="4753"/>
                    <a:pt x="3515" y="4913"/>
                    <a:pt x="3424" y="5073"/>
                  </a:cubicBezTo>
                  <a:cubicBezTo>
                    <a:pt x="3241" y="5324"/>
                    <a:pt x="3082" y="5552"/>
                    <a:pt x="2922" y="5803"/>
                  </a:cubicBezTo>
                  <a:cubicBezTo>
                    <a:pt x="2853" y="5917"/>
                    <a:pt x="2853" y="6054"/>
                    <a:pt x="2899" y="6146"/>
                  </a:cubicBezTo>
                  <a:cubicBezTo>
                    <a:pt x="0" y="12422"/>
                    <a:pt x="228" y="20023"/>
                    <a:pt x="4154" y="25821"/>
                  </a:cubicBezTo>
                  <a:cubicBezTo>
                    <a:pt x="6049" y="28628"/>
                    <a:pt x="8674" y="30957"/>
                    <a:pt x="11755" y="32372"/>
                  </a:cubicBezTo>
                  <a:cubicBezTo>
                    <a:pt x="14029" y="33405"/>
                    <a:pt x="16491" y="33918"/>
                    <a:pt x="18964" y="33918"/>
                  </a:cubicBezTo>
                  <a:cubicBezTo>
                    <a:pt x="20041" y="33918"/>
                    <a:pt x="21120" y="33821"/>
                    <a:pt x="22186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3" y="26095"/>
                    <a:pt x="35037" y="22854"/>
                    <a:pt x="35516" y="19498"/>
                  </a:cubicBezTo>
                  <a:cubicBezTo>
                    <a:pt x="36018" y="15960"/>
                    <a:pt x="35425" y="12331"/>
                    <a:pt x="33736" y="9158"/>
                  </a:cubicBezTo>
                  <a:cubicBezTo>
                    <a:pt x="32024" y="5940"/>
                    <a:pt x="29171" y="3521"/>
                    <a:pt x="25838" y="2060"/>
                  </a:cubicBezTo>
                  <a:cubicBezTo>
                    <a:pt x="22650" y="628"/>
                    <a:pt x="19131" y="0"/>
                    <a:pt x="156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26"/>
            <p:cNvSpPr/>
            <p:nvPr/>
          </p:nvSpPr>
          <p:spPr>
            <a:xfrm>
              <a:off x="732850" y="343575"/>
              <a:ext cx="575225" cy="578625"/>
            </a:xfrm>
            <a:custGeom>
              <a:avLst/>
              <a:gdLst/>
              <a:ahLst/>
              <a:cxnLst/>
              <a:rect l="l" t="t" r="r" b="b"/>
              <a:pathLst>
                <a:path w="23009" h="23145" extrusionOk="0">
                  <a:moveTo>
                    <a:pt x="8298" y="783"/>
                  </a:moveTo>
                  <a:cubicBezTo>
                    <a:pt x="9182" y="783"/>
                    <a:pt x="10067" y="880"/>
                    <a:pt x="10888" y="1005"/>
                  </a:cubicBezTo>
                  <a:cubicBezTo>
                    <a:pt x="15453" y="1735"/>
                    <a:pt x="19813" y="4406"/>
                    <a:pt x="21388" y="8925"/>
                  </a:cubicBezTo>
                  <a:cubicBezTo>
                    <a:pt x="22141" y="11025"/>
                    <a:pt x="22164" y="13307"/>
                    <a:pt x="21365" y="15385"/>
                  </a:cubicBezTo>
                  <a:cubicBezTo>
                    <a:pt x="20475" y="17621"/>
                    <a:pt x="18763" y="19539"/>
                    <a:pt x="16731" y="20794"/>
                  </a:cubicBezTo>
                  <a:cubicBezTo>
                    <a:pt x="15082" y="21813"/>
                    <a:pt x="13192" y="22396"/>
                    <a:pt x="11281" y="22396"/>
                  </a:cubicBezTo>
                  <a:cubicBezTo>
                    <a:pt x="10838" y="22396"/>
                    <a:pt x="10395" y="22365"/>
                    <a:pt x="9952" y="22301"/>
                  </a:cubicBezTo>
                  <a:cubicBezTo>
                    <a:pt x="7601" y="21958"/>
                    <a:pt x="5570" y="20726"/>
                    <a:pt x="4109" y="18900"/>
                  </a:cubicBezTo>
                  <a:cubicBezTo>
                    <a:pt x="2534" y="16891"/>
                    <a:pt x="1598" y="14335"/>
                    <a:pt x="1279" y="11824"/>
                  </a:cubicBezTo>
                  <a:cubicBezTo>
                    <a:pt x="936" y="9130"/>
                    <a:pt x="1302" y="6346"/>
                    <a:pt x="2603" y="3926"/>
                  </a:cubicBezTo>
                  <a:cubicBezTo>
                    <a:pt x="2648" y="3835"/>
                    <a:pt x="2648" y="3721"/>
                    <a:pt x="2625" y="3630"/>
                  </a:cubicBezTo>
                  <a:cubicBezTo>
                    <a:pt x="2991" y="3036"/>
                    <a:pt x="3447" y="2488"/>
                    <a:pt x="3995" y="2055"/>
                  </a:cubicBezTo>
                  <a:cubicBezTo>
                    <a:pt x="5201" y="1081"/>
                    <a:pt x="6749" y="783"/>
                    <a:pt x="8298" y="783"/>
                  </a:cubicBezTo>
                  <a:close/>
                  <a:moveTo>
                    <a:pt x="8338" y="0"/>
                  </a:moveTo>
                  <a:cubicBezTo>
                    <a:pt x="6771" y="0"/>
                    <a:pt x="5228" y="296"/>
                    <a:pt x="3972" y="1142"/>
                  </a:cubicBezTo>
                  <a:cubicBezTo>
                    <a:pt x="1849" y="2557"/>
                    <a:pt x="845" y="5090"/>
                    <a:pt x="548" y="7533"/>
                  </a:cubicBezTo>
                  <a:cubicBezTo>
                    <a:pt x="548" y="7601"/>
                    <a:pt x="548" y="7647"/>
                    <a:pt x="571" y="7692"/>
                  </a:cubicBezTo>
                  <a:cubicBezTo>
                    <a:pt x="1" y="11322"/>
                    <a:pt x="822" y="15225"/>
                    <a:pt x="2762" y="18283"/>
                  </a:cubicBezTo>
                  <a:cubicBezTo>
                    <a:pt x="4041" y="20315"/>
                    <a:pt x="5889" y="21935"/>
                    <a:pt x="8195" y="22666"/>
                  </a:cubicBezTo>
                  <a:cubicBezTo>
                    <a:pt x="9203" y="22990"/>
                    <a:pt x="10245" y="23145"/>
                    <a:pt x="11285" y="23145"/>
                  </a:cubicBezTo>
                  <a:cubicBezTo>
                    <a:pt x="12810" y="23145"/>
                    <a:pt x="14329" y="22811"/>
                    <a:pt x="15727" y="22186"/>
                  </a:cubicBezTo>
                  <a:cubicBezTo>
                    <a:pt x="18078" y="21137"/>
                    <a:pt x="20087" y="19310"/>
                    <a:pt x="21365" y="17096"/>
                  </a:cubicBezTo>
                  <a:cubicBezTo>
                    <a:pt x="22598" y="14974"/>
                    <a:pt x="23008" y="12531"/>
                    <a:pt x="22506" y="10135"/>
                  </a:cubicBezTo>
                  <a:cubicBezTo>
                    <a:pt x="21502" y="5113"/>
                    <a:pt x="17188" y="1689"/>
                    <a:pt x="12395" y="525"/>
                  </a:cubicBezTo>
                  <a:cubicBezTo>
                    <a:pt x="11148" y="235"/>
                    <a:pt x="9733" y="0"/>
                    <a:pt x="83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26"/>
            <p:cNvSpPr/>
            <p:nvPr/>
          </p:nvSpPr>
          <p:spPr>
            <a:xfrm>
              <a:off x="880650" y="510075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17" y="761"/>
                  </a:moveTo>
                  <a:cubicBezTo>
                    <a:pt x="4961" y="761"/>
                    <a:pt x="5585" y="846"/>
                    <a:pt x="6072" y="964"/>
                  </a:cubicBezTo>
                  <a:cubicBezTo>
                    <a:pt x="8035" y="1443"/>
                    <a:pt x="10021" y="2767"/>
                    <a:pt x="10546" y="4821"/>
                  </a:cubicBezTo>
                  <a:cubicBezTo>
                    <a:pt x="11071" y="6876"/>
                    <a:pt x="9450" y="8588"/>
                    <a:pt x="7784" y="9478"/>
                  </a:cubicBezTo>
                  <a:cubicBezTo>
                    <a:pt x="6975" y="9918"/>
                    <a:pt x="6084" y="10170"/>
                    <a:pt x="5215" y="10170"/>
                  </a:cubicBezTo>
                  <a:cubicBezTo>
                    <a:pt x="4146" y="10170"/>
                    <a:pt x="3111" y="9788"/>
                    <a:pt x="2306" y="8907"/>
                  </a:cubicBezTo>
                  <a:cubicBezTo>
                    <a:pt x="617" y="7035"/>
                    <a:pt x="776" y="4365"/>
                    <a:pt x="1256" y="2060"/>
                  </a:cubicBezTo>
                  <a:cubicBezTo>
                    <a:pt x="1795" y="1071"/>
                    <a:pt x="3090" y="761"/>
                    <a:pt x="4317" y="761"/>
                  </a:cubicBezTo>
                  <a:close/>
                  <a:moveTo>
                    <a:pt x="4342" y="0"/>
                  </a:moveTo>
                  <a:cubicBezTo>
                    <a:pt x="3023" y="0"/>
                    <a:pt x="1677" y="327"/>
                    <a:pt x="890" y="1238"/>
                  </a:cubicBezTo>
                  <a:cubicBezTo>
                    <a:pt x="754" y="1238"/>
                    <a:pt x="617" y="1329"/>
                    <a:pt x="594" y="1512"/>
                  </a:cubicBezTo>
                  <a:cubicBezTo>
                    <a:pt x="571" y="1603"/>
                    <a:pt x="548" y="1694"/>
                    <a:pt x="525" y="1786"/>
                  </a:cubicBezTo>
                  <a:cubicBezTo>
                    <a:pt x="457" y="1945"/>
                    <a:pt x="388" y="2105"/>
                    <a:pt x="343" y="2288"/>
                  </a:cubicBezTo>
                  <a:cubicBezTo>
                    <a:pt x="297" y="2402"/>
                    <a:pt x="320" y="2516"/>
                    <a:pt x="388" y="2585"/>
                  </a:cubicBezTo>
                  <a:cubicBezTo>
                    <a:pt x="0" y="4821"/>
                    <a:pt x="46" y="7195"/>
                    <a:pt x="1484" y="9090"/>
                  </a:cubicBezTo>
                  <a:cubicBezTo>
                    <a:pt x="2442" y="10342"/>
                    <a:pt x="3818" y="10919"/>
                    <a:pt x="5257" y="10919"/>
                  </a:cubicBezTo>
                  <a:cubicBezTo>
                    <a:pt x="6047" y="10919"/>
                    <a:pt x="6855" y="10745"/>
                    <a:pt x="7624" y="10414"/>
                  </a:cubicBezTo>
                  <a:cubicBezTo>
                    <a:pt x="9678" y="9501"/>
                    <a:pt x="11687" y="7538"/>
                    <a:pt x="11367" y="5118"/>
                  </a:cubicBezTo>
                  <a:cubicBezTo>
                    <a:pt x="11071" y="2744"/>
                    <a:pt x="8925" y="1010"/>
                    <a:pt x="6734" y="348"/>
                  </a:cubicBezTo>
                  <a:cubicBezTo>
                    <a:pt x="6057" y="140"/>
                    <a:pt x="5205" y="0"/>
                    <a:pt x="4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6"/>
            <p:cNvSpPr/>
            <p:nvPr/>
          </p:nvSpPr>
          <p:spPr>
            <a:xfrm>
              <a:off x="1022725" y="649425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1"/>
                  </a:moveTo>
                  <a:lnTo>
                    <a:pt x="24" y="1"/>
                  </a:lnTo>
                  <a:cubicBezTo>
                    <a:pt x="1" y="23"/>
                    <a:pt x="1" y="23"/>
                    <a:pt x="1" y="23"/>
                  </a:cubicBezTo>
                  <a:cubicBezTo>
                    <a:pt x="24" y="23"/>
                    <a:pt x="24" y="23"/>
                    <a:pt x="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26"/>
            <p:cNvSpPr/>
            <p:nvPr/>
          </p:nvSpPr>
          <p:spPr>
            <a:xfrm>
              <a:off x="1025575" y="638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26"/>
            <p:cNvSpPr/>
            <p:nvPr/>
          </p:nvSpPr>
          <p:spPr>
            <a:xfrm>
              <a:off x="963950" y="606625"/>
              <a:ext cx="82775" cy="69900"/>
            </a:xfrm>
            <a:custGeom>
              <a:avLst/>
              <a:gdLst/>
              <a:ahLst/>
              <a:cxnLst/>
              <a:rect l="l" t="t" r="r" b="b"/>
              <a:pathLst>
                <a:path w="3311" h="2796" extrusionOk="0">
                  <a:moveTo>
                    <a:pt x="1644" y="754"/>
                  </a:moveTo>
                  <a:cubicBezTo>
                    <a:pt x="1667" y="777"/>
                    <a:pt x="1713" y="777"/>
                    <a:pt x="1736" y="777"/>
                  </a:cubicBezTo>
                  <a:cubicBezTo>
                    <a:pt x="1781" y="800"/>
                    <a:pt x="1850" y="822"/>
                    <a:pt x="1918" y="845"/>
                  </a:cubicBezTo>
                  <a:cubicBezTo>
                    <a:pt x="1964" y="868"/>
                    <a:pt x="1987" y="891"/>
                    <a:pt x="2032" y="891"/>
                  </a:cubicBezTo>
                  <a:cubicBezTo>
                    <a:pt x="2078" y="914"/>
                    <a:pt x="2101" y="937"/>
                    <a:pt x="2146" y="982"/>
                  </a:cubicBezTo>
                  <a:cubicBezTo>
                    <a:pt x="2192" y="1005"/>
                    <a:pt x="2260" y="1028"/>
                    <a:pt x="2306" y="1074"/>
                  </a:cubicBezTo>
                  <a:cubicBezTo>
                    <a:pt x="2329" y="1096"/>
                    <a:pt x="2352" y="1119"/>
                    <a:pt x="2397" y="1142"/>
                  </a:cubicBezTo>
                  <a:cubicBezTo>
                    <a:pt x="2420" y="1165"/>
                    <a:pt x="2443" y="1188"/>
                    <a:pt x="2443" y="1211"/>
                  </a:cubicBezTo>
                  <a:cubicBezTo>
                    <a:pt x="2466" y="1211"/>
                    <a:pt x="2466" y="1233"/>
                    <a:pt x="2466" y="1233"/>
                  </a:cubicBezTo>
                  <a:cubicBezTo>
                    <a:pt x="2466" y="1242"/>
                    <a:pt x="2469" y="1250"/>
                    <a:pt x="2473" y="1257"/>
                  </a:cubicBezTo>
                  <a:lnTo>
                    <a:pt x="2473" y="1257"/>
                  </a:lnTo>
                  <a:cubicBezTo>
                    <a:pt x="2471" y="1256"/>
                    <a:pt x="2468" y="1256"/>
                    <a:pt x="2466" y="1256"/>
                  </a:cubicBezTo>
                  <a:cubicBezTo>
                    <a:pt x="2489" y="1279"/>
                    <a:pt x="2489" y="1279"/>
                    <a:pt x="2489" y="1302"/>
                  </a:cubicBezTo>
                  <a:cubicBezTo>
                    <a:pt x="2489" y="1325"/>
                    <a:pt x="2512" y="1325"/>
                    <a:pt x="2512" y="1347"/>
                  </a:cubicBezTo>
                  <a:cubicBezTo>
                    <a:pt x="2512" y="1370"/>
                    <a:pt x="2512" y="1393"/>
                    <a:pt x="2512" y="1393"/>
                  </a:cubicBezTo>
                  <a:cubicBezTo>
                    <a:pt x="2512" y="1416"/>
                    <a:pt x="2512" y="1416"/>
                    <a:pt x="2512" y="1439"/>
                  </a:cubicBezTo>
                  <a:cubicBezTo>
                    <a:pt x="2512" y="1484"/>
                    <a:pt x="2489" y="1507"/>
                    <a:pt x="2489" y="1530"/>
                  </a:cubicBezTo>
                  <a:cubicBezTo>
                    <a:pt x="2480" y="1539"/>
                    <a:pt x="2471" y="1555"/>
                    <a:pt x="2466" y="1567"/>
                  </a:cubicBezTo>
                  <a:lnTo>
                    <a:pt x="2466" y="1567"/>
                  </a:lnTo>
                  <a:cubicBezTo>
                    <a:pt x="2460" y="1576"/>
                    <a:pt x="2455" y="1587"/>
                    <a:pt x="2443" y="1599"/>
                  </a:cubicBezTo>
                  <a:cubicBezTo>
                    <a:pt x="2420" y="1644"/>
                    <a:pt x="2397" y="1667"/>
                    <a:pt x="2375" y="1713"/>
                  </a:cubicBezTo>
                  <a:cubicBezTo>
                    <a:pt x="2375" y="1735"/>
                    <a:pt x="2352" y="1735"/>
                    <a:pt x="2352" y="1735"/>
                  </a:cubicBezTo>
                  <a:cubicBezTo>
                    <a:pt x="2352" y="1758"/>
                    <a:pt x="2329" y="1758"/>
                    <a:pt x="2329" y="1781"/>
                  </a:cubicBezTo>
                  <a:cubicBezTo>
                    <a:pt x="2306" y="1804"/>
                    <a:pt x="2260" y="1827"/>
                    <a:pt x="2238" y="1850"/>
                  </a:cubicBezTo>
                  <a:cubicBezTo>
                    <a:pt x="2238" y="1872"/>
                    <a:pt x="2192" y="1895"/>
                    <a:pt x="2169" y="1895"/>
                  </a:cubicBezTo>
                  <a:cubicBezTo>
                    <a:pt x="2124" y="1918"/>
                    <a:pt x="2101" y="1941"/>
                    <a:pt x="2055" y="1964"/>
                  </a:cubicBezTo>
                  <a:cubicBezTo>
                    <a:pt x="2009" y="1987"/>
                    <a:pt x="1964" y="1987"/>
                    <a:pt x="1941" y="2009"/>
                  </a:cubicBezTo>
                  <a:cubicBezTo>
                    <a:pt x="1895" y="2009"/>
                    <a:pt x="1850" y="2032"/>
                    <a:pt x="1804" y="2032"/>
                  </a:cubicBezTo>
                  <a:lnTo>
                    <a:pt x="1530" y="2032"/>
                  </a:lnTo>
                  <a:cubicBezTo>
                    <a:pt x="1507" y="2032"/>
                    <a:pt x="1484" y="2032"/>
                    <a:pt x="1462" y="2009"/>
                  </a:cubicBezTo>
                  <a:cubicBezTo>
                    <a:pt x="1416" y="2009"/>
                    <a:pt x="1370" y="1987"/>
                    <a:pt x="1325" y="1987"/>
                  </a:cubicBezTo>
                  <a:cubicBezTo>
                    <a:pt x="1325" y="1987"/>
                    <a:pt x="1302" y="1964"/>
                    <a:pt x="1279" y="1964"/>
                  </a:cubicBezTo>
                  <a:cubicBezTo>
                    <a:pt x="1279" y="1964"/>
                    <a:pt x="1256" y="1964"/>
                    <a:pt x="1256" y="1941"/>
                  </a:cubicBezTo>
                  <a:cubicBezTo>
                    <a:pt x="1211" y="1918"/>
                    <a:pt x="1165" y="1895"/>
                    <a:pt x="1119" y="1872"/>
                  </a:cubicBezTo>
                  <a:cubicBezTo>
                    <a:pt x="1096" y="1850"/>
                    <a:pt x="1074" y="1827"/>
                    <a:pt x="1051" y="1804"/>
                  </a:cubicBezTo>
                  <a:cubicBezTo>
                    <a:pt x="1051" y="1804"/>
                    <a:pt x="1028" y="1781"/>
                    <a:pt x="1005" y="1758"/>
                  </a:cubicBezTo>
                  <a:cubicBezTo>
                    <a:pt x="1005" y="1758"/>
                    <a:pt x="1005" y="1735"/>
                    <a:pt x="1005" y="1735"/>
                  </a:cubicBezTo>
                  <a:cubicBezTo>
                    <a:pt x="982" y="1690"/>
                    <a:pt x="959" y="1644"/>
                    <a:pt x="914" y="1599"/>
                  </a:cubicBezTo>
                  <a:cubicBezTo>
                    <a:pt x="914" y="1576"/>
                    <a:pt x="914" y="1530"/>
                    <a:pt x="891" y="1507"/>
                  </a:cubicBezTo>
                  <a:cubicBezTo>
                    <a:pt x="891" y="1484"/>
                    <a:pt x="891" y="1462"/>
                    <a:pt x="868" y="1439"/>
                  </a:cubicBezTo>
                  <a:cubicBezTo>
                    <a:pt x="868" y="1439"/>
                    <a:pt x="868" y="1439"/>
                    <a:pt x="868" y="1416"/>
                  </a:cubicBezTo>
                  <a:cubicBezTo>
                    <a:pt x="868" y="1370"/>
                    <a:pt x="868" y="1325"/>
                    <a:pt x="868" y="1279"/>
                  </a:cubicBezTo>
                  <a:cubicBezTo>
                    <a:pt x="868" y="1279"/>
                    <a:pt x="868" y="1256"/>
                    <a:pt x="868" y="1256"/>
                  </a:cubicBezTo>
                  <a:cubicBezTo>
                    <a:pt x="868" y="1233"/>
                    <a:pt x="891" y="1188"/>
                    <a:pt x="891" y="1188"/>
                  </a:cubicBezTo>
                  <a:cubicBezTo>
                    <a:pt x="891" y="1165"/>
                    <a:pt x="891" y="1165"/>
                    <a:pt x="891" y="1165"/>
                  </a:cubicBezTo>
                  <a:cubicBezTo>
                    <a:pt x="982" y="1142"/>
                    <a:pt x="1074" y="1074"/>
                    <a:pt x="1119" y="982"/>
                  </a:cubicBezTo>
                  <a:cubicBezTo>
                    <a:pt x="1119" y="959"/>
                    <a:pt x="1142" y="937"/>
                    <a:pt x="1142" y="914"/>
                  </a:cubicBezTo>
                  <a:cubicBezTo>
                    <a:pt x="1165" y="891"/>
                    <a:pt x="1188" y="891"/>
                    <a:pt x="1188" y="868"/>
                  </a:cubicBezTo>
                  <a:cubicBezTo>
                    <a:pt x="1188" y="868"/>
                    <a:pt x="1233" y="845"/>
                    <a:pt x="1233" y="845"/>
                  </a:cubicBezTo>
                  <a:cubicBezTo>
                    <a:pt x="1256" y="822"/>
                    <a:pt x="1256" y="822"/>
                    <a:pt x="1256" y="822"/>
                  </a:cubicBezTo>
                  <a:cubicBezTo>
                    <a:pt x="1279" y="822"/>
                    <a:pt x="1302" y="800"/>
                    <a:pt x="1325" y="800"/>
                  </a:cubicBezTo>
                  <a:cubicBezTo>
                    <a:pt x="1347" y="777"/>
                    <a:pt x="1393" y="777"/>
                    <a:pt x="1416" y="754"/>
                  </a:cubicBezTo>
                  <a:close/>
                  <a:moveTo>
                    <a:pt x="1520" y="1"/>
                  </a:moveTo>
                  <a:cubicBezTo>
                    <a:pt x="1433" y="1"/>
                    <a:pt x="1345" y="8"/>
                    <a:pt x="1256" y="24"/>
                  </a:cubicBezTo>
                  <a:cubicBezTo>
                    <a:pt x="1005" y="69"/>
                    <a:pt x="754" y="206"/>
                    <a:pt x="594" y="412"/>
                  </a:cubicBezTo>
                  <a:cubicBezTo>
                    <a:pt x="503" y="434"/>
                    <a:pt x="412" y="480"/>
                    <a:pt x="343" y="571"/>
                  </a:cubicBezTo>
                  <a:cubicBezTo>
                    <a:pt x="1" y="1028"/>
                    <a:pt x="46" y="1713"/>
                    <a:pt x="366" y="2169"/>
                  </a:cubicBezTo>
                  <a:cubicBezTo>
                    <a:pt x="680" y="2595"/>
                    <a:pt x="1175" y="2795"/>
                    <a:pt x="1679" y="2795"/>
                  </a:cubicBezTo>
                  <a:cubicBezTo>
                    <a:pt x="1797" y="2795"/>
                    <a:pt x="1915" y="2784"/>
                    <a:pt x="2032" y="2763"/>
                  </a:cubicBezTo>
                  <a:cubicBezTo>
                    <a:pt x="2580" y="2648"/>
                    <a:pt x="3082" y="2238"/>
                    <a:pt x="3242" y="1667"/>
                  </a:cubicBezTo>
                  <a:cubicBezTo>
                    <a:pt x="3310" y="1393"/>
                    <a:pt x="3265" y="1074"/>
                    <a:pt x="3105" y="822"/>
                  </a:cubicBezTo>
                  <a:cubicBezTo>
                    <a:pt x="2922" y="549"/>
                    <a:pt x="2626" y="343"/>
                    <a:pt x="2352" y="206"/>
                  </a:cubicBezTo>
                  <a:cubicBezTo>
                    <a:pt x="2088" y="83"/>
                    <a:pt x="1811" y="1"/>
                    <a:pt x="1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4" name="Google Shape;1244;p26"/>
          <p:cNvGrpSpPr/>
          <p:nvPr/>
        </p:nvGrpSpPr>
        <p:grpSpPr>
          <a:xfrm rot="2335426" flipH="1">
            <a:off x="8160336" y="3961016"/>
            <a:ext cx="1084249" cy="1583336"/>
            <a:chOff x="6208650" y="2186900"/>
            <a:chExt cx="1084225" cy="1583300"/>
          </a:xfrm>
        </p:grpSpPr>
        <p:grpSp>
          <p:nvGrpSpPr>
            <p:cNvPr id="1245" name="Google Shape;1245;p26"/>
            <p:cNvGrpSpPr/>
            <p:nvPr/>
          </p:nvGrpSpPr>
          <p:grpSpPr>
            <a:xfrm>
              <a:off x="6693675" y="2186900"/>
              <a:ext cx="465675" cy="498700"/>
              <a:chOff x="6693675" y="2186900"/>
              <a:chExt cx="465675" cy="498700"/>
            </a:xfrm>
          </p:grpSpPr>
          <p:sp>
            <p:nvSpPr>
              <p:cNvPr id="1246" name="Google Shape;1246;p26"/>
              <p:cNvSpPr/>
              <p:nvPr/>
            </p:nvSpPr>
            <p:spPr>
              <a:xfrm>
                <a:off x="6693675" y="2571325"/>
                <a:ext cx="71350" cy="48525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1941" extrusionOk="0">
                    <a:moveTo>
                      <a:pt x="2205" y="0"/>
                    </a:moveTo>
                    <a:cubicBezTo>
                      <a:pt x="2108" y="0"/>
                      <a:pt x="2009" y="23"/>
                      <a:pt x="1918" y="69"/>
                    </a:cubicBezTo>
                    <a:cubicBezTo>
                      <a:pt x="1393" y="343"/>
                      <a:pt x="891" y="616"/>
                      <a:pt x="366" y="890"/>
                    </a:cubicBezTo>
                    <a:cubicBezTo>
                      <a:pt x="115" y="1027"/>
                      <a:pt x="1" y="1415"/>
                      <a:pt x="160" y="1666"/>
                    </a:cubicBezTo>
                    <a:cubicBezTo>
                      <a:pt x="282" y="1849"/>
                      <a:pt x="465" y="1940"/>
                      <a:pt x="661" y="1940"/>
                    </a:cubicBezTo>
                    <a:cubicBezTo>
                      <a:pt x="759" y="1940"/>
                      <a:pt x="860" y="1917"/>
                      <a:pt x="959" y="1872"/>
                    </a:cubicBezTo>
                    <a:cubicBezTo>
                      <a:pt x="1462" y="1598"/>
                      <a:pt x="1986" y="1324"/>
                      <a:pt x="2489" y="1050"/>
                    </a:cubicBezTo>
                    <a:cubicBezTo>
                      <a:pt x="2763" y="913"/>
                      <a:pt x="2854" y="525"/>
                      <a:pt x="2694" y="274"/>
                    </a:cubicBezTo>
                    <a:cubicBezTo>
                      <a:pt x="2588" y="91"/>
                      <a:pt x="2400" y="0"/>
                      <a:pt x="22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26"/>
              <p:cNvSpPr/>
              <p:nvPr/>
            </p:nvSpPr>
            <p:spPr>
              <a:xfrm>
                <a:off x="6814650" y="2499725"/>
                <a:ext cx="76500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3060" h="2162" extrusionOk="0">
                    <a:moveTo>
                      <a:pt x="2399" y="1"/>
                    </a:moveTo>
                    <a:cubicBezTo>
                      <a:pt x="2301" y="1"/>
                      <a:pt x="2199" y="26"/>
                      <a:pt x="2101" y="79"/>
                    </a:cubicBezTo>
                    <a:cubicBezTo>
                      <a:pt x="1530" y="422"/>
                      <a:pt x="959" y="764"/>
                      <a:pt x="366" y="1107"/>
                    </a:cubicBezTo>
                    <a:cubicBezTo>
                      <a:pt x="115" y="1244"/>
                      <a:pt x="1" y="1632"/>
                      <a:pt x="160" y="1883"/>
                    </a:cubicBezTo>
                    <a:cubicBezTo>
                      <a:pt x="270" y="2054"/>
                      <a:pt x="464" y="2162"/>
                      <a:pt x="664" y="2162"/>
                    </a:cubicBezTo>
                    <a:cubicBezTo>
                      <a:pt x="756" y="2162"/>
                      <a:pt x="850" y="2139"/>
                      <a:pt x="936" y="2088"/>
                    </a:cubicBezTo>
                    <a:cubicBezTo>
                      <a:pt x="1530" y="1746"/>
                      <a:pt x="2101" y="1403"/>
                      <a:pt x="2694" y="1061"/>
                    </a:cubicBezTo>
                    <a:cubicBezTo>
                      <a:pt x="2945" y="901"/>
                      <a:pt x="3059" y="536"/>
                      <a:pt x="2899" y="285"/>
                    </a:cubicBezTo>
                    <a:cubicBezTo>
                      <a:pt x="2778" y="102"/>
                      <a:pt x="2595" y="1"/>
                      <a:pt x="23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26"/>
              <p:cNvSpPr/>
              <p:nvPr/>
            </p:nvSpPr>
            <p:spPr>
              <a:xfrm>
                <a:off x="6921925" y="2420000"/>
                <a:ext cx="64525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2581" h="2470" extrusionOk="0">
                    <a:moveTo>
                      <a:pt x="2053" y="1"/>
                    </a:moveTo>
                    <a:cubicBezTo>
                      <a:pt x="2039" y="1"/>
                      <a:pt x="2024" y="2"/>
                      <a:pt x="2009" y="4"/>
                    </a:cubicBezTo>
                    <a:cubicBezTo>
                      <a:pt x="1850" y="4"/>
                      <a:pt x="1713" y="50"/>
                      <a:pt x="1599" y="164"/>
                    </a:cubicBezTo>
                    <a:cubicBezTo>
                      <a:pt x="1165" y="644"/>
                      <a:pt x="686" y="1100"/>
                      <a:pt x="161" y="1511"/>
                    </a:cubicBezTo>
                    <a:cubicBezTo>
                      <a:pt x="46" y="1579"/>
                      <a:pt x="1" y="1785"/>
                      <a:pt x="1" y="1899"/>
                    </a:cubicBezTo>
                    <a:cubicBezTo>
                      <a:pt x="1" y="2036"/>
                      <a:pt x="69" y="2218"/>
                      <a:pt x="161" y="2310"/>
                    </a:cubicBezTo>
                    <a:cubicBezTo>
                      <a:pt x="275" y="2401"/>
                      <a:pt x="412" y="2470"/>
                      <a:pt x="571" y="2470"/>
                    </a:cubicBezTo>
                    <a:cubicBezTo>
                      <a:pt x="617" y="2470"/>
                      <a:pt x="663" y="2470"/>
                      <a:pt x="708" y="2447"/>
                    </a:cubicBezTo>
                    <a:cubicBezTo>
                      <a:pt x="823" y="2424"/>
                      <a:pt x="891" y="2378"/>
                      <a:pt x="982" y="2310"/>
                    </a:cubicBezTo>
                    <a:cubicBezTo>
                      <a:pt x="1484" y="1899"/>
                      <a:pt x="1964" y="1465"/>
                      <a:pt x="2397" y="963"/>
                    </a:cubicBezTo>
                    <a:cubicBezTo>
                      <a:pt x="2512" y="872"/>
                      <a:pt x="2580" y="735"/>
                      <a:pt x="2580" y="575"/>
                    </a:cubicBezTo>
                    <a:cubicBezTo>
                      <a:pt x="2580" y="438"/>
                      <a:pt x="2512" y="256"/>
                      <a:pt x="2397" y="164"/>
                    </a:cubicBezTo>
                    <a:cubicBezTo>
                      <a:pt x="2316" y="83"/>
                      <a:pt x="2179" y="1"/>
                      <a:pt x="20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26"/>
              <p:cNvSpPr/>
              <p:nvPr/>
            </p:nvSpPr>
            <p:spPr>
              <a:xfrm>
                <a:off x="7018950" y="2307550"/>
                <a:ext cx="50800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2032" h="2865" extrusionOk="0">
                    <a:moveTo>
                      <a:pt x="1413" y="1"/>
                    </a:moveTo>
                    <a:cubicBezTo>
                      <a:pt x="1219" y="1"/>
                      <a:pt x="1025" y="87"/>
                      <a:pt x="936" y="280"/>
                    </a:cubicBezTo>
                    <a:cubicBezTo>
                      <a:pt x="662" y="850"/>
                      <a:pt x="388" y="1444"/>
                      <a:pt x="91" y="2014"/>
                    </a:cubicBezTo>
                    <a:cubicBezTo>
                      <a:pt x="23" y="2151"/>
                      <a:pt x="0" y="2311"/>
                      <a:pt x="46" y="2448"/>
                    </a:cubicBezTo>
                    <a:cubicBezTo>
                      <a:pt x="91" y="2585"/>
                      <a:pt x="183" y="2722"/>
                      <a:pt x="297" y="2791"/>
                    </a:cubicBezTo>
                    <a:cubicBezTo>
                      <a:pt x="393" y="2839"/>
                      <a:pt x="504" y="2864"/>
                      <a:pt x="612" y="2864"/>
                    </a:cubicBezTo>
                    <a:cubicBezTo>
                      <a:pt x="813" y="2864"/>
                      <a:pt x="1007" y="2777"/>
                      <a:pt x="1096" y="2585"/>
                    </a:cubicBezTo>
                    <a:cubicBezTo>
                      <a:pt x="1370" y="2014"/>
                      <a:pt x="1644" y="1444"/>
                      <a:pt x="1917" y="850"/>
                    </a:cubicBezTo>
                    <a:cubicBezTo>
                      <a:pt x="1986" y="713"/>
                      <a:pt x="2032" y="576"/>
                      <a:pt x="1986" y="417"/>
                    </a:cubicBezTo>
                    <a:cubicBezTo>
                      <a:pt x="1940" y="280"/>
                      <a:pt x="1849" y="143"/>
                      <a:pt x="1712" y="74"/>
                    </a:cubicBezTo>
                    <a:cubicBezTo>
                      <a:pt x="1624" y="26"/>
                      <a:pt x="1518" y="1"/>
                      <a:pt x="14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26"/>
              <p:cNvSpPr/>
              <p:nvPr/>
            </p:nvSpPr>
            <p:spPr>
              <a:xfrm>
                <a:off x="7068575" y="2186900"/>
                <a:ext cx="42825" cy="76700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3068" extrusionOk="0">
                    <a:moveTo>
                      <a:pt x="1116" y="0"/>
                    </a:moveTo>
                    <a:cubicBezTo>
                      <a:pt x="860" y="0"/>
                      <a:pt x="607" y="153"/>
                      <a:pt x="549" y="404"/>
                    </a:cubicBezTo>
                    <a:cubicBezTo>
                      <a:pt x="389" y="1066"/>
                      <a:pt x="229" y="1705"/>
                      <a:pt x="69" y="2344"/>
                    </a:cubicBezTo>
                    <a:cubicBezTo>
                      <a:pt x="1" y="2641"/>
                      <a:pt x="161" y="2983"/>
                      <a:pt x="480" y="3051"/>
                    </a:cubicBezTo>
                    <a:cubicBezTo>
                      <a:pt x="526" y="3062"/>
                      <a:pt x="573" y="3067"/>
                      <a:pt x="619" y="3067"/>
                    </a:cubicBezTo>
                    <a:cubicBezTo>
                      <a:pt x="870" y="3067"/>
                      <a:pt x="1111" y="2914"/>
                      <a:pt x="1188" y="2663"/>
                    </a:cubicBezTo>
                    <a:lnTo>
                      <a:pt x="1644" y="723"/>
                    </a:lnTo>
                    <a:cubicBezTo>
                      <a:pt x="1713" y="427"/>
                      <a:pt x="1553" y="84"/>
                      <a:pt x="1256" y="16"/>
                    </a:cubicBezTo>
                    <a:cubicBezTo>
                      <a:pt x="1210" y="5"/>
                      <a:pt x="1163" y="0"/>
                      <a:pt x="11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26"/>
              <p:cNvSpPr/>
              <p:nvPr/>
            </p:nvSpPr>
            <p:spPr>
              <a:xfrm>
                <a:off x="7097125" y="2266025"/>
                <a:ext cx="45100" cy="7947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3179" extrusionOk="0">
                    <a:moveTo>
                      <a:pt x="1210" y="1"/>
                    </a:moveTo>
                    <a:cubicBezTo>
                      <a:pt x="890" y="23"/>
                      <a:pt x="662" y="252"/>
                      <a:pt x="639" y="571"/>
                    </a:cubicBezTo>
                    <a:cubicBezTo>
                      <a:pt x="639" y="640"/>
                      <a:pt x="639" y="708"/>
                      <a:pt x="616" y="777"/>
                    </a:cubicBezTo>
                    <a:cubicBezTo>
                      <a:pt x="571" y="1051"/>
                      <a:pt x="525" y="1324"/>
                      <a:pt x="434" y="1598"/>
                    </a:cubicBezTo>
                    <a:cubicBezTo>
                      <a:pt x="388" y="1735"/>
                      <a:pt x="343" y="1872"/>
                      <a:pt x="297" y="2009"/>
                    </a:cubicBezTo>
                    <a:cubicBezTo>
                      <a:pt x="274" y="2055"/>
                      <a:pt x="251" y="2078"/>
                      <a:pt x="251" y="2123"/>
                    </a:cubicBezTo>
                    <a:cubicBezTo>
                      <a:pt x="206" y="2192"/>
                      <a:pt x="183" y="2260"/>
                      <a:pt x="137" y="2329"/>
                    </a:cubicBezTo>
                    <a:cubicBezTo>
                      <a:pt x="0" y="2603"/>
                      <a:pt x="69" y="2968"/>
                      <a:pt x="343" y="3105"/>
                    </a:cubicBezTo>
                    <a:cubicBezTo>
                      <a:pt x="431" y="3153"/>
                      <a:pt x="536" y="3179"/>
                      <a:pt x="642" y="3179"/>
                    </a:cubicBezTo>
                    <a:cubicBezTo>
                      <a:pt x="836" y="3179"/>
                      <a:pt x="1030" y="3092"/>
                      <a:pt x="1119" y="2899"/>
                    </a:cubicBezTo>
                    <a:cubicBezTo>
                      <a:pt x="1507" y="2169"/>
                      <a:pt x="1712" y="1393"/>
                      <a:pt x="1781" y="571"/>
                    </a:cubicBezTo>
                    <a:cubicBezTo>
                      <a:pt x="1803" y="275"/>
                      <a:pt x="1507" y="1"/>
                      <a:pt x="12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26"/>
              <p:cNvSpPr/>
              <p:nvPr/>
            </p:nvSpPr>
            <p:spPr>
              <a:xfrm>
                <a:off x="7011525" y="2425225"/>
                <a:ext cx="58800" cy="64650"/>
              </a:xfrm>
              <a:custGeom>
                <a:avLst/>
                <a:gdLst/>
                <a:ahLst/>
                <a:cxnLst/>
                <a:rect l="l" t="t" r="r" b="b"/>
                <a:pathLst>
                  <a:path w="2352" h="2586" extrusionOk="0">
                    <a:moveTo>
                      <a:pt x="1686" y="0"/>
                    </a:moveTo>
                    <a:cubicBezTo>
                      <a:pt x="1438" y="0"/>
                      <a:pt x="1236" y="167"/>
                      <a:pt x="1142" y="412"/>
                    </a:cubicBezTo>
                    <a:cubicBezTo>
                      <a:pt x="1142" y="457"/>
                      <a:pt x="1119" y="503"/>
                      <a:pt x="1096" y="549"/>
                    </a:cubicBezTo>
                    <a:cubicBezTo>
                      <a:pt x="1028" y="708"/>
                      <a:pt x="936" y="868"/>
                      <a:pt x="822" y="1028"/>
                    </a:cubicBezTo>
                    <a:cubicBezTo>
                      <a:pt x="708" y="1165"/>
                      <a:pt x="571" y="1302"/>
                      <a:pt x="411" y="1416"/>
                    </a:cubicBezTo>
                    <a:cubicBezTo>
                      <a:pt x="388" y="1462"/>
                      <a:pt x="343" y="1485"/>
                      <a:pt x="297" y="1507"/>
                    </a:cubicBezTo>
                    <a:cubicBezTo>
                      <a:pt x="160" y="1599"/>
                      <a:pt x="69" y="1713"/>
                      <a:pt x="23" y="1850"/>
                    </a:cubicBezTo>
                    <a:cubicBezTo>
                      <a:pt x="0" y="1987"/>
                      <a:pt x="0" y="2169"/>
                      <a:pt x="92" y="2306"/>
                    </a:cubicBezTo>
                    <a:cubicBezTo>
                      <a:pt x="201" y="2478"/>
                      <a:pt x="395" y="2585"/>
                      <a:pt x="595" y="2585"/>
                    </a:cubicBezTo>
                    <a:cubicBezTo>
                      <a:pt x="687" y="2585"/>
                      <a:pt x="781" y="2562"/>
                      <a:pt x="868" y="2512"/>
                    </a:cubicBezTo>
                    <a:cubicBezTo>
                      <a:pt x="1530" y="2078"/>
                      <a:pt x="2009" y="1462"/>
                      <a:pt x="2260" y="708"/>
                    </a:cubicBezTo>
                    <a:cubicBezTo>
                      <a:pt x="2351" y="435"/>
                      <a:pt x="2146" y="92"/>
                      <a:pt x="1849" y="24"/>
                    </a:cubicBezTo>
                    <a:cubicBezTo>
                      <a:pt x="1793" y="8"/>
                      <a:pt x="1738" y="0"/>
                      <a:pt x="16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26"/>
              <p:cNvSpPr/>
              <p:nvPr/>
            </p:nvSpPr>
            <p:spPr>
              <a:xfrm>
                <a:off x="6885400" y="2530500"/>
                <a:ext cx="77075" cy="63675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2547" extrusionOk="0">
                    <a:moveTo>
                      <a:pt x="2433" y="1"/>
                    </a:moveTo>
                    <a:cubicBezTo>
                      <a:pt x="2292" y="1"/>
                      <a:pt x="2153" y="53"/>
                      <a:pt x="2055" y="172"/>
                    </a:cubicBezTo>
                    <a:cubicBezTo>
                      <a:pt x="1918" y="309"/>
                      <a:pt x="1781" y="446"/>
                      <a:pt x="1644" y="583"/>
                    </a:cubicBezTo>
                    <a:cubicBezTo>
                      <a:pt x="1576" y="652"/>
                      <a:pt x="1507" y="697"/>
                      <a:pt x="1439" y="766"/>
                    </a:cubicBezTo>
                    <a:cubicBezTo>
                      <a:pt x="1393" y="811"/>
                      <a:pt x="1348" y="834"/>
                      <a:pt x="1302" y="857"/>
                    </a:cubicBezTo>
                    <a:cubicBezTo>
                      <a:pt x="1302" y="880"/>
                      <a:pt x="1302" y="880"/>
                      <a:pt x="1302" y="880"/>
                    </a:cubicBezTo>
                    <a:lnTo>
                      <a:pt x="1279" y="880"/>
                    </a:lnTo>
                    <a:cubicBezTo>
                      <a:pt x="982" y="1108"/>
                      <a:pt x="640" y="1314"/>
                      <a:pt x="298" y="1473"/>
                    </a:cubicBezTo>
                    <a:cubicBezTo>
                      <a:pt x="161" y="1542"/>
                      <a:pt x="69" y="1702"/>
                      <a:pt x="24" y="1816"/>
                    </a:cubicBezTo>
                    <a:cubicBezTo>
                      <a:pt x="1" y="1953"/>
                      <a:pt x="1" y="2135"/>
                      <a:pt x="92" y="2272"/>
                    </a:cubicBezTo>
                    <a:cubicBezTo>
                      <a:pt x="214" y="2455"/>
                      <a:pt x="386" y="2546"/>
                      <a:pt x="576" y="2546"/>
                    </a:cubicBezTo>
                    <a:cubicBezTo>
                      <a:pt x="671" y="2546"/>
                      <a:pt x="769" y="2523"/>
                      <a:pt x="868" y="2478"/>
                    </a:cubicBezTo>
                    <a:cubicBezTo>
                      <a:pt x="1622" y="2112"/>
                      <a:pt x="2306" y="1587"/>
                      <a:pt x="2854" y="971"/>
                    </a:cubicBezTo>
                    <a:cubicBezTo>
                      <a:pt x="3060" y="743"/>
                      <a:pt x="3082" y="378"/>
                      <a:pt x="2854" y="172"/>
                    </a:cubicBezTo>
                    <a:cubicBezTo>
                      <a:pt x="2746" y="65"/>
                      <a:pt x="2588" y="1"/>
                      <a:pt x="243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26"/>
              <p:cNvSpPr/>
              <p:nvPr/>
            </p:nvSpPr>
            <p:spPr>
              <a:xfrm>
                <a:off x="6777575" y="2605100"/>
                <a:ext cx="68500" cy="43750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1750" extrusionOk="0">
                    <a:moveTo>
                      <a:pt x="2119" y="0"/>
                    </a:moveTo>
                    <a:cubicBezTo>
                      <a:pt x="2075" y="0"/>
                      <a:pt x="2030" y="6"/>
                      <a:pt x="1986" y="19"/>
                    </a:cubicBezTo>
                    <a:cubicBezTo>
                      <a:pt x="1484" y="224"/>
                      <a:pt x="959" y="430"/>
                      <a:pt x="457" y="635"/>
                    </a:cubicBezTo>
                    <a:cubicBezTo>
                      <a:pt x="297" y="681"/>
                      <a:pt x="183" y="749"/>
                      <a:pt x="114" y="886"/>
                    </a:cubicBezTo>
                    <a:cubicBezTo>
                      <a:pt x="46" y="1023"/>
                      <a:pt x="0" y="1206"/>
                      <a:pt x="46" y="1343"/>
                    </a:cubicBezTo>
                    <a:cubicBezTo>
                      <a:pt x="91" y="1479"/>
                      <a:pt x="183" y="1594"/>
                      <a:pt x="320" y="1685"/>
                    </a:cubicBezTo>
                    <a:cubicBezTo>
                      <a:pt x="400" y="1717"/>
                      <a:pt x="515" y="1749"/>
                      <a:pt x="624" y="1749"/>
                    </a:cubicBezTo>
                    <a:cubicBezTo>
                      <a:pt x="669" y="1749"/>
                      <a:pt x="713" y="1744"/>
                      <a:pt x="753" y="1731"/>
                    </a:cubicBezTo>
                    <a:cubicBezTo>
                      <a:pt x="1278" y="1525"/>
                      <a:pt x="1780" y="1320"/>
                      <a:pt x="2305" y="1137"/>
                    </a:cubicBezTo>
                    <a:cubicBezTo>
                      <a:pt x="2442" y="1069"/>
                      <a:pt x="2556" y="1000"/>
                      <a:pt x="2648" y="863"/>
                    </a:cubicBezTo>
                    <a:cubicBezTo>
                      <a:pt x="2716" y="749"/>
                      <a:pt x="2739" y="566"/>
                      <a:pt x="2693" y="430"/>
                    </a:cubicBezTo>
                    <a:cubicBezTo>
                      <a:pt x="2648" y="293"/>
                      <a:pt x="2556" y="156"/>
                      <a:pt x="2442" y="87"/>
                    </a:cubicBezTo>
                    <a:cubicBezTo>
                      <a:pt x="2344" y="38"/>
                      <a:pt x="2233" y="0"/>
                      <a:pt x="21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26"/>
              <p:cNvSpPr/>
              <p:nvPr/>
            </p:nvSpPr>
            <p:spPr>
              <a:xfrm>
                <a:off x="6858600" y="2627675"/>
                <a:ext cx="78775" cy="57925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2317" extrusionOk="0">
                    <a:moveTo>
                      <a:pt x="2464" y="1"/>
                    </a:moveTo>
                    <a:cubicBezTo>
                      <a:pt x="2372" y="1"/>
                      <a:pt x="2278" y="24"/>
                      <a:pt x="2191" y="74"/>
                    </a:cubicBezTo>
                    <a:lnTo>
                      <a:pt x="388" y="1238"/>
                    </a:lnTo>
                    <a:cubicBezTo>
                      <a:pt x="137" y="1421"/>
                      <a:pt x="0" y="1763"/>
                      <a:pt x="183" y="2037"/>
                    </a:cubicBezTo>
                    <a:cubicBezTo>
                      <a:pt x="292" y="2209"/>
                      <a:pt x="486" y="2316"/>
                      <a:pt x="686" y="2316"/>
                    </a:cubicBezTo>
                    <a:cubicBezTo>
                      <a:pt x="778" y="2316"/>
                      <a:pt x="872" y="2293"/>
                      <a:pt x="959" y="2243"/>
                    </a:cubicBezTo>
                    <a:lnTo>
                      <a:pt x="2762" y="1056"/>
                    </a:lnTo>
                    <a:cubicBezTo>
                      <a:pt x="3013" y="896"/>
                      <a:pt x="3150" y="554"/>
                      <a:pt x="2968" y="280"/>
                    </a:cubicBezTo>
                    <a:cubicBezTo>
                      <a:pt x="2858" y="108"/>
                      <a:pt x="2664" y="1"/>
                      <a:pt x="24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26"/>
              <p:cNvSpPr/>
              <p:nvPr/>
            </p:nvSpPr>
            <p:spPr>
              <a:xfrm>
                <a:off x="6997825" y="2522725"/>
                <a:ext cx="65650" cy="69800"/>
              </a:xfrm>
              <a:custGeom>
                <a:avLst/>
                <a:gdLst/>
                <a:ahLst/>
                <a:cxnLst/>
                <a:rect l="l" t="t" r="r" b="b"/>
                <a:pathLst>
                  <a:path w="2626" h="2792" extrusionOk="0">
                    <a:moveTo>
                      <a:pt x="2099" y="0"/>
                    </a:moveTo>
                    <a:cubicBezTo>
                      <a:pt x="2084" y="0"/>
                      <a:pt x="2069" y="2"/>
                      <a:pt x="2055" y="4"/>
                    </a:cubicBezTo>
                    <a:cubicBezTo>
                      <a:pt x="1918" y="4"/>
                      <a:pt x="1735" y="50"/>
                      <a:pt x="1644" y="164"/>
                    </a:cubicBezTo>
                    <a:cubicBezTo>
                      <a:pt x="1188" y="734"/>
                      <a:pt x="731" y="1282"/>
                      <a:pt x="229" y="1830"/>
                    </a:cubicBezTo>
                    <a:cubicBezTo>
                      <a:pt x="23" y="2035"/>
                      <a:pt x="1" y="2423"/>
                      <a:pt x="229" y="2629"/>
                    </a:cubicBezTo>
                    <a:cubicBezTo>
                      <a:pt x="346" y="2734"/>
                      <a:pt x="499" y="2792"/>
                      <a:pt x="648" y="2792"/>
                    </a:cubicBezTo>
                    <a:cubicBezTo>
                      <a:pt x="790" y="2792"/>
                      <a:pt x="928" y="2740"/>
                      <a:pt x="1028" y="2629"/>
                    </a:cubicBezTo>
                    <a:cubicBezTo>
                      <a:pt x="1530" y="2104"/>
                      <a:pt x="2009" y="1533"/>
                      <a:pt x="2443" y="963"/>
                    </a:cubicBezTo>
                    <a:cubicBezTo>
                      <a:pt x="2557" y="849"/>
                      <a:pt x="2625" y="734"/>
                      <a:pt x="2625" y="575"/>
                    </a:cubicBezTo>
                    <a:cubicBezTo>
                      <a:pt x="2625" y="415"/>
                      <a:pt x="2557" y="255"/>
                      <a:pt x="2443" y="164"/>
                    </a:cubicBezTo>
                    <a:cubicBezTo>
                      <a:pt x="2361" y="82"/>
                      <a:pt x="2225" y="0"/>
                      <a:pt x="2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26"/>
              <p:cNvSpPr/>
              <p:nvPr/>
            </p:nvSpPr>
            <p:spPr>
              <a:xfrm>
                <a:off x="7096550" y="2366250"/>
                <a:ext cx="62800" cy="91975"/>
              </a:xfrm>
              <a:custGeom>
                <a:avLst/>
                <a:gdLst/>
                <a:ahLst/>
                <a:cxnLst/>
                <a:rect l="l" t="t" r="r" b="b"/>
                <a:pathLst>
                  <a:path w="2512" h="3679" extrusionOk="0">
                    <a:moveTo>
                      <a:pt x="1948" y="0"/>
                    </a:moveTo>
                    <a:cubicBezTo>
                      <a:pt x="1694" y="0"/>
                      <a:pt x="1407" y="140"/>
                      <a:pt x="1347" y="420"/>
                    </a:cubicBezTo>
                    <a:cubicBezTo>
                      <a:pt x="1301" y="648"/>
                      <a:pt x="1256" y="853"/>
                      <a:pt x="1164" y="1082"/>
                    </a:cubicBezTo>
                    <a:cubicBezTo>
                      <a:pt x="1164" y="1127"/>
                      <a:pt x="1142" y="1196"/>
                      <a:pt x="1119" y="1241"/>
                    </a:cubicBezTo>
                    <a:cubicBezTo>
                      <a:pt x="1096" y="1264"/>
                      <a:pt x="1096" y="1333"/>
                      <a:pt x="1073" y="1378"/>
                    </a:cubicBezTo>
                    <a:cubicBezTo>
                      <a:pt x="1073" y="1365"/>
                      <a:pt x="1073" y="1352"/>
                      <a:pt x="1069" y="1352"/>
                    </a:cubicBezTo>
                    <a:cubicBezTo>
                      <a:pt x="1066" y="1352"/>
                      <a:pt x="1060" y="1359"/>
                      <a:pt x="1050" y="1378"/>
                    </a:cubicBezTo>
                    <a:cubicBezTo>
                      <a:pt x="1050" y="1401"/>
                      <a:pt x="1028" y="1424"/>
                      <a:pt x="1028" y="1470"/>
                    </a:cubicBezTo>
                    <a:cubicBezTo>
                      <a:pt x="1005" y="1515"/>
                      <a:pt x="959" y="1584"/>
                      <a:pt x="936" y="1629"/>
                    </a:cubicBezTo>
                    <a:cubicBezTo>
                      <a:pt x="845" y="1835"/>
                      <a:pt x="731" y="2040"/>
                      <a:pt x="594" y="2223"/>
                    </a:cubicBezTo>
                    <a:cubicBezTo>
                      <a:pt x="525" y="2314"/>
                      <a:pt x="480" y="2406"/>
                      <a:pt x="411" y="2497"/>
                    </a:cubicBezTo>
                    <a:cubicBezTo>
                      <a:pt x="402" y="2506"/>
                      <a:pt x="389" y="2523"/>
                      <a:pt x="380" y="2536"/>
                    </a:cubicBezTo>
                    <a:lnTo>
                      <a:pt x="380" y="2536"/>
                    </a:lnTo>
                    <a:cubicBezTo>
                      <a:pt x="372" y="2547"/>
                      <a:pt x="366" y="2558"/>
                      <a:pt x="366" y="2565"/>
                    </a:cubicBezTo>
                    <a:cubicBezTo>
                      <a:pt x="320" y="2611"/>
                      <a:pt x="274" y="2657"/>
                      <a:pt x="229" y="2702"/>
                    </a:cubicBezTo>
                    <a:cubicBezTo>
                      <a:pt x="46" y="2931"/>
                      <a:pt x="0" y="3296"/>
                      <a:pt x="229" y="3524"/>
                    </a:cubicBezTo>
                    <a:cubicBezTo>
                      <a:pt x="349" y="3620"/>
                      <a:pt x="514" y="3679"/>
                      <a:pt x="673" y="3679"/>
                    </a:cubicBezTo>
                    <a:cubicBezTo>
                      <a:pt x="815" y="3679"/>
                      <a:pt x="953" y="3632"/>
                      <a:pt x="1050" y="3524"/>
                    </a:cubicBezTo>
                    <a:cubicBezTo>
                      <a:pt x="1735" y="2725"/>
                      <a:pt x="2237" y="1766"/>
                      <a:pt x="2465" y="716"/>
                    </a:cubicBezTo>
                    <a:cubicBezTo>
                      <a:pt x="2511" y="420"/>
                      <a:pt x="2374" y="100"/>
                      <a:pt x="2055" y="9"/>
                    </a:cubicBezTo>
                    <a:cubicBezTo>
                      <a:pt x="2020" y="3"/>
                      <a:pt x="1985" y="0"/>
                      <a:pt x="1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8" name="Google Shape;1258;p26"/>
            <p:cNvGrpSpPr/>
            <p:nvPr/>
          </p:nvGrpSpPr>
          <p:grpSpPr>
            <a:xfrm>
              <a:off x="6958450" y="3653900"/>
              <a:ext cx="334425" cy="116300"/>
              <a:chOff x="6958450" y="3653900"/>
              <a:chExt cx="334425" cy="116300"/>
            </a:xfrm>
          </p:grpSpPr>
          <p:sp>
            <p:nvSpPr>
              <p:cNvPr id="1259" name="Google Shape;1259;p26"/>
              <p:cNvSpPr/>
              <p:nvPr/>
            </p:nvSpPr>
            <p:spPr>
              <a:xfrm>
                <a:off x="6958450" y="3674500"/>
                <a:ext cx="69075" cy="5625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250" extrusionOk="0">
                    <a:moveTo>
                      <a:pt x="637" y="0"/>
                    </a:moveTo>
                    <a:cubicBezTo>
                      <a:pt x="486" y="0"/>
                      <a:pt x="332" y="51"/>
                      <a:pt x="229" y="154"/>
                    </a:cubicBezTo>
                    <a:cubicBezTo>
                      <a:pt x="1" y="405"/>
                      <a:pt x="23" y="725"/>
                      <a:pt x="229" y="976"/>
                    </a:cubicBezTo>
                    <a:cubicBezTo>
                      <a:pt x="480" y="1250"/>
                      <a:pt x="754" y="1501"/>
                      <a:pt x="1051" y="1706"/>
                    </a:cubicBezTo>
                    <a:cubicBezTo>
                      <a:pt x="1370" y="1935"/>
                      <a:pt x="1690" y="2094"/>
                      <a:pt x="2032" y="2231"/>
                    </a:cubicBezTo>
                    <a:cubicBezTo>
                      <a:pt x="2070" y="2244"/>
                      <a:pt x="2112" y="2250"/>
                      <a:pt x="2155" y="2250"/>
                    </a:cubicBezTo>
                    <a:cubicBezTo>
                      <a:pt x="2266" y="2250"/>
                      <a:pt x="2384" y="2212"/>
                      <a:pt x="2466" y="2163"/>
                    </a:cubicBezTo>
                    <a:cubicBezTo>
                      <a:pt x="2580" y="2094"/>
                      <a:pt x="2694" y="1957"/>
                      <a:pt x="2740" y="1843"/>
                    </a:cubicBezTo>
                    <a:cubicBezTo>
                      <a:pt x="2763" y="1683"/>
                      <a:pt x="2763" y="1524"/>
                      <a:pt x="2671" y="1387"/>
                    </a:cubicBezTo>
                    <a:lnTo>
                      <a:pt x="2580" y="1273"/>
                    </a:lnTo>
                    <a:cubicBezTo>
                      <a:pt x="2557" y="1227"/>
                      <a:pt x="2489" y="1204"/>
                      <a:pt x="2443" y="1181"/>
                    </a:cubicBezTo>
                    <a:cubicBezTo>
                      <a:pt x="2123" y="1044"/>
                      <a:pt x="1827" y="862"/>
                      <a:pt x="1553" y="656"/>
                    </a:cubicBezTo>
                    <a:cubicBezTo>
                      <a:pt x="1370" y="519"/>
                      <a:pt x="1188" y="337"/>
                      <a:pt x="1028" y="154"/>
                    </a:cubicBezTo>
                    <a:cubicBezTo>
                      <a:pt x="936" y="51"/>
                      <a:pt x="788" y="0"/>
                      <a:pt x="6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26"/>
              <p:cNvSpPr/>
              <p:nvPr/>
            </p:nvSpPr>
            <p:spPr>
              <a:xfrm>
                <a:off x="7077725" y="3736650"/>
                <a:ext cx="7705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3082" h="1342" extrusionOk="0">
                    <a:moveTo>
                      <a:pt x="608" y="1"/>
                    </a:moveTo>
                    <a:cubicBezTo>
                      <a:pt x="497" y="1"/>
                      <a:pt x="379" y="38"/>
                      <a:pt x="297" y="88"/>
                    </a:cubicBezTo>
                    <a:cubicBezTo>
                      <a:pt x="160" y="156"/>
                      <a:pt x="46" y="293"/>
                      <a:pt x="23" y="430"/>
                    </a:cubicBezTo>
                    <a:cubicBezTo>
                      <a:pt x="0" y="567"/>
                      <a:pt x="0" y="750"/>
                      <a:pt x="91" y="864"/>
                    </a:cubicBezTo>
                    <a:cubicBezTo>
                      <a:pt x="160" y="1001"/>
                      <a:pt x="274" y="1069"/>
                      <a:pt x="411" y="1138"/>
                    </a:cubicBezTo>
                    <a:cubicBezTo>
                      <a:pt x="778" y="1272"/>
                      <a:pt x="1177" y="1341"/>
                      <a:pt x="1578" y="1341"/>
                    </a:cubicBezTo>
                    <a:cubicBezTo>
                      <a:pt x="1925" y="1341"/>
                      <a:pt x="2274" y="1289"/>
                      <a:pt x="2602" y="1183"/>
                    </a:cubicBezTo>
                    <a:cubicBezTo>
                      <a:pt x="2876" y="1092"/>
                      <a:pt x="3082" y="772"/>
                      <a:pt x="2990" y="476"/>
                    </a:cubicBezTo>
                    <a:cubicBezTo>
                      <a:pt x="2915" y="251"/>
                      <a:pt x="2703" y="58"/>
                      <a:pt x="2453" y="58"/>
                    </a:cubicBezTo>
                    <a:cubicBezTo>
                      <a:pt x="2397" y="58"/>
                      <a:pt x="2340" y="67"/>
                      <a:pt x="2283" y="88"/>
                    </a:cubicBezTo>
                    <a:cubicBezTo>
                      <a:pt x="2146" y="133"/>
                      <a:pt x="2009" y="156"/>
                      <a:pt x="1872" y="179"/>
                    </a:cubicBezTo>
                    <a:cubicBezTo>
                      <a:pt x="1769" y="190"/>
                      <a:pt x="1672" y="196"/>
                      <a:pt x="1575" y="196"/>
                    </a:cubicBezTo>
                    <a:cubicBezTo>
                      <a:pt x="1478" y="196"/>
                      <a:pt x="1381" y="190"/>
                      <a:pt x="1278" y="179"/>
                    </a:cubicBezTo>
                    <a:cubicBezTo>
                      <a:pt x="1096" y="156"/>
                      <a:pt x="913" y="110"/>
                      <a:pt x="731" y="19"/>
                    </a:cubicBezTo>
                    <a:cubicBezTo>
                      <a:pt x="692" y="6"/>
                      <a:pt x="650" y="1"/>
                      <a:pt x="6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26"/>
              <p:cNvSpPr/>
              <p:nvPr/>
            </p:nvSpPr>
            <p:spPr>
              <a:xfrm>
                <a:off x="7207250" y="3699750"/>
                <a:ext cx="85625" cy="56800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2272" extrusionOk="0">
                    <a:moveTo>
                      <a:pt x="2797" y="0"/>
                    </a:moveTo>
                    <a:cubicBezTo>
                      <a:pt x="2654" y="0"/>
                      <a:pt x="2511" y="57"/>
                      <a:pt x="2397" y="171"/>
                    </a:cubicBezTo>
                    <a:cubicBezTo>
                      <a:pt x="2329" y="240"/>
                      <a:pt x="2237" y="308"/>
                      <a:pt x="2169" y="354"/>
                    </a:cubicBezTo>
                    <a:cubicBezTo>
                      <a:pt x="2146" y="377"/>
                      <a:pt x="2146" y="377"/>
                      <a:pt x="2123" y="400"/>
                    </a:cubicBezTo>
                    <a:cubicBezTo>
                      <a:pt x="2100" y="422"/>
                      <a:pt x="2055" y="445"/>
                      <a:pt x="2032" y="468"/>
                    </a:cubicBezTo>
                    <a:cubicBezTo>
                      <a:pt x="1849" y="582"/>
                      <a:pt x="1690" y="696"/>
                      <a:pt x="1507" y="788"/>
                    </a:cubicBezTo>
                    <a:cubicBezTo>
                      <a:pt x="1416" y="833"/>
                      <a:pt x="1347" y="879"/>
                      <a:pt x="1256" y="902"/>
                    </a:cubicBezTo>
                    <a:lnTo>
                      <a:pt x="1210" y="925"/>
                    </a:lnTo>
                    <a:cubicBezTo>
                      <a:pt x="1165" y="947"/>
                      <a:pt x="1119" y="970"/>
                      <a:pt x="1073" y="993"/>
                    </a:cubicBezTo>
                    <a:cubicBezTo>
                      <a:pt x="891" y="1061"/>
                      <a:pt x="685" y="1107"/>
                      <a:pt x="503" y="1153"/>
                    </a:cubicBezTo>
                    <a:cubicBezTo>
                      <a:pt x="206" y="1221"/>
                      <a:pt x="0" y="1564"/>
                      <a:pt x="92" y="1860"/>
                    </a:cubicBezTo>
                    <a:cubicBezTo>
                      <a:pt x="167" y="2105"/>
                      <a:pt x="382" y="2272"/>
                      <a:pt x="634" y="2272"/>
                    </a:cubicBezTo>
                    <a:cubicBezTo>
                      <a:pt x="688" y="2272"/>
                      <a:pt x="743" y="2264"/>
                      <a:pt x="799" y="2248"/>
                    </a:cubicBezTo>
                    <a:cubicBezTo>
                      <a:pt x="1690" y="2043"/>
                      <a:pt x="2534" y="1586"/>
                      <a:pt x="3196" y="970"/>
                    </a:cubicBezTo>
                    <a:cubicBezTo>
                      <a:pt x="3424" y="765"/>
                      <a:pt x="3424" y="377"/>
                      <a:pt x="3196" y="171"/>
                    </a:cubicBezTo>
                    <a:cubicBezTo>
                      <a:pt x="3082" y="57"/>
                      <a:pt x="2939" y="0"/>
                      <a:pt x="27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26"/>
              <p:cNvSpPr/>
              <p:nvPr/>
            </p:nvSpPr>
            <p:spPr>
              <a:xfrm>
                <a:off x="7141625" y="3658950"/>
                <a:ext cx="79925" cy="43600"/>
              </a:xfrm>
              <a:custGeom>
                <a:avLst/>
                <a:gdLst/>
                <a:ahLst/>
                <a:cxnLst/>
                <a:rect l="l" t="t" r="r" b="b"/>
                <a:pathLst>
                  <a:path w="3197" h="1744" extrusionOk="0">
                    <a:moveTo>
                      <a:pt x="2558" y="0"/>
                    </a:moveTo>
                    <a:cubicBezTo>
                      <a:pt x="2461" y="0"/>
                      <a:pt x="2359" y="23"/>
                      <a:pt x="2260" y="69"/>
                    </a:cubicBezTo>
                    <a:cubicBezTo>
                      <a:pt x="2192" y="114"/>
                      <a:pt x="2123" y="137"/>
                      <a:pt x="2032" y="183"/>
                    </a:cubicBezTo>
                    <a:cubicBezTo>
                      <a:pt x="2009" y="206"/>
                      <a:pt x="1986" y="206"/>
                      <a:pt x="1941" y="228"/>
                    </a:cubicBezTo>
                    <a:lnTo>
                      <a:pt x="1918" y="228"/>
                    </a:lnTo>
                    <a:cubicBezTo>
                      <a:pt x="1758" y="297"/>
                      <a:pt x="1598" y="365"/>
                      <a:pt x="1439" y="411"/>
                    </a:cubicBezTo>
                    <a:cubicBezTo>
                      <a:pt x="1119" y="502"/>
                      <a:pt x="777" y="571"/>
                      <a:pt x="457" y="616"/>
                    </a:cubicBezTo>
                    <a:cubicBezTo>
                      <a:pt x="320" y="639"/>
                      <a:pt x="183" y="776"/>
                      <a:pt x="115" y="890"/>
                    </a:cubicBezTo>
                    <a:cubicBezTo>
                      <a:pt x="46" y="1004"/>
                      <a:pt x="1" y="1187"/>
                      <a:pt x="46" y="1324"/>
                    </a:cubicBezTo>
                    <a:cubicBezTo>
                      <a:pt x="92" y="1461"/>
                      <a:pt x="183" y="1598"/>
                      <a:pt x="320" y="1666"/>
                    </a:cubicBezTo>
                    <a:cubicBezTo>
                      <a:pt x="423" y="1718"/>
                      <a:pt x="526" y="1743"/>
                      <a:pt x="638" y="1743"/>
                    </a:cubicBezTo>
                    <a:cubicBezTo>
                      <a:pt x="675" y="1743"/>
                      <a:pt x="714" y="1741"/>
                      <a:pt x="754" y="1735"/>
                    </a:cubicBezTo>
                    <a:cubicBezTo>
                      <a:pt x="1484" y="1621"/>
                      <a:pt x="2192" y="1392"/>
                      <a:pt x="2831" y="1050"/>
                    </a:cubicBezTo>
                    <a:cubicBezTo>
                      <a:pt x="3105" y="913"/>
                      <a:pt x="3196" y="525"/>
                      <a:pt x="3036" y="274"/>
                    </a:cubicBezTo>
                    <a:cubicBezTo>
                      <a:pt x="2930" y="91"/>
                      <a:pt x="2752" y="0"/>
                      <a:pt x="25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26"/>
              <p:cNvSpPr/>
              <p:nvPr/>
            </p:nvSpPr>
            <p:spPr>
              <a:xfrm>
                <a:off x="7029200" y="3653900"/>
                <a:ext cx="62775" cy="35900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1436" extrusionOk="0">
                    <a:moveTo>
                      <a:pt x="602" y="1"/>
                    </a:moveTo>
                    <a:cubicBezTo>
                      <a:pt x="493" y="1"/>
                      <a:pt x="378" y="33"/>
                      <a:pt x="298" y="65"/>
                    </a:cubicBezTo>
                    <a:cubicBezTo>
                      <a:pt x="184" y="156"/>
                      <a:pt x="69" y="271"/>
                      <a:pt x="24" y="408"/>
                    </a:cubicBezTo>
                    <a:cubicBezTo>
                      <a:pt x="1" y="567"/>
                      <a:pt x="1" y="727"/>
                      <a:pt x="92" y="864"/>
                    </a:cubicBezTo>
                    <a:cubicBezTo>
                      <a:pt x="115" y="887"/>
                      <a:pt x="138" y="932"/>
                      <a:pt x="184" y="978"/>
                    </a:cubicBezTo>
                    <a:cubicBezTo>
                      <a:pt x="252" y="1047"/>
                      <a:pt x="343" y="1092"/>
                      <a:pt x="435" y="1115"/>
                    </a:cubicBezTo>
                    <a:cubicBezTo>
                      <a:pt x="891" y="1321"/>
                      <a:pt x="1416" y="1412"/>
                      <a:pt x="1918" y="1435"/>
                    </a:cubicBezTo>
                    <a:cubicBezTo>
                      <a:pt x="1929" y="1435"/>
                      <a:pt x="1940" y="1436"/>
                      <a:pt x="1951" y="1436"/>
                    </a:cubicBezTo>
                    <a:cubicBezTo>
                      <a:pt x="2236" y="1436"/>
                      <a:pt x="2511" y="1150"/>
                      <a:pt x="2489" y="864"/>
                    </a:cubicBezTo>
                    <a:cubicBezTo>
                      <a:pt x="2466" y="544"/>
                      <a:pt x="2238" y="316"/>
                      <a:pt x="1918" y="293"/>
                    </a:cubicBezTo>
                    <a:cubicBezTo>
                      <a:pt x="1827" y="293"/>
                      <a:pt x="1759" y="293"/>
                      <a:pt x="1667" y="271"/>
                    </a:cubicBezTo>
                    <a:cubicBezTo>
                      <a:pt x="1348" y="225"/>
                      <a:pt x="1028" y="134"/>
                      <a:pt x="731" y="19"/>
                    </a:cubicBezTo>
                    <a:cubicBezTo>
                      <a:pt x="691" y="6"/>
                      <a:pt x="647" y="1"/>
                      <a:pt x="6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64" name="Google Shape;1264;p26"/>
            <p:cNvGrpSpPr/>
            <p:nvPr/>
          </p:nvGrpSpPr>
          <p:grpSpPr>
            <a:xfrm>
              <a:off x="6208650" y="2868925"/>
              <a:ext cx="204300" cy="433525"/>
              <a:chOff x="6208650" y="2868925"/>
              <a:chExt cx="204300" cy="433525"/>
            </a:xfrm>
          </p:grpSpPr>
          <p:sp>
            <p:nvSpPr>
              <p:cNvPr id="1265" name="Google Shape;1265;p26"/>
              <p:cNvSpPr/>
              <p:nvPr/>
            </p:nvSpPr>
            <p:spPr>
              <a:xfrm>
                <a:off x="6213225" y="2978950"/>
                <a:ext cx="41675" cy="7975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190" extrusionOk="0">
                    <a:moveTo>
                      <a:pt x="1031" y="1"/>
                    </a:moveTo>
                    <a:cubicBezTo>
                      <a:pt x="770" y="1"/>
                      <a:pt x="554" y="171"/>
                      <a:pt x="456" y="426"/>
                    </a:cubicBezTo>
                    <a:cubicBezTo>
                      <a:pt x="228" y="1134"/>
                      <a:pt x="91" y="1887"/>
                      <a:pt x="23" y="2617"/>
                    </a:cubicBezTo>
                    <a:cubicBezTo>
                      <a:pt x="1" y="2903"/>
                      <a:pt x="275" y="3189"/>
                      <a:pt x="561" y="3189"/>
                    </a:cubicBezTo>
                    <a:cubicBezTo>
                      <a:pt x="572" y="3189"/>
                      <a:pt x="582" y="3189"/>
                      <a:pt x="593" y="3188"/>
                    </a:cubicBezTo>
                    <a:cubicBezTo>
                      <a:pt x="913" y="3188"/>
                      <a:pt x="1141" y="2937"/>
                      <a:pt x="1164" y="2617"/>
                    </a:cubicBezTo>
                    <a:cubicBezTo>
                      <a:pt x="1164" y="2480"/>
                      <a:pt x="1187" y="2366"/>
                      <a:pt x="1210" y="2229"/>
                    </a:cubicBezTo>
                    <a:cubicBezTo>
                      <a:pt x="1278" y="1704"/>
                      <a:pt x="1392" y="1225"/>
                      <a:pt x="1575" y="723"/>
                    </a:cubicBezTo>
                    <a:cubicBezTo>
                      <a:pt x="1666" y="449"/>
                      <a:pt x="1461" y="84"/>
                      <a:pt x="1164" y="15"/>
                    </a:cubicBezTo>
                    <a:cubicBezTo>
                      <a:pt x="1119" y="5"/>
                      <a:pt x="1074" y="1"/>
                      <a:pt x="10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26"/>
              <p:cNvSpPr/>
              <p:nvPr/>
            </p:nvSpPr>
            <p:spPr>
              <a:xfrm>
                <a:off x="6208650" y="3112275"/>
                <a:ext cx="35400" cy="7990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196" extrusionOk="0">
                    <a:moveTo>
                      <a:pt x="571" y="0"/>
                    </a:moveTo>
                    <a:cubicBezTo>
                      <a:pt x="274" y="23"/>
                      <a:pt x="0" y="252"/>
                      <a:pt x="0" y="571"/>
                    </a:cubicBezTo>
                    <a:cubicBezTo>
                      <a:pt x="0" y="1324"/>
                      <a:pt x="91" y="2055"/>
                      <a:pt x="251" y="2785"/>
                    </a:cubicBezTo>
                    <a:cubicBezTo>
                      <a:pt x="308" y="3014"/>
                      <a:pt x="557" y="3195"/>
                      <a:pt x="810" y="3195"/>
                    </a:cubicBezTo>
                    <a:cubicBezTo>
                      <a:pt x="860" y="3195"/>
                      <a:pt x="910" y="3188"/>
                      <a:pt x="959" y="3173"/>
                    </a:cubicBezTo>
                    <a:cubicBezTo>
                      <a:pt x="1256" y="3082"/>
                      <a:pt x="1415" y="2785"/>
                      <a:pt x="1347" y="2466"/>
                    </a:cubicBezTo>
                    <a:cubicBezTo>
                      <a:pt x="1301" y="2215"/>
                      <a:pt x="1256" y="1963"/>
                      <a:pt x="1210" y="1712"/>
                    </a:cubicBezTo>
                    <a:cubicBezTo>
                      <a:pt x="1164" y="1347"/>
                      <a:pt x="1141" y="959"/>
                      <a:pt x="1141" y="571"/>
                    </a:cubicBezTo>
                    <a:cubicBezTo>
                      <a:pt x="1141" y="274"/>
                      <a:pt x="890" y="0"/>
                      <a:pt x="5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26"/>
              <p:cNvSpPr/>
              <p:nvPr/>
            </p:nvSpPr>
            <p:spPr>
              <a:xfrm>
                <a:off x="6255425" y="3235500"/>
                <a:ext cx="75925" cy="66950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2678" extrusionOk="0">
                    <a:moveTo>
                      <a:pt x="664" y="1"/>
                    </a:moveTo>
                    <a:cubicBezTo>
                      <a:pt x="562" y="1"/>
                      <a:pt x="454" y="26"/>
                      <a:pt x="366" y="70"/>
                    </a:cubicBezTo>
                    <a:cubicBezTo>
                      <a:pt x="115" y="230"/>
                      <a:pt x="1" y="595"/>
                      <a:pt x="161" y="846"/>
                    </a:cubicBezTo>
                    <a:cubicBezTo>
                      <a:pt x="663" y="1600"/>
                      <a:pt x="1325" y="2216"/>
                      <a:pt x="2101" y="2604"/>
                    </a:cubicBezTo>
                    <a:cubicBezTo>
                      <a:pt x="2197" y="2652"/>
                      <a:pt x="2305" y="2678"/>
                      <a:pt x="2411" y="2678"/>
                    </a:cubicBezTo>
                    <a:cubicBezTo>
                      <a:pt x="2606" y="2678"/>
                      <a:pt x="2796" y="2591"/>
                      <a:pt x="2900" y="2398"/>
                    </a:cubicBezTo>
                    <a:cubicBezTo>
                      <a:pt x="3037" y="2147"/>
                      <a:pt x="2968" y="1759"/>
                      <a:pt x="2694" y="1622"/>
                    </a:cubicBezTo>
                    <a:cubicBezTo>
                      <a:pt x="2466" y="1508"/>
                      <a:pt x="2238" y="1371"/>
                      <a:pt x="2032" y="1211"/>
                    </a:cubicBezTo>
                    <a:cubicBezTo>
                      <a:pt x="1758" y="983"/>
                      <a:pt x="1507" y="732"/>
                      <a:pt x="1279" y="458"/>
                    </a:cubicBezTo>
                    <a:cubicBezTo>
                      <a:pt x="1233" y="413"/>
                      <a:pt x="1188" y="344"/>
                      <a:pt x="1165" y="276"/>
                    </a:cubicBezTo>
                    <a:cubicBezTo>
                      <a:pt x="1074" y="162"/>
                      <a:pt x="960" y="70"/>
                      <a:pt x="823" y="25"/>
                    </a:cubicBezTo>
                    <a:cubicBezTo>
                      <a:pt x="774" y="8"/>
                      <a:pt x="720" y="1"/>
                      <a:pt x="6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26"/>
              <p:cNvSpPr/>
              <p:nvPr/>
            </p:nvSpPr>
            <p:spPr>
              <a:xfrm>
                <a:off x="6293100" y="3148225"/>
                <a:ext cx="49675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2580" extrusionOk="0">
                    <a:moveTo>
                      <a:pt x="582" y="0"/>
                    </a:moveTo>
                    <a:cubicBezTo>
                      <a:pt x="530" y="0"/>
                      <a:pt x="480" y="8"/>
                      <a:pt x="434" y="23"/>
                    </a:cubicBezTo>
                    <a:cubicBezTo>
                      <a:pt x="297" y="69"/>
                      <a:pt x="160" y="160"/>
                      <a:pt x="92" y="297"/>
                    </a:cubicBezTo>
                    <a:cubicBezTo>
                      <a:pt x="23" y="434"/>
                      <a:pt x="0" y="571"/>
                      <a:pt x="23" y="731"/>
                    </a:cubicBezTo>
                    <a:cubicBezTo>
                      <a:pt x="160" y="1370"/>
                      <a:pt x="502" y="1986"/>
                      <a:pt x="1005" y="2420"/>
                    </a:cubicBezTo>
                    <a:cubicBezTo>
                      <a:pt x="1119" y="2511"/>
                      <a:pt x="1256" y="2580"/>
                      <a:pt x="1415" y="2580"/>
                    </a:cubicBezTo>
                    <a:cubicBezTo>
                      <a:pt x="1552" y="2580"/>
                      <a:pt x="1712" y="2534"/>
                      <a:pt x="1804" y="2420"/>
                    </a:cubicBezTo>
                    <a:cubicBezTo>
                      <a:pt x="1918" y="2306"/>
                      <a:pt x="1986" y="2169"/>
                      <a:pt x="1986" y="2009"/>
                    </a:cubicBezTo>
                    <a:cubicBezTo>
                      <a:pt x="1963" y="1872"/>
                      <a:pt x="1918" y="1712"/>
                      <a:pt x="1804" y="1621"/>
                    </a:cubicBezTo>
                    <a:cubicBezTo>
                      <a:pt x="1689" y="1507"/>
                      <a:pt x="1598" y="1416"/>
                      <a:pt x="1507" y="1279"/>
                    </a:cubicBezTo>
                    <a:cubicBezTo>
                      <a:pt x="1415" y="1165"/>
                      <a:pt x="1324" y="1028"/>
                      <a:pt x="1256" y="868"/>
                    </a:cubicBezTo>
                    <a:cubicBezTo>
                      <a:pt x="1210" y="731"/>
                      <a:pt x="1164" y="571"/>
                      <a:pt x="1142" y="434"/>
                    </a:cubicBezTo>
                    <a:cubicBezTo>
                      <a:pt x="1119" y="297"/>
                      <a:pt x="982" y="160"/>
                      <a:pt x="868" y="92"/>
                    </a:cubicBezTo>
                    <a:cubicBezTo>
                      <a:pt x="792" y="31"/>
                      <a:pt x="685" y="0"/>
                      <a:pt x="5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26"/>
              <p:cNvSpPr/>
              <p:nvPr/>
            </p:nvSpPr>
            <p:spPr>
              <a:xfrm>
                <a:off x="6284525" y="3005000"/>
                <a:ext cx="35975" cy="66800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2672" extrusionOk="0">
                    <a:moveTo>
                      <a:pt x="837" y="0"/>
                    </a:moveTo>
                    <a:cubicBezTo>
                      <a:pt x="638" y="0"/>
                      <a:pt x="435" y="92"/>
                      <a:pt x="343" y="274"/>
                    </a:cubicBezTo>
                    <a:cubicBezTo>
                      <a:pt x="206" y="571"/>
                      <a:pt x="92" y="868"/>
                      <a:pt x="47" y="1187"/>
                    </a:cubicBezTo>
                    <a:cubicBezTo>
                      <a:pt x="24" y="1347"/>
                      <a:pt x="1" y="1530"/>
                      <a:pt x="1" y="1712"/>
                    </a:cubicBezTo>
                    <a:cubicBezTo>
                      <a:pt x="1" y="1895"/>
                      <a:pt x="24" y="2077"/>
                      <a:pt x="47" y="2260"/>
                    </a:cubicBezTo>
                    <a:cubicBezTo>
                      <a:pt x="47" y="2397"/>
                      <a:pt x="184" y="2534"/>
                      <a:pt x="298" y="2602"/>
                    </a:cubicBezTo>
                    <a:cubicBezTo>
                      <a:pt x="371" y="2647"/>
                      <a:pt x="474" y="2672"/>
                      <a:pt x="574" y="2672"/>
                    </a:cubicBezTo>
                    <a:cubicBezTo>
                      <a:pt x="629" y="2672"/>
                      <a:pt x="683" y="2664"/>
                      <a:pt x="731" y="2648"/>
                    </a:cubicBezTo>
                    <a:cubicBezTo>
                      <a:pt x="868" y="2602"/>
                      <a:pt x="1005" y="2534"/>
                      <a:pt x="1074" y="2397"/>
                    </a:cubicBezTo>
                    <a:cubicBezTo>
                      <a:pt x="1097" y="2351"/>
                      <a:pt x="1119" y="2306"/>
                      <a:pt x="1142" y="2260"/>
                    </a:cubicBezTo>
                    <a:cubicBezTo>
                      <a:pt x="1165" y="2192"/>
                      <a:pt x="1165" y="2123"/>
                      <a:pt x="1165" y="2077"/>
                    </a:cubicBezTo>
                    <a:cubicBezTo>
                      <a:pt x="1119" y="1872"/>
                      <a:pt x="1119" y="1667"/>
                      <a:pt x="1142" y="1461"/>
                    </a:cubicBezTo>
                    <a:cubicBezTo>
                      <a:pt x="1188" y="1279"/>
                      <a:pt x="1234" y="1096"/>
                      <a:pt x="1302" y="913"/>
                    </a:cubicBezTo>
                    <a:cubicBezTo>
                      <a:pt x="1302" y="891"/>
                      <a:pt x="1325" y="868"/>
                      <a:pt x="1325" y="845"/>
                    </a:cubicBezTo>
                    <a:cubicBezTo>
                      <a:pt x="1393" y="708"/>
                      <a:pt x="1439" y="571"/>
                      <a:pt x="1393" y="411"/>
                    </a:cubicBezTo>
                    <a:cubicBezTo>
                      <a:pt x="1348" y="274"/>
                      <a:pt x="1256" y="137"/>
                      <a:pt x="1119" y="69"/>
                    </a:cubicBezTo>
                    <a:cubicBezTo>
                      <a:pt x="1036" y="23"/>
                      <a:pt x="937" y="0"/>
                      <a:pt x="8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26"/>
              <p:cNvSpPr/>
              <p:nvPr/>
            </p:nvSpPr>
            <p:spPr>
              <a:xfrm>
                <a:off x="6345025" y="3061100"/>
                <a:ext cx="43400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3194" extrusionOk="0">
                    <a:moveTo>
                      <a:pt x="1403" y="2025"/>
                    </a:moveTo>
                    <a:cubicBezTo>
                      <a:pt x="1419" y="2063"/>
                      <a:pt x="1424" y="2077"/>
                      <a:pt x="1423" y="2077"/>
                    </a:cubicBezTo>
                    <a:cubicBezTo>
                      <a:pt x="1422" y="2077"/>
                      <a:pt x="1411" y="2052"/>
                      <a:pt x="1403" y="2025"/>
                    </a:cubicBezTo>
                    <a:close/>
                    <a:moveTo>
                      <a:pt x="735" y="0"/>
                    </a:moveTo>
                    <a:cubicBezTo>
                      <a:pt x="488" y="0"/>
                      <a:pt x="218" y="153"/>
                      <a:pt x="160" y="404"/>
                    </a:cubicBezTo>
                    <a:cubicBezTo>
                      <a:pt x="0" y="1271"/>
                      <a:pt x="115" y="2162"/>
                      <a:pt x="571" y="2915"/>
                    </a:cubicBezTo>
                    <a:cubicBezTo>
                      <a:pt x="680" y="3086"/>
                      <a:pt x="885" y="3194"/>
                      <a:pt x="1092" y="3194"/>
                    </a:cubicBezTo>
                    <a:cubicBezTo>
                      <a:pt x="1187" y="3194"/>
                      <a:pt x="1283" y="3171"/>
                      <a:pt x="1370" y="3120"/>
                    </a:cubicBezTo>
                    <a:cubicBezTo>
                      <a:pt x="1621" y="2960"/>
                      <a:pt x="1735" y="2618"/>
                      <a:pt x="1575" y="2344"/>
                    </a:cubicBezTo>
                    <a:cubicBezTo>
                      <a:pt x="1530" y="2253"/>
                      <a:pt x="1484" y="2184"/>
                      <a:pt x="1438" y="2093"/>
                    </a:cubicBezTo>
                    <a:cubicBezTo>
                      <a:pt x="1417" y="2072"/>
                      <a:pt x="1416" y="2031"/>
                      <a:pt x="1397" y="2007"/>
                    </a:cubicBezTo>
                    <a:lnTo>
                      <a:pt x="1397" y="2007"/>
                    </a:lnTo>
                    <a:cubicBezTo>
                      <a:pt x="1395" y="1996"/>
                      <a:pt x="1393" y="1986"/>
                      <a:pt x="1393" y="1979"/>
                    </a:cubicBezTo>
                    <a:cubicBezTo>
                      <a:pt x="1324" y="1819"/>
                      <a:pt x="1279" y="1659"/>
                      <a:pt x="1256" y="1500"/>
                    </a:cubicBezTo>
                    <a:cubicBezTo>
                      <a:pt x="1256" y="1477"/>
                      <a:pt x="1256" y="1477"/>
                      <a:pt x="1256" y="1454"/>
                    </a:cubicBezTo>
                    <a:cubicBezTo>
                      <a:pt x="1256" y="1431"/>
                      <a:pt x="1233" y="1386"/>
                      <a:pt x="1233" y="1363"/>
                    </a:cubicBezTo>
                    <a:cubicBezTo>
                      <a:pt x="1233" y="1271"/>
                      <a:pt x="1233" y="1180"/>
                      <a:pt x="1233" y="1112"/>
                    </a:cubicBezTo>
                    <a:cubicBezTo>
                      <a:pt x="1233" y="1020"/>
                      <a:pt x="1233" y="952"/>
                      <a:pt x="1233" y="861"/>
                    </a:cubicBezTo>
                    <a:lnTo>
                      <a:pt x="1256" y="861"/>
                    </a:lnTo>
                    <a:cubicBezTo>
                      <a:pt x="1256" y="815"/>
                      <a:pt x="1256" y="769"/>
                      <a:pt x="1279" y="724"/>
                    </a:cubicBezTo>
                    <a:cubicBezTo>
                      <a:pt x="1324" y="427"/>
                      <a:pt x="1187" y="85"/>
                      <a:pt x="868" y="16"/>
                    </a:cubicBezTo>
                    <a:cubicBezTo>
                      <a:pt x="825" y="5"/>
                      <a:pt x="781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26"/>
              <p:cNvSpPr/>
              <p:nvPr/>
            </p:nvSpPr>
            <p:spPr>
              <a:xfrm>
                <a:off x="6360425" y="2925100"/>
                <a:ext cx="52525" cy="74600"/>
              </a:xfrm>
              <a:custGeom>
                <a:avLst/>
                <a:gdLst/>
                <a:ahLst/>
                <a:cxnLst/>
                <a:rect l="l" t="t" r="r" b="b"/>
                <a:pathLst>
                  <a:path w="2101" h="2984" extrusionOk="0">
                    <a:moveTo>
                      <a:pt x="1471" y="1"/>
                    </a:moveTo>
                    <a:cubicBezTo>
                      <a:pt x="1276" y="1"/>
                      <a:pt x="1089" y="92"/>
                      <a:pt x="982" y="275"/>
                    </a:cubicBezTo>
                    <a:cubicBezTo>
                      <a:pt x="640" y="914"/>
                      <a:pt x="343" y="1576"/>
                      <a:pt x="92" y="2260"/>
                    </a:cubicBezTo>
                    <a:cubicBezTo>
                      <a:pt x="1" y="2534"/>
                      <a:pt x="206" y="2900"/>
                      <a:pt x="480" y="2968"/>
                    </a:cubicBezTo>
                    <a:cubicBezTo>
                      <a:pt x="533" y="2979"/>
                      <a:pt x="584" y="2984"/>
                      <a:pt x="632" y="2984"/>
                    </a:cubicBezTo>
                    <a:cubicBezTo>
                      <a:pt x="902" y="2984"/>
                      <a:pt x="1110" y="2828"/>
                      <a:pt x="1188" y="2557"/>
                    </a:cubicBezTo>
                    <a:cubicBezTo>
                      <a:pt x="1256" y="2352"/>
                      <a:pt x="1347" y="2169"/>
                      <a:pt x="1439" y="1964"/>
                    </a:cubicBezTo>
                    <a:cubicBezTo>
                      <a:pt x="1598" y="1576"/>
                      <a:pt x="1758" y="1211"/>
                      <a:pt x="1964" y="845"/>
                    </a:cubicBezTo>
                    <a:cubicBezTo>
                      <a:pt x="2101" y="594"/>
                      <a:pt x="2032" y="229"/>
                      <a:pt x="1758" y="69"/>
                    </a:cubicBezTo>
                    <a:cubicBezTo>
                      <a:pt x="1667" y="24"/>
                      <a:pt x="1568" y="1"/>
                      <a:pt x="14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26"/>
              <p:cNvSpPr/>
              <p:nvPr/>
            </p:nvSpPr>
            <p:spPr>
              <a:xfrm>
                <a:off x="6315925" y="2868925"/>
                <a:ext cx="49100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2674" extrusionOk="0">
                    <a:moveTo>
                      <a:pt x="1316" y="1"/>
                    </a:moveTo>
                    <a:cubicBezTo>
                      <a:pt x="1126" y="1"/>
                      <a:pt x="944" y="102"/>
                      <a:pt x="822" y="285"/>
                    </a:cubicBezTo>
                    <a:cubicBezTo>
                      <a:pt x="502" y="810"/>
                      <a:pt x="251" y="1358"/>
                      <a:pt x="46" y="1951"/>
                    </a:cubicBezTo>
                    <a:cubicBezTo>
                      <a:pt x="0" y="2088"/>
                      <a:pt x="23" y="2271"/>
                      <a:pt x="92" y="2385"/>
                    </a:cubicBezTo>
                    <a:cubicBezTo>
                      <a:pt x="160" y="2499"/>
                      <a:pt x="297" y="2613"/>
                      <a:pt x="434" y="2659"/>
                    </a:cubicBezTo>
                    <a:cubicBezTo>
                      <a:pt x="479" y="2668"/>
                      <a:pt x="524" y="2673"/>
                      <a:pt x="567" y="2673"/>
                    </a:cubicBezTo>
                    <a:cubicBezTo>
                      <a:pt x="828" y="2673"/>
                      <a:pt x="1044" y="2502"/>
                      <a:pt x="1142" y="2248"/>
                    </a:cubicBezTo>
                    <a:cubicBezTo>
                      <a:pt x="1187" y="2111"/>
                      <a:pt x="1233" y="1997"/>
                      <a:pt x="1279" y="1860"/>
                    </a:cubicBezTo>
                    <a:cubicBezTo>
                      <a:pt x="1438" y="1517"/>
                      <a:pt x="1621" y="1175"/>
                      <a:pt x="1804" y="855"/>
                    </a:cubicBezTo>
                    <a:cubicBezTo>
                      <a:pt x="1963" y="604"/>
                      <a:pt x="1872" y="216"/>
                      <a:pt x="1598" y="79"/>
                    </a:cubicBezTo>
                    <a:cubicBezTo>
                      <a:pt x="1507" y="26"/>
                      <a:pt x="1410" y="1"/>
                      <a:pt x="13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73" name="Google Shape;1273;p2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APTION_ONLY_2_2"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9"/>
          <p:cNvSpPr txBox="1">
            <a:spLocks noGrp="1"/>
          </p:cNvSpPr>
          <p:nvPr>
            <p:ph type="body" idx="1"/>
          </p:nvPr>
        </p:nvSpPr>
        <p:spPr>
          <a:xfrm>
            <a:off x="5603825" y="2894208"/>
            <a:ext cx="2843400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395" name="Google Shape;1395;p29"/>
          <p:cNvSpPr txBox="1">
            <a:spLocks noGrp="1"/>
          </p:cNvSpPr>
          <p:nvPr>
            <p:ph type="subTitle" idx="2"/>
          </p:nvPr>
        </p:nvSpPr>
        <p:spPr>
          <a:xfrm>
            <a:off x="5136575" y="1550525"/>
            <a:ext cx="33102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396" name="Google Shape;1396;p29"/>
          <p:cNvSpPr/>
          <p:nvPr/>
        </p:nvSpPr>
        <p:spPr>
          <a:xfrm flipH="1">
            <a:off x="4371324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7" name="Google Shape;1397;p29"/>
          <p:cNvGrpSpPr/>
          <p:nvPr/>
        </p:nvGrpSpPr>
        <p:grpSpPr>
          <a:xfrm>
            <a:off x="8285150" y="-214100"/>
            <a:ext cx="1067700" cy="1029050"/>
            <a:chOff x="4445375" y="3754025"/>
            <a:chExt cx="1067700" cy="1029050"/>
          </a:xfrm>
        </p:grpSpPr>
        <p:sp>
          <p:nvSpPr>
            <p:cNvPr id="1398" name="Google Shape;1398;p29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9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9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9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9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9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9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5" name="Google Shape;1405;p29"/>
          <p:cNvGrpSpPr/>
          <p:nvPr/>
        </p:nvGrpSpPr>
        <p:grpSpPr>
          <a:xfrm>
            <a:off x="8679950" y="976150"/>
            <a:ext cx="416575" cy="426150"/>
            <a:chOff x="5045125" y="2936525"/>
            <a:chExt cx="416575" cy="426150"/>
          </a:xfrm>
        </p:grpSpPr>
        <p:sp>
          <p:nvSpPr>
            <p:cNvPr id="1406" name="Google Shape;1406;p29"/>
            <p:cNvSpPr/>
            <p:nvPr/>
          </p:nvSpPr>
          <p:spPr>
            <a:xfrm>
              <a:off x="5045125" y="3118075"/>
              <a:ext cx="292750" cy="244600"/>
            </a:xfrm>
            <a:custGeom>
              <a:avLst/>
              <a:gdLst/>
              <a:ahLst/>
              <a:cxnLst/>
              <a:rect l="l" t="t" r="r" b="b"/>
              <a:pathLst>
                <a:path w="11710" h="9784" extrusionOk="0">
                  <a:moveTo>
                    <a:pt x="5469" y="0"/>
                  </a:moveTo>
                  <a:cubicBezTo>
                    <a:pt x="4761" y="0"/>
                    <a:pt x="4052" y="132"/>
                    <a:pt x="3379" y="416"/>
                  </a:cubicBezTo>
                  <a:cubicBezTo>
                    <a:pt x="1827" y="1078"/>
                    <a:pt x="1073" y="2516"/>
                    <a:pt x="571" y="4045"/>
                  </a:cubicBezTo>
                  <a:cubicBezTo>
                    <a:pt x="183" y="5232"/>
                    <a:pt x="1" y="6647"/>
                    <a:pt x="548" y="7766"/>
                  </a:cubicBezTo>
                  <a:cubicBezTo>
                    <a:pt x="571" y="7834"/>
                    <a:pt x="571" y="7880"/>
                    <a:pt x="594" y="7926"/>
                  </a:cubicBezTo>
                  <a:cubicBezTo>
                    <a:pt x="1187" y="9181"/>
                    <a:pt x="2511" y="9660"/>
                    <a:pt x="3812" y="9752"/>
                  </a:cubicBezTo>
                  <a:cubicBezTo>
                    <a:pt x="4057" y="9773"/>
                    <a:pt x="4305" y="9783"/>
                    <a:pt x="4554" y="9783"/>
                  </a:cubicBezTo>
                  <a:cubicBezTo>
                    <a:pt x="5907" y="9783"/>
                    <a:pt x="7307" y="9480"/>
                    <a:pt x="8560" y="8998"/>
                  </a:cubicBezTo>
                  <a:cubicBezTo>
                    <a:pt x="9907" y="8450"/>
                    <a:pt x="11253" y="7697"/>
                    <a:pt x="11505" y="6145"/>
                  </a:cubicBezTo>
                  <a:cubicBezTo>
                    <a:pt x="11710" y="4867"/>
                    <a:pt x="11208" y="3520"/>
                    <a:pt x="10432" y="2493"/>
                  </a:cubicBezTo>
                  <a:cubicBezTo>
                    <a:pt x="9283" y="961"/>
                    <a:pt x="7380" y="0"/>
                    <a:pt x="5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9"/>
            <p:cNvSpPr/>
            <p:nvPr/>
          </p:nvSpPr>
          <p:spPr>
            <a:xfrm>
              <a:off x="5271100" y="2936525"/>
              <a:ext cx="190600" cy="157350"/>
            </a:xfrm>
            <a:custGeom>
              <a:avLst/>
              <a:gdLst/>
              <a:ahLst/>
              <a:cxnLst/>
              <a:rect l="l" t="t" r="r" b="b"/>
              <a:pathLst>
                <a:path w="7624" h="6294" extrusionOk="0">
                  <a:moveTo>
                    <a:pt x="3401" y="0"/>
                  </a:moveTo>
                  <a:cubicBezTo>
                    <a:pt x="2602" y="0"/>
                    <a:pt x="1803" y="274"/>
                    <a:pt x="1233" y="868"/>
                  </a:cubicBezTo>
                  <a:cubicBezTo>
                    <a:pt x="639" y="1484"/>
                    <a:pt x="343" y="2328"/>
                    <a:pt x="92" y="3127"/>
                  </a:cubicBezTo>
                  <a:cubicBezTo>
                    <a:pt x="0" y="3424"/>
                    <a:pt x="137" y="3652"/>
                    <a:pt x="343" y="3766"/>
                  </a:cubicBezTo>
                  <a:cubicBezTo>
                    <a:pt x="411" y="4246"/>
                    <a:pt x="594" y="4702"/>
                    <a:pt x="913" y="5113"/>
                  </a:cubicBezTo>
                  <a:cubicBezTo>
                    <a:pt x="1559" y="5920"/>
                    <a:pt x="2506" y="6293"/>
                    <a:pt x="3470" y="6293"/>
                  </a:cubicBezTo>
                  <a:cubicBezTo>
                    <a:pt x="4006" y="6293"/>
                    <a:pt x="4547" y="6178"/>
                    <a:pt x="5045" y="5958"/>
                  </a:cubicBezTo>
                  <a:cubicBezTo>
                    <a:pt x="6437" y="5341"/>
                    <a:pt x="7624" y="3812"/>
                    <a:pt x="7122" y="2237"/>
                  </a:cubicBezTo>
                  <a:cubicBezTo>
                    <a:pt x="6665" y="799"/>
                    <a:pt x="4816" y="23"/>
                    <a:pt x="3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8" name="Google Shape;1408;p29"/>
          <p:cNvSpPr/>
          <p:nvPr/>
        </p:nvSpPr>
        <p:spPr>
          <a:xfrm flipH="1">
            <a:off x="-10415" y="3986400"/>
            <a:ext cx="5085340" cy="1461854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9" name="Google Shape;1409;p29"/>
          <p:cNvGrpSpPr/>
          <p:nvPr/>
        </p:nvGrpSpPr>
        <p:grpSpPr>
          <a:xfrm rot="-1413944">
            <a:off x="24" y="4167079"/>
            <a:ext cx="671649" cy="976573"/>
            <a:chOff x="6754175" y="1092800"/>
            <a:chExt cx="671650" cy="976575"/>
          </a:xfrm>
        </p:grpSpPr>
        <p:sp>
          <p:nvSpPr>
            <p:cNvPr id="1410" name="Google Shape;1410;p29"/>
            <p:cNvSpPr/>
            <p:nvPr/>
          </p:nvSpPr>
          <p:spPr>
            <a:xfrm>
              <a:off x="7014950" y="1223675"/>
              <a:ext cx="70200" cy="69675"/>
            </a:xfrm>
            <a:custGeom>
              <a:avLst/>
              <a:gdLst/>
              <a:ahLst/>
              <a:cxnLst/>
              <a:rect l="l" t="t" r="r" b="b"/>
              <a:pathLst>
                <a:path w="2808" h="2787" extrusionOk="0">
                  <a:moveTo>
                    <a:pt x="1580" y="1"/>
                  </a:moveTo>
                  <a:cubicBezTo>
                    <a:pt x="1466" y="1"/>
                    <a:pt x="1353" y="12"/>
                    <a:pt x="1233" y="39"/>
                  </a:cubicBezTo>
                  <a:cubicBezTo>
                    <a:pt x="1027" y="84"/>
                    <a:pt x="845" y="221"/>
                    <a:pt x="685" y="358"/>
                  </a:cubicBezTo>
                  <a:cubicBezTo>
                    <a:pt x="639" y="381"/>
                    <a:pt x="617" y="381"/>
                    <a:pt x="594" y="404"/>
                  </a:cubicBezTo>
                  <a:cubicBezTo>
                    <a:pt x="411" y="518"/>
                    <a:pt x="274" y="632"/>
                    <a:pt x="183" y="815"/>
                  </a:cubicBezTo>
                  <a:cubicBezTo>
                    <a:pt x="69" y="997"/>
                    <a:pt x="46" y="1180"/>
                    <a:pt x="0" y="1385"/>
                  </a:cubicBezTo>
                  <a:cubicBezTo>
                    <a:pt x="0" y="1522"/>
                    <a:pt x="23" y="1682"/>
                    <a:pt x="46" y="1819"/>
                  </a:cubicBezTo>
                  <a:cubicBezTo>
                    <a:pt x="69" y="1910"/>
                    <a:pt x="114" y="2001"/>
                    <a:pt x="160" y="2070"/>
                  </a:cubicBezTo>
                  <a:cubicBezTo>
                    <a:pt x="183" y="2116"/>
                    <a:pt x="206" y="2161"/>
                    <a:pt x="229" y="2207"/>
                  </a:cubicBezTo>
                  <a:cubicBezTo>
                    <a:pt x="343" y="2367"/>
                    <a:pt x="480" y="2504"/>
                    <a:pt x="662" y="2595"/>
                  </a:cubicBezTo>
                  <a:cubicBezTo>
                    <a:pt x="845" y="2709"/>
                    <a:pt x="1027" y="2755"/>
                    <a:pt x="1256" y="2778"/>
                  </a:cubicBezTo>
                  <a:cubicBezTo>
                    <a:pt x="1299" y="2784"/>
                    <a:pt x="1341" y="2787"/>
                    <a:pt x="1384" y="2787"/>
                  </a:cubicBezTo>
                  <a:cubicBezTo>
                    <a:pt x="1499" y="2787"/>
                    <a:pt x="1612" y="2765"/>
                    <a:pt x="1712" y="2732"/>
                  </a:cubicBezTo>
                  <a:cubicBezTo>
                    <a:pt x="1849" y="2709"/>
                    <a:pt x="2009" y="2641"/>
                    <a:pt x="2123" y="2572"/>
                  </a:cubicBezTo>
                  <a:cubicBezTo>
                    <a:pt x="2306" y="2435"/>
                    <a:pt x="2420" y="2321"/>
                    <a:pt x="2534" y="2161"/>
                  </a:cubicBezTo>
                  <a:cubicBezTo>
                    <a:pt x="2625" y="2047"/>
                    <a:pt x="2671" y="1910"/>
                    <a:pt x="2717" y="1796"/>
                  </a:cubicBezTo>
                  <a:cubicBezTo>
                    <a:pt x="2808" y="1522"/>
                    <a:pt x="2808" y="1225"/>
                    <a:pt x="2739" y="952"/>
                  </a:cubicBezTo>
                  <a:cubicBezTo>
                    <a:pt x="2717" y="815"/>
                    <a:pt x="2648" y="700"/>
                    <a:pt x="2580" y="586"/>
                  </a:cubicBezTo>
                  <a:cubicBezTo>
                    <a:pt x="2465" y="404"/>
                    <a:pt x="2374" y="312"/>
                    <a:pt x="2192" y="175"/>
                  </a:cubicBezTo>
                  <a:cubicBezTo>
                    <a:pt x="2169" y="153"/>
                    <a:pt x="2123" y="130"/>
                    <a:pt x="2100" y="130"/>
                  </a:cubicBezTo>
                  <a:cubicBezTo>
                    <a:pt x="2009" y="84"/>
                    <a:pt x="1918" y="39"/>
                    <a:pt x="1826" y="16"/>
                  </a:cubicBezTo>
                  <a:cubicBezTo>
                    <a:pt x="1741" y="6"/>
                    <a:pt x="1660" y="1"/>
                    <a:pt x="1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9"/>
            <p:cNvSpPr/>
            <p:nvPr/>
          </p:nvSpPr>
          <p:spPr>
            <a:xfrm>
              <a:off x="6904250" y="1350500"/>
              <a:ext cx="62225" cy="62125"/>
            </a:xfrm>
            <a:custGeom>
              <a:avLst/>
              <a:gdLst/>
              <a:ahLst/>
              <a:cxnLst/>
              <a:rect l="l" t="t" r="r" b="b"/>
              <a:pathLst>
                <a:path w="2489" h="2485" extrusionOk="0">
                  <a:moveTo>
                    <a:pt x="1173" y="0"/>
                  </a:moveTo>
                  <a:cubicBezTo>
                    <a:pt x="1086" y="0"/>
                    <a:pt x="994" y="17"/>
                    <a:pt x="913" y="33"/>
                  </a:cubicBezTo>
                  <a:cubicBezTo>
                    <a:pt x="822" y="56"/>
                    <a:pt x="731" y="124"/>
                    <a:pt x="639" y="193"/>
                  </a:cubicBezTo>
                  <a:cubicBezTo>
                    <a:pt x="548" y="215"/>
                    <a:pt x="457" y="261"/>
                    <a:pt x="388" y="352"/>
                  </a:cubicBezTo>
                  <a:cubicBezTo>
                    <a:pt x="343" y="375"/>
                    <a:pt x="320" y="421"/>
                    <a:pt x="274" y="466"/>
                  </a:cubicBezTo>
                  <a:cubicBezTo>
                    <a:pt x="251" y="512"/>
                    <a:pt x="206" y="558"/>
                    <a:pt x="183" y="603"/>
                  </a:cubicBezTo>
                  <a:cubicBezTo>
                    <a:pt x="137" y="672"/>
                    <a:pt x="114" y="740"/>
                    <a:pt x="92" y="832"/>
                  </a:cubicBezTo>
                  <a:cubicBezTo>
                    <a:pt x="69" y="854"/>
                    <a:pt x="69" y="877"/>
                    <a:pt x="69" y="900"/>
                  </a:cubicBezTo>
                  <a:cubicBezTo>
                    <a:pt x="0" y="1128"/>
                    <a:pt x="0" y="1334"/>
                    <a:pt x="69" y="1562"/>
                  </a:cubicBezTo>
                  <a:cubicBezTo>
                    <a:pt x="92" y="1676"/>
                    <a:pt x="137" y="1767"/>
                    <a:pt x="183" y="1859"/>
                  </a:cubicBezTo>
                  <a:cubicBezTo>
                    <a:pt x="228" y="1950"/>
                    <a:pt x="297" y="2041"/>
                    <a:pt x="365" y="2133"/>
                  </a:cubicBezTo>
                  <a:cubicBezTo>
                    <a:pt x="388" y="2133"/>
                    <a:pt x="411" y="2155"/>
                    <a:pt x="434" y="2178"/>
                  </a:cubicBezTo>
                  <a:cubicBezTo>
                    <a:pt x="502" y="2224"/>
                    <a:pt x="548" y="2292"/>
                    <a:pt x="639" y="2315"/>
                  </a:cubicBezTo>
                  <a:cubicBezTo>
                    <a:pt x="708" y="2361"/>
                    <a:pt x="776" y="2384"/>
                    <a:pt x="845" y="2429"/>
                  </a:cubicBezTo>
                  <a:cubicBezTo>
                    <a:pt x="890" y="2429"/>
                    <a:pt x="913" y="2429"/>
                    <a:pt x="936" y="2452"/>
                  </a:cubicBezTo>
                  <a:cubicBezTo>
                    <a:pt x="1017" y="2468"/>
                    <a:pt x="1097" y="2484"/>
                    <a:pt x="1178" y="2484"/>
                  </a:cubicBezTo>
                  <a:cubicBezTo>
                    <a:pt x="1212" y="2484"/>
                    <a:pt x="1245" y="2482"/>
                    <a:pt x="1278" y="2475"/>
                  </a:cubicBezTo>
                  <a:cubicBezTo>
                    <a:pt x="1370" y="2475"/>
                    <a:pt x="1507" y="2452"/>
                    <a:pt x="1598" y="2407"/>
                  </a:cubicBezTo>
                  <a:cubicBezTo>
                    <a:pt x="1712" y="2384"/>
                    <a:pt x="1826" y="2338"/>
                    <a:pt x="1918" y="2270"/>
                  </a:cubicBezTo>
                  <a:cubicBezTo>
                    <a:pt x="1986" y="2224"/>
                    <a:pt x="2100" y="2155"/>
                    <a:pt x="2169" y="2064"/>
                  </a:cubicBezTo>
                  <a:cubicBezTo>
                    <a:pt x="2237" y="1973"/>
                    <a:pt x="2306" y="1904"/>
                    <a:pt x="2351" y="1790"/>
                  </a:cubicBezTo>
                  <a:cubicBezTo>
                    <a:pt x="2397" y="1722"/>
                    <a:pt x="2420" y="1653"/>
                    <a:pt x="2443" y="1562"/>
                  </a:cubicBezTo>
                  <a:cubicBezTo>
                    <a:pt x="2465" y="1516"/>
                    <a:pt x="2465" y="1448"/>
                    <a:pt x="2488" y="1402"/>
                  </a:cubicBezTo>
                  <a:cubicBezTo>
                    <a:pt x="2488" y="1242"/>
                    <a:pt x="2488" y="1128"/>
                    <a:pt x="2465" y="969"/>
                  </a:cubicBezTo>
                  <a:cubicBezTo>
                    <a:pt x="2443" y="946"/>
                    <a:pt x="2443" y="900"/>
                    <a:pt x="2443" y="877"/>
                  </a:cubicBezTo>
                  <a:cubicBezTo>
                    <a:pt x="2397" y="809"/>
                    <a:pt x="2374" y="717"/>
                    <a:pt x="2328" y="649"/>
                  </a:cubicBezTo>
                  <a:cubicBezTo>
                    <a:pt x="2283" y="558"/>
                    <a:pt x="2237" y="512"/>
                    <a:pt x="2169" y="444"/>
                  </a:cubicBezTo>
                  <a:cubicBezTo>
                    <a:pt x="2146" y="398"/>
                    <a:pt x="2123" y="375"/>
                    <a:pt x="2100" y="352"/>
                  </a:cubicBezTo>
                  <a:cubicBezTo>
                    <a:pt x="2032" y="307"/>
                    <a:pt x="1963" y="238"/>
                    <a:pt x="1895" y="193"/>
                  </a:cubicBezTo>
                  <a:cubicBezTo>
                    <a:pt x="1872" y="170"/>
                    <a:pt x="1849" y="170"/>
                    <a:pt x="1803" y="147"/>
                  </a:cubicBezTo>
                  <a:cubicBezTo>
                    <a:pt x="1735" y="101"/>
                    <a:pt x="1644" y="78"/>
                    <a:pt x="1552" y="56"/>
                  </a:cubicBezTo>
                  <a:cubicBezTo>
                    <a:pt x="1484" y="10"/>
                    <a:pt x="1370" y="10"/>
                    <a:pt x="1278" y="10"/>
                  </a:cubicBezTo>
                  <a:cubicBezTo>
                    <a:pt x="1245" y="3"/>
                    <a:pt x="1210" y="0"/>
                    <a:pt x="1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9"/>
            <p:cNvSpPr/>
            <p:nvPr/>
          </p:nvSpPr>
          <p:spPr>
            <a:xfrm>
              <a:off x="6895125" y="1500800"/>
              <a:ext cx="41675" cy="53100"/>
            </a:xfrm>
            <a:custGeom>
              <a:avLst/>
              <a:gdLst/>
              <a:ahLst/>
              <a:cxnLst/>
              <a:rect l="l" t="t" r="r" b="b"/>
              <a:pathLst>
                <a:path w="1667" h="2124" extrusionOk="0">
                  <a:moveTo>
                    <a:pt x="845" y="1"/>
                  </a:moveTo>
                  <a:cubicBezTo>
                    <a:pt x="799" y="1"/>
                    <a:pt x="730" y="24"/>
                    <a:pt x="662" y="24"/>
                  </a:cubicBezTo>
                  <a:cubicBezTo>
                    <a:pt x="548" y="69"/>
                    <a:pt x="457" y="115"/>
                    <a:pt x="365" y="206"/>
                  </a:cubicBezTo>
                  <a:cubicBezTo>
                    <a:pt x="205" y="343"/>
                    <a:pt x="114" y="503"/>
                    <a:pt x="69" y="686"/>
                  </a:cubicBezTo>
                  <a:cubicBezTo>
                    <a:pt x="23" y="777"/>
                    <a:pt x="23" y="891"/>
                    <a:pt x="23" y="982"/>
                  </a:cubicBezTo>
                  <a:cubicBezTo>
                    <a:pt x="23" y="1005"/>
                    <a:pt x="23" y="1028"/>
                    <a:pt x="23" y="1051"/>
                  </a:cubicBezTo>
                  <a:cubicBezTo>
                    <a:pt x="23" y="1074"/>
                    <a:pt x="23" y="1074"/>
                    <a:pt x="0" y="1074"/>
                  </a:cubicBezTo>
                  <a:cubicBezTo>
                    <a:pt x="0" y="1119"/>
                    <a:pt x="0" y="1142"/>
                    <a:pt x="23" y="1188"/>
                  </a:cubicBezTo>
                  <a:cubicBezTo>
                    <a:pt x="0" y="1279"/>
                    <a:pt x="23" y="1370"/>
                    <a:pt x="69" y="1439"/>
                  </a:cubicBezTo>
                  <a:cubicBezTo>
                    <a:pt x="91" y="1507"/>
                    <a:pt x="114" y="1553"/>
                    <a:pt x="160" y="1599"/>
                  </a:cubicBezTo>
                  <a:cubicBezTo>
                    <a:pt x="160" y="1599"/>
                    <a:pt x="160" y="1622"/>
                    <a:pt x="183" y="1644"/>
                  </a:cubicBezTo>
                  <a:cubicBezTo>
                    <a:pt x="274" y="1804"/>
                    <a:pt x="411" y="1941"/>
                    <a:pt x="571" y="2032"/>
                  </a:cubicBezTo>
                  <a:cubicBezTo>
                    <a:pt x="685" y="2101"/>
                    <a:pt x="799" y="2124"/>
                    <a:pt x="936" y="2124"/>
                  </a:cubicBezTo>
                  <a:cubicBezTo>
                    <a:pt x="1027" y="2124"/>
                    <a:pt x="1118" y="2124"/>
                    <a:pt x="1187" y="2078"/>
                  </a:cubicBezTo>
                  <a:cubicBezTo>
                    <a:pt x="1278" y="2032"/>
                    <a:pt x="1347" y="1987"/>
                    <a:pt x="1415" y="1918"/>
                  </a:cubicBezTo>
                  <a:cubicBezTo>
                    <a:pt x="1507" y="1827"/>
                    <a:pt x="1552" y="1736"/>
                    <a:pt x="1598" y="1622"/>
                  </a:cubicBezTo>
                  <a:cubicBezTo>
                    <a:pt x="1643" y="1507"/>
                    <a:pt x="1643" y="1393"/>
                    <a:pt x="1666" y="1279"/>
                  </a:cubicBezTo>
                  <a:cubicBezTo>
                    <a:pt x="1666" y="1165"/>
                    <a:pt x="1643" y="1051"/>
                    <a:pt x="1621" y="937"/>
                  </a:cubicBezTo>
                  <a:cubicBezTo>
                    <a:pt x="1598" y="868"/>
                    <a:pt x="1575" y="800"/>
                    <a:pt x="1552" y="731"/>
                  </a:cubicBezTo>
                  <a:cubicBezTo>
                    <a:pt x="1552" y="709"/>
                    <a:pt x="1552" y="709"/>
                    <a:pt x="1552" y="709"/>
                  </a:cubicBezTo>
                  <a:cubicBezTo>
                    <a:pt x="1552" y="594"/>
                    <a:pt x="1529" y="526"/>
                    <a:pt x="1484" y="435"/>
                  </a:cubicBezTo>
                  <a:cubicBezTo>
                    <a:pt x="1461" y="343"/>
                    <a:pt x="1415" y="275"/>
                    <a:pt x="1347" y="206"/>
                  </a:cubicBezTo>
                  <a:cubicBezTo>
                    <a:pt x="1210" y="92"/>
                    <a:pt x="1027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9"/>
            <p:cNvSpPr/>
            <p:nvPr/>
          </p:nvSpPr>
          <p:spPr>
            <a:xfrm>
              <a:off x="6954450" y="1656600"/>
              <a:ext cx="55950" cy="61800"/>
            </a:xfrm>
            <a:custGeom>
              <a:avLst/>
              <a:gdLst/>
              <a:ahLst/>
              <a:cxnLst/>
              <a:rect l="l" t="t" r="r" b="b"/>
              <a:pathLst>
                <a:path w="2238" h="2472" extrusionOk="0">
                  <a:moveTo>
                    <a:pt x="960" y="0"/>
                  </a:moveTo>
                  <a:cubicBezTo>
                    <a:pt x="777" y="23"/>
                    <a:pt x="594" y="69"/>
                    <a:pt x="457" y="206"/>
                  </a:cubicBezTo>
                  <a:cubicBezTo>
                    <a:pt x="389" y="297"/>
                    <a:pt x="320" y="388"/>
                    <a:pt x="252" y="480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913"/>
                    <a:pt x="47" y="959"/>
                  </a:cubicBezTo>
                  <a:cubicBezTo>
                    <a:pt x="24" y="1073"/>
                    <a:pt x="1" y="1210"/>
                    <a:pt x="24" y="1324"/>
                  </a:cubicBezTo>
                  <a:cubicBezTo>
                    <a:pt x="47" y="1552"/>
                    <a:pt x="92" y="1758"/>
                    <a:pt x="229" y="1940"/>
                  </a:cubicBezTo>
                  <a:cubicBezTo>
                    <a:pt x="275" y="2032"/>
                    <a:pt x="343" y="2100"/>
                    <a:pt x="412" y="2169"/>
                  </a:cubicBezTo>
                  <a:cubicBezTo>
                    <a:pt x="571" y="2306"/>
                    <a:pt x="663" y="2351"/>
                    <a:pt x="845" y="2420"/>
                  </a:cubicBezTo>
                  <a:cubicBezTo>
                    <a:pt x="937" y="2454"/>
                    <a:pt x="1051" y="2471"/>
                    <a:pt x="1165" y="2471"/>
                  </a:cubicBezTo>
                  <a:cubicBezTo>
                    <a:pt x="1279" y="2471"/>
                    <a:pt x="1393" y="2454"/>
                    <a:pt x="1485" y="2420"/>
                  </a:cubicBezTo>
                  <a:cubicBezTo>
                    <a:pt x="1667" y="2351"/>
                    <a:pt x="1758" y="2306"/>
                    <a:pt x="1895" y="2191"/>
                  </a:cubicBezTo>
                  <a:cubicBezTo>
                    <a:pt x="1987" y="2100"/>
                    <a:pt x="2055" y="2032"/>
                    <a:pt x="2101" y="1918"/>
                  </a:cubicBezTo>
                  <a:cubicBezTo>
                    <a:pt x="2146" y="1849"/>
                    <a:pt x="2192" y="1735"/>
                    <a:pt x="2215" y="1644"/>
                  </a:cubicBezTo>
                  <a:cubicBezTo>
                    <a:pt x="2215" y="1575"/>
                    <a:pt x="2238" y="1484"/>
                    <a:pt x="2238" y="1393"/>
                  </a:cubicBezTo>
                  <a:cubicBezTo>
                    <a:pt x="2238" y="1324"/>
                    <a:pt x="2215" y="1233"/>
                    <a:pt x="2192" y="1142"/>
                  </a:cubicBezTo>
                  <a:cubicBezTo>
                    <a:pt x="2124" y="913"/>
                    <a:pt x="1964" y="708"/>
                    <a:pt x="1758" y="594"/>
                  </a:cubicBezTo>
                  <a:cubicBezTo>
                    <a:pt x="1713" y="571"/>
                    <a:pt x="1667" y="548"/>
                    <a:pt x="1621" y="525"/>
                  </a:cubicBezTo>
                  <a:cubicBezTo>
                    <a:pt x="1576" y="411"/>
                    <a:pt x="1530" y="297"/>
                    <a:pt x="1439" y="206"/>
                  </a:cubicBezTo>
                  <a:cubicBezTo>
                    <a:pt x="1302" y="92"/>
                    <a:pt x="1142" y="0"/>
                    <a:pt x="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9"/>
            <p:cNvSpPr/>
            <p:nvPr/>
          </p:nvSpPr>
          <p:spPr>
            <a:xfrm>
              <a:off x="7072000" y="1827275"/>
              <a:ext cx="57675" cy="69825"/>
            </a:xfrm>
            <a:custGeom>
              <a:avLst/>
              <a:gdLst/>
              <a:ahLst/>
              <a:cxnLst/>
              <a:rect l="l" t="t" r="r" b="b"/>
              <a:pathLst>
                <a:path w="2307" h="2793" extrusionOk="0">
                  <a:moveTo>
                    <a:pt x="1090" y="1"/>
                  </a:moveTo>
                  <a:cubicBezTo>
                    <a:pt x="987" y="1"/>
                    <a:pt x="886" y="23"/>
                    <a:pt x="800" y="66"/>
                  </a:cubicBezTo>
                  <a:cubicBezTo>
                    <a:pt x="708" y="89"/>
                    <a:pt x="640" y="135"/>
                    <a:pt x="572" y="203"/>
                  </a:cubicBezTo>
                  <a:cubicBezTo>
                    <a:pt x="480" y="295"/>
                    <a:pt x="412" y="386"/>
                    <a:pt x="389" y="523"/>
                  </a:cubicBezTo>
                  <a:cubicBezTo>
                    <a:pt x="320" y="706"/>
                    <a:pt x="252" y="888"/>
                    <a:pt x="183" y="1071"/>
                  </a:cubicBezTo>
                  <a:cubicBezTo>
                    <a:pt x="161" y="1094"/>
                    <a:pt x="161" y="1139"/>
                    <a:pt x="161" y="1162"/>
                  </a:cubicBezTo>
                  <a:cubicBezTo>
                    <a:pt x="115" y="1253"/>
                    <a:pt x="69" y="1345"/>
                    <a:pt x="47" y="1436"/>
                  </a:cubicBezTo>
                  <a:cubicBezTo>
                    <a:pt x="24" y="1504"/>
                    <a:pt x="1" y="1619"/>
                    <a:pt x="24" y="1710"/>
                  </a:cubicBezTo>
                  <a:cubicBezTo>
                    <a:pt x="24" y="1915"/>
                    <a:pt x="69" y="2121"/>
                    <a:pt x="183" y="2281"/>
                  </a:cubicBezTo>
                  <a:cubicBezTo>
                    <a:pt x="298" y="2440"/>
                    <a:pt x="435" y="2577"/>
                    <a:pt x="617" y="2669"/>
                  </a:cubicBezTo>
                  <a:cubicBezTo>
                    <a:pt x="788" y="2746"/>
                    <a:pt x="958" y="2792"/>
                    <a:pt x="1129" y="2792"/>
                  </a:cubicBezTo>
                  <a:cubicBezTo>
                    <a:pt x="1209" y="2792"/>
                    <a:pt x="1290" y="2782"/>
                    <a:pt x="1370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4" y="2189"/>
                    <a:pt x="2192" y="2029"/>
                  </a:cubicBezTo>
                  <a:cubicBezTo>
                    <a:pt x="2261" y="1870"/>
                    <a:pt x="2306" y="1687"/>
                    <a:pt x="2306" y="1504"/>
                  </a:cubicBezTo>
                  <a:cubicBezTo>
                    <a:pt x="2306" y="1276"/>
                    <a:pt x="2238" y="1094"/>
                    <a:pt x="2146" y="888"/>
                  </a:cubicBezTo>
                  <a:cubicBezTo>
                    <a:pt x="2010" y="546"/>
                    <a:pt x="1713" y="295"/>
                    <a:pt x="1416" y="89"/>
                  </a:cubicBezTo>
                  <a:cubicBezTo>
                    <a:pt x="1320" y="29"/>
                    <a:pt x="1204" y="1"/>
                    <a:pt x="10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9"/>
            <p:cNvSpPr/>
            <p:nvPr/>
          </p:nvSpPr>
          <p:spPr>
            <a:xfrm>
              <a:off x="7220375" y="1878275"/>
              <a:ext cx="75925" cy="59250"/>
            </a:xfrm>
            <a:custGeom>
              <a:avLst/>
              <a:gdLst/>
              <a:ahLst/>
              <a:cxnLst/>
              <a:rect l="l" t="t" r="r" b="b"/>
              <a:pathLst>
                <a:path w="3037" h="2370" extrusionOk="0">
                  <a:moveTo>
                    <a:pt x="2001" y="1"/>
                  </a:moveTo>
                  <a:cubicBezTo>
                    <a:pt x="1912" y="1"/>
                    <a:pt x="1826" y="12"/>
                    <a:pt x="1758" y="35"/>
                  </a:cubicBezTo>
                  <a:cubicBezTo>
                    <a:pt x="1575" y="104"/>
                    <a:pt x="1416" y="195"/>
                    <a:pt x="1324" y="355"/>
                  </a:cubicBezTo>
                  <a:cubicBezTo>
                    <a:pt x="1324" y="355"/>
                    <a:pt x="1324" y="377"/>
                    <a:pt x="1324" y="377"/>
                  </a:cubicBezTo>
                  <a:cubicBezTo>
                    <a:pt x="1233" y="286"/>
                    <a:pt x="1142" y="241"/>
                    <a:pt x="1028" y="218"/>
                  </a:cubicBezTo>
                  <a:cubicBezTo>
                    <a:pt x="966" y="200"/>
                    <a:pt x="894" y="189"/>
                    <a:pt x="820" y="189"/>
                  </a:cubicBezTo>
                  <a:cubicBezTo>
                    <a:pt x="705" y="189"/>
                    <a:pt x="587" y="216"/>
                    <a:pt x="503" y="286"/>
                  </a:cubicBezTo>
                  <a:cubicBezTo>
                    <a:pt x="343" y="377"/>
                    <a:pt x="274" y="446"/>
                    <a:pt x="160" y="606"/>
                  </a:cubicBezTo>
                  <a:cubicBezTo>
                    <a:pt x="115" y="674"/>
                    <a:pt x="92" y="743"/>
                    <a:pt x="69" y="834"/>
                  </a:cubicBezTo>
                  <a:cubicBezTo>
                    <a:pt x="69" y="857"/>
                    <a:pt x="46" y="880"/>
                    <a:pt x="46" y="902"/>
                  </a:cubicBezTo>
                  <a:cubicBezTo>
                    <a:pt x="23" y="1017"/>
                    <a:pt x="0" y="1131"/>
                    <a:pt x="23" y="1222"/>
                  </a:cubicBezTo>
                  <a:cubicBezTo>
                    <a:pt x="46" y="1427"/>
                    <a:pt x="69" y="1519"/>
                    <a:pt x="160" y="1701"/>
                  </a:cubicBezTo>
                  <a:cubicBezTo>
                    <a:pt x="343" y="2135"/>
                    <a:pt x="822" y="2340"/>
                    <a:pt x="1279" y="2363"/>
                  </a:cubicBezTo>
                  <a:cubicBezTo>
                    <a:pt x="1316" y="2367"/>
                    <a:pt x="1354" y="2369"/>
                    <a:pt x="1392" y="2369"/>
                  </a:cubicBezTo>
                  <a:cubicBezTo>
                    <a:pt x="1559" y="2369"/>
                    <a:pt x="1723" y="2332"/>
                    <a:pt x="1872" y="2295"/>
                  </a:cubicBezTo>
                  <a:cubicBezTo>
                    <a:pt x="2032" y="2249"/>
                    <a:pt x="2215" y="2181"/>
                    <a:pt x="2374" y="2112"/>
                  </a:cubicBezTo>
                  <a:cubicBezTo>
                    <a:pt x="2557" y="1998"/>
                    <a:pt x="2739" y="1838"/>
                    <a:pt x="2854" y="1656"/>
                  </a:cubicBezTo>
                  <a:cubicBezTo>
                    <a:pt x="2922" y="1564"/>
                    <a:pt x="2968" y="1450"/>
                    <a:pt x="2991" y="1359"/>
                  </a:cubicBezTo>
                  <a:cubicBezTo>
                    <a:pt x="3036" y="1199"/>
                    <a:pt x="3036" y="1085"/>
                    <a:pt x="3013" y="925"/>
                  </a:cubicBezTo>
                  <a:cubicBezTo>
                    <a:pt x="2968" y="674"/>
                    <a:pt x="2876" y="446"/>
                    <a:pt x="2671" y="263"/>
                  </a:cubicBezTo>
                  <a:cubicBezTo>
                    <a:pt x="2557" y="149"/>
                    <a:pt x="2420" y="81"/>
                    <a:pt x="2260" y="35"/>
                  </a:cubicBezTo>
                  <a:cubicBezTo>
                    <a:pt x="2180" y="12"/>
                    <a:pt x="2089" y="1"/>
                    <a:pt x="2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9"/>
            <p:cNvSpPr/>
            <p:nvPr/>
          </p:nvSpPr>
          <p:spPr>
            <a:xfrm>
              <a:off x="7359050" y="1770925"/>
              <a:ext cx="66775" cy="64875"/>
            </a:xfrm>
            <a:custGeom>
              <a:avLst/>
              <a:gdLst/>
              <a:ahLst/>
              <a:cxnLst/>
              <a:rect l="l" t="t" r="r" b="b"/>
              <a:pathLst>
                <a:path w="2671" h="2595" extrusionOk="0">
                  <a:moveTo>
                    <a:pt x="1597" y="0"/>
                  </a:moveTo>
                  <a:cubicBezTo>
                    <a:pt x="1559" y="0"/>
                    <a:pt x="1521" y="6"/>
                    <a:pt x="1484" y="15"/>
                  </a:cubicBezTo>
                  <a:cubicBezTo>
                    <a:pt x="1392" y="15"/>
                    <a:pt x="1301" y="38"/>
                    <a:pt x="1233" y="106"/>
                  </a:cubicBezTo>
                  <a:cubicBezTo>
                    <a:pt x="1096" y="175"/>
                    <a:pt x="981" y="312"/>
                    <a:pt x="936" y="449"/>
                  </a:cubicBezTo>
                  <a:cubicBezTo>
                    <a:pt x="875" y="434"/>
                    <a:pt x="812" y="426"/>
                    <a:pt x="748" y="426"/>
                  </a:cubicBezTo>
                  <a:cubicBezTo>
                    <a:pt x="621" y="426"/>
                    <a:pt x="495" y="456"/>
                    <a:pt x="388" y="517"/>
                  </a:cubicBezTo>
                  <a:cubicBezTo>
                    <a:pt x="228" y="609"/>
                    <a:pt x="114" y="768"/>
                    <a:pt x="68" y="928"/>
                  </a:cubicBezTo>
                  <a:cubicBezTo>
                    <a:pt x="23" y="1156"/>
                    <a:pt x="0" y="1385"/>
                    <a:pt x="68" y="1590"/>
                  </a:cubicBezTo>
                  <a:cubicBezTo>
                    <a:pt x="137" y="1818"/>
                    <a:pt x="251" y="1978"/>
                    <a:pt x="411" y="2161"/>
                  </a:cubicBezTo>
                  <a:cubicBezTo>
                    <a:pt x="479" y="2229"/>
                    <a:pt x="548" y="2298"/>
                    <a:pt x="639" y="2343"/>
                  </a:cubicBezTo>
                  <a:cubicBezTo>
                    <a:pt x="685" y="2389"/>
                    <a:pt x="730" y="2412"/>
                    <a:pt x="799" y="2435"/>
                  </a:cubicBezTo>
                  <a:cubicBezTo>
                    <a:pt x="890" y="2480"/>
                    <a:pt x="981" y="2526"/>
                    <a:pt x="1096" y="2549"/>
                  </a:cubicBezTo>
                  <a:cubicBezTo>
                    <a:pt x="1187" y="2572"/>
                    <a:pt x="1324" y="2594"/>
                    <a:pt x="1415" y="2594"/>
                  </a:cubicBezTo>
                  <a:cubicBezTo>
                    <a:pt x="1643" y="2572"/>
                    <a:pt x="1849" y="2526"/>
                    <a:pt x="2031" y="2412"/>
                  </a:cubicBezTo>
                  <a:cubicBezTo>
                    <a:pt x="2191" y="2298"/>
                    <a:pt x="2351" y="2161"/>
                    <a:pt x="2442" y="1978"/>
                  </a:cubicBezTo>
                  <a:cubicBezTo>
                    <a:pt x="2625" y="1659"/>
                    <a:pt x="2671" y="1293"/>
                    <a:pt x="2579" y="951"/>
                  </a:cubicBezTo>
                  <a:cubicBezTo>
                    <a:pt x="2556" y="791"/>
                    <a:pt x="2488" y="631"/>
                    <a:pt x="2397" y="517"/>
                  </a:cubicBezTo>
                  <a:cubicBezTo>
                    <a:pt x="2328" y="426"/>
                    <a:pt x="2283" y="335"/>
                    <a:pt x="2191" y="266"/>
                  </a:cubicBezTo>
                  <a:cubicBezTo>
                    <a:pt x="2123" y="221"/>
                    <a:pt x="2077" y="175"/>
                    <a:pt x="2009" y="129"/>
                  </a:cubicBezTo>
                  <a:cubicBezTo>
                    <a:pt x="1917" y="84"/>
                    <a:pt x="1849" y="61"/>
                    <a:pt x="1758" y="38"/>
                  </a:cubicBezTo>
                  <a:cubicBezTo>
                    <a:pt x="1704" y="11"/>
                    <a:pt x="1651" y="0"/>
                    <a:pt x="1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9"/>
            <p:cNvSpPr/>
            <p:nvPr/>
          </p:nvSpPr>
          <p:spPr>
            <a:xfrm>
              <a:off x="7275150" y="114017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2" y="206"/>
                  </a:cubicBezTo>
                  <a:cubicBezTo>
                    <a:pt x="252" y="297"/>
                    <a:pt x="138" y="457"/>
                    <a:pt x="92" y="617"/>
                  </a:cubicBezTo>
                  <a:cubicBezTo>
                    <a:pt x="46" y="754"/>
                    <a:pt x="46" y="913"/>
                    <a:pt x="115" y="1050"/>
                  </a:cubicBezTo>
                  <a:cubicBezTo>
                    <a:pt x="46" y="1164"/>
                    <a:pt x="1" y="1279"/>
                    <a:pt x="1" y="1416"/>
                  </a:cubicBezTo>
                  <a:cubicBezTo>
                    <a:pt x="1" y="1644"/>
                    <a:pt x="46" y="1872"/>
                    <a:pt x="183" y="2055"/>
                  </a:cubicBezTo>
                  <a:cubicBezTo>
                    <a:pt x="320" y="2237"/>
                    <a:pt x="480" y="2397"/>
                    <a:pt x="663" y="2511"/>
                  </a:cubicBezTo>
                  <a:cubicBezTo>
                    <a:pt x="841" y="2590"/>
                    <a:pt x="1037" y="2653"/>
                    <a:pt x="1235" y="2653"/>
                  </a:cubicBezTo>
                  <a:cubicBezTo>
                    <a:pt x="1265" y="2653"/>
                    <a:pt x="1295" y="2651"/>
                    <a:pt x="1325" y="2648"/>
                  </a:cubicBezTo>
                  <a:cubicBezTo>
                    <a:pt x="1439" y="2648"/>
                    <a:pt x="1553" y="2625"/>
                    <a:pt x="1644" y="2602"/>
                  </a:cubicBezTo>
                  <a:cubicBezTo>
                    <a:pt x="1827" y="2534"/>
                    <a:pt x="1941" y="2466"/>
                    <a:pt x="2078" y="2351"/>
                  </a:cubicBezTo>
                  <a:cubicBezTo>
                    <a:pt x="2260" y="2192"/>
                    <a:pt x="2375" y="1986"/>
                    <a:pt x="2443" y="1781"/>
                  </a:cubicBezTo>
                  <a:cubicBezTo>
                    <a:pt x="2466" y="1735"/>
                    <a:pt x="2489" y="1689"/>
                    <a:pt x="2489" y="1644"/>
                  </a:cubicBezTo>
                  <a:cubicBezTo>
                    <a:pt x="2511" y="1530"/>
                    <a:pt x="2534" y="1393"/>
                    <a:pt x="2511" y="1279"/>
                  </a:cubicBezTo>
                  <a:cubicBezTo>
                    <a:pt x="2511" y="1073"/>
                    <a:pt x="2466" y="845"/>
                    <a:pt x="2329" y="639"/>
                  </a:cubicBezTo>
                  <a:cubicBezTo>
                    <a:pt x="2215" y="457"/>
                    <a:pt x="2032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9"/>
            <p:cNvSpPr/>
            <p:nvPr/>
          </p:nvSpPr>
          <p:spPr>
            <a:xfrm>
              <a:off x="7158175" y="1293225"/>
              <a:ext cx="54225" cy="54925"/>
            </a:xfrm>
            <a:custGeom>
              <a:avLst/>
              <a:gdLst/>
              <a:ahLst/>
              <a:cxnLst/>
              <a:rect l="l" t="t" r="r" b="b"/>
              <a:pathLst>
                <a:path w="2169" h="2197" extrusionOk="0">
                  <a:moveTo>
                    <a:pt x="1069" y="0"/>
                  </a:moveTo>
                  <a:cubicBezTo>
                    <a:pt x="1024" y="0"/>
                    <a:pt x="979" y="6"/>
                    <a:pt x="936" y="18"/>
                  </a:cubicBezTo>
                  <a:lnTo>
                    <a:pt x="708" y="18"/>
                  </a:lnTo>
                  <a:cubicBezTo>
                    <a:pt x="684" y="12"/>
                    <a:pt x="659" y="9"/>
                    <a:pt x="635" y="9"/>
                  </a:cubicBezTo>
                  <a:cubicBezTo>
                    <a:pt x="568" y="9"/>
                    <a:pt x="501" y="31"/>
                    <a:pt x="434" y="64"/>
                  </a:cubicBezTo>
                  <a:cubicBezTo>
                    <a:pt x="343" y="87"/>
                    <a:pt x="274" y="133"/>
                    <a:pt x="206" y="201"/>
                  </a:cubicBezTo>
                  <a:cubicBezTo>
                    <a:pt x="137" y="269"/>
                    <a:pt x="92" y="338"/>
                    <a:pt x="69" y="429"/>
                  </a:cubicBezTo>
                  <a:cubicBezTo>
                    <a:pt x="23" y="521"/>
                    <a:pt x="0" y="612"/>
                    <a:pt x="0" y="703"/>
                  </a:cubicBezTo>
                  <a:cubicBezTo>
                    <a:pt x="23" y="886"/>
                    <a:pt x="69" y="1068"/>
                    <a:pt x="206" y="1205"/>
                  </a:cubicBezTo>
                  <a:cubicBezTo>
                    <a:pt x="229" y="1205"/>
                    <a:pt x="229" y="1205"/>
                    <a:pt x="252" y="1228"/>
                  </a:cubicBezTo>
                  <a:cubicBezTo>
                    <a:pt x="252" y="1297"/>
                    <a:pt x="274" y="1388"/>
                    <a:pt x="274" y="1456"/>
                  </a:cubicBezTo>
                  <a:cubicBezTo>
                    <a:pt x="274" y="1479"/>
                    <a:pt x="297" y="1502"/>
                    <a:pt x="297" y="1525"/>
                  </a:cubicBezTo>
                  <a:cubicBezTo>
                    <a:pt x="320" y="1593"/>
                    <a:pt x="343" y="1662"/>
                    <a:pt x="389" y="1730"/>
                  </a:cubicBezTo>
                  <a:cubicBezTo>
                    <a:pt x="389" y="1730"/>
                    <a:pt x="389" y="1753"/>
                    <a:pt x="411" y="1753"/>
                  </a:cubicBezTo>
                  <a:cubicBezTo>
                    <a:pt x="457" y="1822"/>
                    <a:pt x="480" y="1890"/>
                    <a:pt x="548" y="1936"/>
                  </a:cubicBezTo>
                  <a:cubicBezTo>
                    <a:pt x="662" y="2050"/>
                    <a:pt x="777" y="2095"/>
                    <a:pt x="914" y="2164"/>
                  </a:cubicBezTo>
                  <a:lnTo>
                    <a:pt x="982" y="2164"/>
                  </a:lnTo>
                  <a:cubicBezTo>
                    <a:pt x="1030" y="2180"/>
                    <a:pt x="1090" y="2196"/>
                    <a:pt x="1145" y="2196"/>
                  </a:cubicBezTo>
                  <a:cubicBezTo>
                    <a:pt x="1168" y="2196"/>
                    <a:pt x="1190" y="2193"/>
                    <a:pt x="1210" y="2187"/>
                  </a:cubicBezTo>
                  <a:cubicBezTo>
                    <a:pt x="1279" y="2187"/>
                    <a:pt x="1347" y="2187"/>
                    <a:pt x="1416" y="2164"/>
                  </a:cubicBezTo>
                  <a:lnTo>
                    <a:pt x="1438" y="2164"/>
                  </a:lnTo>
                  <a:cubicBezTo>
                    <a:pt x="1484" y="2141"/>
                    <a:pt x="1507" y="2141"/>
                    <a:pt x="1553" y="2118"/>
                  </a:cubicBezTo>
                  <a:cubicBezTo>
                    <a:pt x="1575" y="2095"/>
                    <a:pt x="1621" y="2095"/>
                    <a:pt x="1644" y="2073"/>
                  </a:cubicBezTo>
                  <a:cubicBezTo>
                    <a:pt x="1667" y="2073"/>
                    <a:pt x="1667" y="2073"/>
                    <a:pt x="1667" y="2050"/>
                  </a:cubicBezTo>
                  <a:cubicBezTo>
                    <a:pt x="1735" y="2027"/>
                    <a:pt x="1781" y="1981"/>
                    <a:pt x="1827" y="1936"/>
                  </a:cubicBezTo>
                  <a:cubicBezTo>
                    <a:pt x="1849" y="1936"/>
                    <a:pt x="1849" y="1913"/>
                    <a:pt x="1872" y="1890"/>
                  </a:cubicBezTo>
                  <a:cubicBezTo>
                    <a:pt x="1986" y="1753"/>
                    <a:pt x="2032" y="1685"/>
                    <a:pt x="2100" y="1502"/>
                  </a:cubicBezTo>
                  <a:cubicBezTo>
                    <a:pt x="2123" y="1411"/>
                    <a:pt x="2146" y="1319"/>
                    <a:pt x="2146" y="1205"/>
                  </a:cubicBezTo>
                  <a:cubicBezTo>
                    <a:pt x="2169" y="1114"/>
                    <a:pt x="2146" y="1023"/>
                    <a:pt x="2123" y="931"/>
                  </a:cubicBezTo>
                  <a:cubicBezTo>
                    <a:pt x="2123" y="909"/>
                    <a:pt x="2123" y="886"/>
                    <a:pt x="2100" y="863"/>
                  </a:cubicBezTo>
                  <a:cubicBezTo>
                    <a:pt x="2078" y="794"/>
                    <a:pt x="2055" y="726"/>
                    <a:pt x="2032" y="657"/>
                  </a:cubicBezTo>
                  <a:cubicBezTo>
                    <a:pt x="2009" y="612"/>
                    <a:pt x="1963" y="566"/>
                    <a:pt x="1941" y="521"/>
                  </a:cubicBezTo>
                  <a:cubicBezTo>
                    <a:pt x="1895" y="498"/>
                    <a:pt x="1872" y="452"/>
                    <a:pt x="1827" y="406"/>
                  </a:cubicBezTo>
                  <a:cubicBezTo>
                    <a:pt x="1781" y="338"/>
                    <a:pt x="1712" y="292"/>
                    <a:pt x="1644" y="247"/>
                  </a:cubicBezTo>
                  <a:cubicBezTo>
                    <a:pt x="1621" y="224"/>
                    <a:pt x="1598" y="224"/>
                    <a:pt x="1575" y="201"/>
                  </a:cubicBezTo>
                  <a:cubicBezTo>
                    <a:pt x="1553" y="201"/>
                    <a:pt x="1530" y="201"/>
                    <a:pt x="1530" y="178"/>
                  </a:cubicBezTo>
                  <a:cubicBezTo>
                    <a:pt x="1484" y="155"/>
                    <a:pt x="1461" y="133"/>
                    <a:pt x="1438" y="110"/>
                  </a:cubicBezTo>
                  <a:cubicBezTo>
                    <a:pt x="1322" y="43"/>
                    <a:pt x="1192" y="0"/>
                    <a:pt x="1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9"/>
            <p:cNvSpPr/>
            <p:nvPr/>
          </p:nvSpPr>
          <p:spPr>
            <a:xfrm>
              <a:off x="7034350" y="1398425"/>
              <a:ext cx="54225" cy="53575"/>
            </a:xfrm>
            <a:custGeom>
              <a:avLst/>
              <a:gdLst/>
              <a:ahLst/>
              <a:cxnLst/>
              <a:rect l="l" t="t" r="r" b="b"/>
              <a:pathLst>
                <a:path w="2169" h="2143" extrusionOk="0">
                  <a:moveTo>
                    <a:pt x="1204" y="1"/>
                  </a:moveTo>
                  <a:cubicBezTo>
                    <a:pt x="1174" y="1"/>
                    <a:pt x="1146" y="4"/>
                    <a:pt x="1119" y="10"/>
                  </a:cubicBezTo>
                  <a:cubicBezTo>
                    <a:pt x="1028" y="10"/>
                    <a:pt x="959" y="10"/>
                    <a:pt x="868" y="33"/>
                  </a:cubicBezTo>
                  <a:cubicBezTo>
                    <a:pt x="845" y="33"/>
                    <a:pt x="822" y="56"/>
                    <a:pt x="799" y="56"/>
                  </a:cubicBezTo>
                  <a:cubicBezTo>
                    <a:pt x="776" y="56"/>
                    <a:pt x="754" y="79"/>
                    <a:pt x="731" y="79"/>
                  </a:cubicBezTo>
                  <a:cubicBezTo>
                    <a:pt x="640" y="102"/>
                    <a:pt x="525" y="124"/>
                    <a:pt x="434" y="170"/>
                  </a:cubicBezTo>
                  <a:cubicBezTo>
                    <a:pt x="388" y="216"/>
                    <a:pt x="343" y="238"/>
                    <a:pt x="297" y="284"/>
                  </a:cubicBezTo>
                  <a:cubicBezTo>
                    <a:pt x="206" y="375"/>
                    <a:pt x="160" y="467"/>
                    <a:pt x="115" y="581"/>
                  </a:cubicBezTo>
                  <a:cubicBezTo>
                    <a:pt x="115" y="604"/>
                    <a:pt x="92" y="649"/>
                    <a:pt x="92" y="672"/>
                  </a:cubicBezTo>
                  <a:cubicBezTo>
                    <a:pt x="92" y="695"/>
                    <a:pt x="92" y="695"/>
                    <a:pt x="92" y="718"/>
                  </a:cubicBezTo>
                  <a:cubicBezTo>
                    <a:pt x="69" y="741"/>
                    <a:pt x="69" y="763"/>
                    <a:pt x="69" y="786"/>
                  </a:cubicBezTo>
                  <a:cubicBezTo>
                    <a:pt x="46" y="786"/>
                    <a:pt x="46" y="809"/>
                    <a:pt x="46" y="809"/>
                  </a:cubicBezTo>
                  <a:cubicBezTo>
                    <a:pt x="0" y="992"/>
                    <a:pt x="23" y="1129"/>
                    <a:pt x="46" y="1311"/>
                  </a:cubicBezTo>
                  <a:cubicBezTo>
                    <a:pt x="69" y="1403"/>
                    <a:pt x="115" y="1494"/>
                    <a:pt x="160" y="1540"/>
                  </a:cubicBezTo>
                  <a:cubicBezTo>
                    <a:pt x="183" y="1562"/>
                    <a:pt x="206" y="1562"/>
                    <a:pt x="206" y="1585"/>
                  </a:cubicBezTo>
                  <a:cubicBezTo>
                    <a:pt x="206" y="1585"/>
                    <a:pt x="206" y="1608"/>
                    <a:pt x="206" y="1608"/>
                  </a:cubicBezTo>
                  <a:cubicBezTo>
                    <a:pt x="229" y="1631"/>
                    <a:pt x="251" y="1654"/>
                    <a:pt x="251" y="1676"/>
                  </a:cubicBezTo>
                  <a:cubicBezTo>
                    <a:pt x="320" y="1745"/>
                    <a:pt x="366" y="1813"/>
                    <a:pt x="411" y="1882"/>
                  </a:cubicBezTo>
                  <a:cubicBezTo>
                    <a:pt x="434" y="1905"/>
                    <a:pt x="434" y="1905"/>
                    <a:pt x="457" y="1905"/>
                  </a:cubicBezTo>
                  <a:cubicBezTo>
                    <a:pt x="571" y="2019"/>
                    <a:pt x="571" y="2019"/>
                    <a:pt x="685" y="2064"/>
                  </a:cubicBezTo>
                  <a:cubicBezTo>
                    <a:pt x="708" y="2064"/>
                    <a:pt x="754" y="2087"/>
                    <a:pt x="776" y="2110"/>
                  </a:cubicBezTo>
                  <a:cubicBezTo>
                    <a:pt x="845" y="2133"/>
                    <a:pt x="959" y="2133"/>
                    <a:pt x="1028" y="2133"/>
                  </a:cubicBezTo>
                  <a:cubicBezTo>
                    <a:pt x="1054" y="2140"/>
                    <a:pt x="1083" y="2142"/>
                    <a:pt x="1112" y="2142"/>
                  </a:cubicBezTo>
                  <a:cubicBezTo>
                    <a:pt x="1184" y="2142"/>
                    <a:pt x="1260" y="2126"/>
                    <a:pt x="1324" y="2110"/>
                  </a:cubicBezTo>
                  <a:cubicBezTo>
                    <a:pt x="1416" y="2087"/>
                    <a:pt x="1484" y="2042"/>
                    <a:pt x="1553" y="2019"/>
                  </a:cubicBezTo>
                  <a:cubicBezTo>
                    <a:pt x="1575" y="2019"/>
                    <a:pt x="1598" y="1996"/>
                    <a:pt x="1621" y="1996"/>
                  </a:cubicBezTo>
                  <a:cubicBezTo>
                    <a:pt x="1689" y="1950"/>
                    <a:pt x="1758" y="1882"/>
                    <a:pt x="1804" y="1836"/>
                  </a:cubicBezTo>
                  <a:cubicBezTo>
                    <a:pt x="1826" y="1813"/>
                    <a:pt x="1849" y="1813"/>
                    <a:pt x="1849" y="1791"/>
                  </a:cubicBezTo>
                  <a:cubicBezTo>
                    <a:pt x="1918" y="1722"/>
                    <a:pt x="1986" y="1631"/>
                    <a:pt x="2032" y="1540"/>
                  </a:cubicBezTo>
                  <a:cubicBezTo>
                    <a:pt x="2078" y="1471"/>
                    <a:pt x="2100" y="1380"/>
                    <a:pt x="2123" y="1311"/>
                  </a:cubicBezTo>
                  <a:cubicBezTo>
                    <a:pt x="2146" y="1288"/>
                    <a:pt x="2146" y="1266"/>
                    <a:pt x="2146" y="1243"/>
                  </a:cubicBezTo>
                  <a:cubicBezTo>
                    <a:pt x="2169" y="1174"/>
                    <a:pt x="2169" y="1083"/>
                    <a:pt x="2169" y="1015"/>
                  </a:cubicBezTo>
                  <a:cubicBezTo>
                    <a:pt x="2169" y="992"/>
                    <a:pt x="2169" y="992"/>
                    <a:pt x="2169" y="969"/>
                  </a:cubicBezTo>
                  <a:cubicBezTo>
                    <a:pt x="2169" y="900"/>
                    <a:pt x="2169" y="832"/>
                    <a:pt x="2146" y="763"/>
                  </a:cubicBezTo>
                  <a:cubicBezTo>
                    <a:pt x="2123" y="672"/>
                    <a:pt x="2078" y="604"/>
                    <a:pt x="2055" y="535"/>
                  </a:cubicBezTo>
                  <a:cubicBezTo>
                    <a:pt x="2055" y="512"/>
                    <a:pt x="2032" y="490"/>
                    <a:pt x="2032" y="467"/>
                  </a:cubicBezTo>
                  <a:cubicBezTo>
                    <a:pt x="1986" y="421"/>
                    <a:pt x="1941" y="375"/>
                    <a:pt x="1895" y="307"/>
                  </a:cubicBezTo>
                  <a:cubicBezTo>
                    <a:pt x="1895" y="307"/>
                    <a:pt x="1895" y="307"/>
                    <a:pt x="1872" y="284"/>
                  </a:cubicBezTo>
                  <a:cubicBezTo>
                    <a:pt x="1872" y="284"/>
                    <a:pt x="1872" y="284"/>
                    <a:pt x="1849" y="261"/>
                  </a:cubicBezTo>
                  <a:cubicBezTo>
                    <a:pt x="1804" y="216"/>
                    <a:pt x="1758" y="170"/>
                    <a:pt x="1689" y="147"/>
                  </a:cubicBezTo>
                  <a:cubicBezTo>
                    <a:pt x="1621" y="102"/>
                    <a:pt x="1553" y="79"/>
                    <a:pt x="1484" y="56"/>
                  </a:cubicBezTo>
                  <a:cubicBezTo>
                    <a:pt x="1461" y="33"/>
                    <a:pt x="1438" y="33"/>
                    <a:pt x="1416" y="33"/>
                  </a:cubicBezTo>
                  <a:cubicBezTo>
                    <a:pt x="1351" y="17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9"/>
            <p:cNvSpPr/>
            <p:nvPr/>
          </p:nvSpPr>
          <p:spPr>
            <a:xfrm>
              <a:off x="7035500" y="1552750"/>
              <a:ext cx="55375" cy="58225"/>
            </a:xfrm>
            <a:custGeom>
              <a:avLst/>
              <a:gdLst/>
              <a:ahLst/>
              <a:cxnLst/>
              <a:rect l="l" t="t" r="r" b="b"/>
              <a:pathLst>
                <a:path w="2215" h="2329" extrusionOk="0">
                  <a:moveTo>
                    <a:pt x="976" y="0"/>
                  </a:moveTo>
                  <a:cubicBezTo>
                    <a:pt x="850" y="0"/>
                    <a:pt x="723" y="30"/>
                    <a:pt x="616" y="91"/>
                  </a:cubicBezTo>
                  <a:cubicBezTo>
                    <a:pt x="525" y="160"/>
                    <a:pt x="434" y="228"/>
                    <a:pt x="342" y="320"/>
                  </a:cubicBezTo>
                  <a:cubicBezTo>
                    <a:pt x="274" y="411"/>
                    <a:pt x="205" y="502"/>
                    <a:pt x="160" y="594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23" y="1004"/>
                    <a:pt x="0" y="1096"/>
                    <a:pt x="0" y="1187"/>
                  </a:cubicBezTo>
                  <a:cubicBezTo>
                    <a:pt x="0" y="1278"/>
                    <a:pt x="23" y="1370"/>
                    <a:pt x="46" y="1461"/>
                  </a:cubicBezTo>
                  <a:cubicBezTo>
                    <a:pt x="46" y="1484"/>
                    <a:pt x="46" y="1507"/>
                    <a:pt x="69" y="1529"/>
                  </a:cubicBezTo>
                  <a:cubicBezTo>
                    <a:pt x="91" y="1621"/>
                    <a:pt x="114" y="1689"/>
                    <a:pt x="160" y="1758"/>
                  </a:cubicBezTo>
                  <a:cubicBezTo>
                    <a:pt x="205" y="1826"/>
                    <a:pt x="251" y="1895"/>
                    <a:pt x="320" y="1963"/>
                  </a:cubicBezTo>
                  <a:cubicBezTo>
                    <a:pt x="320" y="1986"/>
                    <a:pt x="342" y="2009"/>
                    <a:pt x="365" y="2031"/>
                  </a:cubicBezTo>
                  <a:cubicBezTo>
                    <a:pt x="434" y="2077"/>
                    <a:pt x="502" y="2123"/>
                    <a:pt x="571" y="2168"/>
                  </a:cubicBezTo>
                  <a:cubicBezTo>
                    <a:pt x="639" y="2214"/>
                    <a:pt x="730" y="2237"/>
                    <a:pt x="799" y="2283"/>
                  </a:cubicBezTo>
                  <a:cubicBezTo>
                    <a:pt x="913" y="2305"/>
                    <a:pt x="1027" y="2328"/>
                    <a:pt x="1141" y="2328"/>
                  </a:cubicBezTo>
                  <a:lnTo>
                    <a:pt x="1210" y="2328"/>
                  </a:lnTo>
                  <a:cubicBezTo>
                    <a:pt x="1301" y="2328"/>
                    <a:pt x="1370" y="2328"/>
                    <a:pt x="1461" y="2283"/>
                  </a:cubicBezTo>
                  <a:cubicBezTo>
                    <a:pt x="1621" y="2237"/>
                    <a:pt x="1758" y="2168"/>
                    <a:pt x="1895" y="2054"/>
                  </a:cubicBezTo>
                  <a:cubicBezTo>
                    <a:pt x="1917" y="2009"/>
                    <a:pt x="1940" y="1963"/>
                    <a:pt x="1986" y="1940"/>
                  </a:cubicBezTo>
                  <a:cubicBezTo>
                    <a:pt x="2009" y="1895"/>
                    <a:pt x="2054" y="1849"/>
                    <a:pt x="2077" y="1803"/>
                  </a:cubicBezTo>
                  <a:cubicBezTo>
                    <a:pt x="2123" y="1712"/>
                    <a:pt x="2168" y="1621"/>
                    <a:pt x="2191" y="1507"/>
                  </a:cubicBezTo>
                  <a:cubicBezTo>
                    <a:pt x="2214" y="1301"/>
                    <a:pt x="2214" y="1210"/>
                    <a:pt x="2168" y="1004"/>
                  </a:cubicBezTo>
                  <a:cubicBezTo>
                    <a:pt x="2168" y="982"/>
                    <a:pt x="2168" y="959"/>
                    <a:pt x="2168" y="959"/>
                  </a:cubicBezTo>
                  <a:cubicBezTo>
                    <a:pt x="2146" y="867"/>
                    <a:pt x="2100" y="799"/>
                    <a:pt x="2054" y="730"/>
                  </a:cubicBezTo>
                  <a:cubicBezTo>
                    <a:pt x="2054" y="708"/>
                    <a:pt x="2054" y="708"/>
                    <a:pt x="2054" y="708"/>
                  </a:cubicBezTo>
                  <a:cubicBezTo>
                    <a:pt x="2009" y="639"/>
                    <a:pt x="1963" y="594"/>
                    <a:pt x="1917" y="548"/>
                  </a:cubicBezTo>
                  <a:cubicBezTo>
                    <a:pt x="1917" y="525"/>
                    <a:pt x="1895" y="525"/>
                    <a:pt x="1895" y="525"/>
                  </a:cubicBezTo>
                  <a:cubicBezTo>
                    <a:pt x="1849" y="479"/>
                    <a:pt x="1780" y="434"/>
                    <a:pt x="1735" y="388"/>
                  </a:cubicBezTo>
                  <a:cubicBezTo>
                    <a:pt x="1712" y="388"/>
                    <a:pt x="1712" y="365"/>
                    <a:pt x="1712" y="365"/>
                  </a:cubicBezTo>
                  <a:cubicBezTo>
                    <a:pt x="1643" y="342"/>
                    <a:pt x="1598" y="320"/>
                    <a:pt x="1529" y="297"/>
                  </a:cubicBezTo>
                  <a:cubicBezTo>
                    <a:pt x="1438" y="183"/>
                    <a:pt x="1324" y="69"/>
                    <a:pt x="1164" y="23"/>
                  </a:cubicBezTo>
                  <a:cubicBezTo>
                    <a:pt x="1103" y="8"/>
                    <a:pt x="1040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9"/>
            <p:cNvSpPr/>
            <p:nvPr/>
          </p:nvSpPr>
          <p:spPr>
            <a:xfrm>
              <a:off x="7147900" y="167990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0" y="1"/>
                  </a:moveTo>
                  <a:cubicBezTo>
                    <a:pt x="951" y="1"/>
                    <a:pt x="932" y="2"/>
                    <a:pt x="914" y="4"/>
                  </a:cubicBezTo>
                  <a:cubicBezTo>
                    <a:pt x="868" y="4"/>
                    <a:pt x="800" y="27"/>
                    <a:pt x="731" y="27"/>
                  </a:cubicBezTo>
                  <a:cubicBezTo>
                    <a:pt x="617" y="50"/>
                    <a:pt x="503" y="118"/>
                    <a:pt x="434" y="210"/>
                  </a:cubicBezTo>
                  <a:cubicBezTo>
                    <a:pt x="411" y="232"/>
                    <a:pt x="389" y="255"/>
                    <a:pt x="366" y="278"/>
                  </a:cubicBezTo>
                  <a:cubicBezTo>
                    <a:pt x="297" y="346"/>
                    <a:pt x="252" y="415"/>
                    <a:pt x="206" y="483"/>
                  </a:cubicBezTo>
                  <a:cubicBezTo>
                    <a:pt x="138" y="575"/>
                    <a:pt x="92" y="689"/>
                    <a:pt x="69" y="826"/>
                  </a:cubicBezTo>
                  <a:cubicBezTo>
                    <a:pt x="1" y="1054"/>
                    <a:pt x="1" y="1305"/>
                    <a:pt x="69" y="1533"/>
                  </a:cubicBezTo>
                  <a:cubicBezTo>
                    <a:pt x="92" y="1625"/>
                    <a:pt x="138" y="1716"/>
                    <a:pt x="183" y="1784"/>
                  </a:cubicBezTo>
                  <a:cubicBezTo>
                    <a:pt x="183" y="1807"/>
                    <a:pt x="206" y="1853"/>
                    <a:pt x="229" y="1876"/>
                  </a:cubicBezTo>
                  <a:cubicBezTo>
                    <a:pt x="275" y="1944"/>
                    <a:pt x="320" y="2013"/>
                    <a:pt x="389" y="2081"/>
                  </a:cubicBezTo>
                  <a:cubicBezTo>
                    <a:pt x="434" y="2127"/>
                    <a:pt x="526" y="2195"/>
                    <a:pt x="594" y="2241"/>
                  </a:cubicBezTo>
                  <a:cubicBezTo>
                    <a:pt x="777" y="2378"/>
                    <a:pt x="1028" y="2424"/>
                    <a:pt x="1279" y="2446"/>
                  </a:cubicBezTo>
                  <a:cubicBezTo>
                    <a:pt x="1312" y="2453"/>
                    <a:pt x="1346" y="2456"/>
                    <a:pt x="1379" y="2456"/>
                  </a:cubicBezTo>
                  <a:cubicBezTo>
                    <a:pt x="1460" y="2456"/>
                    <a:pt x="1541" y="2440"/>
                    <a:pt x="1621" y="2424"/>
                  </a:cubicBezTo>
                  <a:cubicBezTo>
                    <a:pt x="1667" y="2424"/>
                    <a:pt x="1690" y="2401"/>
                    <a:pt x="1713" y="2401"/>
                  </a:cubicBezTo>
                  <a:cubicBezTo>
                    <a:pt x="1804" y="2378"/>
                    <a:pt x="1895" y="2332"/>
                    <a:pt x="1964" y="2287"/>
                  </a:cubicBezTo>
                  <a:cubicBezTo>
                    <a:pt x="2009" y="2264"/>
                    <a:pt x="2055" y="2218"/>
                    <a:pt x="2101" y="2195"/>
                  </a:cubicBezTo>
                  <a:cubicBezTo>
                    <a:pt x="2146" y="2150"/>
                    <a:pt x="2192" y="2127"/>
                    <a:pt x="2238" y="2081"/>
                  </a:cubicBezTo>
                  <a:cubicBezTo>
                    <a:pt x="2306" y="2013"/>
                    <a:pt x="2352" y="1944"/>
                    <a:pt x="2397" y="1876"/>
                  </a:cubicBezTo>
                  <a:cubicBezTo>
                    <a:pt x="2443" y="1807"/>
                    <a:pt x="2466" y="1716"/>
                    <a:pt x="2511" y="1647"/>
                  </a:cubicBezTo>
                  <a:cubicBezTo>
                    <a:pt x="2511" y="1602"/>
                    <a:pt x="2534" y="1579"/>
                    <a:pt x="2534" y="1556"/>
                  </a:cubicBezTo>
                  <a:cubicBezTo>
                    <a:pt x="2557" y="1465"/>
                    <a:pt x="2557" y="1374"/>
                    <a:pt x="2557" y="1282"/>
                  </a:cubicBezTo>
                  <a:cubicBezTo>
                    <a:pt x="2580" y="1100"/>
                    <a:pt x="2511" y="963"/>
                    <a:pt x="2443" y="780"/>
                  </a:cubicBezTo>
                  <a:cubicBezTo>
                    <a:pt x="2374" y="643"/>
                    <a:pt x="2238" y="506"/>
                    <a:pt x="2101" y="438"/>
                  </a:cubicBezTo>
                  <a:cubicBezTo>
                    <a:pt x="2101" y="415"/>
                    <a:pt x="2078" y="415"/>
                    <a:pt x="2078" y="415"/>
                  </a:cubicBezTo>
                  <a:cubicBezTo>
                    <a:pt x="2009" y="369"/>
                    <a:pt x="1941" y="346"/>
                    <a:pt x="1895" y="324"/>
                  </a:cubicBezTo>
                  <a:lnTo>
                    <a:pt x="1849" y="324"/>
                  </a:lnTo>
                  <a:cubicBezTo>
                    <a:pt x="1781" y="301"/>
                    <a:pt x="1713" y="301"/>
                    <a:pt x="1644" y="301"/>
                  </a:cubicBezTo>
                  <a:cubicBezTo>
                    <a:pt x="1598" y="301"/>
                    <a:pt x="1553" y="301"/>
                    <a:pt x="1507" y="324"/>
                  </a:cubicBezTo>
                  <a:cubicBezTo>
                    <a:pt x="1484" y="278"/>
                    <a:pt x="1439" y="232"/>
                    <a:pt x="1416" y="210"/>
                  </a:cubicBezTo>
                  <a:cubicBezTo>
                    <a:pt x="1293" y="87"/>
                    <a:pt x="1133" y="1"/>
                    <a:pt x="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9"/>
            <p:cNvSpPr/>
            <p:nvPr/>
          </p:nvSpPr>
          <p:spPr>
            <a:xfrm>
              <a:off x="7300825" y="1652600"/>
              <a:ext cx="67375" cy="59600"/>
            </a:xfrm>
            <a:custGeom>
              <a:avLst/>
              <a:gdLst/>
              <a:ahLst/>
              <a:cxnLst/>
              <a:rect l="l" t="t" r="r" b="b"/>
              <a:pathLst>
                <a:path w="2695" h="2384" extrusionOk="0">
                  <a:moveTo>
                    <a:pt x="1530" y="0"/>
                  </a:moveTo>
                  <a:cubicBezTo>
                    <a:pt x="1439" y="0"/>
                    <a:pt x="1348" y="23"/>
                    <a:pt x="1279" y="46"/>
                  </a:cubicBezTo>
                  <a:cubicBezTo>
                    <a:pt x="1096" y="92"/>
                    <a:pt x="982" y="160"/>
                    <a:pt x="845" y="274"/>
                  </a:cubicBezTo>
                  <a:cubicBezTo>
                    <a:pt x="845" y="297"/>
                    <a:pt x="845" y="297"/>
                    <a:pt x="823" y="297"/>
                  </a:cubicBezTo>
                  <a:lnTo>
                    <a:pt x="708" y="297"/>
                  </a:lnTo>
                  <a:cubicBezTo>
                    <a:pt x="526" y="297"/>
                    <a:pt x="343" y="366"/>
                    <a:pt x="206" y="503"/>
                  </a:cubicBezTo>
                  <a:lnTo>
                    <a:pt x="115" y="640"/>
                  </a:lnTo>
                  <a:cubicBezTo>
                    <a:pt x="46" y="754"/>
                    <a:pt x="1" y="868"/>
                    <a:pt x="1" y="982"/>
                  </a:cubicBezTo>
                  <a:cubicBezTo>
                    <a:pt x="1" y="1050"/>
                    <a:pt x="1" y="1096"/>
                    <a:pt x="1" y="1165"/>
                  </a:cubicBezTo>
                  <a:cubicBezTo>
                    <a:pt x="24" y="1279"/>
                    <a:pt x="24" y="1393"/>
                    <a:pt x="69" y="1484"/>
                  </a:cubicBezTo>
                  <a:cubicBezTo>
                    <a:pt x="161" y="1690"/>
                    <a:pt x="252" y="1895"/>
                    <a:pt x="435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08" y="2372"/>
                    <a:pt x="1206" y="2383"/>
                    <a:pt x="1303" y="2383"/>
                  </a:cubicBezTo>
                  <a:cubicBezTo>
                    <a:pt x="1423" y="2383"/>
                    <a:pt x="1541" y="2366"/>
                    <a:pt x="1667" y="2329"/>
                  </a:cubicBezTo>
                  <a:cubicBezTo>
                    <a:pt x="2078" y="2192"/>
                    <a:pt x="2420" y="1872"/>
                    <a:pt x="2557" y="1438"/>
                  </a:cubicBezTo>
                  <a:cubicBezTo>
                    <a:pt x="2694" y="959"/>
                    <a:pt x="2512" y="388"/>
                    <a:pt x="2078" y="137"/>
                  </a:cubicBezTo>
                  <a:cubicBezTo>
                    <a:pt x="1918" y="46"/>
                    <a:pt x="1781" y="23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9"/>
            <p:cNvSpPr/>
            <p:nvPr/>
          </p:nvSpPr>
          <p:spPr>
            <a:xfrm>
              <a:off x="7346475" y="1317650"/>
              <a:ext cx="61650" cy="58225"/>
            </a:xfrm>
            <a:custGeom>
              <a:avLst/>
              <a:gdLst/>
              <a:ahLst/>
              <a:cxnLst/>
              <a:rect l="l" t="t" r="r" b="b"/>
              <a:pathLst>
                <a:path w="2466" h="2329" extrusionOk="0">
                  <a:moveTo>
                    <a:pt x="1096" y="0"/>
                  </a:moveTo>
                  <a:cubicBezTo>
                    <a:pt x="891" y="0"/>
                    <a:pt x="686" y="46"/>
                    <a:pt x="503" y="114"/>
                  </a:cubicBezTo>
                  <a:cubicBezTo>
                    <a:pt x="412" y="137"/>
                    <a:pt x="343" y="183"/>
                    <a:pt x="275" y="228"/>
                  </a:cubicBezTo>
                  <a:cubicBezTo>
                    <a:pt x="206" y="274"/>
                    <a:pt x="138" y="342"/>
                    <a:pt x="92" y="434"/>
                  </a:cubicBezTo>
                  <a:cubicBezTo>
                    <a:pt x="46" y="502"/>
                    <a:pt x="24" y="593"/>
                    <a:pt x="24" y="685"/>
                  </a:cubicBezTo>
                  <a:cubicBezTo>
                    <a:pt x="1" y="776"/>
                    <a:pt x="1" y="867"/>
                    <a:pt x="24" y="959"/>
                  </a:cubicBezTo>
                  <a:cubicBezTo>
                    <a:pt x="69" y="1141"/>
                    <a:pt x="183" y="1301"/>
                    <a:pt x="343" y="1392"/>
                  </a:cubicBezTo>
                  <a:lnTo>
                    <a:pt x="435" y="1415"/>
                  </a:lnTo>
                  <a:cubicBezTo>
                    <a:pt x="435" y="1461"/>
                    <a:pt x="457" y="1507"/>
                    <a:pt x="457" y="1552"/>
                  </a:cubicBezTo>
                  <a:cubicBezTo>
                    <a:pt x="480" y="1621"/>
                    <a:pt x="526" y="1689"/>
                    <a:pt x="549" y="1758"/>
                  </a:cubicBezTo>
                  <a:cubicBezTo>
                    <a:pt x="571" y="1780"/>
                    <a:pt x="571" y="1803"/>
                    <a:pt x="594" y="1826"/>
                  </a:cubicBezTo>
                  <a:cubicBezTo>
                    <a:pt x="640" y="1895"/>
                    <a:pt x="708" y="1986"/>
                    <a:pt x="777" y="2054"/>
                  </a:cubicBezTo>
                  <a:cubicBezTo>
                    <a:pt x="823" y="2100"/>
                    <a:pt x="891" y="2146"/>
                    <a:pt x="960" y="2191"/>
                  </a:cubicBezTo>
                  <a:cubicBezTo>
                    <a:pt x="1005" y="2214"/>
                    <a:pt x="1051" y="2214"/>
                    <a:pt x="1096" y="2237"/>
                  </a:cubicBezTo>
                  <a:cubicBezTo>
                    <a:pt x="1119" y="2260"/>
                    <a:pt x="1165" y="2283"/>
                    <a:pt x="1211" y="2305"/>
                  </a:cubicBezTo>
                  <a:lnTo>
                    <a:pt x="1348" y="2305"/>
                  </a:lnTo>
                  <a:cubicBezTo>
                    <a:pt x="1370" y="2305"/>
                    <a:pt x="1416" y="2328"/>
                    <a:pt x="1462" y="2328"/>
                  </a:cubicBezTo>
                  <a:lnTo>
                    <a:pt x="1484" y="2328"/>
                  </a:lnTo>
                  <a:cubicBezTo>
                    <a:pt x="1553" y="2328"/>
                    <a:pt x="1621" y="2305"/>
                    <a:pt x="1690" y="2305"/>
                  </a:cubicBezTo>
                  <a:cubicBezTo>
                    <a:pt x="1758" y="2283"/>
                    <a:pt x="1850" y="2237"/>
                    <a:pt x="1918" y="2214"/>
                  </a:cubicBezTo>
                  <a:cubicBezTo>
                    <a:pt x="1941" y="2191"/>
                    <a:pt x="1941" y="2191"/>
                    <a:pt x="1964" y="2168"/>
                  </a:cubicBezTo>
                  <a:cubicBezTo>
                    <a:pt x="2032" y="2123"/>
                    <a:pt x="2101" y="2077"/>
                    <a:pt x="2146" y="2031"/>
                  </a:cubicBezTo>
                  <a:cubicBezTo>
                    <a:pt x="2215" y="1963"/>
                    <a:pt x="2283" y="1872"/>
                    <a:pt x="2329" y="1780"/>
                  </a:cubicBezTo>
                  <a:cubicBezTo>
                    <a:pt x="2375" y="1712"/>
                    <a:pt x="2420" y="1598"/>
                    <a:pt x="2420" y="1507"/>
                  </a:cubicBezTo>
                  <a:cubicBezTo>
                    <a:pt x="2443" y="1415"/>
                    <a:pt x="2466" y="1301"/>
                    <a:pt x="2466" y="1187"/>
                  </a:cubicBezTo>
                  <a:cubicBezTo>
                    <a:pt x="2443" y="1096"/>
                    <a:pt x="2443" y="982"/>
                    <a:pt x="2398" y="890"/>
                  </a:cubicBezTo>
                  <a:cubicBezTo>
                    <a:pt x="2375" y="799"/>
                    <a:pt x="2352" y="730"/>
                    <a:pt x="2306" y="662"/>
                  </a:cubicBezTo>
                  <a:cubicBezTo>
                    <a:pt x="2306" y="639"/>
                    <a:pt x="2306" y="616"/>
                    <a:pt x="2283" y="593"/>
                  </a:cubicBezTo>
                  <a:cubicBezTo>
                    <a:pt x="2238" y="525"/>
                    <a:pt x="2192" y="479"/>
                    <a:pt x="2146" y="411"/>
                  </a:cubicBezTo>
                  <a:cubicBezTo>
                    <a:pt x="2124" y="388"/>
                    <a:pt x="2101" y="365"/>
                    <a:pt x="2101" y="365"/>
                  </a:cubicBezTo>
                  <a:cubicBezTo>
                    <a:pt x="2009" y="297"/>
                    <a:pt x="1918" y="205"/>
                    <a:pt x="1827" y="160"/>
                  </a:cubicBezTo>
                  <a:cubicBezTo>
                    <a:pt x="1713" y="114"/>
                    <a:pt x="1599" y="46"/>
                    <a:pt x="1462" y="46"/>
                  </a:cubicBezTo>
                  <a:cubicBezTo>
                    <a:pt x="1348" y="23"/>
                    <a:pt x="123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9"/>
            <p:cNvSpPr/>
            <p:nvPr/>
          </p:nvSpPr>
          <p:spPr>
            <a:xfrm>
              <a:off x="7226650" y="143907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44" y="0"/>
                  </a:moveTo>
                  <a:cubicBezTo>
                    <a:pt x="1218" y="0"/>
                    <a:pt x="1192" y="2"/>
                    <a:pt x="1165" y="5"/>
                  </a:cubicBezTo>
                  <a:cubicBezTo>
                    <a:pt x="982" y="28"/>
                    <a:pt x="891" y="50"/>
                    <a:pt x="731" y="119"/>
                  </a:cubicBezTo>
                  <a:cubicBezTo>
                    <a:pt x="640" y="165"/>
                    <a:pt x="571" y="233"/>
                    <a:pt x="503" y="302"/>
                  </a:cubicBezTo>
                  <a:cubicBezTo>
                    <a:pt x="366" y="416"/>
                    <a:pt x="297" y="621"/>
                    <a:pt x="297" y="781"/>
                  </a:cubicBezTo>
                  <a:cubicBezTo>
                    <a:pt x="297" y="963"/>
                    <a:pt x="366" y="1169"/>
                    <a:pt x="503" y="1283"/>
                  </a:cubicBezTo>
                  <a:cubicBezTo>
                    <a:pt x="503" y="1283"/>
                    <a:pt x="526" y="1306"/>
                    <a:pt x="526" y="1306"/>
                  </a:cubicBezTo>
                  <a:cubicBezTo>
                    <a:pt x="411" y="1352"/>
                    <a:pt x="297" y="1397"/>
                    <a:pt x="229" y="1488"/>
                  </a:cubicBezTo>
                  <a:cubicBezTo>
                    <a:pt x="92" y="1603"/>
                    <a:pt x="1" y="1808"/>
                    <a:pt x="23" y="1991"/>
                  </a:cubicBezTo>
                  <a:cubicBezTo>
                    <a:pt x="23" y="2150"/>
                    <a:pt x="92" y="2356"/>
                    <a:pt x="229" y="2470"/>
                  </a:cubicBezTo>
                  <a:cubicBezTo>
                    <a:pt x="366" y="2607"/>
                    <a:pt x="526" y="2675"/>
                    <a:pt x="708" y="2675"/>
                  </a:cubicBezTo>
                  <a:cubicBezTo>
                    <a:pt x="1279" y="2675"/>
                    <a:pt x="1827" y="2379"/>
                    <a:pt x="2100" y="1876"/>
                  </a:cubicBezTo>
                  <a:cubicBezTo>
                    <a:pt x="2146" y="1831"/>
                    <a:pt x="2169" y="1762"/>
                    <a:pt x="2192" y="1694"/>
                  </a:cubicBezTo>
                  <a:cubicBezTo>
                    <a:pt x="2215" y="1625"/>
                    <a:pt x="2260" y="1557"/>
                    <a:pt x="2260" y="1488"/>
                  </a:cubicBezTo>
                  <a:cubicBezTo>
                    <a:pt x="2306" y="1306"/>
                    <a:pt x="2306" y="1146"/>
                    <a:pt x="2283" y="986"/>
                  </a:cubicBezTo>
                  <a:cubicBezTo>
                    <a:pt x="2260" y="804"/>
                    <a:pt x="2215" y="644"/>
                    <a:pt x="2123" y="507"/>
                  </a:cubicBezTo>
                  <a:cubicBezTo>
                    <a:pt x="2009" y="347"/>
                    <a:pt x="1895" y="210"/>
                    <a:pt x="1712" y="142"/>
                  </a:cubicBezTo>
                  <a:cubicBezTo>
                    <a:pt x="1574" y="62"/>
                    <a:pt x="1418" y="0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9"/>
            <p:cNvSpPr/>
            <p:nvPr/>
          </p:nvSpPr>
          <p:spPr>
            <a:xfrm>
              <a:off x="7148475" y="1550950"/>
              <a:ext cx="53675" cy="54750"/>
            </a:xfrm>
            <a:custGeom>
              <a:avLst/>
              <a:gdLst/>
              <a:ahLst/>
              <a:cxnLst/>
              <a:rect l="l" t="t" r="r" b="b"/>
              <a:pathLst>
                <a:path w="2147" h="2190" extrusionOk="0">
                  <a:moveTo>
                    <a:pt x="1245" y="1"/>
                  </a:moveTo>
                  <a:cubicBezTo>
                    <a:pt x="1162" y="1"/>
                    <a:pt x="1080" y="16"/>
                    <a:pt x="1005" y="49"/>
                  </a:cubicBezTo>
                  <a:cubicBezTo>
                    <a:pt x="936" y="49"/>
                    <a:pt x="868" y="95"/>
                    <a:pt x="822" y="118"/>
                  </a:cubicBezTo>
                  <a:cubicBezTo>
                    <a:pt x="799" y="118"/>
                    <a:pt x="754" y="118"/>
                    <a:pt x="731" y="95"/>
                  </a:cubicBezTo>
                  <a:cubicBezTo>
                    <a:pt x="594" y="95"/>
                    <a:pt x="480" y="141"/>
                    <a:pt x="366" y="209"/>
                  </a:cubicBezTo>
                  <a:cubicBezTo>
                    <a:pt x="229" y="300"/>
                    <a:pt x="115" y="437"/>
                    <a:pt x="46" y="620"/>
                  </a:cubicBezTo>
                  <a:cubicBezTo>
                    <a:pt x="46" y="643"/>
                    <a:pt x="46" y="688"/>
                    <a:pt x="23" y="711"/>
                  </a:cubicBezTo>
                  <a:cubicBezTo>
                    <a:pt x="23" y="802"/>
                    <a:pt x="0" y="894"/>
                    <a:pt x="0" y="985"/>
                  </a:cubicBezTo>
                  <a:cubicBezTo>
                    <a:pt x="0" y="1008"/>
                    <a:pt x="0" y="1054"/>
                    <a:pt x="0" y="1076"/>
                  </a:cubicBezTo>
                  <a:cubicBezTo>
                    <a:pt x="23" y="1168"/>
                    <a:pt x="23" y="1259"/>
                    <a:pt x="46" y="1350"/>
                  </a:cubicBezTo>
                  <a:cubicBezTo>
                    <a:pt x="46" y="1396"/>
                    <a:pt x="69" y="1419"/>
                    <a:pt x="69" y="1442"/>
                  </a:cubicBezTo>
                  <a:cubicBezTo>
                    <a:pt x="92" y="1533"/>
                    <a:pt x="137" y="1624"/>
                    <a:pt x="183" y="1693"/>
                  </a:cubicBezTo>
                  <a:cubicBezTo>
                    <a:pt x="183" y="1715"/>
                    <a:pt x="206" y="1761"/>
                    <a:pt x="229" y="1784"/>
                  </a:cubicBezTo>
                  <a:cubicBezTo>
                    <a:pt x="274" y="1852"/>
                    <a:pt x="343" y="1921"/>
                    <a:pt x="388" y="1989"/>
                  </a:cubicBezTo>
                  <a:cubicBezTo>
                    <a:pt x="480" y="2081"/>
                    <a:pt x="571" y="2149"/>
                    <a:pt x="708" y="2172"/>
                  </a:cubicBezTo>
                  <a:cubicBezTo>
                    <a:pt x="765" y="2183"/>
                    <a:pt x="822" y="2189"/>
                    <a:pt x="882" y="2189"/>
                  </a:cubicBezTo>
                  <a:cubicBezTo>
                    <a:pt x="942" y="2189"/>
                    <a:pt x="1005" y="2183"/>
                    <a:pt x="1073" y="2172"/>
                  </a:cubicBezTo>
                  <a:cubicBezTo>
                    <a:pt x="1210" y="2126"/>
                    <a:pt x="1324" y="2081"/>
                    <a:pt x="1461" y="2012"/>
                  </a:cubicBezTo>
                  <a:cubicBezTo>
                    <a:pt x="1575" y="1967"/>
                    <a:pt x="1667" y="1875"/>
                    <a:pt x="1781" y="1807"/>
                  </a:cubicBezTo>
                  <a:cubicBezTo>
                    <a:pt x="1804" y="1784"/>
                    <a:pt x="1826" y="1761"/>
                    <a:pt x="1849" y="1715"/>
                  </a:cubicBezTo>
                  <a:cubicBezTo>
                    <a:pt x="1895" y="1670"/>
                    <a:pt x="1963" y="1579"/>
                    <a:pt x="2009" y="1510"/>
                  </a:cubicBezTo>
                  <a:cubicBezTo>
                    <a:pt x="2100" y="1327"/>
                    <a:pt x="2146" y="1190"/>
                    <a:pt x="2146" y="985"/>
                  </a:cubicBezTo>
                  <a:cubicBezTo>
                    <a:pt x="2146" y="643"/>
                    <a:pt x="1963" y="277"/>
                    <a:pt x="1667" y="118"/>
                  </a:cubicBezTo>
                  <a:cubicBezTo>
                    <a:pt x="1537" y="45"/>
                    <a:pt x="1388" y="1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9"/>
            <p:cNvSpPr/>
            <p:nvPr/>
          </p:nvSpPr>
          <p:spPr>
            <a:xfrm>
              <a:off x="7282575" y="1538050"/>
              <a:ext cx="51375" cy="58650"/>
            </a:xfrm>
            <a:custGeom>
              <a:avLst/>
              <a:gdLst/>
              <a:ahLst/>
              <a:cxnLst/>
              <a:rect l="l" t="t" r="r" b="b"/>
              <a:pathLst>
                <a:path w="2055" h="2346" extrusionOk="0">
                  <a:moveTo>
                    <a:pt x="685" y="0"/>
                  </a:moveTo>
                  <a:cubicBezTo>
                    <a:pt x="640" y="0"/>
                    <a:pt x="594" y="6"/>
                    <a:pt x="548" y="17"/>
                  </a:cubicBezTo>
                  <a:cubicBezTo>
                    <a:pt x="457" y="40"/>
                    <a:pt x="388" y="86"/>
                    <a:pt x="320" y="154"/>
                  </a:cubicBezTo>
                  <a:cubicBezTo>
                    <a:pt x="229" y="200"/>
                    <a:pt x="183" y="268"/>
                    <a:pt x="137" y="337"/>
                  </a:cubicBezTo>
                  <a:cubicBezTo>
                    <a:pt x="46" y="497"/>
                    <a:pt x="0" y="702"/>
                    <a:pt x="69" y="885"/>
                  </a:cubicBezTo>
                  <a:cubicBezTo>
                    <a:pt x="92" y="930"/>
                    <a:pt x="115" y="976"/>
                    <a:pt x="137" y="1045"/>
                  </a:cubicBezTo>
                  <a:cubicBezTo>
                    <a:pt x="137" y="1067"/>
                    <a:pt x="115" y="1067"/>
                    <a:pt x="115" y="1090"/>
                  </a:cubicBezTo>
                  <a:cubicBezTo>
                    <a:pt x="115" y="1090"/>
                    <a:pt x="115" y="1113"/>
                    <a:pt x="92" y="1136"/>
                  </a:cubicBezTo>
                  <a:cubicBezTo>
                    <a:pt x="92" y="1204"/>
                    <a:pt x="69" y="1296"/>
                    <a:pt x="69" y="1364"/>
                  </a:cubicBezTo>
                  <a:cubicBezTo>
                    <a:pt x="69" y="1638"/>
                    <a:pt x="183" y="1866"/>
                    <a:pt x="343" y="2072"/>
                  </a:cubicBezTo>
                  <a:cubicBezTo>
                    <a:pt x="411" y="2140"/>
                    <a:pt x="480" y="2186"/>
                    <a:pt x="571" y="2231"/>
                  </a:cubicBezTo>
                  <a:cubicBezTo>
                    <a:pt x="708" y="2300"/>
                    <a:pt x="822" y="2346"/>
                    <a:pt x="959" y="2346"/>
                  </a:cubicBezTo>
                  <a:cubicBezTo>
                    <a:pt x="1050" y="2346"/>
                    <a:pt x="1142" y="2323"/>
                    <a:pt x="1233" y="2277"/>
                  </a:cubicBezTo>
                  <a:cubicBezTo>
                    <a:pt x="1324" y="2254"/>
                    <a:pt x="1393" y="2209"/>
                    <a:pt x="1461" y="2140"/>
                  </a:cubicBezTo>
                  <a:cubicBezTo>
                    <a:pt x="1461" y="2117"/>
                    <a:pt x="1484" y="2117"/>
                    <a:pt x="1507" y="2095"/>
                  </a:cubicBezTo>
                  <a:cubicBezTo>
                    <a:pt x="1621" y="2003"/>
                    <a:pt x="1735" y="1912"/>
                    <a:pt x="1849" y="1821"/>
                  </a:cubicBezTo>
                  <a:cubicBezTo>
                    <a:pt x="1941" y="1729"/>
                    <a:pt x="1986" y="1615"/>
                    <a:pt x="2032" y="1501"/>
                  </a:cubicBezTo>
                  <a:cubicBezTo>
                    <a:pt x="2055" y="1387"/>
                    <a:pt x="2055" y="1250"/>
                    <a:pt x="2032" y="1136"/>
                  </a:cubicBezTo>
                  <a:cubicBezTo>
                    <a:pt x="1963" y="999"/>
                    <a:pt x="1918" y="885"/>
                    <a:pt x="1849" y="771"/>
                  </a:cubicBezTo>
                  <a:cubicBezTo>
                    <a:pt x="1781" y="657"/>
                    <a:pt x="1689" y="542"/>
                    <a:pt x="1598" y="451"/>
                  </a:cubicBezTo>
                  <a:cubicBezTo>
                    <a:pt x="1507" y="360"/>
                    <a:pt x="1393" y="291"/>
                    <a:pt x="1301" y="200"/>
                  </a:cubicBezTo>
                  <a:cubicBezTo>
                    <a:pt x="1233" y="154"/>
                    <a:pt x="1165" y="132"/>
                    <a:pt x="1096" y="86"/>
                  </a:cubicBezTo>
                  <a:cubicBezTo>
                    <a:pt x="1005" y="40"/>
                    <a:pt x="913" y="17"/>
                    <a:pt x="822" y="17"/>
                  </a:cubicBezTo>
                  <a:cubicBezTo>
                    <a:pt x="776" y="6"/>
                    <a:pt x="731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9"/>
            <p:cNvSpPr/>
            <p:nvPr/>
          </p:nvSpPr>
          <p:spPr>
            <a:xfrm>
              <a:off x="7120525" y="1092800"/>
              <a:ext cx="57075" cy="68500"/>
            </a:xfrm>
            <a:custGeom>
              <a:avLst/>
              <a:gdLst/>
              <a:ahLst/>
              <a:cxnLst/>
              <a:rect l="l" t="t" r="r" b="b"/>
              <a:pathLst>
                <a:path w="2283" h="2740" extrusionOk="0">
                  <a:moveTo>
                    <a:pt x="714" y="1"/>
                  </a:moveTo>
                  <a:cubicBezTo>
                    <a:pt x="588" y="1"/>
                    <a:pt x="457" y="31"/>
                    <a:pt x="365" y="92"/>
                  </a:cubicBezTo>
                  <a:cubicBezTo>
                    <a:pt x="205" y="183"/>
                    <a:pt x="69" y="343"/>
                    <a:pt x="46" y="526"/>
                  </a:cubicBezTo>
                  <a:cubicBezTo>
                    <a:pt x="0" y="686"/>
                    <a:pt x="0" y="891"/>
                    <a:pt x="114" y="1051"/>
                  </a:cubicBezTo>
                  <a:cubicBezTo>
                    <a:pt x="137" y="1096"/>
                    <a:pt x="183" y="1142"/>
                    <a:pt x="228" y="1188"/>
                  </a:cubicBezTo>
                  <a:cubicBezTo>
                    <a:pt x="183" y="1256"/>
                    <a:pt x="137" y="1325"/>
                    <a:pt x="114" y="1416"/>
                  </a:cubicBezTo>
                  <a:cubicBezTo>
                    <a:pt x="114" y="1462"/>
                    <a:pt x="91" y="1507"/>
                    <a:pt x="91" y="1553"/>
                  </a:cubicBezTo>
                  <a:cubicBezTo>
                    <a:pt x="91" y="1599"/>
                    <a:pt x="69" y="1667"/>
                    <a:pt x="69" y="1713"/>
                  </a:cubicBezTo>
                  <a:cubicBezTo>
                    <a:pt x="91" y="1850"/>
                    <a:pt x="114" y="1941"/>
                    <a:pt x="160" y="2078"/>
                  </a:cubicBezTo>
                  <a:cubicBezTo>
                    <a:pt x="251" y="2283"/>
                    <a:pt x="411" y="2443"/>
                    <a:pt x="593" y="2557"/>
                  </a:cubicBezTo>
                  <a:cubicBezTo>
                    <a:pt x="753" y="2671"/>
                    <a:pt x="959" y="2717"/>
                    <a:pt x="1164" y="2740"/>
                  </a:cubicBezTo>
                  <a:cubicBezTo>
                    <a:pt x="1255" y="2740"/>
                    <a:pt x="1370" y="2717"/>
                    <a:pt x="1461" y="2694"/>
                  </a:cubicBezTo>
                  <a:cubicBezTo>
                    <a:pt x="1506" y="2694"/>
                    <a:pt x="1552" y="2671"/>
                    <a:pt x="1598" y="2649"/>
                  </a:cubicBezTo>
                  <a:cubicBezTo>
                    <a:pt x="1643" y="2626"/>
                    <a:pt x="1689" y="2603"/>
                    <a:pt x="1735" y="2580"/>
                  </a:cubicBezTo>
                  <a:cubicBezTo>
                    <a:pt x="1895" y="2466"/>
                    <a:pt x="2054" y="2329"/>
                    <a:pt x="2123" y="2146"/>
                  </a:cubicBezTo>
                  <a:cubicBezTo>
                    <a:pt x="2214" y="1941"/>
                    <a:pt x="2283" y="1758"/>
                    <a:pt x="2283" y="1553"/>
                  </a:cubicBezTo>
                  <a:cubicBezTo>
                    <a:pt x="2260" y="1165"/>
                    <a:pt x="2123" y="823"/>
                    <a:pt x="1849" y="549"/>
                  </a:cubicBezTo>
                  <a:cubicBezTo>
                    <a:pt x="1575" y="298"/>
                    <a:pt x="1233" y="138"/>
                    <a:pt x="890" y="24"/>
                  </a:cubicBezTo>
                  <a:cubicBezTo>
                    <a:pt x="837" y="8"/>
                    <a:pt x="776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9"/>
            <p:cNvSpPr/>
            <p:nvPr/>
          </p:nvSpPr>
          <p:spPr>
            <a:xfrm>
              <a:off x="6865450" y="1172575"/>
              <a:ext cx="58800" cy="61325"/>
            </a:xfrm>
            <a:custGeom>
              <a:avLst/>
              <a:gdLst/>
              <a:ahLst/>
              <a:cxnLst/>
              <a:rect l="l" t="t" r="r" b="b"/>
              <a:pathLst>
                <a:path w="2352" h="2453" extrusionOk="0">
                  <a:moveTo>
                    <a:pt x="1072" y="1"/>
                  </a:moveTo>
                  <a:cubicBezTo>
                    <a:pt x="1042" y="1"/>
                    <a:pt x="1012" y="2"/>
                    <a:pt x="982" y="5"/>
                  </a:cubicBezTo>
                  <a:cubicBezTo>
                    <a:pt x="890" y="5"/>
                    <a:pt x="799" y="28"/>
                    <a:pt x="731" y="51"/>
                  </a:cubicBezTo>
                  <a:cubicBezTo>
                    <a:pt x="639" y="97"/>
                    <a:pt x="548" y="142"/>
                    <a:pt x="502" y="211"/>
                  </a:cubicBezTo>
                  <a:cubicBezTo>
                    <a:pt x="411" y="302"/>
                    <a:pt x="342" y="416"/>
                    <a:pt x="320" y="530"/>
                  </a:cubicBezTo>
                  <a:cubicBezTo>
                    <a:pt x="297" y="553"/>
                    <a:pt x="297" y="553"/>
                    <a:pt x="297" y="553"/>
                  </a:cubicBezTo>
                  <a:cubicBezTo>
                    <a:pt x="183" y="713"/>
                    <a:pt x="137" y="781"/>
                    <a:pt x="69" y="941"/>
                  </a:cubicBezTo>
                  <a:cubicBezTo>
                    <a:pt x="23" y="1055"/>
                    <a:pt x="23" y="1147"/>
                    <a:pt x="0" y="1261"/>
                  </a:cubicBezTo>
                  <a:cubicBezTo>
                    <a:pt x="0" y="1466"/>
                    <a:pt x="69" y="1649"/>
                    <a:pt x="137" y="1831"/>
                  </a:cubicBezTo>
                  <a:cubicBezTo>
                    <a:pt x="206" y="1946"/>
                    <a:pt x="297" y="2083"/>
                    <a:pt x="388" y="2151"/>
                  </a:cubicBezTo>
                  <a:cubicBezTo>
                    <a:pt x="502" y="2265"/>
                    <a:pt x="571" y="2311"/>
                    <a:pt x="708" y="2356"/>
                  </a:cubicBezTo>
                  <a:cubicBezTo>
                    <a:pt x="845" y="2425"/>
                    <a:pt x="936" y="2425"/>
                    <a:pt x="1096" y="2448"/>
                  </a:cubicBezTo>
                  <a:cubicBezTo>
                    <a:pt x="1122" y="2451"/>
                    <a:pt x="1150" y="2452"/>
                    <a:pt x="1177" y="2452"/>
                  </a:cubicBezTo>
                  <a:cubicBezTo>
                    <a:pt x="1364" y="2452"/>
                    <a:pt x="1573" y="2387"/>
                    <a:pt x="1712" y="2288"/>
                  </a:cubicBezTo>
                  <a:cubicBezTo>
                    <a:pt x="1895" y="2174"/>
                    <a:pt x="2054" y="2014"/>
                    <a:pt x="2169" y="1831"/>
                  </a:cubicBezTo>
                  <a:cubicBezTo>
                    <a:pt x="2260" y="1649"/>
                    <a:pt x="2351" y="1421"/>
                    <a:pt x="2328" y="1215"/>
                  </a:cubicBezTo>
                  <a:cubicBezTo>
                    <a:pt x="2305" y="1010"/>
                    <a:pt x="2260" y="781"/>
                    <a:pt x="2146" y="599"/>
                  </a:cubicBezTo>
                  <a:cubicBezTo>
                    <a:pt x="2009" y="416"/>
                    <a:pt x="1849" y="256"/>
                    <a:pt x="1644" y="142"/>
                  </a:cubicBezTo>
                  <a:cubicBezTo>
                    <a:pt x="1465" y="63"/>
                    <a:pt x="1269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9"/>
            <p:cNvSpPr/>
            <p:nvPr/>
          </p:nvSpPr>
          <p:spPr>
            <a:xfrm>
              <a:off x="6754175" y="1444325"/>
              <a:ext cx="46800" cy="59575"/>
            </a:xfrm>
            <a:custGeom>
              <a:avLst/>
              <a:gdLst/>
              <a:ahLst/>
              <a:cxnLst/>
              <a:rect l="l" t="t" r="r" b="b"/>
              <a:pathLst>
                <a:path w="1872" h="2383" extrusionOk="0">
                  <a:moveTo>
                    <a:pt x="868" y="0"/>
                  </a:moveTo>
                  <a:cubicBezTo>
                    <a:pt x="685" y="0"/>
                    <a:pt x="525" y="69"/>
                    <a:pt x="388" y="206"/>
                  </a:cubicBezTo>
                  <a:cubicBezTo>
                    <a:pt x="228" y="365"/>
                    <a:pt x="137" y="525"/>
                    <a:pt x="69" y="708"/>
                  </a:cubicBezTo>
                  <a:cubicBezTo>
                    <a:pt x="23" y="845"/>
                    <a:pt x="0" y="1005"/>
                    <a:pt x="0" y="1164"/>
                  </a:cubicBezTo>
                  <a:cubicBezTo>
                    <a:pt x="0" y="1507"/>
                    <a:pt x="137" y="1849"/>
                    <a:pt x="365" y="2100"/>
                  </a:cubicBezTo>
                  <a:cubicBezTo>
                    <a:pt x="434" y="2169"/>
                    <a:pt x="525" y="2237"/>
                    <a:pt x="594" y="2283"/>
                  </a:cubicBezTo>
                  <a:cubicBezTo>
                    <a:pt x="714" y="2349"/>
                    <a:pt x="846" y="2383"/>
                    <a:pt x="975" y="2383"/>
                  </a:cubicBezTo>
                  <a:cubicBezTo>
                    <a:pt x="1114" y="2383"/>
                    <a:pt x="1251" y="2343"/>
                    <a:pt x="1370" y="2260"/>
                  </a:cubicBezTo>
                  <a:cubicBezTo>
                    <a:pt x="1507" y="2169"/>
                    <a:pt x="1644" y="2032"/>
                    <a:pt x="1735" y="1872"/>
                  </a:cubicBezTo>
                  <a:cubicBezTo>
                    <a:pt x="1826" y="1712"/>
                    <a:pt x="1872" y="1552"/>
                    <a:pt x="1872" y="1347"/>
                  </a:cubicBezTo>
                  <a:cubicBezTo>
                    <a:pt x="1872" y="1233"/>
                    <a:pt x="1849" y="1096"/>
                    <a:pt x="1803" y="959"/>
                  </a:cubicBezTo>
                  <a:cubicBezTo>
                    <a:pt x="1781" y="890"/>
                    <a:pt x="1735" y="776"/>
                    <a:pt x="1689" y="708"/>
                  </a:cubicBezTo>
                  <a:cubicBezTo>
                    <a:pt x="1644" y="639"/>
                    <a:pt x="1598" y="594"/>
                    <a:pt x="1552" y="525"/>
                  </a:cubicBezTo>
                  <a:cubicBezTo>
                    <a:pt x="1529" y="411"/>
                    <a:pt x="1461" y="274"/>
                    <a:pt x="1370" y="206"/>
                  </a:cubicBezTo>
                  <a:cubicBezTo>
                    <a:pt x="1233" y="92"/>
                    <a:pt x="1073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9"/>
            <p:cNvSpPr/>
            <p:nvPr/>
          </p:nvSpPr>
          <p:spPr>
            <a:xfrm>
              <a:off x="6810100" y="1665450"/>
              <a:ext cx="54225" cy="53950"/>
            </a:xfrm>
            <a:custGeom>
              <a:avLst/>
              <a:gdLst/>
              <a:ahLst/>
              <a:cxnLst/>
              <a:rect l="l" t="t" r="r" b="b"/>
              <a:pathLst>
                <a:path w="2169" h="2158" extrusionOk="0">
                  <a:moveTo>
                    <a:pt x="947" y="0"/>
                  </a:moveTo>
                  <a:cubicBezTo>
                    <a:pt x="856" y="0"/>
                    <a:pt x="765" y="11"/>
                    <a:pt x="662" y="34"/>
                  </a:cubicBezTo>
                  <a:cubicBezTo>
                    <a:pt x="571" y="57"/>
                    <a:pt x="502" y="103"/>
                    <a:pt x="434" y="171"/>
                  </a:cubicBezTo>
                  <a:cubicBezTo>
                    <a:pt x="342" y="217"/>
                    <a:pt x="297" y="285"/>
                    <a:pt x="251" y="354"/>
                  </a:cubicBezTo>
                  <a:cubicBezTo>
                    <a:pt x="205" y="399"/>
                    <a:pt x="183" y="468"/>
                    <a:pt x="183" y="514"/>
                  </a:cubicBezTo>
                  <a:cubicBezTo>
                    <a:pt x="160" y="559"/>
                    <a:pt x="137" y="582"/>
                    <a:pt x="114" y="628"/>
                  </a:cubicBezTo>
                  <a:lnTo>
                    <a:pt x="46" y="788"/>
                  </a:lnTo>
                  <a:cubicBezTo>
                    <a:pt x="0" y="924"/>
                    <a:pt x="0" y="1039"/>
                    <a:pt x="46" y="1176"/>
                  </a:cubicBezTo>
                  <a:cubicBezTo>
                    <a:pt x="46" y="1198"/>
                    <a:pt x="46" y="1244"/>
                    <a:pt x="69" y="1290"/>
                  </a:cubicBezTo>
                  <a:cubicBezTo>
                    <a:pt x="91" y="1358"/>
                    <a:pt x="137" y="1449"/>
                    <a:pt x="183" y="1541"/>
                  </a:cubicBezTo>
                  <a:cubicBezTo>
                    <a:pt x="183" y="1564"/>
                    <a:pt x="205" y="1609"/>
                    <a:pt x="228" y="1632"/>
                  </a:cubicBezTo>
                  <a:cubicBezTo>
                    <a:pt x="274" y="1701"/>
                    <a:pt x="342" y="1792"/>
                    <a:pt x="411" y="1860"/>
                  </a:cubicBezTo>
                  <a:cubicBezTo>
                    <a:pt x="434" y="1883"/>
                    <a:pt x="457" y="1906"/>
                    <a:pt x="479" y="1929"/>
                  </a:cubicBezTo>
                  <a:cubicBezTo>
                    <a:pt x="594" y="2020"/>
                    <a:pt x="685" y="2111"/>
                    <a:pt x="822" y="2134"/>
                  </a:cubicBezTo>
                  <a:cubicBezTo>
                    <a:pt x="845" y="2134"/>
                    <a:pt x="890" y="2134"/>
                    <a:pt x="913" y="2157"/>
                  </a:cubicBezTo>
                  <a:cubicBezTo>
                    <a:pt x="1004" y="2157"/>
                    <a:pt x="1096" y="2157"/>
                    <a:pt x="1187" y="2134"/>
                  </a:cubicBezTo>
                  <a:lnTo>
                    <a:pt x="1233" y="2134"/>
                  </a:lnTo>
                  <a:cubicBezTo>
                    <a:pt x="1324" y="2089"/>
                    <a:pt x="1415" y="2066"/>
                    <a:pt x="1484" y="2020"/>
                  </a:cubicBezTo>
                  <a:cubicBezTo>
                    <a:pt x="1529" y="1997"/>
                    <a:pt x="1552" y="1974"/>
                    <a:pt x="1575" y="1952"/>
                  </a:cubicBezTo>
                  <a:cubicBezTo>
                    <a:pt x="1666" y="1906"/>
                    <a:pt x="1735" y="1860"/>
                    <a:pt x="1803" y="1792"/>
                  </a:cubicBezTo>
                  <a:cubicBezTo>
                    <a:pt x="1849" y="1746"/>
                    <a:pt x="1895" y="1701"/>
                    <a:pt x="1917" y="1632"/>
                  </a:cubicBezTo>
                  <a:cubicBezTo>
                    <a:pt x="1963" y="1586"/>
                    <a:pt x="2009" y="1541"/>
                    <a:pt x="2032" y="1495"/>
                  </a:cubicBezTo>
                  <a:cubicBezTo>
                    <a:pt x="2077" y="1427"/>
                    <a:pt x="2123" y="1335"/>
                    <a:pt x="2123" y="1290"/>
                  </a:cubicBezTo>
                  <a:cubicBezTo>
                    <a:pt x="2123" y="1244"/>
                    <a:pt x="2146" y="1221"/>
                    <a:pt x="2146" y="1176"/>
                  </a:cubicBezTo>
                  <a:cubicBezTo>
                    <a:pt x="2168" y="1084"/>
                    <a:pt x="2168" y="993"/>
                    <a:pt x="2123" y="902"/>
                  </a:cubicBezTo>
                  <a:cubicBezTo>
                    <a:pt x="2123" y="902"/>
                    <a:pt x="2123" y="879"/>
                    <a:pt x="2123" y="879"/>
                  </a:cubicBezTo>
                  <a:cubicBezTo>
                    <a:pt x="2054" y="582"/>
                    <a:pt x="1849" y="331"/>
                    <a:pt x="1598" y="171"/>
                  </a:cubicBezTo>
                  <a:cubicBezTo>
                    <a:pt x="1507" y="126"/>
                    <a:pt x="1415" y="80"/>
                    <a:pt x="1347" y="57"/>
                  </a:cubicBezTo>
                  <a:cubicBezTo>
                    <a:pt x="1301" y="34"/>
                    <a:pt x="1278" y="34"/>
                    <a:pt x="1233" y="34"/>
                  </a:cubicBezTo>
                  <a:cubicBezTo>
                    <a:pt x="1130" y="11"/>
                    <a:pt x="1039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9"/>
            <p:cNvSpPr/>
            <p:nvPr/>
          </p:nvSpPr>
          <p:spPr>
            <a:xfrm>
              <a:off x="6898525" y="1849475"/>
              <a:ext cx="62800" cy="61025"/>
            </a:xfrm>
            <a:custGeom>
              <a:avLst/>
              <a:gdLst/>
              <a:ahLst/>
              <a:cxnLst/>
              <a:rect l="l" t="t" r="r" b="b"/>
              <a:pathLst>
                <a:path w="2512" h="2441" extrusionOk="0">
                  <a:moveTo>
                    <a:pt x="1622" y="0"/>
                  </a:moveTo>
                  <a:cubicBezTo>
                    <a:pt x="1439" y="0"/>
                    <a:pt x="1234" y="69"/>
                    <a:pt x="1119" y="206"/>
                  </a:cubicBezTo>
                  <a:cubicBezTo>
                    <a:pt x="1119" y="206"/>
                    <a:pt x="1097" y="228"/>
                    <a:pt x="1097" y="228"/>
                  </a:cubicBezTo>
                  <a:cubicBezTo>
                    <a:pt x="993" y="184"/>
                    <a:pt x="879" y="149"/>
                    <a:pt x="768" y="149"/>
                  </a:cubicBezTo>
                  <a:cubicBezTo>
                    <a:pt x="709" y="149"/>
                    <a:pt x="650" y="159"/>
                    <a:pt x="594" y="183"/>
                  </a:cubicBezTo>
                  <a:cubicBezTo>
                    <a:pt x="412" y="228"/>
                    <a:pt x="275" y="343"/>
                    <a:pt x="161" y="502"/>
                  </a:cubicBezTo>
                  <a:cubicBezTo>
                    <a:pt x="47" y="662"/>
                    <a:pt x="1" y="890"/>
                    <a:pt x="1" y="1096"/>
                  </a:cubicBezTo>
                  <a:cubicBezTo>
                    <a:pt x="1" y="1324"/>
                    <a:pt x="47" y="1507"/>
                    <a:pt x="138" y="1712"/>
                  </a:cubicBezTo>
                  <a:cubicBezTo>
                    <a:pt x="206" y="1849"/>
                    <a:pt x="298" y="1963"/>
                    <a:pt x="412" y="2077"/>
                  </a:cubicBezTo>
                  <a:cubicBezTo>
                    <a:pt x="572" y="2214"/>
                    <a:pt x="731" y="2306"/>
                    <a:pt x="937" y="2397"/>
                  </a:cubicBezTo>
                  <a:cubicBezTo>
                    <a:pt x="1030" y="2428"/>
                    <a:pt x="1122" y="2440"/>
                    <a:pt x="1215" y="2440"/>
                  </a:cubicBezTo>
                  <a:cubicBezTo>
                    <a:pt x="1328" y="2440"/>
                    <a:pt x="1440" y="2422"/>
                    <a:pt x="1553" y="2397"/>
                  </a:cubicBezTo>
                  <a:cubicBezTo>
                    <a:pt x="1759" y="2351"/>
                    <a:pt x="1918" y="2237"/>
                    <a:pt x="2078" y="2123"/>
                  </a:cubicBezTo>
                  <a:cubicBezTo>
                    <a:pt x="2147" y="2054"/>
                    <a:pt x="2215" y="1963"/>
                    <a:pt x="2261" y="1895"/>
                  </a:cubicBezTo>
                  <a:cubicBezTo>
                    <a:pt x="2284" y="1849"/>
                    <a:pt x="2306" y="1826"/>
                    <a:pt x="2329" y="1781"/>
                  </a:cubicBezTo>
                  <a:cubicBezTo>
                    <a:pt x="2375" y="1689"/>
                    <a:pt x="2420" y="1598"/>
                    <a:pt x="2443" y="1507"/>
                  </a:cubicBezTo>
                  <a:cubicBezTo>
                    <a:pt x="2466" y="1415"/>
                    <a:pt x="2489" y="1301"/>
                    <a:pt x="2489" y="1210"/>
                  </a:cubicBezTo>
                  <a:cubicBezTo>
                    <a:pt x="2512" y="1141"/>
                    <a:pt x="2512" y="1096"/>
                    <a:pt x="2489" y="1050"/>
                  </a:cubicBezTo>
                  <a:cubicBezTo>
                    <a:pt x="2489" y="936"/>
                    <a:pt x="2466" y="822"/>
                    <a:pt x="2443" y="731"/>
                  </a:cubicBezTo>
                  <a:cubicBezTo>
                    <a:pt x="2375" y="548"/>
                    <a:pt x="2261" y="343"/>
                    <a:pt x="2101" y="206"/>
                  </a:cubicBezTo>
                  <a:cubicBezTo>
                    <a:pt x="2032" y="137"/>
                    <a:pt x="1964" y="91"/>
                    <a:pt x="1873" y="69"/>
                  </a:cubicBezTo>
                  <a:cubicBezTo>
                    <a:pt x="1804" y="23"/>
                    <a:pt x="1713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9"/>
            <p:cNvSpPr/>
            <p:nvPr/>
          </p:nvSpPr>
          <p:spPr>
            <a:xfrm>
              <a:off x="7147900" y="2001825"/>
              <a:ext cx="67925" cy="67550"/>
            </a:xfrm>
            <a:custGeom>
              <a:avLst/>
              <a:gdLst/>
              <a:ahLst/>
              <a:cxnLst/>
              <a:rect l="l" t="t" r="r" b="b"/>
              <a:pathLst>
                <a:path w="2717" h="2702" extrusionOk="0">
                  <a:moveTo>
                    <a:pt x="1232" y="1"/>
                  </a:moveTo>
                  <a:cubicBezTo>
                    <a:pt x="1172" y="1"/>
                    <a:pt x="1111" y="8"/>
                    <a:pt x="1051" y="23"/>
                  </a:cubicBezTo>
                  <a:cubicBezTo>
                    <a:pt x="914" y="46"/>
                    <a:pt x="800" y="115"/>
                    <a:pt x="685" y="183"/>
                  </a:cubicBezTo>
                  <a:cubicBezTo>
                    <a:pt x="571" y="252"/>
                    <a:pt x="480" y="320"/>
                    <a:pt x="389" y="434"/>
                  </a:cubicBezTo>
                  <a:cubicBezTo>
                    <a:pt x="297" y="526"/>
                    <a:pt x="229" y="617"/>
                    <a:pt x="183" y="754"/>
                  </a:cubicBezTo>
                  <a:cubicBezTo>
                    <a:pt x="138" y="822"/>
                    <a:pt x="92" y="914"/>
                    <a:pt x="69" y="1005"/>
                  </a:cubicBezTo>
                  <a:cubicBezTo>
                    <a:pt x="46" y="1096"/>
                    <a:pt x="46" y="1187"/>
                    <a:pt x="23" y="1302"/>
                  </a:cubicBezTo>
                  <a:cubicBezTo>
                    <a:pt x="1" y="1416"/>
                    <a:pt x="23" y="1553"/>
                    <a:pt x="46" y="1690"/>
                  </a:cubicBezTo>
                  <a:cubicBezTo>
                    <a:pt x="69" y="1804"/>
                    <a:pt x="138" y="1941"/>
                    <a:pt x="183" y="2055"/>
                  </a:cubicBezTo>
                  <a:cubicBezTo>
                    <a:pt x="229" y="2123"/>
                    <a:pt x="297" y="2192"/>
                    <a:pt x="366" y="2260"/>
                  </a:cubicBezTo>
                  <a:cubicBezTo>
                    <a:pt x="389" y="2283"/>
                    <a:pt x="411" y="2306"/>
                    <a:pt x="434" y="2352"/>
                  </a:cubicBezTo>
                  <a:cubicBezTo>
                    <a:pt x="503" y="2397"/>
                    <a:pt x="571" y="2466"/>
                    <a:pt x="663" y="2511"/>
                  </a:cubicBezTo>
                  <a:cubicBezTo>
                    <a:pt x="731" y="2557"/>
                    <a:pt x="822" y="2580"/>
                    <a:pt x="914" y="2625"/>
                  </a:cubicBezTo>
                  <a:cubicBezTo>
                    <a:pt x="1061" y="2679"/>
                    <a:pt x="1216" y="2701"/>
                    <a:pt x="1369" y="2701"/>
                  </a:cubicBezTo>
                  <a:cubicBezTo>
                    <a:pt x="1478" y="2701"/>
                    <a:pt x="1586" y="2690"/>
                    <a:pt x="1690" y="2671"/>
                  </a:cubicBezTo>
                  <a:cubicBezTo>
                    <a:pt x="1804" y="2648"/>
                    <a:pt x="1941" y="2603"/>
                    <a:pt x="2055" y="2534"/>
                  </a:cubicBezTo>
                  <a:cubicBezTo>
                    <a:pt x="2078" y="2511"/>
                    <a:pt x="2101" y="2511"/>
                    <a:pt x="2146" y="2488"/>
                  </a:cubicBezTo>
                  <a:cubicBezTo>
                    <a:pt x="2215" y="2420"/>
                    <a:pt x="2283" y="2374"/>
                    <a:pt x="2352" y="2306"/>
                  </a:cubicBezTo>
                  <a:cubicBezTo>
                    <a:pt x="2580" y="2078"/>
                    <a:pt x="2717" y="1735"/>
                    <a:pt x="2717" y="1416"/>
                  </a:cubicBezTo>
                  <a:cubicBezTo>
                    <a:pt x="2717" y="1279"/>
                    <a:pt x="2717" y="1119"/>
                    <a:pt x="2648" y="1005"/>
                  </a:cubicBezTo>
                  <a:cubicBezTo>
                    <a:pt x="2580" y="822"/>
                    <a:pt x="2511" y="640"/>
                    <a:pt x="2352" y="526"/>
                  </a:cubicBezTo>
                  <a:cubicBezTo>
                    <a:pt x="2215" y="389"/>
                    <a:pt x="2055" y="297"/>
                    <a:pt x="1872" y="252"/>
                  </a:cubicBezTo>
                  <a:lnTo>
                    <a:pt x="1758" y="252"/>
                  </a:lnTo>
                  <a:cubicBezTo>
                    <a:pt x="1713" y="183"/>
                    <a:pt x="1644" y="137"/>
                    <a:pt x="1576" y="92"/>
                  </a:cubicBezTo>
                  <a:cubicBezTo>
                    <a:pt x="1469" y="31"/>
                    <a:pt x="1352" y="1"/>
                    <a:pt x="12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3" name="Google Shape;1433;p29"/>
          <p:cNvSpPr/>
          <p:nvPr/>
        </p:nvSpPr>
        <p:spPr>
          <a:xfrm>
            <a:off x="4431175" y="4739775"/>
            <a:ext cx="1028079" cy="292585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6"/>
                </a:moveTo>
                <a:cubicBezTo>
                  <a:pt x="12294" y="756"/>
                  <a:pt x="11286" y="2679"/>
                  <a:pt x="11059" y="3132"/>
                </a:cubicBezTo>
                <a:cubicBezTo>
                  <a:pt x="10534" y="4114"/>
                  <a:pt x="9918" y="5073"/>
                  <a:pt x="9210" y="5963"/>
                </a:cubicBezTo>
                <a:cubicBezTo>
                  <a:pt x="8320" y="7058"/>
                  <a:pt x="7293" y="8085"/>
                  <a:pt x="6152" y="8930"/>
                </a:cubicBezTo>
                <a:cubicBezTo>
                  <a:pt x="6152" y="8679"/>
                  <a:pt x="6175" y="8405"/>
                  <a:pt x="6220" y="8154"/>
                </a:cubicBezTo>
                <a:cubicBezTo>
                  <a:pt x="6334" y="7150"/>
                  <a:pt x="6608" y="6145"/>
                  <a:pt x="6996" y="5209"/>
                </a:cubicBezTo>
                <a:cubicBezTo>
                  <a:pt x="7727" y="3429"/>
                  <a:pt x="9119" y="1466"/>
                  <a:pt x="11036" y="827"/>
                </a:cubicBezTo>
                <a:cubicBezTo>
                  <a:pt x="11181" y="778"/>
                  <a:pt x="11299" y="756"/>
                  <a:pt x="11396" y="756"/>
                </a:cubicBezTo>
                <a:close/>
                <a:moveTo>
                  <a:pt x="20369" y="1722"/>
                </a:moveTo>
                <a:cubicBezTo>
                  <a:pt x="20636" y="1722"/>
                  <a:pt x="20825" y="1863"/>
                  <a:pt x="20851" y="2242"/>
                </a:cubicBezTo>
                <a:cubicBezTo>
                  <a:pt x="20897" y="2676"/>
                  <a:pt x="20669" y="3132"/>
                  <a:pt x="20463" y="3498"/>
                </a:cubicBezTo>
                <a:cubicBezTo>
                  <a:pt x="20189" y="3977"/>
                  <a:pt x="19893" y="4456"/>
                  <a:pt x="19573" y="4913"/>
                </a:cubicBezTo>
                <a:cubicBezTo>
                  <a:pt x="18980" y="5780"/>
                  <a:pt x="18272" y="6602"/>
                  <a:pt x="17519" y="7355"/>
                </a:cubicBezTo>
                <a:cubicBezTo>
                  <a:pt x="16697" y="8177"/>
                  <a:pt x="15807" y="8907"/>
                  <a:pt x="14848" y="9569"/>
                </a:cubicBezTo>
                <a:cubicBezTo>
                  <a:pt x="14848" y="9021"/>
                  <a:pt x="14940" y="8496"/>
                  <a:pt x="15054" y="7994"/>
                </a:cubicBezTo>
                <a:cubicBezTo>
                  <a:pt x="15282" y="7013"/>
                  <a:pt x="15670" y="6054"/>
                  <a:pt x="16195" y="5187"/>
                </a:cubicBezTo>
                <a:cubicBezTo>
                  <a:pt x="16743" y="4296"/>
                  <a:pt x="17450" y="3520"/>
                  <a:pt x="18249" y="2858"/>
                </a:cubicBezTo>
                <a:cubicBezTo>
                  <a:pt x="18559" y="2598"/>
                  <a:pt x="19705" y="1722"/>
                  <a:pt x="20369" y="1722"/>
                </a:cubicBezTo>
                <a:close/>
                <a:moveTo>
                  <a:pt x="28109" y="3492"/>
                </a:moveTo>
                <a:cubicBezTo>
                  <a:pt x="28377" y="3492"/>
                  <a:pt x="28558" y="3695"/>
                  <a:pt x="28543" y="4114"/>
                </a:cubicBezTo>
                <a:cubicBezTo>
                  <a:pt x="28498" y="4616"/>
                  <a:pt x="28224" y="5095"/>
                  <a:pt x="27996" y="5552"/>
                </a:cubicBezTo>
                <a:cubicBezTo>
                  <a:pt x="27493" y="6511"/>
                  <a:pt x="26923" y="7401"/>
                  <a:pt x="26238" y="8222"/>
                </a:cubicBezTo>
                <a:cubicBezTo>
                  <a:pt x="25690" y="8907"/>
                  <a:pt x="25074" y="9523"/>
                  <a:pt x="24435" y="10117"/>
                </a:cubicBezTo>
                <a:cubicBezTo>
                  <a:pt x="24389" y="9843"/>
                  <a:pt x="24389" y="9592"/>
                  <a:pt x="24389" y="9318"/>
                </a:cubicBezTo>
                <a:cubicBezTo>
                  <a:pt x="24435" y="8200"/>
                  <a:pt x="24869" y="7081"/>
                  <a:pt x="25439" y="6100"/>
                </a:cubicBezTo>
                <a:cubicBezTo>
                  <a:pt x="25964" y="5209"/>
                  <a:pt x="26717" y="4205"/>
                  <a:pt x="27630" y="3657"/>
                </a:cubicBezTo>
                <a:cubicBezTo>
                  <a:pt x="27803" y="3547"/>
                  <a:pt x="27968" y="3492"/>
                  <a:pt x="28109" y="3492"/>
                </a:cubicBezTo>
                <a:close/>
                <a:moveTo>
                  <a:pt x="36360" y="3657"/>
                </a:moveTo>
                <a:cubicBezTo>
                  <a:pt x="36925" y="3657"/>
                  <a:pt x="37034" y="4237"/>
                  <a:pt x="36989" y="4685"/>
                </a:cubicBezTo>
                <a:cubicBezTo>
                  <a:pt x="36875" y="5666"/>
                  <a:pt x="36304" y="6670"/>
                  <a:pt x="35779" y="7492"/>
                </a:cubicBezTo>
                <a:cubicBezTo>
                  <a:pt x="35231" y="8359"/>
                  <a:pt x="34592" y="9113"/>
                  <a:pt x="33839" y="9820"/>
                </a:cubicBezTo>
                <a:cubicBezTo>
                  <a:pt x="33679" y="9957"/>
                  <a:pt x="33519" y="10094"/>
                  <a:pt x="33337" y="10254"/>
                </a:cubicBezTo>
                <a:cubicBezTo>
                  <a:pt x="33108" y="9341"/>
                  <a:pt x="33154" y="8337"/>
                  <a:pt x="33382" y="7446"/>
                </a:cubicBezTo>
                <a:cubicBezTo>
                  <a:pt x="33656" y="6351"/>
                  <a:pt x="34204" y="5301"/>
                  <a:pt x="35003" y="4479"/>
                </a:cubicBezTo>
                <a:cubicBezTo>
                  <a:pt x="35345" y="4137"/>
                  <a:pt x="35802" y="3657"/>
                  <a:pt x="36327" y="3657"/>
                </a:cubicBezTo>
                <a:cubicBezTo>
                  <a:pt x="36338" y="3657"/>
                  <a:pt x="36349" y="3657"/>
                  <a:pt x="36360" y="3657"/>
                </a:cubicBezTo>
                <a:close/>
                <a:moveTo>
                  <a:pt x="11386" y="0"/>
                </a:moveTo>
                <a:cubicBezTo>
                  <a:pt x="11346" y="0"/>
                  <a:pt x="11305" y="2"/>
                  <a:pt x="11265" y="5"/>
                </a:cubicBezTo>
                <a:cubicBezTo>
                  <a:pt x="10169" y="97"/>
                  <a:pt x="9028" y="1055"/>
                  <a:pt x="8297" y="1809"/>
                </a:cubicBezTo>
                <a:cubicBezTo>
                  <a:pt x="6608" y="3543"/>
                  <a:pt x="5695" y="5940"/>
                  <a:pt x="5444" y="8314"/>
                </a:cubicBezTo>
                <a:cubicBezTo>
                  <a:pt x="5399" y="8679"/>
                  <a:pt x="5376" y="9067"/>
                  <a:pt x="5399" y="9455"/>
                </a:cubicBezTo>
                <a:cubicBezTo>
                  <a:pt x="4988" y="9729"/>
                  <a:pt x="4554" y="9980"/>
                  <a:pt x="4120" y="10185"/>
                </a:cubicBezTo>
                <a:cubicBezTo>
                  <a:pt x="3339" y="10585"/>
                  <a:pt x="2484" y="10850"/>
                  <a:pt x="1618" y="10850"/>
                </a:cubicBezTo>
                <a:cubicBezTo>
                  <a:pt x="1296" y="10850"/>
                  <a:pt x="973" y="10814"/>
                  <a:pt x="651" y="10733"/>
                </a:cubicBezTo>
                <a:cubicBezTo>
                  <a:pt x="616" y="10725"/>
                  <a:pt x="583" y="10721"/>
                  <a:pt x="552" y="10721"/>
                </a:cubicBezTo>
                <a:cubicBezTo>
                  <a:pt x="146" y="10721"/>
                  <a:pt x="1" y="11358"/>
                  <a:pt x="445" y="11464"/>
                </a:cubicBezTo>
                <a:cubicBezTo>
                  <a:pt x="848" y="11567"/>
                  <a:pt x="1247" y="11614"/>
                  <a:pt x="1643" y="11614"/>
                </a:cubicBezTo>
                <a:cubicBezTo>
                  <a:pt x="3000" y="11614"/>
                  <a:pt x="4311" y="11059"/>
                  <a:pt x="5513" y="10300"/>
                </a:cubicBezTo>
                <a:cubicBezTo>
                  <a:pt x="5604" y="10779"/>
                  <a:pt x="5787" y="11235"/>
                  <a:pt x="6060" y="11623"/>
                </a:cubicBezTo>
                <a:cubicBezTo>
                  <a:pt x="6680" y="12456"/>
                  <a:pt x="7646" y="12796"/>
                  <a:pt x="8649" y="12796"/>
                </a:cubicBezTo>
                <a:cubicBezTo>
                  <a:pt x="8828" y="12796"/>
                  <a:pt x="9008" y="12785"/>
                  <a:pt x="9188" y="12765"/>
                </a:cubicBezTo>
                <a:cubicBezTo>
                  <a:pt x="10397" y="12628"/>
                  <a:pt x="11584" y="12171"/>
                  <a:pt x="12680" y="11646"/>
                </a:cubicBezTo>
                <a:cubicBezTo>
                  <a:pt x="13205" y="11418"/>
                  <a:pt x="13707" y="11144"/>
                  <a:pt x="14186" y="10870"/>
                </a:cubicBezTo>
                <a:cubicBezTo>
                  <a:pt x="14278" y="11349"/>
                  <a:pt x="14460" y="11783"/>
                  <a:pt x="14711" y="12194"/>
                </a:cubicBezTo>
                <a:cubicBezTo>
                  <a:pt x="15373" y="13175"/>
                  <a:pt x="16492" y="13746"/>
                  <a:pt x="17633" y="13883"/>
                </a:cubicBezTo>
                <a:cubicBezTo>
                  <a:pt x="17852" y="13912"/>
                  <a:pt x="18071" y="13925"/>
                  <a:pt x="18290" y="13925"/>
                </a:cubicBezTo>
                <a:cubicBezTo>
                  <a:pt x="20353" y="13925"/>
                  <a:pt x="22394" y="12720"/>
                  <a:pt x="24024" y="11441"/>
                </a:cubicBezTo>
                <a:cubicBezTo>
                  <a:pt x="24184" y="11738"/>
                  <a:pt x="24389" y="12034"/>
                  <a:pt x="24663" y="12285"/>
                </a:cubicBezTo>
                <a:cubicBezTo>
                  <a:pt x="25460" y="13071"/>
                  <a:pt x="26493" y="13363"/>
                  <a:pt x="27566" y="13363"/>
                </a:cubicBezTo>
                <a:cubicBezTo>
                  <a:pt x="28800" y="13363"/>
                  <a:pt x="30085" y="12977"/>
                  <a:pt x="31123" y="12514"/>
                </a:cubicBezTo>
                <a:cubicBezTo>
                  <a:pt x="31785" y="12217"/>
                  <a:pt x="32424" y="11852"/>
                  <a:pt x="33017" y="11441"/>
                </a:cubicBezTo>
                <a:cubicBezTo>
                  <a:pt x="33291" y="11897"/>
                  <a:pt x="33656" y="12308"/>
                  <a:pt x="34136" y="12628"/>
                </a:cubicBezTo>
                <a:cubicBezTo>
                  <a:pt x="34966" y="13163"/>
                  <a:pt x="35990" y="13340"/>
                  <a:pt x="36979" y="13340"/>
                </a:cubicBezTo>
                <a:cubicBezTo>
                  <a:pt x="37214" y="13340"/>
                  <a:pt x="37446" y="13330"/>
                  <a:pt x="37674" y="13312"/>
                </a:cubicBezTo>
                <a:cubicBezTo>
                  <a:pt x="40413" y="13084"/>
                  <a:pt x="42946" y="11852"/>
                  <a:pt x="45206" y="10368"/>
                </a:cubicBezTo>
                <a:cubicBezTo>
                  <a:pt x="46370" y="9592"/>
                  <a:pt x="47488" y="8747"/>
                  <a:pt x="48607" y="7903"/>
                </a:cubicBezTo>
                <a:cubicBezTo>
                  <a:pt x="48926" y="7677"/>
                  <a:pt x="48720" y="7189"/>
                  <a:pt x="48420" y="7189"/>
                </a:cubicBezTo>
                <a:cubicBezTo>
                  <a:pt x="48356" y="7189"/>
                  <a:pt x="48287" y="7211"/>
                  <a:pt x="48219" y="7264"/>
                </a:cubicBezTo>
                <a:cubicBezTo>
                  <a:pt x="46393" y="8656"/>
                  <a:pt x="44544" y="10048"/>
                  <a:pt x="42490" y="11076"/>
                </a:cubicBezTo>
                <a:cubicBezTo>
                  <a:pt x="40877" y="11911"/>
                  <a:pt x="38964" y="12604"/>
                  <a:pt x="37105" y="12604"/>
                </a:cubicBezTo>
                <a:cubicBezTo>
                  <a:pt x="36728" y="12604"/>
                  <a:pt x="36354" y="12575"/>
                  <a:pt x="35984" y="12514"/>
                </a:cubicBezTo>
                <a:cubicBezTo>
                  <a:pt x="34980" y="12331"/>
                  <a:pt x="34113" y="11852"/>
                  <a:pt x="33633" y="10984"/>
                </a:cubicBezTo>
                <a:cubicBezTo>
                  <a:pt x="34798" y="10071"/>
                  <a:pt x="35779" y="8953"/>
                  <a:pt x="36555" y="7697"/>
                </a:cubicBezTo>
                <a:cubicBezTo>
                  <a:pt x="37126" y="6762"/>
                  <a:pt x="37765" y="5575"/>
                  <a:pt x="37765" y="4456"/>
                </a:cubicBezTo>
                <a:cubicBezTo>
                  <a:pt x="37747" y="3536"/>
                  <a:pt x="37144" y="2901"/>
                  <a:pt x="36351" y="2901"/>
                </a:cubicBezTo>
                <a:cubicBezTo>
                  <a:pt x="36141" y="2901"/>
                  <a:pt x="35917" y="2945"/>
                  <a:pt x="35688" y="3041"/>
                </a:cubicBezTo>
                <a:cubicBezTo>
                  <a:pt x="34546" y="3498"/>
                  <a:pt x="33679" y="4753"/>
                  <a:pt x="33177" y="5826"/>
                </a:cubicBezTo>
                <a:cubicBezTo>
                  <a:pt x="32606" y="6967"/>
                  <a:pt x="32332" y="8291"/>
                  <a:pt x="32469" y="9569"/>
                </a:cubicBezTo>
                <a:cubicBezTo>
                  <a:pt x="32492" y="9980"/>
                  <a:pt x="32583" y="10368"/>
                  <a:pt x="32720" y="10733"/>
                </a:cubicBezTo>
                <a:cubicBezTo>
                  <a:pt x="31442" y="11646"/>
                  <a:pt x="29959" y="12331"/>
                  <a:pt x="28406" y="12536"/>
                </a:cubicBezTo>
                <a:cubicBezTo>
                  <a:pt x="28144" y="12575"/>
                  <a:pt x="27870" y="12597"/>
                  <a:pt x="27594" y="12597"/>
                </a:cubicBezTo>
                <a:cubicBezTo>
                  <a:pt x="26888" y="12597"/>
                  <a:pt x="26167" y="12451"/>
                  <a:pt x="25576" y="12057"/>
                </a:cubicBezTo>
                <a:cubicBezTo>
                  <a:pt x="25142" y="11760"/>
                  <a:pt x="24846" y="11372"/>
                  <a:pt x="24663" y="10916"/>
                </a:cubicBezTo>
                <a:cubicBezTo>
                  <a:pt x="24709" y="10870"/>
                  <a:pt x="24777" y="10802"/>
                  <a:pt x="24846" y="10756"/>
                </a:cubicBezTo>
                <a:cubicBezTo>
                  <a:pt x="25827" y="9911"/>
                  <a:pt x="26672" y="8953"/>
                  <a:pt x="27425" y="7903"/>
                </a:cubicBezTo>
                <a:cubicBezTo>
                  <a:pt x="28133" y="6944"/>
                  <a:pt x="28931" y="5780"/>
                  <a:pt x="29228" y="4616"/>
                </a:cubicBezTo>
                <a:cubicBezTo>
                  <a:pt x="29432" y="3758"/>
                  <a:pt x="29088" y="2699"/>
                  <a:pt x="28146" y="2699"/>
                </a:cubicBezTo>
                <a:cubicBezTo>
                  <a:pt x="28036" y="2699"/>
                  <a:pt x="27917" y="2713"/>
                  <a:pt x="27790" y="2744"/>
                </a:cubicBezTo>
                <a:cubicBezTo>
                  <a:pt x="27197" y="2904"/>
                  <a:pt x="26717" y="3361"/>
                  <a:pt x="26307" y="3771"/>
                </a:cubicBezTo>
                <a:cubicBezTo>
                  <a:pt x="25850" y="4228"/>
                  <a:pt x="25439" y="4730"/>
                  <a:pt x="25074" y="5255"/>
                </a:cubicBezTo>
                <a:cubicBezTo>
                  <a:pt x="24115" y="6716"/>
                  <a:pt x="23271" y="8884"/>
                  <a:pt x="23750" y="10688"/>
                </a:cubicBezTo>
                <a:cubicBezTo>
                  <a:pt x="22951" y="11304"/>
                  <a:pt x="22107" y="11874"/>
                  <a:pt x="21194" y="12331"/>
                </a:cubicBezTo>
                <a:cubicBezTo>
                  <a:pt x="20316" y="12775"/>
                  <a:pt x="19170" y="13127"/>
                  <a:pt x="18089" y="13127"/>
                </a:cubicBezTo>
                <a:cubicBezTo>
                  <a:pt x="16894" y="13127"/>
                  <a:pt x="15778" y="12697"/>
                  <a:pt x="15191" y="11486"/>
                </a:cubicBezTo>
                <a:cubicBezTo>
                  <a:pt x="15031" y="11167"/>
                  <a:pt x="14940" y="10802"/>
                  <a:pt x="14894" y="10436"/>
                </a:cubicBezTo>
                <a:cubicBezTo>
                  <a:pt x="15259" y="10208"/>
                  <a:pt x="15647" y="9934"/>
                  <a:pt x="16012" y="9683"/>
                </a:cubicBezTo>
                <a:cubicBezTo>
                  <a:pt x="18021" y="8154"/>
                  <a:pt x="19756" y="6259"/>
                  <a:pt x="21011" y="4068"/>
                </a:cubicBezTo>
                <a:cubicBezTo>
                  <a:pt x="21468" y="3269"/>
                  <a:pt x="22061" y="1923"/>
                  <a:pt x="21125" y="1215"/>
                </a:cubicBezTo>
                <a:cubicBezTo>
                  <a:pt x="20879" y="1025"/>
                  <a:pt x="20608" y="947"/>
                  <a:pt x="20328" y="947"/>
                </a:cubicBezTo>
                <a:cubicBezTo>
                  <a:pt x="19464" y="947"/>
                  <a:pt x="18510" y="1686"/>
                  <a:pt x="17907" y="2151"/>
                </a:cubicBezTo>
                <a:cubicBezTo>
                  <a:pt x="15967" y="3657"/>
                  <a:pt x="14597" y="5917"/>
                  <a:pt x="14209" y="8359"/>
                </a:cubicBezTo>
                <a:cubicBezTo>
                  <a:pt x="14118" y="8907"/>
                  <a:pt x="14072" y="9478"/>
                  <a:pt x="14095" y="10048"/>
                </a:cubicBezTo>
                <a:cubicBezTo>
                  <a:pt x="13547" y="10368"/>
                  <a:pt x="12954" y="10688"/>
                  <a:pt x="12360" y="10961"/>
                </a:cubicBezTo>
                <a:cubicBezTo>
                  <a:pt x="11399" y="11407"/>
                  <a:pt x="9909" y="12075"/>
                  <a:pt x="8620" y="12075"/>
                </a:cubicBezTo>
                <a:cubicBezTo>
                  <a:pt x="7798" y="12075"/>
                  <a:pt x="7057" y="11803"/>
                  <a:pt x="6585" y="11030"/>
                </a:cubicBezTo>
                <a:cubicBezTo>
                  <a:pt x="6380" y="10665"/>
                  <a:pt x="6243" y="10254"/>
                  <a:pt x="6197" y="9843"/>
                </a:cubicBezTo>
                <a:cubicBezTo>
                  <a:pt x="6745" y="9455"/>
                  <a:pt x="7247" y="9021"/>
                  <a:pt x="7727" y="8610"/>
                </a:cubicBezTo>
                <a:cubicBezTo>
                  <a:pt x="9690" y="6876"/>
                  <a:pt x="11310" y="4662"/>
                  <a:pt x="12315" y="2242"/>
                </a:cubicBezTo>
                <a:cubicBezTo>
                  <a:pt x="12497" y="1763"/>
                  <a:pt x="12657" y="1215"/>
                  <a:pt x="12474" y="713"/>
                </a:cubicBezTo>
                <a:cubicBezTo>
                  <a:pt x="12306" y="250"/>
                  <a:pt x="11865" y="0"/>
                  <a:pt x="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"/>
          <p:cNvSpPr/>
          <p:nvPr/>
        </p:nvSpPr>
        <p:spPr>
          <a:xfrm flipH="1">
            <a:off x="0" y="3770350"/>
            <a:ext cx="5946200" cy="1373150"/>
          </a:xfrm>
          <a:custGeom>
            <a:avLst/>
            <a:gdLst/>
            <a:ahLst/>
            <a:cxnLst/>
            <a:rect l="l" t="t" r="r" b="b"/>
            <a:pathLst>
              <a:path w="237848" h="54926" extrusionOk="0">
                <a:moveTo>
                  <a:pt x="1" y="54925"/>
                </a:moveTo>
                <a:cubicBezTo>
                  <a:pt x="1" y="54925"/>
                  <a:pt x="9028" y="0"/>
                  <a:pt x="93954" y="2736"/>
                </a:cubicBezTo>
                <a:cubicBezTo>
                  <a:pt x="166873" y="5107"/>
                  <a:pt x="178089" y="40366"/>
                  <a:pt x="237057" y="22615"/>
                </a:cubicBezTo>
                <a:lnTo>
                  <a:pt x="237847" y="5437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/>
          <p:nvPr/>
        </p:nvSpPr>
        <p:spPr>
          <a:xfrm rot="825063" flipH="1">
            <a:off x="627008" y="-959787"/>
            <a:ext cx="8990661" cy="3255571"/>
          </a:xfrm>
          <a:custGeom>
            <a:avLst/>
            <a:gdLst/>
            <a:ahLst/>
            <a:cxnLst/>
            <a:rect l="l" t="t" r="r" b="b"/>
            <a:pathLst>
              <a:path w="346512" h="125474" extrusionOk="0">
                <a:moveTo>
                  <a:pt x="346511" y="73862"/>
                </a:moveTo>
                <a:cubicBezTo>
                  <a:pt x="346511" y="73862"/>
                  <a:pt x="320918" y="125474"/>
                  <a:pt x="263166" y="120945"/>
                </a:cubicBezTo>
                <a:cubicBezTo>
                  <a:pt x="186478" y="114927"/>
                  <a:pt x="187420" y="74318"/>
                  <a:pt x="126751" y="59911"/>
                </a:cubicBezTo>
                <a:cubicBezTo>
                  <a:pt x="53284" y="42494"/>
                  <a:pt x="0" y="114987"/>
                  <a:pt x="0" y="114987"/>
                </a:cubicBezTo>
                <a:lnTo>
                  <a:pt x="26779" y="1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title"/>
          </p:nvPr>
        </p:nvSpPr>
        <p:spPr>
          <a:xfrm>
            <a:off x="1546500" y="2100875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title" idx="2" hasCustomPrompt="1"/>
          </p:nvPr>
        </p:nvSpPr>
        <p:spPr>
          <a:xfrm>
            <a:off x="3805800" y="89575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0" name="Google Shape;80;p3"/>
          <p:cNvSpPr txBox="1">
            <a:spLocks noGrp="1"/>
          </p:cNvSpPr>
          <p:nvPr>
            <p:ph type="subTitle" idx="1"/>
          </p:nvPr>
        </p:nvSpPr>
        <p:spPr>
          <a:xfrm>
            <a:off x="3388200" y="3836625"/>
            <a:ext cx="2367600" cy="5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1" name="Google Shape;81;p3"/>
          <p:cNvGrpSpPr/>
          <p:nvPr/>
        </p:nvGrpSpPr>
        <p:grpSpPr>
          <a:xfrm>
            <a:off x="8076200" y="44013"/>
            <a:ext cx="999200" cy="990975"/>
            <a:chOff x="3102700" y="494350"/>
            <a:chExt cx="999200" cy="990975"/>
          </a:xfrm>
        </p:grpSpPr>
        <p:sp>
          <p:nvSpPr>
            <p:cNvPr id="82" name="Google Shape;82;p3"/>
            <p:cNvSpPr/>
            <p:nvPr/>
          </p:nvSpPr>
          <p:spPr>
            <a:xfrm>
              <a:off x="3363475" y="639725"/>
              <a:ext cx="70200" cy="69650"/>
            </a:xfrm>
            <a:custGeom>
              <a:avLst/>
              <a:gdLst/>
              <a:ahLst/>
              <a:cxnLst/>
              <a:rect l="l" t="t" r="r" b="b"/>
              <a:pathLst>
                <a:path w="2808" h="2786" extrusionOk="0">
                  <a:moveTo>
                    <a:pt x="1530" y="1"/>
                  </a:moveTo>
                  <a:cubicBezTo>
                    <a:pt x="1432" y="1"/>
                    <a:pt x="1335" y="12"/>
                    <a:pt x="1233" y="46"/>
                  </a:cubicBezTo>
                  <a:cubicBezTo>
                    <a:pt x="1027" y="92"/>
                    <a:pt x="845" y="206"/>
                    <a:pt x="685" y="366"/>
                  </a:cubicBezTo>
                  <a:cubicBezTo>
                    <a:pt x="639" y="366"/>
                    <a:pt x="616" y="389"/>
                    <a:pt x="594" y="411"/>
                  </a:cubicBezTo>
                  <a:cubicBezTo>
                    <a:pt x="411" y="526"/>
                    <a:pt x="274" y="640"/>
                    <a:pt x="183" y="822"/>
                  </a:cubicBezTo>
                  <a:cubicBezTo>
                    <a:pt x="69" y="1005"/>
                    <a:pt x="46" y="1188"/>
                    <a:pt x="23" y="1393"/>
                  </a:cubicBezTo>
                  <a:cubicBezTo>
                    <a:pt x="0" y="1530"/>
                    <a:pt x="23" y="1667"/>
                    <a:pt x="46" y="1804"/>
                  </a:cubicBezTo>
                  <a:cubicBezTo>
                    <a:pt x="69" y="1895"/>
                    <a:pt x="114" y="1986"/>
                    <a:pt x="160" y="2078"/>
                  </a:cubicBezTo>
                  <a:cubicBezTo>
                    <a:pt x="183" y="2123"/>
                    <a:pt x="206" y="2169"/>
                    <a:pt x="228" y="2192"/>
                  </a:cubicBezTo>
                  <a:cubicBezTo>
                    <a:pt x="343" y="2374"/>
                    <a:pt x="480" y="2511"/>
                    <a:pt x="662" y="2603"/>
                  </a:cubicBezTo>
                  <a:cubicBezTo>
                    <a:pt x="868" y="2717"/>
                    <a:pt x="1027" y="2762"/>
                    <a:pt x="1256" y="2785"/>
                  </a:cubicBezTo>
                  <a:cubicBezTo>
                    <a:pt x="1415" y="2785"/>
                    <a:pt x="1575" y="2762"/>
                    <a:pt x="1712" y="2740"/>
                  </a:cubicBezTo>
                  <a:cubicBezTo>
                    <a:pt x="1872" y="2694"/>
                    <a:pt x="2009" y="2648"/>
                    <a:pt x="2146" y="2557"/>
                  </a:cubicBezTo>
                  <a:cubicBezTo>
                    <a:pt x="2306" y="2443"/>
                    <a:pt x="2420" y="2329"/>
                    <a:pt x="2557" y="2169"/>
                  </a:cubicBezTo>
                  <a:cubicBezTo>
                    <a:pt x="2625" y="2055"/>
                    <a:pt x="2694" y="1918"/>
                    <a:pt x="2716" y="1781"/>
                  </a:cubicBezTo>
                  <a:cubicBezTo>
                    <a:pt x="2808" y="1530"/>
                    <a:pt x="2808" y="1210"/>
                    <a:pt x="2739" y="959"/>
                  </a:cubicBezTo>
                  <a:cubicBezTo>
                    <a:pt x="2716" y="822"/>
                    <a:pt x="2671" y="685"/>
                    <a:pt x="2602" y="594"/>
                  </a:cubicBezTo>
                  <a:cubicBezTo>
                    <a:pt x="2488" y="411"/>
                    <a:pt x="2374" y="297"/>
                    <a:pt x="2191" y="183"/>
                  </a:cubicBezTo>
                  <a:cubicBezTo>
                    <a:pt x="2169" y="160"/>
                    <a:pt x="2123" y="138"/>
                    <a:pt x="2100" y="115"/>
                  </a:cubicBezTo>
                  <a:cubicBezTo>
                    <a:pt x="2009" y="92"/>
                    <a:pt x="1918" y="46"/>
                    <a:pt x="1826" y="23"/>
                  </a:cubicBezTo>
                  <a:cubicBezTo>
                    <a:pt x="1724" y="12"/>
                    <a:pt x="1627" y="1"/>
                    <a:pt x="15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3252775" y="766400"/>
              <a:ext cx="62775" cy="62225"/>
            </a:xfrm>
            <a:custGeom>
              <a:avLst/>
              <a:gdLst/>
              <a:ahLst/>
              <a:cxnLst/>
              <a:rect l="l" t="t" r="r" b="b"/>
              <a:pathLst>
                <a:path w="2511" h="2489" extrusionOk="0">
                  <a:moveTo>
                    <a:pt x="1301" y="1"/>
                  </a:moveTo>
                  <a:cubicBezTo>
                    <a:pt x="1164" y="1"/>
                    <a:pt x="1050" y="24"/>
                    <a:pt x="913" y="46"/>
                  </a:cubicBezTo>
                  <a:cubicBezTo>
                    <a:pt x="822" y="69"/>
                    <a:pt x="731" y="115"/>
                    <a:pt x="639" y="206"/>
                  </a:cubicBezTo>
                  <a:cubicBezTo>
                    <a:pt x="548" y="229"/>
                    <a:pt x="457" y="275"/>
                    <a:pt x="388" y="343"/>
                  </a:cubicBezTo>
                  <a:cubicBezTo>
                    <a:pt x="342" y="389"/>
                    <a:pt x="320" y="435"/>
                    <a:pt x="274" y="480"/>
                  </a:cubicBezTo>
                  <a:cubicBezTo>
                    <a:pt x="251" y="526"/>
                    <a:pt x="206" y="549"/>
                    <a:pt x="183" y="594"/>
                  </a:cubicBezTo>
                  <a:cubicBezTo>
                    <a:pt x="137" y="686"/>
                    <a:pt x="114" y="754"/>
                    <a:pt x="91" y="823"/>
                  </a:cubicBezTo>
                  <a:cubicBezTo>
                    <a:pt x="69" y="845"/>
                    <a:pt x="69" y="891"/>
                    <a:pt x="69" y="914"/>
                  </a:cubicBezTo>
                  <a:cubicBezTo>
                    <a:pt x="0" y="1119"/>
                    <a:pt x="23" y="1348"/>
                    <a:pt x="69" y="1576"/>
                  </a:cubicBezTo>
                  <a:cubicBezTo>
                    <a:pt x="91" y="1667"/>
                    <a:pt x="137" y="1781"/>
                    <a:pt x="183" y="1873"/>
                  </a:cubicBezTo>
                  <a:cubicBezTo>
                    <a:pt x="228" y="1964"/>
                    <a:pt x="297" y="2055"/>
                    <a:pt x="388" y="2124"/>
                  </a:cubicBezTo>
                  <a:cubicBezTo>
                    <a:pt x="388" y="2146"/>
                    <a:pt x="411" y="2169"/>
                    <a:pt x="434" y="2192"/>
                  </a:cubicBezTo>
                  <a:cubicBezTo>
                    <a:pt x="502" y="2238"/>
                    <a:pt x="571" y="2283"/>
                    <a:pt x="639" y="2329"/>
                  </a:cubicBezTo>
                  <a:cubicBezTo>
                    <a:pt x="708" y="2375"/>
                    <a:pt x="776" y="2397"/>
                    <a:pt x="867" y="2420"/>
                  </a:cubicBezTo>
                  <a:cubicBezTo>
                    <a:pt x="890" y="2443"/>
                    <a:pt x="913" y="2443"/>
                    <a:pt x="936" y="2443"/>
                  </a:cubicBezTo>
                  <a:cubicBezTo>
                    <a:pt x="1050" y="2466"/>
                    <a:pt x="1164" y="2489"/>
                    <a:pt x="1278" y="2489"/>
                  </a:cubicBezTo>
                  <a:cubicBezTo>
                    <a:pt x="1392" y="2466"/>
                    <a:pt x="1507" y="2466"/>
                    <a:pt x="1598" y="2420"/>
                  </a:cubicBezTo>
                  <a:cubicBezTo>
                    <a:pt x="1712" y="2397"/>
                    <a:pt x="1826" y="2352"/>
                    <a:pt x="1917" y="2283"/>
                  </a:cubicBezTo>
                  <a:cubicBezTo>
                    <a:pt x="2009" y="2215"/>
                    <a:pt x="2100" y="2146"/>
                    <a:pt x="2169" y="2078"/>
                  </a:cubicBezTo>
                  <a:cubicBezTo>
                    <a:pt x="2237" y="1987"/>
                    <a:pt x="2305" y="1895"/>
                    <a:pt x="2351" y="1804"/>
                  </a:cubicBezTo>
                  <a:cubicBezTo>
                    <a:pt x="2397" y="1736"/>
                    <a:pt x="2420" y="1667"/>
                    <a:pt x="2442" y="1576"/>
                  </a:cubicBezTo>
                  <a:cubicBezTo>
                    <a:pt x="2465" y="1530"/>
                    <a:pt x="2465" y="1462"/>
                    <a:pt x="2488" y="1416"/>
                  </a:cubicBezTo>
                  <a:cubicBezTo>
                    <a:pt x="2511" y="1256"/>
                    <a:pt x="2488" y="1119"/>
                    <a:pt x="2465" y="982"/>
                  </a:cubicBezTo>
                  <a:cubicBezTo>
                    <a:pt x="2465" y="937"/>
                    <a:pt x="2442" y="914"/>
                    <a:pt x="2442" y="891"/>
                  </a:cubicBezTo>
                  <a:cubicBezTo>
                    <a:pt x="2397" y="800"/>
                    <a:pt x="2374" y="731"/>
                    <a:pt x="2328" y="640"/>
                  </a:cubicBezTo>
                  <a:cubicBezTo>
                    <a:pt x="2283" y="571"/>
                    <a:pt x="2237" y="503"/>
                    <a:pt x="2169" y="435"/>
                  </a:cubicBezTo>
                  <a:cubicBezTo>
                    <a:pt x="2146" y="412"/>
                    <a:pt x="2123" y="389"/>
                    <a:pt x="2100" y="366"/>
                  </a:cubicBezTo>
                  <a:cubicBezTo>
                    <a:pt x="2032" y="298"/>
                    <a:pt x="1963" y="252"/>
                    <a:pt x="1895" y="206"/>
                  </a:cubicBezTo>
                  <a:cubicBezTo>
                    <a:pt x="1872" y="183"/>
                    <a:pt x="1849" y="161"/>
                    <a:pt x="1803" y="161"/>
                  </a:cubicBezTo>
                  <a:cubicBezTo>
                    <a:pt x="1735" y="115"/>
                    <a:pt x="1644" y="69"/>
                    <a:pt x="1575" y="46"/>
                  </a:cubicBezTo>
                  <a:cubicBezTo>
                    <a:pt x="1484" y="24"/>
                    <a:pt x="1392" y="24"/>
                    <a:pt x="1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3244200" y="916975"/>
              <a:ext cx="41125" cy="53175"/>
            </a:xfrm>
            <a:custGeom>
              <a:avLst/>
              <a:gdLst/>
              <a:ahLst/>
              <a:cxnLst/>
              <a:rect l="l" t="t" r="r" b="b"/>
              <a:pathLst>
                <a:path w="1645" h="2127" extrusionOk="0">
                  <a:moveTo>
                    <a:pt x="901" y="0"/>
                  </a:moveTo>
                  <a:cubicBezTo>
                    <a:pt x="883" y="0"/>
                    <a:pt x="864" y="1"/>
                    <a:pt x="845" y="4"/>
                  </a:cubicBezTo>
                  <a:cubicBezTo>
                    <a:pt x="777" y="4"/>
                    <a:pt x="708" y="27"/>
                    <a:pt x="640" y="27"/>
                  </a:cubicBezTo>
                  <a:cubicBezTo>
                    <a:pt x="526" y="49"/>
                    <a:pt x="434" y="118"/>
                    <a:pt x="343" y="209"/>
                  </a:cubicBezTo>
                  <a:cubicBezTo>
                    <a:pt x="206" y="323"/>
                    <a:pt x="115" y="506"/>
                    <a:pt x="46" y="688"/>
                  </a:cubicBezTo>
                  <a:cubicBezTo>
                    <a:pt x="24" y="780"/>
                    <a:pt x="1" y="894"/>
                    <a:pt x="1" y="962"/>
                  </a:cubicBezTo>
                  <a:cubicBezTo>
                    <a:pt x="1" y="1008"/>
                    <a:pt x="1" y="1031"/>
                    <a:pt x="1" y="1054"/>
                  </a:cubicBezTo>
                  <a:cubicBezTo>
                    <a:pt x="1" y="1054"/>
                    <a:pt x="1" y="1076"/>
                    <a:pt x="1" y="1076"/>
                  </a:cubicBezTo>
                  <a:cubicBezTo>
                    <a:pt x="1" y="1099"/>
                    <a:pt x="1" y="1145"/>
                    <a:pt x="1" y="1168"/>
                  </a:cubicBezTo>
                  <a:cubicBezTo>
                    <a:pt x="1" y="1259"/>
                    <a:pt x="24" y="1350"/>
                    <a:pt x="46" y="1442"/>
                  </a:cubicBezTo>
                  <a:cubicBezTo>
                    <a:pt x="69" y="1487"/>
                    <a:pt x="115" y="1533"/>
                    <a:pt x="138" y="1579"/>
                  </a:cubicBezTo>
                  <a:cubicBezTo>
                    <a:pt x="138" y="1601"/>
                    <a:pt x="138" y="1624"/>
                    <a:pt x="160" y="1624"/>
                  </a:cubicBezTo>
                  <a:cubicBezTo>
                    <a:pt x="252" y="1784"/>
                    <a:pt x="389" y="1944"/>
                    <a:pt x="549" y="2035"/>
                  </a:cubicBezTo>
                  <a:cubicBezTo>
                    <a:pt x="663" y="2104"/>
                    <a:pt x="777" y="2126"/>
                    <a:pt x="914" y="2126"/>
                  </a:cubicBezTo>
                  <a:cubicBezTo>
                    <a:pt x="1005" y="2126"/>
                    <a:pt x="1096" y="2104"/>
                    <a:pt x="1165" y="2058"/>
                  </a:cubicBezTo>
                  <a:cubicBezTo>
                    <a:pt x="1256" y="2035"/>
                    <a:pt x="1347" y="1990"/>
                    <a:pt x="1393" y="1921"/>
                  </a:cubicBezTo>
                  <a:cubicBezTo>
                    <a:pt x="1484" y="1830"/>
                    <a:pt x="1553" y="1738"/>
                    <a:pt x="1576" y="1624"/>
                  </a:cubicBezTo>
                  <a:cubicBezTo>
                    <a:pt x="1621" y="1510"/>
                    <a:pt x="1621" y="1373"/>
                    <a:pt x="1644" y="1282"/>
                  </a:cubicBezTo>
                  <a:cubicBezTo>
                    <a:pt x="1644" y="1168"/>
                    <a:pt x="1621" y="1031"/>
                    <a:pt x="1598" y="917"/>
                  </a:cubicBezTo>
                  <a:cubicBezTo>
                    <a:pt x="1598" y="848"/>
                    <a:pt x="1553" y="780"/>
                    <a:pt x="1530" y="711"/>
                  </a:cubicBezTo>
                  <a:cubicBezTo>
                    <a:pt x="1530" y="711"/>
                    <a:pt x="1530" y="711"/>
                    <a:pt x="1530" y="688"/>
                  </a:cubicBezTo>
                  <a:cubicBezTo>
                    <a:pt x="1530" y="597"/>
                    <a:pt x="1507" y="506"/>
                    <a:pt x="1462" y="437"/>
                  </a:cubicBezTo>
                  <a:cubicBezTo>
                    <a:pt x="1439" y="346"/>
                    <a:pt x="1393" y="278"/>
                    <a:pt x="1325" y="209"/>
                  </a:cubicBezTo>
                  <a:cubicBezTo>
                    <a:pt x="1202" y="86"/>
                    <a:pt x="106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3302975" y="1072850"/>
              <a:ext cx="55950" cy="61775"/>
            </a:xfrm>
            <a:custGeom>
              <a:avLst/>
              <a:gdLst/>
              <a:ahLst/>
              <a:cxnLst/>
              <a:rect l="l" t="t" r="r" b="b"/>
              <a:pathLst>
                <a:path w="2238" h="2471" extrusionOk="0">
                  <a:moveTo>
                    <a:pt x="959" y="0"/>
                  </a:moveTo>
                  <a:cubicBezTo>
                    <a:pt x="777" y="23"/>
                    <a:pt x="594" y="68"/>
                    <a:pt x="457" y="205"/>
                  </a:cubicBezTo>
                  <a:cubicBezTo>
                    <a:pt x="389" y="297"/>
                    <a:pt x="320" y="388"/>
                    <a:pt x="252" y="479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890"/>
                    <a:pt x="46" y="959"/>
                  </a:cubicBezTo>
                  <a:cubicBezTo>
                    <a:pt x="24" y="1073"/>
                    <a:pt x="1" y="1187"/>
                    <a:pt x="24" y="1324"/>
                  </a:cubicBezTo>
                  <a:cubicBezTo>
                    <a:pt x="46" y="1529"/>
                    <a:pt x="92" y="1758"/>
                    <a:pt x="229" y="1940"/>
                  </a:cubicBezTo>
                  <a:cubicBezTo>
                    <a:pt x="275" y="2009"/>
                    <a:pt x="343" y="2100"/>
                    <a:pt x="434" y="2168"/>
                  </a:cubicBezTo>
                  <a:cubicBezTo>
                    <a:pt x="571" y="2283"/>
                    <a:pt x="663" y="2351"/>
                    <a:pt x="845" y="2419"/>
                  </a:cubicBezTo>
                  <a:cubicBezTo>
                    <a:pt x="948" y="2454"/>
                    <a:pt x="1062" y="2471"/>
                    <a:pt x="1173" y="2471"/>
                  </a:cubicBezTo>
                  <a:cubicBezTo>
                    <a:pt x="1285" y="2471"/>
                    <a:pt x="1393" y="2454"/>
                    <a:pt x="1484" y="2419"/>
                  </a:cubicBezTo>
                  <a:cubicBezTo>
                    <a:pt x="1667" y="2351"/>
                    <a:pt x="1758" y="2305"/>
                    <a:pt x="1895" y="2168"/>
                  </a:cubicBezTo>
                  <a:cubicBezTo>
                    <a:pt x="1987" y="2100"/>
                    <a:pt x="2055" y="2009"/>
                    <a:pt x="2101" y="1917"/>
                  </a:cubicBezTo>
                  <a:cubicBezTo>
                    <a:pt x="2146" y="1826"/>
                    <a:pt x="2192" y="1735"/>
                    <a:pt x="2215" y="1643"/>
                  </a:cubicBezTo>
                  <a:cubicBezTo>
                    <a:pt x="2238" y="1575"/>
                    <a:pt x="2238" y="1461"/>
                    <a:pt x="2238" y="1392"/>
                  </a:cubicBezTo>
                  <a:cubicBezTo>
                    <a:pt x="2238" y="1301"/>
                    <a:pt x="2238" y="1210"/>
                    <a:pt x="2215" y="1141"/>
                  </a:cubicBezTo>
                  <a:cubicBezTo>
                    <a:pt x="2123" y="913"/>
                    <a:pt x="1964" y="685"/>
                    <a:pt x="1758" y="571"/>
                  </a:cubicBezTo>
                  <a:cubicBezTo>
                    <a:pt x="1713" y="548"/>
                    <a:pt x="1667" y="548"/>
                    <a:pt x="1621" y="525"/>
                  </a:cubicBezTo>
                  <a:cubicBezTo>
                    <a:pt x="1598" y="411"/>
                    <a:pt x="1530" y="297"/>
                    <a:pt x="1439" y="205"/>
                  </a:cubicBezTo>
                  <a:cubicBezTo>
                    <a:pt x="1325" y="91"/>
                    <a:pt x="1142" y="0"/>
                    <a:pt x="9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3420525" y="1243525"/>
              <a:ext cx="57675" cy="69800"/>
            </a:xfrm>
            <a:custGeom>
              <a:avLst/>
              <a:gdLst/>
              <a:ahLst/>
              <a:cxnLst/>
              <a:rect l="l" t="t" r="r" b="b"/>
              <a:pathLst>
                <a:path w="2307" h="2792" extrusionOk="0">
                  <a:moveTo>
                    <a:pt x="1090" y="0"/>
                  </a:moveTo>
                  <a:cubicBezTo>
                    <a:pt x="987" y="0"/>
                    <a:pt x="886" y="23"/>
                    <a:pt x="800" y="66"/>
                  </a:cubicBezTo>
                  <a:cubicBezTo>
                    <a:pt x="708" y="89"/>
                    <a:pt x="640" y="135"/>
                    <a:pt x="571" y="203"/>
                  </a:cubicBezTo>
                  <a:cubicBezTo>
                    <a:pt x="480" y="294"/>
                    <a:pt x="434" y="386"/>
                    <a:pt x="389" y="500"/>
                  </a:cubicBezTo>
                  <a:cubicBezTo>
                    <a:pt x="320" y="683"/>
                    <a:pt x="252" y="865"/>
                    <a:pt x="183" y="1048"/>
                  </a:cubicBezTo>
                  <a:cubicBezTo>
                    <a:pt x="183" y="1093"/>
                    <a:pt x="161" y="1116"/>
                    <a:pt x="161" y="1162"/>
                  </a:cubicBezTo>
                  <a:cubicBezTo>
                    <a:pt x="115" y="1230"/>
                    <a:pt x="69" y="1322"/>
                    <a:pt x="46" y="1413"/>
                  </a:cubicBezTo>
                  <a:cubicBezTo>
                    <a:pt x="24" y="1504"/>
                    <a:pt x="1" y="1618"/>
                    <a:pt x="24" y="1710"/>
                  </a:cubicBezTo>
                  <a:cubicBezTo>
                    <a:pt x="24" y="1915"/>
                    <a:pt x="92" y="2098"/>
                    <a:pt x="206" y="2257"/>
                  </a:cubicBezTo>
                  <a:cubicBezTo>
                    <a:pt x="320" y="2440"/>
                    <a:pt x="434" y="2577"/>
                    <a:pt x="617" y="2668"/>
                  </a:cubicBezTo>
                  <a:cubicBezTo>
                    <a:pt x="788" y="2746"/>
                    <a:pt x="958" y="2792"/>
                    <a:pt x="1136" y="2792"/>
                  </a:cubicBezTo>
                  <a:cubicBezTo>
                    <a:pt x="1220" y="2792"/>
                    <a:pt x="1305" y="2782"/>
                    <a:pt x="1393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3" y="2189"/>
                    <a:pt x="2192" y="2029"/>
                  </a:cubicBezTo>
                  <a:cubicBezTo>
                    <a:pt x="2260" y="1847"/>
                    <a:pt x="2306" y="1687"/>
                    <a:pt x="2306" y="1504"/>
                  </a:cubicBezTo>
                  <a:cubicBezTo>
                    <a:pt x="2306" y="1276"/>
                    <a:pt x="2238" y="1071"/>
                    <a:pt x="2146" y="865"/>
                  </a:cubicBezTo>
                  <a:cubicBezTo>
                    <a:pt x="2009" y="546"/>
                    <a:pt x="1713" y="294"/>
                    <a:pt x="1416" y="89"/>
                  </a:cubicBezTo>
                  <a:cubicBezTo>
                    <a:pt x="1320" y="29"/>
                    <a:pt x="1204" y="0"/>
                    <a:pt x="10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3569475" y="1294525"/>
              <a:ext cx="75350" cy="59100"/>
            </a:xfrm>
            <a:custGeom>
              <a:avLst/>
              <a:gdLst/>
              <a:ahLst/>
              <a:cxnLst/>
              <a:rect l="l" t="t" r="r" b="b"/>
              <a:pathLst>
                <a:path w="3014" h="2364" extrusionOk="0">
                  <a:moveTo>
                    <a:pt x="1977" y="1"/>
                  </a:moveTo>
                  <a:cubicBezTo>
                    <a:pt x="1889" y="1"/>
                    <a:pt x="1803" y="12"/>
                    <a:pt x="1735" y="35"/>
                  </a:cubicBezTo>
                  <a:cubicBezTo>
                    <a:pt x="1552" y="103"/>
                    <a:pt x="1415" y="195"/>
                    <a:pt x="1301" y="354"/>
                  </a:cubicBezTo>
                  <a:cubicBezTo>
                    <a:pt x="1301" y="354"/>
                    <a:pt x="1301" y="354"/>
                    <a:pt x="1301" y="377"/>
                  </a:cubicBezTo>
                  <a:cubicBezTo>
                    <a:pt x="1233" y="286"/>
                    <a:pt x="1119" y="217"/>
                    <a:pt x="1004" y="195"/>
                  </a:cubicBezTo>
                  <a:cubicBezTo>
                    <a:pt x="951" y="187"/>
                    <a:pt x="890" y="182"/>
                    <a:pt x="828" y="182"/>
                  </a:cubicBezTo>
                  <a:cubicBezTo>
                    <a:pt x="703" y="182"/>
                    <a:pt x="571" y="202"/>
                    <a:pt x="479" y="263"/>
                  </a:cubicBezTo>
                  <a:cubicBezTo>
                    <a:pt x="343" y="377"/>
                    <a:pt x="251" y="446"/>
                    <a:pt x="137" y="605"/>
                  </a:cubicBezTo>
                  <a:cubicBezTo>
                    <a:pt x="114" y="674"/>
                    <a:pt x="91" y="742"/>
                    <a:pt x="46" y="811"/>
                  </a:cubicBezTo>
                  <a:cubicBezTo>
                    <a:pt x="46" y="834"/>
                    <a:pt x="46" y="879"/>
                    <a:pt x="23" y="902"/>
                  </a:cubicBezTo>
                  <a:cubicBezTo>
                    <a:pt x="0" y="994"/>
                    <a:pt x="0" y="1108"/>
                    <a:pt x="0" y="1222"/>
                  </a:cubicBezTo>
                  <a:cubicBezTo>
                    <a:pt x="23" y="1404"/>
                    <a:pt x="46" y="1518"/>
                    <a:pt x="137" y="1701"/>
                  </a:cubicBezTo>
                  <a:cubicBezTo>
                    <a:pt x="343" y="2135"/>
                    <a:pt x="822" y="2340"/>
                    <a:pt x="1278" y="2363"/>
                  </a:cubicBezTo>
                  <a:cubicBezTo>
                    <a:pt x="1461" y="2363"/>
                    <a:pt x="1666" y="2340"/>
                    <a:pt x="1849" y="2295"/>
                  </a:cubicBezTo>
                  <a:cubicBezTo>
                    <a:pt x="2032" y="2249"/>
                    <a:pt x="2191" y="2180"/>
                    <a:pt x="2351" y="2112"/>
                  </a:cubicBezTo>
                  <a:cubicBezTo>
                    <a:pt x="2557" y="1998"/>
                    <a:pt x="2716" y="1838"/>
                    <a:pt x="2830" y="1655"/>
                  </a:cubicBezTo>
                  <a:cubicBezTo>
                    <a:pt x="2899" y="1564"/>
                    <a:pt x="2945" y="1450"/>
                    <a:pt x="2967" y="1359"/>
                  </a:cubicBezTo>
                  <a:cubicBezTo>
                    <a:pt x="3013" y="1199"/>
                    <a:pt x="3013" y="1085"/>
                    <a:pt x="2990" y="925"/>
                  </a:cubicBezTo>
                  <a:cubicBezTo>
                    <a:pt x="2967" y="674"/>
                    <a:pt x="2853" y="446"/>
                    <a:pt x="2648" y="263"/>
                  </a:cubicBezTo>
                  <a:cubicBezTo>
                    <a:pt x="2534" y="149"/>
                    <a:pt x="2397" y="58"/>
                    <a:pt x="2237" y="35"/>
                  </a:cubicBezTo>
                  <a:cubicBezTo>
                    <a:pt x="2157" y="12"/>
                    <a:pt x="2066" y="1"/>
                    <a:pt x="19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708125" y="1187100"/>
              <a:ext cx="66225" cy="64950"/>
            </a:xfrm>
            <a:custGeom>
              <a:avLst/>
              <a:gdLst/>
              <a:ahLst/>
              <a:cxnLst/>
              <a:rect l="l" t="t" r="r" b="b"/>
              <a:pathLst>
                <a:path w="2649" h="2598" extrusionOk="0">
                  <a:moveTo>
                    <a:pt x="1618" y="1"/>
                  </a:moveTo>
                  <a:cubicBezTo>
                    <a:pt x="1570" y="1"/>
                    <a:pt x="1519" y="6"/>
                    <a:pt x="1462" y="18"/>
                  </a:cubicBezTo>
                  <a:cubicBezTo>
                    <a:pt x="1370" y="18"/>
                    <a:pt x="1302" y="41"/>
                    <a:pt x="1210" y="86"/>
                  </a:cubicBezTo>
                  <a:cubicBezTo>
                    <a:pt x="1096" y="178"/>
                    <a:pt x="959" y="315"/>
                    <a:pt x="914" y="452"/>
                  </a:cubicBezTo>
                  <a:cubicBezTo>
                    <a:pt x="843" y="434"/>
                    <a:pt x="769" y="423"/>
                    <a:pt x="695" y="423"/>
                  </a:cubicBezTo>
                  <a:cubicBezTo>
                    <a:pt x="579" y="423"/>
                    <a:pt x="464" y="450"/>
                    <a:pt x="366" y="520"/>
                  </a:cubicBezTo>
                  <a:cubicBezTo>
                    <a:pt x="229" y="611"/>
                    <a:pt x="92" y="748"/>
                    <a:pt x="46" y="931"/>
                  </a:cubicBezTo>
                  <a:cubicBezTo>
                    <a:pt x="1" y="1159"/>
                    <a:pt x="1" y="1387"/>
                    <a:pt x="69" y="1593"/>
                  </a:cubicBezTo>
                  <a:cubicBezTo>
                    <a:pt x="138" y="1798"/>
                    <a:pt x="229" y="1981"/>
                    <a:pt x="389" y="2141"/>
                  </a:cubicBezTo>
                  <a:cubicBezTo>
                    <a:pt x="457" y="2232"/>
                    <a:pt x="548" y="2278"/>
                    <a:pt x="617" y="2346"/>
                  </a:cubicBezTo>
                  <a:cubicBezTo>
                    <a:pt x="663" y="2392"/>
                    <a:pt x="708" y="2415"/>
                    <a:pt x="777" y="2437"/>
                  </a:cubicBezTo>
                  <a:cubicBezTo>
                    <a:pt x="868" y="2483"/>
                    <a:pt x="959" y="2529"/>
                    <a:pt x="1073" y="2551"/>
                  </a:cubicBezTo>
                  <a:cubicBezTo>
                    <a:pt x="1188" y="2574"/>
                    <a:pt x="1302" y="2597"/>
                    <a:pt x="1416" y="2597"/>
                  </a:cubicBezTo>
                  <a:cubicBezTo>
                    <a:pt x="1621" y="2574"/>
                    <a:pt x="1827" y="2529"/>
                    <a:pt x="2009" y="2415"/>
                  </a:cubicBezTo>
                  <a:cubicBezTo>
                    <a:pt x="2192" y="2300"/>
                    <a:pt x="2329" y="2163"/>
                    <a:pt x="2420" y="1981"/>
                  </a:cubicBezTo>
                  <a:cubicBezTo>
                    <a:pt x="2603" y="1661"/>
                    <a:pt x="2648" y="1296"/>
                    <a:pt x="2580" y="954"/>
                  </a:cubicBezTo>
                  <a:cubicBezTo>
                    <a:pt x="2534" y="794"/>
                    <a:pt x="2466" y="634"/>
                    <a:pt x="2375" y="520"/>
                  </a:cubicBezTo>
                  <a:cubicBezTo>
                    <a:pt x="2329" y="429"/>
                    <a:pt x="2260" y="337"/>
                    <a:pt x="2169" y="269"/>
                  </a:cubicBezTo>
                  <a:cubicBezTo>
                    <a:pt x="2123" y="223"/>
                    <a:pt x="2055" y="178"/>
                    <a:pt x="1986" y="132"/>
                  </a:cubicBezTo>
                  <a:cubicBezTo>
                    <a:pt x="1918" y="86"/>
                    <a:pt x="1827" y="64"/>
                    <a:pt x="1758" y="18"/>
                  </a:cubicBezTo>
                  <a:cubicBezTo>
                    <a:pt x="1713" y="6"/>
                    <a:pt x="1667" y="1"/>
                    <a:pt x="1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3825100" y="989275"/>
              <a:ext cx="63375" cy="71075"/>
            </a:xfrm>
            <a:custGeom>
              <a:avLst/>
              <a:gdLst/>
              <a:ahLst/>
              <a:cxnLst/>
              <a:rect l="l" t="t" r="r" b="b"/>
              <a:pathLst>
                <a:path w="2535" h="2843" extrusionOk="0">
                  <a:moveTo>
                    <a:pt x="1148" y="0"/>
                  </a:moveTo>
                  <a:cubicBezTo>
                    <a:pt x="1023" y="0"/>
                    <a:pt x="891" y="41"/>
                    <a:pt x="800" y="102"/>
                  </a:cubicBezTo>
                  <a:cubicBezTo>
                    <a:pt x="640" y="170"/>
                    <a:pt x="503" y="353"/>
                    <a:pt x="480" y="513"/>
                  </a:cubicBezTo>
                  <a:cubicBezTo>
                    <a:pt x="435" y="672"/>
                    <a:pt x="457" y="809"/>
                    <a:pt x="503" y="946"/>
                  </a:cubicBezTo>
                  <a:cubicBezTo>
                    <a:pt x="366" y="1015"/>
                    <a:pt x="252" y="1129"/>
                    <a:pt x="161" y="1266"/>
                  </a:cubicBezTo>
                  <a:cubicBezTo>
                    <a:pt x="1" y="1563"/>
                    <a:pt x="47" y="1928"/>
                    <a:pt x="183" y="2225"/>
                  </a:cubicBezTo>
                  <a:cubicBezTo>
                    <a:pt x="402" y="2596"/>
                    <a:pt x="809" y="2842"/>
                    <a:pt x="1224" y="2842"/>
                  </a:cubicBezTo>
                  <a:cubicBezTo>
                    <a:pt x="1243" y="2842"/>
                    <a:pt x="1261" y="2842"/>
                    <a:pt x="1279" y="2841"/>
                  </a:cubicBezTo>
                  <a:cubicBezTo>
                    <a:pt x="1507" y="2841"/>
                    <a:pt x="1736" y="2795"/>
                    <a:pt x="1918" y="2658"/>
                  </a:cubicBezTo>
                  <a:cubicBezTo>
                    <a:pt x="2101" y="2521"/>
                    <a:pt x="2261" y="2362"/>
                    <a:pt x="2375" y="2156"/>
                  </a:cubicBezTo>
                  <a:cubicBezTo>
                    <a:pt x="2466" y="1951"/>
                    <a:pt x="2534" y="1745"/>
                    <a:pt x="2534" y="1517"/>
                  </a:cubicBezTo>
                  <a:cubicBezTo>
                    <a:pt x="2534" y="1266"/>
                    <a:pt x="2466" y="1060"/>
                    <a:pt x="2352" y="832"/>
                  </a:cubicBezTo>
                  <a:cubicBezTo>
                    <a:pt x="2146" y="444"/>
                    <a:pt x="1736" y="147"/>
                    <a:pt x="1325" y="33"/>
                  </a:cubicBezTo>
                  <a:cubicBezTo>
                    <a:pt x="1271" y="11"/>
                    <a:pt x="1211" y="0"/>
                    <a:pt x="1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3880450" y="813200"/>
              <a:ext cx="55950" cy="57100"/>
            </a:xfrm>
            <a:custGeom>
              <a:avLst/>
              <a:gdLst/>
              <a:ahLst/>
              <a:cxnLst/>
              <a:rect l="l" t="t" r="r" b="b"/>
              <a:pathLst>
                <a:path w="2238" h="2284" extrusionOk="0">
                  <a:moveTo>
                    <a:pt x="1051" y="1"/>
                  </a:moveTo>
                  <a:cubicBezTo>
                    <a:pt x="960" y="1"/>
                    <a:pt x="868" y="1"/>
                    <a:pt x="777" y="23"/>
                  </a:cubicBezTo>
                  <a:cubicBezTo>
                    <a:pt x="731" y="23"/>
                    <a:pt x="709" y="46"/>
                    <a:pt x="663" y="46"/>
                  </a:cubicBezTo>
                  <a:cubicBezTo>
                    <a:pt x="594" y="92"/>
                    <a:pt x="480" y="115"/>
                    <a:pt x="412" y="183"/>
                  </a:cubicBezTo>
                  <a:cubicBezTo>
                    <a:pt x="343" y="229"/>
                    <a:pt x="252" y="274"/>
                    <a:pt x="206" y="366"/>
                  </a:cubicBezTo>
                  <a:cubicBezTo>
                    <a:pt x="138" y="411"/>
                    <a:pt x="92" y="503"/>
                    <a:pt x="47" y="571"/>
                  </a:cubicBezTo>
                  <a:cubicBezTo>
                    <a:pt x="24" y="662"/>
                    <a:pt x="1" y="754"/>
                    <a:pt x="1" y="845"/>
                  </a:cubicBezTo>
                  <a:cubicBezTo>
                    <a:pt x="1" y="936"/>
                    <a:pt x="24" y="1028"/>
                    <a:pt x="47" y="1119"/>
                  </a:cubicBezTo>
                  <a:cubicBezTo>
                    <a:pt x="92" y="1210"/>
                    <a:pt x="138" y="1279"/>
                    <a:pt x="206" y="1347"/>
                  </a:cubicBezTo>
                  <a:cubicBezTo>
                    <a:pt x="206" y="1484"/>
                    <a:pt x="229" y="1621"/>
                    <a:pt x="252" y="1758"/>
                  </a:cubicBezTo>
                  <a:cubicBezTo>
                    <a:pt x="275" y="1872"/>
                    <a:pt x="343" y="1986"/>
                    <a:pt x="435" y="2055"/>
                  </a:cubicBezTo>
                  <a:cubicBezTo>
                    <a:pt x="526" y="2146"/>
                    <a:pt x="617" y="2215"/>
                    <a:pt x="731" y="2237"/>
                  </a:cubicBezTo>
                  <a:cubicBezTo>
                    <a:pt x="834" y="2272"/>
                    <a:pt x="931" y="2283"/>
                    <a:pt x="1025" y="2283"/>
                  </a:cubicBezTo>
                  <a:cubicBezTo>
                    <a:pt x="1119" y="2283"/>
                    <a:pt x="1211" y="2272"/>
                    <a:pt x="1302" y="2260"/>
                  </a:cubicBezTo>
                  <a:cubicBezTo>
                    <a:pt x="1393" y="2237"/>
                    <a:pt x="1485" y="2192"/>
                    <a:pt x="1553" y="2146"/>
                  </a:cubicBezTo>
                  <a:cubicBezTo>
                    <a:pt x="1599" y="2123"/>
                    <a:pt x="1644" y="2123"/>
                    <a:pt x="1667" y="2078"/>
                  </a:cubicBezTo>
                  <a:cubicBezTo>
                    <a:pt x="1736" y="2032"/>
                    <a:pt x="1827" y="1986"/>
                    <a:pt x="1873" y="1918"/>
                  </a:cubicBezTo>
                  <a:cubicBezTo>
                    <a:pt x="1941" y="1849"/>
                    <a:pt x="2010" y="1758"/>
                    <a:pt x="2055" y="1690"/>
                  </a:cubicBezTo>
                  <a:cubicBezTo>
                    <a:pt x="2147" y="1507"/>
                    <a:pt x="2192" y="1347"/>
                    <a:pt x="2215" y="1142"/>
                  </a:cubicBezTo>
                  <a:cubicBezTo>
                    <a:pt x="2238" y="959"/>
                    <a:pt x="2169" y="777"/>
                    <a:pt x="2078" y="617"/>
                  </a:cubicBezTo>
                  <a:cubicBezTo>
                    <a:pt x="2078" y="571"/>
                    <a:pt x="2055" y="548"/>
                    <a:pt x="2032" y="525"/>
                  </a:cubicBezTo>
                  <a:cubicBezTo>
                    <a:pt x="1987" y="457"/>
                    <a:pt x="1941" y="366"/>
                    <a:pt x="1873" y="320"/>
                  </a:cubicBezTo>
                  <a:cubicBezTo>
                    <a:pt x="1804" y="274"/>
                    <a:pt x="1736" y="206"/>
                    <a:pt x="1667" y="160"/>
                  </a:cubicBezTo>
                  <a:cubicBezTo>
                    <a:pt x="1599" y="115"/>
                    <a:pt x="1507" y="92"/>
                    <a:pt x="1416" y="46"/>
                  </a:cubicBezTo>
                  <a:cubicBezTo>
                    <a:pt x="1393" y="46"/>
                    <a:pt x="1348" y="46"/>
                    <a:pt x="1325" y="23"/>
                  </a:cubicBezTo>
                  <a:cubicBezTo>
                    <a:pt x="1233" y="23"/>
                    <a:pt x="1142" y="1"/>
                    <a:pt x="1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3822825" y="620900"/>
              <a:ext cx="59950" cy="65075"/>
            </a:xfrm>
            <a:custGeom>
              <a:avLst/>
              <a:gdLst/>
              <a:ahLst/>
              <a:cxnLst/>
              <a:rect l="l" t="t" r="r" b="b"/>
              <a:pathLst>
                <a:path w="2398" h="2603" extrusionOk="0">
                  <a:moveTo>
                    <a:pt x="708" y="0"/>
                  </a:moveTo>
                  <a:cubicBezTo>
                    <a:pt x="586" y="0"/>
                    <a:pt x="465" y="31"/>
                    <a:pt x="343" y="92"/>
                  </a:cubicBezTo>
                  <a:cubicBezTo>
                    <a:pt x="206" y="183"/>
                    <a:pt x="69" y="343"/>
                    <a:pt x="23" y="503"/>
                  </a:cubicBezTo>
                  <a:cubicBezTo>
                    <a:pt x="1" y="685"/>
                    <a:pt x="1" y="891"/>
                    <a:pt x="92" y="1050"/>
                  </a:cubicBezTo>
                  <a:cubicBezTo>
                    <a:pt x="115" y="1073"/>
                    <a:pt x="138" y="1096"/>
                    <a:pt x="160" y="1119"/>
                  </a:cubicBezTo>
                  <a:cubicBezTo>
                    <a:pt x="138" y="1210"/>
                    <a:pt x="138" y="1279"/>
                    <a:pt x="138" y="1370"/>
                  </a:cubicBezTo>
                  <a:cubicBezTo>
                    <a:pt x="138" y="1484"/>
                    <a:pt x="160" y="1598"/>
                    <a:pt x="183" y="1712"/>
                  </a:cubicBezTo>
                  <a:cubicBezTo>
                    <a:pt x="229" y="1804"/>
                    <a:pt x="252" y="1872"/>
                    <a:pt x="297" y="1963"/>
                  </a:cubicBezTo>
                  <a:cubicBezTo>
                    <a:pt x="297" y="1986"/>
                    <a:pt x="320" y="2009"/>
                    <a:pt x="343" y="2055"/>
                  </a:cubicBezTo>
                  <a:cubicBezTo>
                    <a:pt x="411" y="2146"/>
                    <a:pt x="480" y="2214"/>
                    <a:pt x="548" y="2283"/>
                  </a:cubicBezTo>
                  <a:cubicBezTo>
                    <a:pt x="708" y="2420"/>
                    <a:pt x="799" y="2466"/>
                    <a:pt x="982" y="2534"/>
                  </a:cubicBezTo>
                  <a:cubicBezTo>
                    <a:pt x="1028" y="2557"/>
                    <a:pt x="1051" y="2557"/>
                    <a:pt x="1073" y="2557"/>
                  </a:cubicBezTo>
                  <a:cubicBezTo>
                    <a:pt x="1142" y="2580"/>
                    <a:pt x="1233" y="2602"/>
                    <a:pt x="1324" y="2602"/>
                  </a:cubicBezTo>
                  <a:cubicBezTo>
                    <a:pt x="1507" y="2602"/>
                    <a:pt x="1644" y="2557"/>
                    <a:pt x="1804" y="2466"/>
                  </a:cubicBezTo>
                  <a:cubicBezTo>
                    <a:pt x="1895" y="2443"/>
                    <a:pt x="1986" y="2374"/>
                    <a:pt x="2055" y="2306"/>
                  </a:cubicBezTo>
                  <a:cubicBezTo>
                    <a:pt x="2055" y="2283"/>
                    <a:pt x="2078" y="2283"/>
                    <a:pt x="2101" y="2260"/>
                  </a:cubicBezTo>
                  <a:cubicBezTo>
                    <a:pt x="2146" y="2192"/>
                    <a:pt x="2192" y="2123"/>
                    <a:pt x="2237" y="2077"/>
                  </a:cubicBezTo>
                  <a:cubicBezTo>
                    <a:pt x="2329" y="1895"/>
                    <a:pt x="2374" y="1689"/>
                    <a:pt x="2397" y="1484"/>
                  </a:cubicBezTo>
                  <a:cubicBezTo>
                    <a:pt x="2397" y="1119"/>
                    <a:pt x="2237" y="731"/>
                    <a:pt x="1964" y="503"/>
                  </a:cubicBezTo>
                  <a:cubicBezTo>
                    <a:pt x="1849" y="411"/>
                    <a:pt x="1758" y="343"/>
                    <a:pt x="1667" y="274"/>
                  </a:cubicBezTo>
                  <a:cubicBezTo>
                    <a:pt x="1553" y="229"/>
                    <a:pt x="1439" y="183"/>
                    <a:pt x="1324" y="137"/>
                  </a:cubicBezTo>
                  <a:cubicBezTo>
                    <a:pt x="1187" y="92"/>
                    <a:pt x="1028" y="46"/>
                    <a:pt x="891" y="23"/>
                  </a:cubicBezTo>
                  <a:cubicBezTo>
                    <a:pt x="830" y="8"/>
                    <a:pt x="769" y="0"/>
                    <a:pt x="7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3623675" y="55642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1" y="206"/>
                  </a:cubicBezTo>
                  <a:cubicBezTo>
                    <a:pt x="252" y="297"/>
                    <a:pt x="137" y="434"/>
                    <a:pt x="92" y="616"/>
                  </a:cubicBezTo>
                  <a:cubicBezTo>
                    <a:pt x="46" y="753"/>
                    <a:pt x="69" y="913"/>
                    <a:pt x="115" y="1050"/>
                  </a:cubicBezTo>
                  <a:cubicBezTo>
                    <a:pt x="46" y="1141"/>
                    <a:pt x="1" y="1278"/>
                    <a:pt x="1" y="1415"/>
                  </a:cubicBezTo>
                  <a:cubicBezTo>
                    <a:pt x="1" y="1621"/>
                    <a:pt x="69" y="1872"/>
                    <a:pt x="183" y="2054"/>
                  </a:cubicBezTo>
                  <a:cubicBezTo>
                    <a:pt x="320" y="2237"/>
                    <a:pt x="480" y="2397"/>
                    <a:pt x="685" y="2488"/>
                  </a:cubicBezTo>
                  <a:cubicBezTo>
                    <a:pt x="864" y="2587"/>
                    <a:pt x="1043" y="2652"/>
                    <a:pt x="1252" y="2652"/>
                  </a:cubicBezTo>
                  <a:cubicBezTo>
                    <a:pt x="1283" y="2652"/>
                    <a:pt x="1315" y="2651"/>
                    <a:pt x="1347" y="2648"/>
                  </a:cubicBezTo>
                  <a:cubicBezTo>
                    <a:pt x="1439" y="2648"/>
                    <a:pt x="1553" y="2625"/>
                    <a:pt x="1667" y="2579"/>
                  </a:cubicBezTo>
                  <a:cubicBezTo>
                    <a:pt x="1849" y="2511"/>
                    <a:pt x="1941" y="2465"/>
                    <a:pt x="2100" y="2328"/>
                  </a:cubicBezTo>
                  <a:cubicBezTo>
                    <a:pt x="2260" y="2191"/>
                    <a:pt x="2374" y="1986"/>
                    <a:pt x="2443" y="1781"/>
                  </a:cubicBezTo>
                  <a:cubicBezTo>
                    <a:pt x="2466" y="1735"/>
                    <a:pt x="2489" y="1689"/>
                    <a:pt x="2489" y="1621"/>
                  </a:cubicBezTo>
                  <a:cubicBezTo>
                    <a:pt x="2511" y="1507"/>
                    <a:pt x="2534" y="1392"/>
                    <a:pt x="2534" y="1278"/>
                  </a:cubicBezTo>
                  <a:cubicBezTo>
                    <a:pt x="2511" y="1050"/>
                    <a:pt x="2466" y="822"/>
                    <a:pt x="2329" y="639"/>
                  </a:cubicBezTo>
                  <a:cubicBezTo>
                    <a:pt x="2215" y="457"/>
                    <a:pt x="2055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507275" y="709350"/>
              <a:ext cx="53650" cy="54800"/>
            </a:xfrm>
            <a:custGeom>
              <a:avLst/>
              <a:gdLst/>
              <a:ahLst/>
              <a:cxnLst/>
              <a:rect l="l" t="t" r="r" b="b"/>
              <a:pathLst>
                <a:path w="2146" h="2192" extrusionOk="0">
                  <a:moveTo>
                    <a:pt x="685" y="0"/>
                  </a:moveTo>
                  <a:cubicBezTo>
                    <a:pt x="594" y="0"/>
                    <a:pt x="502" y="23"/>
                    <a:pt x="411" y="69"/>
                  </a:cubicBezTo>
                  <a:cubicBezTo>
                    <a:pt x="343" y="92"/>
                    <a:pt x="251" y="137"/>
                    <a:pt x="206" y="206"/>
                  </a:cubicBezTo>
                  <a:cubicBezTo>
                    <a:pt x="137" y="274"/>
                    <a:pt x="91" y="343"/>
                    <a:pt x="46" y="434"/>
                  </a:cubicBezTo>
                  <a:cubicBezTo>
                    <a:pt x="0" y="525"/>
                    <a:pt x="0" y="617"/>
                    <a:pt x="0" y="708"/>
                  </a:cubicBezTo>
                  <a:cubicBezTo>
                    <a:pt x="0" y="890"/>
                    <a:pt x="69" y="1073"/>
                    <a:pt x="206" y="1187"/>
                  </a:cubicBezTo>
                  <a:cubicBezTo>
                    <a:pt x="206" y="1210"/>
                    <a:pt x="228" y="1210"/>
                    <a:pt x="228" y="1210"/>
                  </a:cubicBezTo>
                  <a:cubicBezTo>
                    <a:pt x="228" y="1301"/>
                    <a:pt x="251" y="1370"/>
                    <a:pt x="251" y="1461"/>
                  </a:cubicBezTo>
                  <a:cubicBezTo>
                    <a:pt x="274" y="1484"/>
                    <a:pt x="274" y="1507"/>
                    <a:pt x="274" y="1507"/>
                  </a:cubicBezTo>
                  <a:cubicBezTo>
                    <a:pt x="297" y="1575"/>
                    <a:pt x="320" y="1667"/>
                    <a:pt x="365" y="1712"/>
                  </a:cubicBezTo>
                  <a:cubicBezTo>
                    <a:pt x="365" y="1735"/>
                    <a:pt x="388" y="1758"/>
                    <a:pt x="388" y="1758"/>
                  </a:cubicBezTo>
                  <a:cubicBezTo>
                    <a:pt x="434" y="1826"/>
                    <a:pt x="480" y="1895"/>
                    <a:pt x="525" y="1940"/>
                  </a:cubicBezTo>
                  <a:cubicBezTo>
                    <a:pt x="639" y="2032"/>
                    <a:pt x="753" y="2100"/>
                    <a:pt x="913" y="2146"/>
                  </a:cubicBezTo>
                  <a:cubicBezTo>
                    <a:pt x="913" y="2169"/>
                    <a:pt x="936" y="2169"/>
                    <a:pt x="959" y="2169"/>
                  </a:cubicBezTo>
                  <a:cubicBezTo>
                    <a:pt x="1027" y="2192"/>
                    <a:pt x="1119" y="2192"/>
                    <a:pt x="1187" y="2192"/>
                  </a:cubicBezTo>
                  <a:cubicBezTo>
                    <a:pt x="1256" y="2192"/>
                    <a:pt x="1347" y="2169"/>
                    <a:pt x="1393" y="2169"/>
                  </a:cubicBezTo>
                  <a:lnTo>
                    <a:pt x="1415" y="2169"/>
                  </a:lnTo>
                  <a:cubicBezTo>
                    <a:pt x="1461" y="2146"/>
                    <a:pt x="1507" y="2123"/>
                    <a:pt x="1529" y="2123"/>
                  </a:cubicBezTo>
                  <a:cubicBezTo>
                    <a:pt x="1552" y="2100"/>
                    <a:pt x="1598" y="2100"/>
                    <a:pt x="1644" y="2077"/>
                  </a:cubicBezTo>
                  <a:cubicBezTo>
                    <a:pt x="1644" y="2077"/>
                    <a:pt x="1644" y="2055"/>
                    <a:pt x="1666" y="2055"/>
                  </a:cubicBezTo>
                  <a:cubicBezTo>
                    <a:pt x="1712" y="2032"/>
                    <a:pt x="1758" y="1986"/>
                    <a:pt x="1803" y="1940"/>
                  </a:cubicBezTo>
                  <a:cubicBezTo>
                    <a:pt x="1826" y="1918"/>
                    <a:pt x="1826" y="1918"/>
                    <a:pt x="1849" y="1895"/>
                  </a:cubicBezTo>
                  <a:cubicBezTo>
                    <a:pt x="1963" y="1758"/>
                    <a:pt x="2009" y="1689"/>
                    <a:pt x="2077" y="1507"/>
                  </a:cubicBezTo>
                  <a:cubicBezTo>
                    <a:pt x="2123" y="1415"/>
                    <a:pt x="2123" y="1301"/>
                    <a:pt x="2123" y="1210"/>
                  </a:cubicBezTo>
                  <a:cubicBezTo>
                    <a:pt x="2146" y="1119"/>
                    <a:pt x="2123" y="1005"/>
                    <a:pt x="2100" y="913"/>
                  </a:cubicBezTo>
                  <a:cubicBezTo>
                    <a:pt x="2100" y="890"/>
                    <a:pt x="2100" y="890"/>
                    <a:pt x="2100" y="868"/>
                  </a:cubicBezTo>
                  <a:cubicBezTo>
                    <a:pt x="2077" y="799"/>
                    <a:pt x="2032" y="708"/>
                    <a:pt x="2009" y="639"/>
                  </a:cubicBezTo>
                  <a:cubicBezTo>
                    <a:pt x="1986" y="594"/>
                    <a:pt x="1940" y="571"/>
                    <a:pt x="1918" y="525"/>
                  </a:cubicBezTo>
                  <a:cubicBezTo>
                    <a:pt x="1895" y="480"/>
                    <a:pt x="1849" y="434"/>
                    <a:pt x="1826" y="411"/>
                  </a:cubicBezTo>
                  <a:cubicBezTo>
                    <a:pt x="1758" y="343"/>
                    <a:pt x="1689" y="297"/>
                    <a:pt x="1621" y="251"/>
                  </a:cubicBezTo>
                  <a:cubicBezTo>
                    <a:pt x="1598" y="229"/>
                    <a:pt x="1575" y="229"/>
                    <a:pt x="1552" y="206"/>
                  </a:cubicBezTo>
                  <a:cubicBezTo>
                    <a:pt x="1529" y="206"/>
                    <a:pt x="1529" y="183"/>
                    <a:pt x="1507" y="183"/>
                  </a:cubicBezTo>
                  <a:cubicBezTo>
                    <a:pt x="1484" y="160"/>
                    <a:pt x="1461" y="114"/>
                    <a:pt x="1415" y="92"/>
                  </a:cubicBezTo>
                  <a:cubicBezTo>
                    <a:pt x="1300" y="42"/>
                    <a:pt x="1173" y="5"/>
                    <a:pt x="1051" y="5"/>
                  </a:cubicBezTo>
                  <a:cubicBezTo>
                    <a:pt x="1004" y="5"/>
                    <a:pt x="958" y="10"/>
                    <a:pt x="913" y="23"/>
                  </a:cubicBezTo>
                  <a:lnTo>
                    <a:pt x="868" y="23"/>
                  </a:lnTo>
                  <a:cubicBezTo>
                    <a:pt x="822" y="0"/>
                    <a:pt x="753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382875" y="814350"/>
              <a:ext cx="54800" cy="53900"/>
            </a:xfrm>
            <a:custGeom>
              <a:avLst/>
              <a:gdLst/>
              <a:ahLst/>
              <a:cxnLst/>
              <a:rect l="l" t="t" r="r" b="b"/>
              <a:pathLst>
                <a:path w="2192" h="2156" extrusionOk="0">
                  <a:moveTo>
                    <a:pt x="1119" y="0"/>
                  </a:moveTo>
                  <a:cubicBezTo>
                    <a:pt x="1050" y="23"/>
                    <a:pt x="959" y="23"/>
                    <a:pt x="868" y="46"/>
                  </a:cubicBezTo>
                  <a:cubicBezTo>
                    <a:pt x="845" y="46"/>
                    <a:pt x="845" y="46"/>
                    <a:pt x="822" y="69"/>
                  </a:cubicBezTo>
                  <a:cubicBezTo>
                    <a:pt x="799" y="69"/>
                    <a:pt x="776" y="91"/>
                    <a:pt x="754" y="91"/>
                  </a:cubicBezTo>
                  <a:cubicBezTo>
                    <a:pt x="639" y="91"/>
                    <a:pt x="548" y="114"/>
                    <a:pt x="434" y="183"/>
                  </a:cubicBezTo>
                  <a:cubicBezTo>
                    <a:pt x="388" y="206"/>
                    <a:pt x="343" y="251"/>
                    <a:pt x="297" y="297"/>
                  </a:cubicBezTo>
                  <a:cubicBezTo>
                    <a:pt x="229" y="365"/>
                    <a:pt x="160" y="479"/>
                    <a:pt x="114" y="594"/>
                  </a:cubicBezTo>
                  <a:cubicBezTo>
                    <a:pt x="114" y="616"/>
                    <a:pt x="114" y="639"/>
                    <a:pt x="92" y="685"/>
                  </a:cubicBezTo>
                  <a:cubicBezTo>
                    <a:pt x="92" y="685"/>
                    <a:pt x="92" y="708"/>
                    <a:pt x="92" y="731"/>
                  </a:cubicBezTo>
                  <a:cubicBezTo>
                    <a:pt x="92" y="753"/>
                    <a:pt x="69" y="776"/>
                    <a:pt x="69" y="799"/>
                  </a:cubicBezTo>
                  <a:cubicBezTo>
                    <a:pt x="69" y="799"/>
                    <a:pt x="46" y="799"/>
                    <a:pt x="46" y="822"/>
                  </a:cubicBezTo>
                  <a:cubicBezTo>
                    <a:pt x="0" y="1004"/>
                    <a:pt x="23" y="1141"/>
                    <a:pt x="46" y="1324"/>
                  </a:cubicBezTo>
                  <a:cubicBezTo>
                    <a:pt x="69" y="1415"/>
                    <a:pt x="114" y="1484"/>
                    <a:pt x="183" y="1552"/>
                  </a:cubicBezTo>
                  <a:cubicBezTo>
                    <a:pt x="183" y="1575"/>
                    <a:pt x="206" y="1575"/>
                    <a:pt x="206" y="1598"/>
                  </a:cubicBezTo>
                  <a:cubicBezTo>
                    <a:pt x="206" y="1598"/>
                    <a:pt x="206" y="1598"/>
                    <a:pt x="229" y="1621"/>
                  </a:cubicBezTo>
                  <a:cubicBezTo>
                    <a:pt x="229" y="1644"/>
                    <a:pt x="251" y="1666"/>
                    <a:pt x="274" y="1689"/>
                  </a:cubicBezTo>
                  <a:cubicBezTo>
                    <a:pt x="320" y="1758"/>
                    <a:pt x="365" y="1826"/>
                    <a:pt x="434" y="1895"/>
                  </a:cubicBezTo>
                  <a:cubicBezTo>
                    <a:pt x="434" y="1895"/>
                    <a:pt x="457" y="1917"/>
                    <a:pt x="457" y="1917"/>
                  </a:cubicBezTo>
                  <a:cubicBezTo>
                    <a:pt x="571" y="2009"/>
                    <a:pt x="571" y="2032"/>
                    <a:pt x="685" y="2077"/>
                  </a:cubicBezTo>
                  <a:cubicBezTo>
                    <a:pt x="708" y="2077"/>
                    <a:pt x="754" y="2100"/>
                    <a:pt x="776" y="2100"/>
                  </a:cubicBezTo>
                  <a:cubicBezTo>
                    <a:pt x="868" y="2146"/>
                    <a:pt x="959" y="2146"/>
                    <a:pt x="1027" y="2146"/>
                  </a:cubicBezTo>
                  <a:cubicBezTo>
                    <a:pt x="1061" y="2152"/>
                    <a:pt x="1092" y="2155"/>
                    <a:pt x="1123" y="2155"/>
                  </a:cubicBezTo>
                  <a:cubicBezTo>
                    <a:pt x="1197" y="2155"/>
                    <a:pt x="1266" y="2139"/>
                    <a:pt x="1347" y="2123"/>
                  </a:cubicBezTo>
                  <a:cubicBezTo>
                    <a:pt x="1415" y="2100"/>
                    <a:pt x="1484" y="2054"/>
                    <a:pt x="1552" y="2032"/>
                  </a:cubicBezTo>
                  <a:cubicBezTo>
                    <a:pt x="1575" y="2009"/>
                    <a:pt x="1598" y="2009"/>
                    <a:pt x="1621" y="1986"/>
                  </a:cubicBezTo>
                  <a:cubicBezTo>
                    <a:pt x="1689" y="1940"/>
                    <a:pt x="1758" y="1895"/>
                    <a:pt x="1803" y="1849"/>
                  </a:cubicBezTo>
                  <a:cubicBezTo>
                    <a:pt x="1826" y="1826"/>
                    <a:pt x="1849" y="1803"/>
                    <a:pt x="1872" y="1803"/>
                  </a:cubicBezTo>
                  <a:cubicBezTo>
                    <a:pt x="1918" y="1712"/>
                    <a:pt x="2009" y="1644"/>
                    <a:pt x="2055" y="1552"/>
                  </a:cubicBezTo>
                  <a:cubicBezTo>
                    <a:pt x="2077" y="1461"/>
                    <a:pt x="2123" y="1392"/>
                    <a:pt x="2146" y="1324"/>
                  </a:cubicBezTo>
                  <a:cubicBezTo>
                    <a:pt x="2146" y="1301"/>
                    <a:pt x="2146" y="1278"/>
                    <a:pt x="2146" y="1256"/>
                  </a:cubicBezTo>
                  <a:cubicBezTo>
                    <a:pt x="2169" y="1187"/>
                    <a:pt x="2191" y="1096"/>
                    <a:pt x="2191" y="1004"/>
                  </a:cubicBezTo>
                  <a:cubicBezTo>
                    <a:pt x="2191" y="1004"/>
                    <a:pt x="2191" y="982"/>
                    <a:pt x="2191" y="982"/>
                  </a:cubicBezTo>
                  <a:cubicBezTo>
                    <a:pt x="2169" y="913"/>
                    <a:pt x="2169" y="845"/>
                    <a:pt x="2146" y="776"/>
                  </a:cubicBezTo>
                  <a:cubicBezTo>
                    <a:pt x="2146" y="685"/>
                    <a:pt x="2100" y="594"/>
                    <a:pt x="2055" y="548"/>
                  </a:cubicBezTo>
                  <a:cubicBezTo>
                    <a:pt x="2055" y="525"/>
                    <a:pt x="2055" y="502"/>
                    <a:pt x="2032" y="479"/>
                  </a:cubicBezTo>
                  <a:cubicBezTo>
                    <a:pt x="1986" y="434"/>
                    <a:pt x="1940" y="365"/>
                    <a:pt x="1918" y="320"/>
                  </a:cubicBezTo>
                  <a:cubicBezTo>
                    <a:pt x="1895" y="320"/>
                    <a:pt x="1895" y="297"/>
                    <a:pt x="1895" y="297"/>
                  </a:cubicBezTo>
                  <a:cubicBezTo>
                    <a:pt x="1872" y="297"/>
                    <a:pt x="1872" y="274"/>
                    <a:pt x="1849" y="274"/>
                  </a:cubicBezTo>
                  <a:cubicBezTo>
                    <a:pt x="1803" y="228"/>
                    <a:pt x="1758" y="183"/>
                    <a:pt x="1689" y="160"/>
                  </a:cubicBezTo>
                  <a:cubicBezTo>
                    <a:pt x="1621" y="114"/>
                    <a:pt x="1552" y="91"/>
                    <a:pt x="1484" y="46"/>
                  </a:cubicBezTo>
                  <a:lnTo>
                    <a:pt x="1415" y="46"/>
                  </a:lnTo>
                  <a:cubicBezTo>
                    <a:pt x="1324" y="23"/>
                    <a:pt x="121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384000" y="968850"/>
              <a:ext cx="55375" cy="58350"/>
            </a:xfrm>
            <a:custGeom>
              <a:avLst/>
              <a:gdLst/>
              <a:ahLst/>
              <a:cxnLst/>
              <a:rect l="l" t="t" r="r" b="b"/>
              <a:pathLst>
                <a:path w="2215" h="2334" extrusionOk="0">
                  <a:moveTo>
                    <a:pt x="946" y="0"/>
                  </a:moveTo>
                  <a:cubicBezTo>
                    <a:pt x="830" y="0"/>
                    <a:pt x="715" y="27"/>
                    <a:pt x="617" y="97"/>
                  </a:cubicBezTo>
                  <a:cubicBezTo>
                    <a:pt x="526" y="166"/>
                    <a:pt x="435" y="234"/>
                    <a:pt x="366" y="303"/>
                  </a:cubicBezTo>
                  <a:cubicBezTo>
                    <a:pt x="275" y="394"/>
                    <a:pt x="206" y="485"/>
                    <a:pt x="161" y="599"/>
                  </a:cubicBezTo>
                  <a:cubicBezTo>
                    <a:pt x="115" y="713"/>
                    <a:pt x="47" y="805"/>
                    <a:pt x="47" y="919"/>
                  </a:cubicBezTo>
                  <a:cubicBezTo>
                    <a:pt x="24" y="1010"/>
                    <a:pt x="1" y="1101"/>
                    <a:pt x="1" y="1193"/>
                  </a:cubicBezTo>
                  <a:cubicBezTo>
                    <a:pt x="1" y="1284"/>
                    <a:pt x="24" y="1375"/>
                    <a:pt x="47" y="1444"/>
                  </a:cubicBezTo>
                  <a:cubicBezTo>
                    <a:pt x="47" y="1489"/>
                    <a:pt x="47" y="1512"/>
                    <a:pt x="69" y="1535"/>
                  </a:cubicBezTo>
                  <a:cubicBezTo>
                    <a:pt x="92" y="1604"/>
                    <a:pt x="115" y="1695"/>
                    <a:pt x="161" y="1763"/>
                  </a:cubicBezTo>
                  <a:cubicBezTo>
                    <a:pt x="206" y="1832"/>
                    <a:pt x="275" y="1900"/>
                    <a:pt x="320" y="1969"/>
                  </a:cubicBezTo>
                  <a:cubicBezTo>
                    <a:pt x="343" y="1992"/>
                    <a:pt x="343" y="1992"/>
                    <a:pt x="366" y="2014"/>
                  </a:cubicBezTo>
                  <a:cubicBezTo>
                    <a:pt x="435" y="2083"/>
                    <a:pt x="503" y="2129"/>
                    <a:pt x="572" y="2174"/>
                  </a:cubicBezTo>
                  <a:cubicBezTo>
                    <a:pt x="640" y="2220"/>
                    <a:pt x="731" y="2243"/>
                    <a:pt x="800" y="2266"/>
                  </a:cubicBezTo>
                  <a:cubicBezTo>
                    <a:pt x="914" y="2311"/>
                    <a:pt x="1028" y="2334"/>
                    <a:pt x="1142" y="2334"/>
                  </a:cubicBezTo>
                  <a:lnTo>
                    <a:pt x="1211" y="2334"/>
                  </a:lnTo>
                  <a:cubicBezTo>
                    <a:pt x="1302" y="2334"/>
                    <a:pt x="1393" y="2311"/>
                    <a:pt x="1462" y="2288"/>
                  </a:cubicBezTo>
                  <a:cubicBezTo>
                    <a:pt x="1644" y="2243"/>
                    <a:pt x="1758" y="2174"/>
                    <a:pt x="1895" y="2037"/>
                  </a:cubicBezTo>
                  <a:cubicBezTo>
                    <a:pt x="1918" y="2014"/>
                    <a:pt x="1964" y="1969"/>
                    <a:pt x="1987" y="1923"/>
                  </a:cubicBezTo>
                  <a:cubicBezTo>
                    <a:pt x="2010" y="1900"/>
                    <a:pt x="2055" y="1855"/>
                    <a:pt x="2078" y="1809"/>
                  </a:cubicBezTo>
                  <a:cubicBezTo>
                    <a:pt x="2124" y="1718"/>
                    <a:pt x="2169" y="1604"/>
                    <a:pt x="2192" y="1512"/>
                  </a:cubicBezTo>
                  <a:cubicBezTo>
                    <a:pt x="2215" y="1307"/>
                    <a:pt x="2215" y="1216"/>
                    <a:pt x="2192" y="1010"/>
                  </a:cubicBezTo>
                  <a:cubicBezTo>
                    <a:pt x="2169" y="987"/>
                    <a:pt x="2169" y="964"/>
                    <a:pt x="2169" y="942"/>
                  </a:cubicBezTo>
                  <a:cubicBezTo>
                    <a:pt x="2146" y="873"/>
                    <a:pt x="2101" y="805"/>
                    <a:pt x="2078" y="736"/>
                  </a:cubicBezTo>
                  <a:cubicBezTo>
                    <a:pt x="2055" y="713"/>
                    <a:pt x="2055" y="713"/>
                    <a:pt x="2055" y="691"/>
                  </a:cubicBezTo>
                  <a:cubicBezTo>
                    <a:pt x="2010" y="645"/>
                    <a:pt x="1964" y="576"/>
                    <a:pt x="1918" y="531"/>
                  </a:cubicBezTo>
                  <a:cubicBezTo>
                    <a:pt x="1918" y="531"/>
                    <a:pt x="1918" y="531"/>
                    <a:pt x="1895" y="508"/>
                  </a:cubicBezTo>
                  <a:cubicBezTo>
                    <a:pt x="1850" y="462"/>
                    <a:pt x="1781" y="417"/>
                    <a:pt x="1736" y="394"/>
                  </a:cubicBezTo>
                  <a:cubicBezTo>
                    <a:pt x="1736" y="371"/>
                    <a:pt x="1713" y="371"/>
                    <a:pt x="1713" y="371"/>
                  </a:cubicBezTo>
                  <a:cubicBezTo>
                    <a:pt x="1667" y="348"/>
                    <a:pt x="1599" y="325"/>
                    <a:pt x="1553" y="303"/>
                  </a:cubicBezTo>
                  <a:cubicBezTo>
                    <a:pt x="1439" y="166"/>
                    <a:pt x="1325" y="51"/>
                    <a:pt x="1165" y="29"/>
                  </a:cubicBezTo>
                  <a:cubicBezTo>
                    <a:pt x="1094" y="11"/>
                    <a:pt x="1020" y="0"/>
                    <a:pt x="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3496425" y="109615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6" y="0"/>
                  </a:moveTo>
                  <a:cubicBezTo>
                    <a:pt x="956" y="0"/>
                    <a:pt x="935" y="1"/>
                    <a:pt x="914" y="4"/>
                  </a:cubicBezTo>
                  <a:cubicBezTo>
                    <a:pt x="868" y="4"/>
                    <a:pt x="799" y="4"/>
                    <a:pt x="731" y="27"/>
                  </a:cubicBezTo>
                  <a:cubicBezTo>
                    <a:pt x="617" y="49"/>
                    <a:pt x="525" y="118"/>
                    <a:pt x="434" y="186"/>
                  </a:cubicBezTo>
                  <a:cubicBezTo>
                    <a:pt x="411" y="209"/>
                    <a:pt x="389" y="232"/>
                    <a:pt x="366" y="278"/>
                  </a:cubicBezTo>
                  <a:cubicBezTo>
                    <a:pt x="320" y="323"/>
                    <a:pt x="252" y="392"/>
                    <a:pt x="206" y="483"/>
                  </a:cubicBezTo>
                  <a:cubicBezTo>
                    <a:pt x="137" y="574"/>
                    <a:pt x="92" y="689"/>
                    <a:pt x="69" y="803"/>
                  </a:cubicBezTo>
                  <a:cubicBezTo>
                    <a:pt x="1" y="1031"/>
                    <a:pt x="1" y="1305"/>
                    <a:pt x="69" y="1533"/>
                  </a:cubicBezTo>
                  <a:cubicBezTo>
                    <a:pt x="115" y="1624"/>
                    <a:pt x="137" y="1693"/>
                    <a:pt x="183" y="1784"/>
                  </a:cubicBezTo>
                  <a:cubicBezTo>
                    <a:pt x="183" y="1807"/>
                    <a:pt x="206" y="1830"/>
                    <a:pt x="229" y="1853"/>
                  </a:cubicBezTo>
                  <a:cubicBezTo>
                    <a:pt x="274" y="1921"/>
                    <a:pt x="320" y="2012"/>
                    <a:pt x="389" y="2058"/>
                  </a:cubicBezTo>
                  <a:cubicBezTo>
                    <a:pt x="457" y="2127"/>
                    <a:pt x="525" y="2172"/>
                    <a:pt x="594" y="2218"/>
                  </a:cubicBezTo>
                  <a:cubicBezTo>
                    <a:pt x="799" y="2378"/>
                    <a:pt x="1028" y="2423"/>
                    <a:pt x="1279" y="2446"/>
                  </a:cubicBezTo>
                  <a:cubicBezTo>
                    <a:pt x="1312" y="2453"/>
                    <a:pt x="1348" y="2456"/>
                    <a:pt x="1384" y="2456"/>
                  </a:cubicBezTo>
                  <a:cubicBezTo>
                    <a:pt x="1471" y="2456"/>
                    <a:pt x="1563" y="2439"/>
                    <a:pt x="1644" y="2423"/>
                  </a:cubicBezTo>
                  <a:cubicBezTo>
                    <a:pt x="1667" y="2400"/>
                    <a:pt x="1690" y="2400"/>
                    <a:pt x="1735" y="2400"/>
                  </a:cubicBezTo>
                  <a:cubicBezTo>
                    <a:pt x="1804" y="2355"/>
                    <a:pt x="1895" y="2332"/>
                    <a:pt x="1963" y="2286"/>
                  </a:cubicBezTo>
                  <a:cubicBezTo>
                    <a:pt x="2032" y="2264"/>
                    <a:pt x="2055" y="2218"/>
                    <a:pt x="2123" y="2195"/>
                  </a:cubicBezTo>
                  <a:cubicBezTo>
                    <a:pt x="2169" y="2149"/>
                    <a:pt x="2215" y="2127"/>
                    <a:pt x="2237" y="2081"/>
                  </a:cubicBezTo>
                  <a:cubicBezTo>
                    <a:pt x="2306" y="2012"/>
                    <a:pt x="2352" y="1944"/>
                    <a:pt x="2397" y="1876"/>
                  </a:cubicBezTo>
                  <a:cubicBezTo>
                    <a:pt x="2443" y="1784"/>
                    <a:pt x="2488" y="1716"/>
                    <a:pt x="2511" y="1624"/>
                  </a:cubicBezTo>
                  <a:cubicBezTo>
                    <a:pt x="2511" y="1602"/>
                    <a:pt x="2534" y="1579"/>
                    <a:pt x="2534" y="1533"/>
                  </a:cubicBezTo>
                  <a:cubicBezTo>
                    <a:pt x="2557" y="1465"/>
                    <a:pt x="2580" y="1373"/>
                    <a:pt x="2580" y="1282"/>
                  </a:cubicBezTo>
                  <a:cubicBezTo>
                    <a:pt x="2580" y="1099"/>
                    <a:pt x="2534" y="940"/>
                    <a:pt x="2443" y="780"/>
                  </a:cubicBezTo>
                  <a:cubicBezTo>
                    <a:pt x="2374" y="643"/>
                    <a:pt x="2260" y="506"/>
                    <a:pt x="2123" y="415"/>
                  </a:cubicBezTo>
                  <a:cubicBezTo>
                    <a:pt x="2100" y="415"/>
                    <a:pt x="2100" y="415"/>
                    <a:pt x="2078" y="392"/>
                  </a:cubicBezTo>
                  <a:cubicBezTo>
                    <a:pt x="2032" y="369"/>
                    <a:pt x="1963" y="346"/>
                    <a:pt x="1895" y="323"/>
                  </a:cubicBezTo>
                  <a:lnTo>
                    <a:pt x="1872" y="323"/>
                  </a:lnTo>
                  <a:cubicBezTo>
                    <a:pt x="1804" y="301"/>
                    <a:pt x="1712" y="301"/>
                    <a:pt x="1644" y="301"/>
                  </a:cubicBezTo>
                  <a:cubicBezTo>
                    <a:pt x="1598" y="301"/>
                    <a:pt x="1553" y="301"/>
                    <a:pt x="1507" y="323"/>
                  </a:cubicBezTo>
                  <a:cubicBezTo>
                    <a:pt x="1484" y="278"/>
                    <a:pt x="1461" y="232"/>
                    <a:pt x="1416" y="186"/>
                  </a:cubicBezTo>
                  <a:cubicBezTo>
                    <a:pt x="1293" y="84"/>
                    <a:pt x="1152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3649350" y="1068850"/>
              <a:ext cx="67375" cy="59375"/>
            </a:xfrm>
            <a:custGeom>
              <a:avLst/>
              <a:gdLst/>
              <a:ahLst/>
              <a:cxnLst/>
              <a:rect l="l" t="t" r="r" b="b"/>
              <a:pathLst>
                <a:path w="2695" h="2375" extrusionOk="0">
                  <a:moveTo>
                    <a:pt x="1530" y="0"/>
                  </a:moveTo>
                  <a:cubicBezTo>
                    <a:pt x="1439" y="0"/>
                    <a:pt x="1347" y="0"/>
                    <a:pt x="1279" y="46"/>
                  </a:cubicBezTo>
                  <a:cubicBezTo>
                    <a:pt x="1119" y="92"/>
                    <a:pt x="982" y="160"/>
                    <a:pt x="868" y="274"/>
                  </a:cubicBezTo>
                  <a:cubicBezTo>
                    <a:pt x="845" y="274"/>
                    <a:pt x="845" y="297"/>
                    <a:pt x="845" y="297"/>
                  </a:cubicBezTo>
                  <a:lnTo>
                    <a:pt x="708" y="297"/>
                  </a:lnTo>
                  <a:cubicBezTo>
                    <a:pt x="526" y="297"/>
                    <a:pt x="343" y="365"/>
                    <a:pt x="229" y="502"/>
                  </a:cubicBezTo>
                  <a:lnTo>
                    <a:pt x="115" y="639"/>
                  </a:lnTo>
                  <a:cubicBezTo>
                    <a:pt x="46" y="753"/>
                    <a:pt x="24" y="868"/>
                    <a:pt x="24" y="982"/>
                  </a:cubicBezTo>
                  <a:cubicBezTo>
                    <a:pt x="1" y="1050"/>
                    <a:pt x="1" y="1096"/>
                    <a:pt x="24" y="1141"/>
                  </a:cubicBezTo>
                  <a:cubicBezTo>
                    <a:pt x="24" y="1278"/>
                    <a:pt x="46" y="1370"/>
                    <a:pt x="92" y="1484"/>
                  </a:cubicBezTo>
                  <a:cubicBezTo>
                    <a:pt x="160" y="1689"/>
                    <a:pt x="275" y="1872"/>
                    <a:pt x="434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19" y="2363"/>
                    <a:pt x="1233" y="2374"/>
                    <a:pt x="1345" y="2374"/>
                  </a:cubicBezTo>
                  <a:cubicBezTo>
                    <a:pt x="1456" y="2374"/>
                    <a:pt x="1564" y="2363"/>
                    <a:pt x="1667" y="2328"/>
                  </a:cubicBezTo>
                  <a:cubicBezTo>
                    <a:pt x="2101" y="2191"/>
                    <a:pt x="2420" y="1872"/>
                    <a:pt x="2557" y="1438"/>
                  </a:cubicBezTo>
                  <a:cubicBezTo>
                    <a:pt x="2694" y="959"/>
                    <a:pt x="2511" y="388"/>
                    <a:pt x="2078" y="137"/>
                  </a:cubicBezTo>
                  <a:cubicBezTo>
                    <a:pt x="1918" y="46"/>
                    <a:pt x="1781" y="23"/>
                    <a:pt x="1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3726400" y="889675"/>
              <a:ext cx="62775" cy="62325"/>
            </a:xfrm>
            <a:custGeom>
              <a:avLst/>
              <a:gdLst/>
              <a:ahLst/>
              <a:cxnLst/>
              <a:rect l="l" t="t" r="r" b="b"/>
              <a:pathLst>
                <a:path w="2511" h="2493" extrusionOk="0">
                  <a:moveTo>
                    <a:pt x="1073" y="0"/>
                  </a:moveTo>
                  <a:cubicBezTo>
                    <a:pt x="1004" y="23"/>
                    <a:pt x="959" y="23"/>
                    <a:pt x="890" y="46"/>
                  </a:cubicBezTo>
                  <a:cubicBezTo>
                    <a:pt x="799" y="69"/>
                    <a:pt x="685" y="114"/>
                    <a:pt x="594" y="183"/>
                  </a:cubicBezTo>
                  <a:cubicBezTo>
                    <a:pt x="434" y="274"/>
                    <a:pt x="320" y="411"/>
                    <a:pt x="274" y="594"/>
                  </a:cubicBezTo>
                  <a:cubicBezTo>
                    <a:pt x="251" y="639"/>
                    <a:pt x="251" y="685"/>
                    <a:pt x="251" y="731"/>
                  </a:cubicBezTo>
                  <a:cubicBezTo>
                    <a:pt x="228" y="753"/>
                    <a:pt x="228" y="753"/>
                    <a:pt x="206" y="776"/>
                  </a:cubicBezTo>
                  <a:cubicBezTo>
                    <a:pt x="91" y="913"/>
                    <a:pt x="0" y="1073"/>
                    <a:pt x="0" y="1255"/>
                  </a:cubicBezTo>
                  <a:cubicBezTo>
                    <a:pt x="23" y="1484"/>
                    <a:pt x="69" y="1712"/>
                    <a:pt x="206" y="1895"/>
                  </a:cubicBezTo>
                  <a:cubicBezTo>
                    <a:pt x="320" y="2077"/>
                    <a:pt x="479" y="2237"/>
                    <a:pt x="662" y="2351"/>
                  </a:cubicBezTo>
                  <a:cubicBezTo>
                    <a:pt x="840" y="2430"/>
                    <a:pt x="1019" y="2492"/>
                    <a:pt x="1212" y="2492"/>
                  </a:cubicBezTo>
                  <a:cubicBezTo>
                    <a:pt x="1242" y="2492"/>
                    <a:pt x="1271" y="2491"/>
                    <a:pt x="1301" y="2488"/>
                  </a:cubicBezTo>
                  <a:cubicBezTo>
                    <a:pt x="1507" y="2488"/>
                    <a:pt x="1735" y="2442"/>
                    <a:pt x="1917" y="2305"/>
                  </a:cubicBezTo>
                  <a:cubicBezTo>
                    <a:pt x="2100" y="2191"/>
                    <a:pt x="2260" y="2032"/>
                    <a:pt x="2351" y="1849"/>
                  </a:cubicBezTo>
                  <a:cubicBezTo>
                    <a:pt x="2442" y="1644"/>
                    <a:pt x="2511" y="1438"/>
                    <a:pt x="2511" y="1233"/>
                  </a:cubicBezTo>
                  <a:cubicBezTo>
                    <a:pt x="2511" y="1004"/>
                    <a:pt x="2465" y="776"/>
                    <a:pt x="2351" y="594"/>
                  </a:cubicBezTo>
                  <a:cubicBezTo>
                    <a:pt x="2283" y="525"/>
                    <a:pt x="2237" y="434"/>
                    <a:pt x="2146" y="365"/>
                  </a:cubicBezTo>
                  <a:cubicBezTo>
                    <a:pt x="2077" y="274"/>
                    <a:pt x="1986" y="206"/>
                    <a:pt x="1895" y="160"/>
                  </a:cubicBezTo>
                  <a:cubicBezTo>
                    <a:pt x="1689" y="46"/>
                    <a:pt x="1461" y="0"/>
                    <a:pt x="1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3695000" y="733650"/>
              <a:ext cx="61650" cy="58450"/>
            </a:xfrm>
            <a:custGeom>
              <a:avLst/>
              <a:gdLst/>
              <a:ahLst/>
              <a:cxnLst/>
              <a:rect l="l" t="t" r="r" b="b"/>
              <a:pathLst>
                <a:path w="2466" h="2338" extrusionOk="0">
                  <a:moveTo>
                    <a:pt x="1212" y="0"/>
                  </a:moveTo>
                  <a:cubicBezTo>
                    <a:pt x="1175" y="0"/>
                    <a:pt x="1136" y="3"/>
                    <a:pt x="1096" y="10"/>
                  </a:cubicBezTo>
                  <a:cubicBezTo>
                    <a:pt x="914" y="10"/>
                    <a:pt x="708" y="33"/>
                    <a:pt x="526" y="124"/>
                  </a:cubicBezTo>
                  <a:cubicBezTo>
                    <a:pt x="434" y="124"/>
                    <a:pt x="343" y="170"/>
                    <a:pt x="275" y="238"/>
                  </a:cubicBezTo>
                  <a:cubicBezTo>
                    <a:pt x="206" y="284"/>
                    <a:pt x="138" y="352"/>
                    <a:pt x="92" y="443"/>
                  </a:cubicBezTo>
                  <a:cubicBezTo>
                    <a:pt x="46" y="512"/>
                    <a:pt x="24" y="603"/>
                    <a:pt x="24" y="695"/>
                  </a:cubicBezTo>
                  <a:cubicBezTo>
                    <a:pt x="1" y="786"/>
                    <a:pt x="1" y="877"/>
                    <a:pt x="24" y="968"/>
                  </a:cubicBezTo>
                  <a:cubicBezTo>
                    <a:pt x="92" y="1128"/>
                    <a:pt x="183" y="1311"/>
                    <a:pt x="343" y="1379"/>
                  </a:cubicBezTo>
                  <a:cubicBezTo>
                    <a:pt x="389" y="1402"/>
                    <a:pt x="412" y="1402"/>
                    <a:pt x="434" y="1425"/>
                  </a:cubicBezTo>
                  <a:cubicBezTo>
                    <a:pt x="434" y="1471"/>
                    <a:pt x="457" y="1516"/>
                    <a:pt x="480" y="1562"/>
                  </a:cubicBezTo>
                  <a:cubicBezTo>
                    <a:pt x="503" y="1630"/>
                    <a:pt x="526" y="1699"/>
                    <a:pt x="549" y="1767"/>
                  </a:cubicBezTo>
                  <a:cubicBezTo>
                    <a:pt x="571" y="1790"/>
                    <a:pt x="571" y="1813"/>
                    <a:pt x="594" y="1813"/>
                  </a:cubicBezTo>
                  <a:cubicBezTo>
                    <a:pt x="640" y="1904"/>
                    <a:pt x="708" y="1996"/>
                    <a:pt x="777" y="2041"/>
                  </a:cubicBezTo>
                  <a:cubicBezTo>
                    <a:pt x="845" y="2087"/>
                    <a:pt x="891" y="2155"/>
                    <a:pt x="959" y="2178"/>
                  </a:cubicBezTo>
                  <a:cubicBezTo>
                    <a:pt x="1005" y="2201"/>
                    <a:pt x="1051" y="2224"/>
                    <a:pt x="1096" y="2247"/>
                  </a:cubicBezTo>
                  <a:cubicBezTo>
                    <a:pt x="1142" y="2269"/>
                    <a:pt x="1188" y="2292"/>
                    <a:pt x="1233" y="2292"/>
                  </a:cubicBezTo>
                  <a:cubicBezTo>
                    <a:pt x="1256" y="2315"/>
                    <a:pt x="1302" y="2315"/>
                    <a:pt x="1347" y="2315"/>
                  </a:cubicBezTo>
                  <a:cubicBezTo>
                    <a:pt x="1370" y="2315"/>
                    <a:pt x="1416" y="2338"/>
                    <a:pt x="1462" y="2338"/>
                  </a:cubicBezTo>
                  <a:lnTo>
                    <a:pt x="1484" y="2338"/>
                  </a:lnTo>
                  <a:cubicBezTo>
                    <a:pt x="1553" y="2315"/>
                    <a:pt x="1621" y="2315"/>
                    <a:pt x="1690" y="2292"/>
                  </a:cubicBezTo>
                  <a:cubicBezTo>
                    <a:pt x="1781" y="2292"/>
                    <a:pt x="1850" y="2247"/>
                    <a:pt x="1918" y="2224"/>
                  </a:cubicBezTo>
                  <a:cubicBezTo>
                    <a:pt x="1941" y="2201"/>
                    <a:pt x="1964" y="2201"/>
                    <a:pt x="1964" y="2178"/>
                  </a:cubicBezTo>
                  <a:cubicBezTo>
                    <a:pt x="2032" y="2133"/>
                    <a:pt x="2101" y="2087"/>
                    <a:pt x="2146" y="2041"/>
                  </a:cubicBezTo>
                  <a:cubicBezTo>
                    <a:pt x="2215" y="1973"/>
                    <a:pt x="2283" y="1881"/>
                    <a:pt x="2329" y="1790"/>
                  </a:cubicBezTo>
                  <a:cubicBezTo>
                    <a:pt x="2375" y="1699"/>
                    <a:pt x="2420" y="1608"/>
                    <a:pt x="2443" y="1516"/>
                  </a:cubicBezTo>
                  <a:cubicBezTo>
                    <a:pt x="2443" y="1402"/>
                    <a:pt x="2466" y="1311"/>
                    <a:pt x="2466" y="1197"/>
                  </a:cubicBezTo>
                  <a:cubicBezTo>
                    <a:pt x="2466" y="1105"/>
                    <a:pt x="2443" y="991"/>
                    <a:pt x="2420" y="877"/>
                  </a:cubicBezTo>
                  <a:cubicBezTo>
                    <a:pt x="2397" y="809"/>
                    <a:pt x="2352" y="740"/>
                    <a:pt x="2329" y="672"/>
                  </a:cubicBezTo>
                  <a:cubicBezTo>
                    <a:pt x="2306" y="649"/>
                    <a:pt x="2306" y="626"/>
                    <a:pt x="2283" y="603"/>
                  </a:cubicBezTo>
                  <a:cubicBezTo>
                    <a:pt x="2238" y="535"/>
                    <a:pt x="2192" y="466"/>
                    <a:pt x="2146" y="421"/>
                  </a:cubicBezTo>
                  <a:cubicBezTo>
                    <a:pt x="2123" y="398"/>
                    <a:pt x="2123" y="375"/>
                    <a:pt x="2101" y="352"/>
                  </a:cubicBezTo>
                  <a:cubicBezTo>
                    <a:pt x="2009" y="284"/>
                    <a:pt x="1918" y="215"/>
                    <a:pt x="1827" y="170"/>
                  </a:cubicBezTo>
                  <a:cubicBezTo>
                    <a:pt x="1713" y="124"/>
                    <a:pt x="1598" y="55"/>
                    <a:pt x="1484" y="33"/>
                  </a:cubicBezTo>
                  <a:cubicBezTo>
                    <a:pt x="1388" y="16"/>
                    <a:pt x="1302" y="0"/>
                    <a:pt x="12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3575750" y="85532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23" y="0"/>
                  </a:moveTo>
                  <a:cubicBezTo>
                    <a:pt x="1196" y="0"/>
                    <a:pt x="1169" y="2"/>
                    <a:pt x="1141" y="5"/>
                  </a:cubicBezTo>
                  <a:cubicBezTo>
                    <a:pt x="982" y="27"/>
                    <a:pt x="868" y="50"/>
                    <a:pt x="708" y="119"/>
                  </a:cubicBezTo>
                  <a:cubicBezTo>
                    <a:pt x="617" y="164"/>
                    <a:pt x="548" y="233"/>
                    <a:pt x="480" y="278"/>
                  </a:cubicBezTo>
                  <a:cubicBezTo>
                    <a:pt x="343" y="415"/>
                    <a:pt x="274" y="598"/>
                    <a:pt x="274" y="781"/>
                  </a:cubicBezTo>
                  <a:cubicBezTo>
                    <a:pt x="274" y="963"/>
                    <a:pt x="343" y="1146"/>
                    <a:pt x="480" y="1283"/>
                  </a:cubicBezTo>
                  <a:cubicBezTo>
                    <a:pt x="502" y="1283"/>
                    <a:pt x="502" y="1306"/>
                    <a:pt x="525" y="1306"/>
                  </a:cubicBezTo>
                  <a:cubicBezTo>
                    <a:pt x="388" y="1328"/>
                    <a:pt x="297" y="1397"/>
                    <a:pt x="206" y="1488"/>
                  </a:cubicBezTo>
                  <a:cubicBezTo>
                    <a:pt x="69" y="1602"/>
                    <a:pt x="0" y="1808"/>
                    <a:pt x="0" y="1968"/>
                  </a:cubicBezTo>
                  <a:cubicBezTo>
                    <a:pt x="0" y="2150"/>
                    <a:pt x="69" y="2333"/>
                    <a:pt x="206" y="2470"/>
                  </a:cubicBezTo>
                  <a:cubicBezTo>
                    <a:pt x="343" y="2584"/>
                    <a:pt x="502" y="2675"/>
                    <a:pt x="685" y="2675"/>
                  </a:cubicBezTo>
                  <a:cubicBezTo>
                    <a:pt x="1256" y="2675"/>
                    <a:pt x="1803" y="2356"/>
                    <a:pt x="2077" y="1876"/>
                  </a:cubicBezTo>
                  <a:cubicBezTo>
                    <a:pt x="2123" y="1831"/>
                    <a:pt x="2146" y="1762"/>
                    <a:pt x="2169" y="1694"/>
                  </a:cubicBezTo>
                  <a:cubicBezTo>
                    <a:pt x="2214" y="1625"/>
                    <a:pt x="2237" y="1557"/>
                    <a:pt x="2260" y="1488"/>
                  </a:cubicBezTo>
                  <a:cubicBezTo>
                    <a:pt x="2283" y="1306"/>
                    <a:pt x="2306" y="1146"/>
                    <a:pt x="2283" y="963"/>
                  </a:cubicBezTo>
                  <a:cubicBezTo>
                    <a:pt x="2260" y="803"/>
                    <a:pt x="2214" y="644"/>
                    <a:pt x="2100" y="507"/>
                  </a:cubicBezTo>
                  <a:cubicBezTo>
                    <a:pt x="2009" y="347"/>
                    <a:pt x="1872" y="210"/>
                    <a:pt x="1712" y="119"/>
                  </a:cubicBezTo>
                  <a:cubicBezTo>
                    <a:pt x="1554" y="59"/>
                    <a:pt x="1396" y="0"/>
                    <a:pt x="1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3497000" y="967025"/>
              <a:ext cx="53650" cy="54900"/>
            </a:xfrm>
            <a:custGeom>
              <a:avLst/>
              <a:gdLst/>
              <a:ahLst/>
              <a:cxnLst/>
              <a:rect l="l" t="t" r="r" b="b"/>
              <a:pathLst>
                <a:path w="2146" h="2196" extrusionOk="0">
                  <a:moveTo>
                    <a:pt x="1223" y="1"/>
                  </a:moveTo>
                  <a:cubicBezTo>
                    <a:pt x="1151" y="1"/>
                    <a:pt x="1078" y="11"/>
                    <a:pt x="1005" y="33"/>
                  </a:cubicBezTo>
                  <a:cubicBezTo>
                    <a:pt x="936" y="56"/>
                    <a:pt x="891" y="79"/>
                    <a:pt x="822" y="124"/>
                  </a:cubicBezTo>
                  <a:cubicBezTo>
                    <a:pt x="799" y="124"/>
                    <a:pt x="754" y="102"/>
                    <a:pt x="731" y="102"/>
                  </a:cubicBezTo>
                  <a:cubicBezTo>
                    <a:pt x="594" y="102"/>
                    <a:pt x="480" y="147"/>
                    <a:pt x="388" y="193"/>
                  </a:cubicBezTo>
                  <a:cubicBezTo>
                    <a:pt x="229" y="307"/>
                    <a:pt x="114" y="444"/>
                    <a:pt x="69" y="627"/>
                  </a:cubicBezTo>
                  <a:cubicBezTo>
                    <a:pt x="46" y="649"/>
                    <a:pt x="46" y="672"/>
                    <a:pt x="46" y="718"/>
                  </a:cubicBezTo>
                  <a:cubicBezTo>
                    <a:pt x="23" y="809"/>
                    <a:pt x="0" y="901"/>
                    <a:pt x="0" y="992"/>
                  </a:cubicBezTo>
                  <a:cubicBezTo>
                    <a:pt x="0" y="1015"/>
                    <a:pt x="0" y="1060"/>
                    <a:pt x="0" y="1083"/>
                  </a:cubicBezTo>
                  <a:cubicBezTo>
                    <a:pt x="23" y="1174"/>
                    <a:pt x="23" y="1266"/>
                    <a:pt x="46" y="1357"/>
                  </a:cubicBezTo>
                  <a:cubicBezTo>
                    <a:pt x="46" y="1380"/>
                    <a:pt x="69" y="1425"/>
                    <a:pt x="69" y="1448"/>
                  </a:cubicBezTo>
                  <a:cubicBezTo>
                    <a:pt x="114" y="1540"/>
                    <a:pt x="137" y="1608"/>
                    <a:pt x="183" y="1699"/>
                  </a:cubicBezTo>
                  <a:cubicBezTo>
                    <a:pt x="183" y="1722"/>
                    <a:pt x="206" y="1745"/>
                    <a:pt x="229" y="1791"/>
                  </a:cubicBezTo>
                  <a:cubicBezTo>
                    <a:pt x="274" y="1859"/>
                    <a:pt x="343" y="1928"/>
                    <a:pt x="388" y="1996"/>
                  </a:cubicBezTo>
                  <a:cubicBezTo>
                    <a:pt x="480" y="2087"/>
                    <a:pt x="594" y="2133"/>
                    <a:pt x="708" y="2179"/>
                  </a:cubicBezTo>
                  <a:cubicBezTo>
                    <a:pt x="765" y="2190"/>
                    <a:pt x="828" y="2196"/>
                    <a:pt x="891" y="2196"/>
                  </a:cubicBezTo>
                  <a:cubicBezTo>
                    <a:pt x="953" y="2196"/>
                    <a:pt x="1016" y="2190"/>
                    <a:pt x="1073" y="2179"/>
                  </a:cubicBezTo>
                  <a:cubicBezTo>
                    <a:pt x="1210" y="2133"/>
                    <a:pt x="1324" y="2087"/>
                    <a:pt x="1461" y="2019"/>
                  </a:cubicBezTo>
                  <a:cubicBezTo>
                    <a:pt x="1575" y="1973"/>
                    <a:pt x="1689" y="1882"/>
                    <a:pt x="1781" y="1791"/>
                  </a:cubicBezTo>
                  <a:cubicBezTo>
                    <a:pt x="1804" y="1768"/>
                    <a:pt x="1826" y="1745"/>
                    <a:pt x="1849" y="1722"/>
                  </a:cubicBezTo>
                  <a:cubicBezTo>
                    <a:pt x="1918" y="1654"/>
                    <a:pt x="1986" y="1585"/>
                    <a:pt x="2009" y="1517"/>
                  </a:cubicBezTo>
                  <a:cubicBezTo>
                    <a:pt x="2100" y="1334"/>
                    <a:pt x="2146" y="1174"/>
                    <a:pt x="2146" y="992"/>
                  </a:cubicBezTo>
                  <a:cubicBezTo>
                    <a:pt x="2146" y="649"/>
                    <a:pt x="1986" y="284"/>
                    <a:pt x="1667" y="124"/>
                  </a:cubicBezTo>
                  <a:cubicBezTo>
                    <a:pt x="1527" y="47"/>
                    <a:pt x="1377" y="1"/>
                    <a:pt x="12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3631100" y="953900"/>
              <a:ext cx="51375" cy="59050"/>
            </a:xfrm>
            <a:custGeom>
              <a:avLst/>
              <a:gdLst/>
              <a:ahLst/>
              <a:cxnLst/>
              <a:rect l="l" t="t" r="r" b="b"/>
              <a:pathLst>
                <a:path w="2055" h="2362" extrusionOk="0">
                  <a:moveTo>
                    <a:pt x="742" y="1"/>
                  </a:moveTo>
                  <a:cubicBezTo>
                    <a:pt x="677" y="1"/>
                    <a:pt x="613" y="17"/>
                    <a:pt x="548" y="33"/>
                  </a:cubicBezTo>
                  <a:cubicBezTo>
                    <a:pt x="457" y="56"/>
                    <a:pt x="388" y="102"/>
                    <a:pt x="320" y="147"/>
                  </a:cubicBezTo>
                  <a:cubicBezTo>
                    <a:pt x="251" y="193"/>
                    <a:pt x="183" y="261"/>
                    <a:pt x="137" y="353"/>
                  </a:cubicBezTo>
                  <a:cubicBezTo>
                    <a:pt x="46" y="513"/>
                    <a:pt x="0" y="695"/>
                    <a:pt x="69" y="878"/>
                  </a:cubicBezTo>
                  <a:cubicBezTo>
                    <a:pt x="92" y="946"/>
                    <a:pt x="114" y="992"/>
                    <a:pt x="137" y="1060"/>
                  </a:cubicBezTo>
                  <a:cubicBezTo>
                    <a:pt x="137" y="1060"/>
                    <a:pt x="137" y="1083"/>
                    <a:pt x="114" y="1083"/>
                  </a:cubicBezTo>
                  <a:cubicBezTo>
                    <a:pt x="114" y="1106"/>
                    <a:pt x="114" y="1129"/>
                    <a:pt x="114" y="1152"/>
                  </a:cubicBezTo>
                  <a:cubicBezTo>
                    <a:pt x="92" y="1220"/>
                    <a:pt x="69" y="1311"/>
                    <a:pt x="69" y="1380"/>
                  </a:cubicBezTo>
                  <a:cubicBezTo>
                    <a:pt x="69" y="1654"/>
                    <a:pt x="183" y="1882"/>
                    <a:pt x="343" y="2065"/>
                  </a:cubicBezTo>
                  <a:cubicBezTo>
                    <a:pt x="411" y="2133"/>
                    <a:pt x="502" y="2202"/>
                    <a:pt x="571" y="2247"/>
                  </a:cubicBezTo>
                  <a:cubicBezTo>
                    <a:pt x="708" y="2316"/>
                    <a:pt x="822" y="2361"/>
                    <a:pt x="959" y="2361"/>
                  </a:cubicBezTo>
                  <a:cubicBezTo>
                    <a:pt x="1073" y="2361"/>
                    <a:pt x="1164" y="2339"/>
                    <a:pt x="1233" y="2293"/>
                  </a:cubicBezTo>
                  <a:cubicBezTo>
                    <a:pt x="1324" y="2270"/>
                    <a:pt x="1393" y="2224"/>
                    <a:pt x="1461" y="2156"/>
                  </a:cubicBezTo>
                  <a:lnTo>
                    <a:pt x="1507" y="2110"/>
                  </a:lnTo>
                  <a:cubicBezTo>
                    <a:pt x="1621" y="2019"/>
                    <a:pt x="1735" y="1928"/>
                    <a:pt x="1849" y="1814"/>
                  </a:cubicBezTo>
                  <a:cubicBezTo>
                    <a:pt x="1940" y="1722"/>
                    <a:pt x="1986" y="1631"/>
                    <a:pt x="2032" y="1517"/>
                  </a:cubicBezTo>
                  <a:cubicBezTo>
                    <a:pt x="2055" y="1380"/>
                    <a:pt x="2055" y="1266"/>
                    <a:pt x="2032" y="1152"/>
                  </a:cubicBezTo>
                  <a:cubicBezTo>
                    <a:pt x="1986" y="1015"/>
                    <a:pt x="1940" y="901"/>
                    <a:pt x="1849" y="786"/>
                  </a:cubicBezTo>
                  <a:cubicBezTo>
                    <a:pt x="1781" y="672"/>
                    <a:pt x="1689" y="558"/>
                    <a:pt x="1598" y="467"/>
                  </a:cubicBezTo>
                  <a:cubicBezTo>
                    <a:pt x="1507" y="376"/>
                    <a:pt x="1415" y="284"/>
                    <a:pt x="1301" y="216"/>
                  </a:cubicBezTo>
                  <a:cubicBezTo>
                    <a:pt x="1233" y="170"/>
                    <a:pt x="1164" y="124"/>
                    <a:pt x="1096" y="102"/>
                  </a:cubicBezTo>
                  <a:cubicBezTo>
                    <a:pt x="1005" y="56"/>
                    <a:pt x="913" y="10"/>
                    <a:pt x="822" y="10"/>
                  </a:cubicBezTo>
                  <a:cubicBezTo>
                    <a:pt x="795" y="4"/>
                    <a:pt x="769" y="1"/>
                    <a:pt x="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3469025" y="509050"/>
              <a:ext cx="57100" cy="68500"/>
            </a:xfrm>
            <a:custGeom>
              <a:avLst/>
              <a:gdLst/>
              <a:ahLst/>
              <a:cxnLst/>
              <a:rect l="l" t="t" r="r" b="b"/>
              <a:pathLst>
                <a:path w="2284" h="2740" extrusionOk="0">
                  <a:moveTo>
                    <a:pt x="719" y="1"/>
                  </a:moveTo>
                  <a:cubicBezTo>
                    <a:pt x="599" y="1"/>
                    <a:pt x="473" y="31"/>
                    <a:pt x="366" y="92"/>
                  </a:cubicBezTo>
                  <a:cubicBezTo>
                    <a:pt x="229" y="183"/>
                    <a:pt x="92" y="343"/>
                    <a:pt x="47" y="503"/>
                  </a:cubicBezTo>
                  <a:cubicBezTo>
                    <a:pt x="1" y="685"/>
                    <a:pt x="24" y="891"/>
                    <a:pt x="115" y="1051"/>
                  </a:cubicBezTo>
                  <a:cubicBezTo>
                    <a:pt x="161" y="1096"/>
                    <a:pt x="206" y="1142"/>
                    <a:pt x="252" y="1188"/>
                  </a:cubicBezTo>
                  <a:cubicBezTo>
                    <a:pt x="183" y="1256"/>
                    <a:pt x="161" y="1325"/>
                    <a:pt x="138" y="1416"/>
                  </a:cubicBezTo>
                  <a:cubicBezTo>
                    <a:pt x="115" y="1461"/>
                    <a:pt x="115" y="1507"/>
                    <a:pt x="92" y="1553"/>
                  </a:cubicBezTo>
                  <a:cubicBezTo>
                    <a:pt x="92" y="1598"/>
                    <a:pt x="92" y="1644"/>
                    <a:pt x="92" y="1690"/>
                  </a:cubicBezTo>
                  <a:cubicBezTo>
                    <a:pt x="92" y="1827"/>
                    <a:pt x="115" y="1941"/>
                    <a:pt x="161" y="2078"/>
                  </a:cubicBezTo>
                  <a:cubicBezTo>
                    <a:pt x="252" y="2283"/>
                    <a:pt x="412" y="2443"/>
                    <a:pt x="594" y="2557"/>
                  </a:cubicBezTo>
                  <a:cubicBezTo>
                    <a:pt x="777" y="2671"/>
                    <a:pt x="960" y="2717"/>
                    <a:pt x="1165" y="2740"/>
                  </a:cubicBezTo>
                  <a:cubicBezTo>
                    <a:pt x="1256" y="2740"/>
                    <a:pt x="1370" y="2717"/>
                    <a:pt x="1462" y="2694"/>
                  </a:cubicBezTo>
                  <a:cubicBezTo>
                    <a:pt x="1507" y="2694"/>
                    <a:pt x="1553" y="2671"/>
                    <a:pt x="1599" y="2648"/>
                  </a:cubicBezTo>
                  <a:cubicBezTo>
                    <a:pt x="1644" y="2626"/>
                    <a:pt x="1690" y="2603"/>
                    <a:pt x="1736" y="2580"/>
                  </a:cubicBezTo>
                  <a:cubicBezTo>
                    <a:pt x="1895" y="2466"/>
                    <a:pt x="2055" y="2329"/>
                    <a:pt x="2146" y="2123"/>
                  </a:cubicBezTo>
                  <a:cubicBezTo>
                    <a:pt x="2215" y="1941"/>
                    <a:pt x="2283" y="1758"/>
                    <a:pt x="2283" y="1553"/>
                  </a:cubicBezTo>
                  <a:cubicBezTo>
                    <a:pt x="2283" y="1165"/>
                    <a:pt x="2124" y="800"/>
                    <a:pt x="1850" y="548"/>
                  </a:cubicBezTo>
                  <a:cubicBezTo>
                    <a:pt x="1599" y="297"/>
                    <a:pt x="1256" y="138"/>
                    <a:pt x="891" y="23"/>
                  </a:cubicBezTo>
                  <a:cubicBezTo>
                    <a:pt x="838" y="8"/>
                    <a:pt x="779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3213950" y="588725"/>
              <a:ext cx="58800" cy="61400"/>
            </a:xfrm>
            <a:custGeom>
              <a:avLst/>
              <a:gdLst/>
              <a:ahLst/>
              <a:cxnLst/>
              <a:rect l="l" t="t" r="r" b="b"/>
              <a:pathLst>
                <a:path w="2352" h="2456" extrusionOk="0">
                  <a:moveTo>
                    <a:pt x="910" y="0"/>
                  </a:moveTo>
                  <a:cubicBezTo>
                    <a:pt x="844" y="0"/>
                    <a:pt x="782" y="21"/>
                    <a:pt x="731" y="55"/>
                  </a:cubicBezTo>
                  <a:cubicBezTo>
                    <a:pt x="640" y="78"/>
                    <a:pt x="572" y="146"/>
                    <a:pt x="503" y="215"/>
                  </a:cubicBezTo>
                  <a:cubicBezTo>
                    <a:pt x="412" y="283"/>
                    <a:pt x="343" y="420"/>
                    <a:pt x="321" y="534"/>
                  </a:cubicBezTo>
                  <a:cubicBezTo>
                    <a:pt x="321" y="534"/>
                    <a:pt x="298" y="557"/>
                    <a:pt x="298" y="557"/>
                  </a:cubicBezTo>
                  <a:cubicBezTo>
                    <a:pt x="184" y="694"/>
                    <a:pt x="138" y="762"/>
                    <a:pt x="69" y="945"/>
                  </a:cubicBezTo>
                  <a:cubicBezTo>
                    <a:pt x="24" y="1036"/>
                    <a:pt x="24" y="1150"/>
                    <a:pt x="24" y="1242"/>
                  </a:cubicBezTo>
                  <a:cubicBezTo>
                    <a:pt x="1" y="1447"/>
                    <a:pt x="69" y="1653"/>
                    <a:pt x="138" y="1812"/>
                  </a:cubicBezTo>
                  <a:cubicBezTo>
                    <a:pt x="206" y="1949"/>
                    <a:pt x="298" y="2063"/>
                    <a:pt x="412" y="2155"/>
                  </a:cubicBezTo>
                  <a:cubicBezTo>
                    <a:pt x="526" y="2246"/>
                    <a:pt x="594" y="2292"/>
                    <a:pt x="709" y="2360"/>
                  </a:cubicBezTo>
                  <a:cubicBezTo>
                    <a:pt x="846" y="2406"/>
                    <a:pt x="937" y="2429"/>
                    <a:pt x="1097" y="2451"/>
                  </a:cubicBezTo>
                  <a:cubicBezTo>
                    <a:pt x="1118" y="2454"/>
                    <a:pt x="1140" y="2455"/>
                    <a:pt x="1163" y="2455"/>
                  </a:cubicBezTo>
                  <a:cubicBezTo>
                    <a:pt x="1354" y="2455"/>
                    <a:pt x="1570" y="2373"/>
                    <a:pt x="1713" y="2292"/>
                  </a:cubicBezTo>
                  <a:cubicBezTo>
                    <a:pt x="1895" y="2178"/>
                    <a:pt x="2055" y="2018"/>
                    <a:pt x="2169" y="1835"/>
                  </a:cubicBezTo>
                  <a:cubicBezTo>
                    <a:pt x="2284" y="1653"/>
                    <a:pt x="2352" y="1424"/>
                    <a:pt x="2329" y="1219"/>
                  </a:cubicBezTo>
                  <a:cubicBezTo>
                    <a:pt x="2306" y="991"/>
                    <a:pt x="2261" y="785"/>
                    <a:pt x="2147" y="603"/>
                  </a:cubicBezTo>
                  <a:cubicBezTo>
                    <a:pt x="2010" y="420"/>
                    <a:pt x="1850" y="260"/>
                    <a:pt x="1644" y="146"/>
                  </a:cubicBezTo>
                  <a:cubicBezTo>
                    <a:pt x="1466" y="67"/>
                    <a:pt x="1288" y="5"/>
                    <a:pt x="1079" y="5"/>
                  </a:cubicBezTo>
                  <a:cubicBezTo>
                    <a:pt x="1048" y="5"/>
                    <a:pt x="1015" y="6"/>
                    <a:pt x="982" y="9"/>
                  </a:cubicBezTo>
                  <a:cubicBezTo>
                    <a:pt x="958" y="3"/>
                    <a:pt x="934" y="0"/>
                    <a:pt x="9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3102700" y="860475"/>
              <a:ext cx="46800" cy="59475"/>
            </a:xfrm>
            <a:custGeom>
              <a:avLst/>
              <a:gdLst/>
              <a:ahLst/>
              <a:cxnLst/>
              <a:rect l="l" t="t" r="r" b="b"/>
              <a:pathLst>
                <a:path w="1872" h="2379" extrusionOk="0">
                  <a:moveTo>
                    <a:pt x="946" y="1"/>
                  </a:moveTo>
                  <a:cubicBezTo>
                    <a:pt x="928" y="1"/>
                    <a:pt x="909" y="2"/>
                    <a:pt x="890" y="4"/>
                  </a:cubicBezTo>
                  <a:cubicBezTo>
                    <a:pt x="685" y="4"/>
                    <a:pt x="525" y="72"/>
                    <a:pt x="388" y="209"/>
                  </a:cubicBezTo>
                  <a:cubicBezTo>
                    <a:pt x="228" y="346"/>
                    <a:pt x="160" y="529"/>
                    <a:pt x="69" y="712"/>
                  </a:cubicBezTo>
                  <a:cubicBezTo>
                    <a:pt x="23" y="849"/>
                    <a:pt x="0" y="1008"/>
                    <a:pt x="0" y="1145"/>
                  </a:cubicBezTo>
                  <a:cubicBezTo>
                    <a:pt x="0" y="1510"/>
                    <a:pt x="137" y="1830"/>
                    <a:pt x="365" y="2104"/>
                  </a:cubicBezTo>
                  <a:cubicBezTo>
                    <a:pt x="434" y="2172"/>
                    <a:pt x="525" y="2241"/>
                    <a:pt x="593" y="2287"/>
                  </a:cubicBezTo>
                  <a:cubicBezTo>
                    <a:pt x="709" y="2349"/>
                    <a:pt x="833" y="2379"/>
                    <a:pt x="957" y="2379"/>
                  </a:cubicBezTo>
                  <a:cubicBezTo>
                    <a:pt x="1102" y="2379"/>
                    <a:pt x="1246" y="2338"/>
                    <a:pt x="1370" y="2264"/>
                  </a:cubicBezTo>
                  <a:cubicBezTo>
                    <a:pt x="1529" y="2172"/>
                    <a:pt x="1666" y="2035"/>
                    <a:pt x="1735" y="1876"/>
                  </a:cubicBezTo>
                  <a:cubicBezTo>
                    <a:pt x="1826" y="1693"/>
                    <a:pt x="1872" y="1556"/>
                    <a:pt x="1872" y="1351"/>
                  </a:cubicBezTo>
                  <a:cubicBezTo>
                    <a:pt x="1872" y="1214"/>
                    <a:pt x="1849" y="1077"/>
                    <a:pt x="1803" y="963"/>
                  </a:cubicBezTo>
                  <a:cubicBezTo>
                    <a:pt x="1780" y="871"/>
                    <a:pt x="1758" y="780"/>
                    <a:pt x="1689" y="712"/>
                  </a:cubicBezTo>
                  <a:cubicBezTo>
                    <a:pt x="1643" y="643"/>
                    <a:pt x="1598" y="575"/>
                    <a:pt x="1552" y="529"/>
                  </a:cubicBezTo>
                  <a:cubicBezTo>
                    <a:pt x="1529" y="415"/>
                    <a:pt x="1461" y="278"/>
                    <a:pt x="1370" y="209"/>
                  </a:cubicBezTo>
                  <a:cubicBezTo>
                    <a:pt x="1247" y="87"/>
                    <a:pt x="1106" y="1"/>
                    <a:pt x="9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3158600" y="1081400"/>
              <a:ext cx="54250" cy="54100"/>
            </a:xfrm>
            <a:custGeom>
              <a:avLst/>
              <a:gdLst/>
              <a:ahLst/>
              <a:cxnLst/>
              <a:rect l="l" t="t" r="r" b="b"/>
              <a:pathLst>
                <a:path w="2170" h="2164" extrusionOk="0">
                  <a:moveTo>
                    <a:pt x="948" y="0"/>
                  </a:moveTo>
                  <a:cubicBezTo>
                    <a:pt x="857" y="0"/>
                    <a:pt x="766" y="12"/>
                    <a:pt x="663" y="46"/>
                  </a:cubicBezTo>
                  <a:cubicBezTo>
                    <a:pt x="572" y="69"/>
                    <a:pt x="503" y="115"/>
                    <a:pt x="435" y="160"/>
                  </a:cubicBezTo>
                  <a:cubicBezTo>
                    <a:pt x="343" y="206"/>
                    <a:pt x="298" y="274"/>
                    <a:pt x="252" y="366"/>
                  </a:cubicBezTo>
                  <a:cubicBezTo>
                    <a:pt x="229" y="411"/>
                    <a:pt x="206" y="480"/>
                    <a:pt x="184" y="525"/>
                  </a:cubicBezTo>
                  <a:cubicBezTo>
                    <a:pt x="161" y="571"/>
                    <a:pt x="138" y="594"/>
                    <a:pt x="115" y="639"/>
                  </a:cubicBezTo>
                  <a:lnTo>
                    <a:pt x="47" y="799"/>
                  </a:lnTo>
                  <a:cubicBezTo>
                    <a:pt x="1" y="913"/>
                    <a:pt x="1" y="1050"/>
                    <a:pt x="47" y="1164"/>
                  </a:cubicBezTo>
                  <a:cubicBezTo>
                    <a:pt x="47" y="1210"/>
                    <a:pt x="47" y="1256"/>
                    <a:pt x="69" y="1279"/>
                  </a:cubicBezTo>
                  <a:cubicBezTo>
                    <a:pt x="92" y="1370"/>
                    <a:pt x="138" y="1461"/>
                    <a:pt x="184" y="1552"/>
                  </a:cubicBezTo>
                  <a:cubicBezTo>
                    <a:pt x="206" y="1575"/>
                    <a:pt x="206" y="1598"/>
                    <a:pt x="229" y="1644"/>
                  </a:cubicBezTo>
                  <a:cubicBezTo>
                    <a:pt x="298" y="1712"/>
                    <a:pt x="343" y="1804"/>
                    <a:pt x="412" y="1872"/>
                  </a:cubicBezTo>
                  <a:cubicBezTo>
                    <a:pt x="435" y="1895"/>
                    <a:pt x="457" y="1918"/>
                    <a:pt x="503" y="1941"/>
                  </a:cubicBezTo>
                  <a:cubicBezTo>
                    <a:pt x="594" y="2032"/>
                    <a:pt x="686" y="2100"/>
                    <a:pt x="823" y="2146"/>
                  </a:cubicBezTo>
                  <a:lnTo>
                    <a:pt x="914" y="2146"/>
                  </a:lnTo>
                  <a:cubicBezTo>
                    <a:pt x="960" y="2157"/>
                    <a:pt x="1005" y="2163"/>
                    <a:pt x="1054" y="2163"/>
                  </a:cubicBezTo>
                  <a:cubicBezTo>
                    <a:pt x="1102" y="2163"/>
                    <a:pt x="1154" y="2157"/>
                    <a:pt x="1211" y="2146"/>
                  </a:cubicBezTo>
                  <a:cubicBezTo>
                    <a:pt x="1211" y="2146"/>
                    <a:pt x="1211" y="2123"/>
                    <a:pt x="1233" y="2123"/>
                  </a:cubicBezTo>
                  <a:cubicBezTo>
                    <a:pt x="1325" y="2100"/>
                    <a:pt x="1416" y="2055"/>
                    <a:pt x="1485" y="2032"/>
                  </a:cubicBezTo>
                  <a:cubicBezTo>
                    <a:pt x="1530" y="2009"/>
                    <a:pt x="1553" y="1986"/>
                    <a:pt x="1599" y="1963"/>
                  </a:cubicBezTo>
                  <a:cubicBezTo>
                    <a:pt x="1667" y="1918"/>
                    <a:pt x="1736" y="1849"/>
                    <a:pt x="1804" y="1804"/>
                  </a:cubicBezTo>
                  <a:cubicBezTo>
                    <a:pt x="1850" y="1758"/>
                    <a:pt x="1895" y="1689"/>
                    <a:pt x="1941" y="1644"/>
                  </a:cubicBezTo>
                  <a:cubicBezTo>
                    <a:pt x="1964" y="1598"/>
                    <a:pt x="2010" y="1552"/>
                    <a:pt x="2032" y="1484"/>
                  </a:cubicBezTo>
                  <a:cubicBezTo>
                    <a:pt x="2078" y="1438"/>
                    <a:pt x="2124" y="1347"/>
                    <a:pt x="2124" y="1279"/>
                  </a:cubicBezTo>
                  <a:cubicBezTo>
                    <a:pt x="2146" y="1256"/>
                    <a:pt x="2146" y="1233"/>
                    <a:pt x="2146" y="1187"/>
                  </a:cubicBezTo>
                  <a:cubicBezTo>
                    <a:pt x="2169" y="1096"/>
                    <a:pt x="2169" y="1005"/>
                    <a:pt x="2124" y="913"/>
                  </a:cubicBezTo>
                  <a:cubicBezTo>
                    <a:pt x="2124" y="913"/>
                    <a:pt x="2124" y="891"/>
                    <a:pt x="2124" y="891"/>
                  </a:cubicBezTo>
                  <a:cubicBezTo>
                    <a:pt x="2055" y="594"/>
                    <a:pt x="1850" y="343"/>
                    <a:pt x="1599" y="183"/>
                  </a:cubicBezTo>
                  <a:cubicBezTo>
                    <a:pt x="1530" y="137"/>
                    <a:pt x="1416" y="92"/>
                    <a:pt x="1348" y="69"/>
                  </a:cubicBezTo>
                  <a:cubicBezTo>
                    <a:pt x="1302" y="46"/>
                    <a:pt x="1279" y="46"/>
                    <a:pt x="1233" y="23"/>
                  </a:cubicBezTo>
                  <a:cubicBezTo>
                    <a:pt x="1131" y="12"/>
                    <a:pt x="1039" y="0"/>
                    <a:pt x="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3247050" y="1265700"/>
              <a:ext cx="62800" cy="60750"/>
            </a:xfrm>
            <a:custGeom>
              <a:avLst/>
              <a:gdLst/>
              <a:ahLst/>
              <a:cxnLst/>
              <a:rect l="l" t="t" r="r" b="b"/>
              <a:pathLst>
                <a:path w="2512" h="2430" extrusionOk="0">
                  <a:moveTo>
                    <a:pt x="1621" y="1"/>
                  </a:moveTo>
                  <a:cubicBezTo>
                    <a:pt x="1439" y="1"/>
                    <a:pt x="1233" y="69"/>
                    <a:pt x="1119" y="206"/>
                  </a:cubicBezTo>
                  <a:cubicBezTo>
                    <a:pt x="1119" y="206"/>
                    <a:pt x="1119" y="229"/>
                    <a:pt x="1096" y="229"/>
                  </a:cubicBezTo>
                  <a:cubicBezTo>
                    <a:pt x="990" y="168"/>
                    <a:pt x="873" y="138"/>
                    <a:pt x="760" y="138"/>
                  </a:cubicBezTo>
                  <a:cubicBezTo>
                    <a:pt x="703" y="138"/>
                    <a:pt x="648" y="145"/>
                    <a:pt x="594" y="161"/>
                  </a:cubicBezTo>
                  <a:cubicBezTo>
                    <a:pt x="412" y="229"/>
                    <a:pt x="275" y="320"/>
                    <a:pt x="161" y="480"/>
                  </a:cubicBezTo>
                  <a:cubicBezTo>
                    <a:pt x="69" y="663"/>
                    <a:pt x="1" y="868"/>
                    <a:pt x="1" y="1097"/>
                  </a:cubicBezTo>
                  <a:cubicBezTo>
                    <a:pt x="1" y="1302"/>
                    <a:pt x="69" y="1507"/>
                    <a:pt x="138" y="1690"/>
                  </a:cubicBezTo>
                  <a:cubicBezTo>
                    <a:pt x="206" y="1827"/>
                    <a:pt x="298" y="1964"/>
                    <a:pt x="412" y="2078"/>
                  </a:cubicBezTo>
                  <a:cubicBezTo>
                    <a:pt x="571" y="2215"/>
                    <a:pt x="731" y="2306"/>
                    <a:pt x="937" y="2375"/>
                  </a:cubicBezTo>
                  <a:cubicBezTo>
                    <a:pt x="1050" y="2412"/>
                    <a:pt x="1170" y="2429"/>
                    <a:pt x="1289" y="2429"/>
                  </a:cubicBezTo>
                  <a:cubicBezTo>
                    <a:pt x="1387" y="2429"/>
                    <a:pt x="1483" y="2418"/>
                    <a:pt x="1576" y="2398"/>
                  </a:cubicBezTo>
                  <a:cubicBezTo>
                    <a:pt x="1758" y="2352"/>
                    <a:pt x="1941" y="2238"/>
                    <a:pt x="2078" y="2101"/>
                  </a:cubicBezTo>
                  <a:cubicBezTo>
                    <a:pt x="2146" y="2055"/>
                    <a:pt x="2215" y="1964"/>
                    <a:pt x="2261" y="1895"/>
                  </a:cubicBezTo>
                  <a:cubicBezTo>
                    <a:pt x="2306" y="1850"/>
                    <a:pt x="2329" y="1804"/>
                    <a:pt x="2352" y="1781"/>
                  </a:cubicBezTo>
                  <a:cubicBezTo>
                    <a:pt x="2375" y="1690"/>
                    <a:pt x="2420" y="1599"/>
                    <a:pt x="2443" y="1507"/>
                  </a:cubicBezTo>
                  <a:cubicBezTo>
                    <a:pt x="2489" y="1393"/>
                    <a:pt x="2489" y="1302"/>
                    <a:pt x="2512" y="1188"/>
                  </a:cubicBezTo>
                  <a:cubicBezTo>
                    <a:pt x="2512" y="1142"/>
                    <a:pt x="2512" y="1097"/>
                    <a:pt x="2512" y="1028"/>
                  </a:cubicBezTo>
                  <a:cubicBezTo>
                    <a:pt x="2489" y="937"/>
                    <a:pt x="2489" y="823"/>
                    <a:pt x="2443" y="731"/>
                  </a:cubicBezTo>
                  <a:cubicBezTo>
                    <a:pt x="2375" y="526"/>
                    <a:pt x="2283" y="343"/>
                    <a:pt x="2101" y="206"/>
                  </a:cubicBezTo>
                  <a:cubicBezTo>
                    <a:pt x="2055" y="138"/>
                    <a:pt x="1964" y="92"/>
                    <a:pt x="1895" y="47"/>
                  </a:cubicBezTo>
                  <a:cubicBezTo>
                    <a:pt x="1804" y="24"/>
                    <a:pt x="1713" y="1"/>
                    <a:pt x="1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3497000" y="1418075"/>
              <a:ext cx="67925" cy="67250"/>
            </a:xfrm>
            <a:custGeom>
              <a:avLst/>
              <a:gdLst/>
              <a:ahLst/>
              <a:cxnLst/>
              <a:rect l="l" t="t" r="r" b="b"/>
              <a:pathLst>
                <a:path w="2717" h="2690" extrusionOk="0">
                  <a:moveTo>
                    <a:pt x="1210" y="0"/>
                  </a:moveTo>
                  <a:cubicBezTo>
                    <a:pt x="1149" y="0"/>
                    <a:pt x="1088" y="8"/>
                    <a:pt x="1027" y="23"/>
                  </a:cubicBezTo>
                  <a:cubicBezTo>
                    <a:pt x="913" y="46"/>
                    <a:pt x="776" y="92"/>
                    <a:pt x="662" y="183"/>
                  </a:cubicBezTo>
                  <a:cubicBezTo>
                    <a:pt x="571" y="251"/>
                    <a:pt x="457" y="320"/>
                    <a:pt x="366" y="411"/>
                  </a:cubicBezTo>
                  <a:cubicBezTo>
                    <a:pt x="297" y="525"/>
                    <a:pt x="206" y="617"/>
                    <a:pt x="160" y="731"/>
                  </a:cubicBezTo>
                  <a:cubicBezTo>
                    <a:pt x="114" y="822"/>
                    <a:pt x="69" y="913"/>
                    <a:pt x="46" y="1005"/>
                  </a:cubicBezTo>
                  <a:cubicBezTo>
                    <a:pt x="23" y="1096"/>
                    <a:pt x="23" y="1187"/>
                    <a:pt x="0" y="1278"/>
                  </a:cubicBezTo>
                  <a:cubicBezTo>
                    <a:pt x="0" y="1415"/>
                    <a:pt x="0" y="1552"/>
                    <a:pt x="46" y="1667"/>
                  </a:cubicBezTo>
                  <a:cubicBezTo>
                    <a:pt x="69" y="1803"/>
                    <a:pt x="114" y="1918"/>
                    <a:pt x="183" y="2032"/>
                  </a:cubicBezTo>
                  <a:cubicBezTo>
                    <a:pt x="229" y="2123"/>
                    <a:pt x="274" y="2192"/>
                    <a:pt x="343" y="2260"/>
                  </a:cubicBezTo>
                  <a:cubicBezTo>
                    <a:pt x="366" y="2283"/>
                    <a:pt x="388" y="2306"/>
                    <a:pt x="411" y="2328"/>
                  </a:cubicBezTo>
                  <a:cubicBezTo>
                    <a:pt x="480" y="2397"/>
                    <a:pt x="571" y="2443"/>
                    <a:pt x="639" y="2488"/>
                  </a:cubicBezTo>
                  <a:cubicBezTo>
                    <a:pt x="708" y="2534"/>
                    <a:pt x="799" y="2580"/>
                    <a:pt x="891" y="2602"/>
                  </a:cubicBezTo>
                  <a:cubicBezTo>
                    <a:pt x="1039" y="2670"/>
                    <a:pt x="1196" y="2689"/>
                    <a:pt x="1351" y="2689"/>
                  </a:cubicBezTo>
                  <a:cubicBezTo>
                    <a:pt x="1458" y="2689"/>
                    <a:pt x="1564" y="2680"/>
                    <a:pt x="1667" y="2671"/>
                  </a:cubicBezTo>
                  <a:cubicBezTo>
                    <a:pt x="1804" y="2648"/>
                    <a:pt x="1918" y="2580"/>
                    <a:pt x="2032" y="2534"/>
                  </a:cubicBezTo>
                  <a:cubicBezTo>
                    <a:pt x="2055" y="2511"/>
                    <a:pt x="2077" y="2488"/>
                    <a:pt x="2123" y="2465"/>
                  </a:cubicBezTo>
                  <a:cubicBezTo>
                    <a:pt x="2192" y="2420"/>
                    <a:pt x="2260" y="2374"/>
                    <a:pt x="2329" y="2306"/>
                  </a:cubicBezTo>
                  <a:cubicBezTo>
                    <a:pt x="2557" y="2055"/>
                    <a:pt x="2694" y="1735"/>
                    <a:pt x="2694" y="1393"/>
                  </a:cubicBezTo>
                  <a:cubicBezTo>
                    <a:pt x="2717" y="1278"/>
                    <a:pt x="2694" y="1119"/>
                    <a:pt x="2648" y="1005"/>
                  </a:cubicBezTo>
                  <a:cubicBezTo>
                    <a:pt x="2580" y="822"/>
                    <a:pt x="2488" y="639"/>
                    <a:pt x="2329" y="525"/>
                  </a:cubicBezTo>
                  <a:cubicBezTo>
                    <a:pt x="2192" y="388"/>
                    <a:pt x="2032" y="274"/>
                    <a:pt x="1849" y="251"/>
                  </a:cubicBezTo>
                  <a:cubicBezTo>
                    <a:pt x="1804" y="229"/>
                    <a:pt x="1781" y="229"/>
                    <a:pt x="1735" y="229"/>
                  </a:cubicBezTo>
                  <a:cubicBezTo>
                    <a:pt x="1689" y="183"/>
                    <a:pt x="1644" y="114"/>
                    <a:pt x="1575" y="92"/>
                  </a:cubicBezTo>
                  <a:cubicBezTo>
                    <a:pt x="1454" y="31"/>
                    <a:pt x="1332" y="0"/>
                    <a:pt x="1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3757200" y="1347875"/>
              <a:ext cx="54800" cy="59950"/>
            </a:xfrm>
            <a:custGeom>
              <a:avLst/>
              <a:gdLst/>
              <a:ahLst/>
              <a:cxnLst/>
              <a:rect l="l" t="t" r="r" b="b"/>
              <a:pathLst>
                <a:path w="2192" h="2398" extrusionOk="0">
                  <a:moveTo>
                    <a:pt x="685" y="1"/>
                  </a:moveTo>
                  <a:cubicBezTo>
                    <a:pt x="503" y="1"/>
                    <a:pt x="343" y="69"/>
                    <a:pt x="206" y="206"/>
                  </a:cubicBezTo>
                  <a:cubicBezTo>
                    <a:pt x="138" y="275"/>
                    <a:pt x="92" y="343"/>
                    <a:pt x="69" y="434"/>
                  </a:cubicBezTo>
                  <a:cubicBezTo>
                    <a:pt x="23" y="503"/>
                    <a:pt x="1" y="594"/>
                    <a:pt x="1" y="708"/>
                  </a:cubicBezTo>
                  <a:cubicBezTo>
                    <a:pt x="1" y="822"/>
                    <a:pt x="46" y="937"/>
                    <a:pt x="92" y="1051"/>
                  </a:cubicBezTo>
                  <a:cubicBezTo>
                    <a:pt x="92" y="1096"/>
                    <a:pt x="69" y="1165"/>
                    <a:pt x="69" y="1233"/>
                  </a:cubicBezTo>
                  <a:cubicBezTo>
                    <a:pt x="46" y="1279"/>
                    <a:pt x="46" y="1325"/>
                    <a:pt x="69" y="1393"/>
                  </a:cubicBezTo>
                  <a:cubicBezTo>
                    <a:pt x="69" y="1484"/>
                    <a:pt x="69" y="1599"/>
                    <a:pt x="115" y="1690"/>
                  </a:cubicBezTo>
                  <a:cubicBezTo>
                    <a:pt x="183" y="1850"/>
                    <a:pt x="229" y="1964"/>
                    <a:pt x="366" y="2101"/>
                  </a:cubicBezTo>
                  <a:cubicBezTo>
                    <a:pt x="548" y="2283"/>
                    <a:pt x="800" y="2397"/>
                    <a:pt x="1073" y="2397"/>
                  </a:cubicBezTo>
                  <a:cubicBezTo>
                    <a:pt x="1279" y="2397"/>
                    <a:pt x="1484" y="2329"/>
                    <a:pt x="1644" y="2215"/>
                  </a:cubicBezTo>
                  <a:cubicBezTo>
                    <a:pt x="1735" y="2146"/>
                    <a:pt x="1804" y="2101"/>
                    <a:pt x="1872" y="2009"/>
                  </a:cubicBezTo>
                  <a:cubicBezTo>
                    <a:pt x="1918" y="1964"/>
                    <a:pt x="1986" y="1895"/>
                    <a:pt x="2009" y="1827"/>
                  </a:cubicBezTo>
                  <a:cubicBezTo>
                    <a:pt x="2055" y="1758"/>
                    <a:pt x="2101" y="1667"/>
                    <a:pt x="2123" y="1599"/>
                  </a:cubicBezTo>
                  <a:cubicBezTo>
                    <a:pt x="2192" y="1416"/>
                    <a:pt x="2192" y="1165"/>
                    <a:pt x="2146" y="982"/>
                  </a:cubicBezTo>
                  <a:cubicBezTo>
                    <a:pt x="2101" y="777"/>
                    <a:pt x="1964" y="571"/>
                    <a:pt x="1827" y="412"/>
                  </a:cubicBezTo>
                  <a:cubicBezTo>
                    <a:pt x="1644" y="252"/>
                    <a:pt x="1461" y="161"/>
                    <a:pt x="1233" y="69"/>
                  </a:cubicBezTo>
                  <a:cubicBezTo>
                    <a:pt x="1165" y="69"/>
                    <a:pt x="1119" y="46"/>
                    <a:pt x="1051" y="46"/>
                  </a:cubicBezTo>
                  <a:cubicBezTo>
                    <a:pt x="937" y="24"/>
                    <a:pt x="822" y="1"/>
                    <a:pt x="6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3916400" y="1165275"/>
              <a:ext cx="62225" cy="60175"/>
            </a:xfrm>
            <a:custGeom>
              <a:avLst/>
              <a:gdLst/>
              <a:ahLst/>
              <a:cxnLst/>
              <a:rect l="l" t="t" r="r" b="b"/>
              <a:pathLst>
                <a:path w="2489" h="2407" extrusionOk="0">
                  <a:moveTo>
                    <a:pt x="1302" y="1"/>
                  </a:moveTo>
                  <a:cubicBezTo>
                    <a:pt x="1119" y="24"/>
                    <a:pt x="960" y="92"/>
                    <a:pt x="823" y="206"/>
                  </a:cubicBezTo>
                  <a:cubicBezTo>
                    <a:pt x="731" y="297"/>
                    <a:pt x="663" y="389"/>
                    <a:pt x="594" y="457"/>
                  </a:cubicBezTo>
                  <a:cubicBezTo>
                    <a:pt x="503" y="503"/>
                    <a:pt x="435" y="571"/>
                    <a:pt x="343" y="617"/>
                  </a:cubicBezTo>
                  <a:cubicBezTo>
                    <a:pt x="252" y="663"/>
                    <a:pt x="206" y="731"/>
                    <a:pt x="138" y="800"/>
                  </a:cubicBezTo>
                  <a:cubicBezTo>
                    <a:pt x="92" y="868"/>
                    <a:pt x="47" y="959"/>
                    <a:pt x="24" y="1051"/>
                  </a:cubicBezTo>
                  <a:cubicBezTo>
                    <a:pt x="1" y="1142"/>
                    <a:pt x="1" y="1233"/>
                    <a:pt x="1" y="1325"/>
                  </a:cubicBezTo>
                  <a:cubicBezTo>
                    <a:pt x="24" y="1416"/>
                    <a:pt x="47" y="1507"/>
                    <a:pt x="92" y="1576"/>
                  </a:cubicBezTo>
                  <a:cubicBezTo>
                    <a:pt x="184" y="1735"/>
                    <a:pt x="343" y="1850"/>
                    <a:pt x="503" y="1895"/>
                  </a:cubicBezTo>
                  <a:lnTo>
                    <a:pt x="526" y="1895"/>
                  </a:lnTo>
                  <a:cubicBezTo>
                    <a:pt x="572" y="1964"/>
                    <a:pt x="617" y="2032"/>
                    <a:pt x="686" y="2101"/>
                  </a:cubicBezTo>
                  <a:cubicBezTo>
                    <a:pt x="823" y="2238"/>
                    <a:pt x="1005" y="2352"/>
                    <a:pt x="1211" y="2375"/>
                  </a:cubicBezTo>
                  <a:cubicBezTo>
                    <a:pt x="1275" y="2391"/>
                    <a:pt x="1351" y="2407"/>
                    <a:pt x="1431" y="2407"/>
                  </a:cubicBezTo>
                  <a:cubicBezTo>
                    <a:pt x="1463" y="2407"/>
                    <a:pt x="1497" y="2404"/>
                    <a:pt x="1530" y="2397"/>
                  </a:cubicBezTo>
                  <a:cubicBezTo>
                    <a:pt x="1690" y="2397"/>
                    <a:pt x="1827" y="2375"/>
                    <a:pt x="1987" y="2283"/>
                  </a:cubicBezTo>
                  <a:cubicBezTo>
                    <a:pt x="2215" y="2146"/>
                    <a:pt x="2398" y="1895"/>
                    <a:pt x="2443" y="1644"/>
                  </a:cubicBezTo>
                  <a:cubicBezTo>
                    <a:pt x="2466" y="1462"/>
                    <a:pt x="2489" y="1347"/>
                    <a:pt x="2443" y="1165"/>
                  </a:cubicBezTo>
                  <a:cubicBezTo>
                    <a:pt x="2420" y="1051"/>
                    <a:pt x="2375" y="959"/>
                    <a:pt x="2306" y="868"/>
                  </a:cubicBezTo>
                  <a:cubicBezTo>
                    <a:pt x="2238" y="731"/>
                    <a:pt x="2101" y="571"/>
                    <a:pt x="1964" y="480"/>
                  </a:cubicBezTo>
                  <a:cubicBezTo>
                    <a:pt x="1918" y="389"/>
                    <a:pt x="1873" y="275"/>
                    <a:pt x="1804" y="206"/>
                  </a:cubicBezTo>
                  <a:cubicBezTo>
                    <a:pt x="1667" y="92"/>
                    <a:pt x="1485" y="1"/>
                    <a:pt x="1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4020275" y="943225"/>
              <a:ext cx="58800" cy="69150"/>
            </a:xfrm>
            <a:custGeom>
              <a:avLst/>
              <a:gdLst/>
              <a:ahLst/>
              <a:cxnLst/>
              <a:rect l="l" t="t" r="r" b="b"/>
              <a:pathLst>
                <a:path w="2352" h="2766" extrusionOk="0">
                  <a:moveTo>
                    <a:pt x="1048" y="1"/>
                  </a:moveTo>
                  <a:cubicBezTo>
                    <a:pt x="878" y="1"/>
                    <a:pt x="698" y="105"/>
                    <a:pt x="594" y="209"/>
                  </a:cubicBezTo>
                  <a:cubicBezTo>
                    <a:pt x="479" y="323"/>
                    <a:pt x="388" y="529"/>
                    <a:pt x="388" y="711"/>
                  </a:cubicBezTo>
                  <a:cubicBezTo>
                    <a:pt x="343" y="757"/>
                    <a:pt x="297" y="803"/>
                    <a:pt x="251" y="871"/>
                  </a:cubicBezTo>
                  <a:cubicBezTo>
                    <a:pt x="91" y="1076"/>
                    <a:pt x="23" y="1328"/>
                    <a:pt x="0" y="1579"/>
                  </a:cubicBezTo>
                  <a:cubicBezTo>
                    <a:pt x="0" y="1807"/>
                    <a:pt x="69" y="2104"/>
                    <a:pt x="206" y="2286"/>
                  </a:cubicBezTo>
                  <a:cubicBezTo>
                    <a:pt x="297" y="2423"/>
                    <a:pt x="411" y="2537"/>
                    <a:pt x="571" y="2629"/>
                  </a:cubicBezTo>
                  <a:cubicBezTo>
                    <a:pt x="639" y="2674"/>
                    <a:pt x="731" y="2720"/>
                    <a:pt x="822" y="2743"/>
                  </a:cubicBezTo>
                  <a:cubicBezTo>
                    <a:pt x="913" y="2743"/>
                    <a:pt x="1027" y="2766"/>
                    <a:pt x="1119" y="2766"/>
                  </a:cubicBezTo>
                  <a:cubicBezTo>
                    <a:pt x="1438" y="2743"/>
                    <a:pt x="1735" y="2629"/>
                    <a:pt x="1963" y="2400"/>
                  </a:cubicBezTo>
                  <a:cubicBezTo>
                    <a:pt x="2100" y="2263"/>
                    <a:pt x="2214" y="2081"/>
                    <a:pt x="2283" y="1875"/>
                  </a:cubicBezTo>
                  <a:cubicBezTo>
                    <a:pt x="2328" y="1716"/>
                    <a:pt x="2351" y="1533"/>
                    <a:pt x="2328" y="1373"/>
                  </a:cubicBezTo>
                  <a:cubicBezTo>
                    <a:pt x="2328" y="1145"/>
                    <a:pt x="2260" y="962"/>
                    <a:pt x="2169" y="757"/>
                  </a:cubicBezTo>
                  <a:cubicBezTo>
                    <a:pt x="2100" y="597"/>
                    <a:pt x="1986" y="437"/>
                    <a:pt x="1872" y="346"/>
                  </a:cubicBezTo>
                  <a:cubicBezTo>
                    <a:pt x="1781" y="255"/>
                    <a:pt x="1689" y="186"/>
                    <a:pt x="1598" y="141"/>
                  </a:cubicBezTo>
                  <a:cubicBezTo>
                    <a:pt x="1392" y="49"/>
                    <a:pt x="1301" y="26"/>
                    <a:pt x="1096" y="4"/>
                  </a:cubicBezTo>
                  <a:cubicBezTo>
                    <a:pt x="1080" y="2"/>
                    <a:pt x="1064" y="1"/>
                    <a:pt x="1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4040250" y="672825"/>
              <a:ext cx="61650" cy="61650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141" y="0"/>
                  </a:moveTo>
                  <a:cubicBezTo>
                    <a:pt x="1050" y="0"/>
                    <a:pt x="959" y="0"/>
                    <a:pt x="890" y="46"/>
                  </a:cubicBezTo>
                  <a:cubicBezTo>
                    <a:pt x="867" y="69"/>
                    <a:pt x="867" y="69"/>
                    <a:pt x="845" y="69"/>
                  </a:cubicBezTo>
                  <a:cubicBezTo>
                    <a:pt x="753" y="92"/>
                    <a:pt x="685" y="115"/>
                    <a:pt x="593" y="160"/>
                  </a:cubicBezTo>
                  <a:cubicBezTo>
                    <a:pt x="525" y="206"/>
                    <a:pt x="457" y="252"/>
                    <a:pt x="388" y="297"/>
                  </a:cubicBezTo>
                  <a:cubicBezTo>
                    <a:pt x="388" y="320"/>
                    <a:pt x="365" y="343"/>
                    <a:pt x="342" y="366"/>
                  </a:cubicBezTo>
                  <a:cubicBezTo>
                    <a:pt x="274" y="434"/>
                    <a:pt x="205" y="525"/>
                    <a:pt x="160" y="617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0" y="1028"/>
                    <a:pt x="0" y="1142"/>
                    <a:pt x="0" y="1256"/>
                  </a:cubicBezTo>
                  <a:cubicBezTo>
                    <a:pt x="0" y="1347"/>
                    <a:pt x="23" y="1438"/>
                    <a:pt x="23" y="1507"/>
                  </a:cubicBezTo>
                  <a:cubicBezTo>
                    <a:pt x="23" y="1530"/>
                    <a:pt x="46" y="1575"/>
                    <a:pt x="46" y="1598"/>
                  </a:cubicBezTo>
                  <a:cubicBezTo>
                    <a:pt x="68" y="1667"/>
                    <a:pt x="114" y="1735"/>
                    <a:pt x="137" y="1827"/>
                  </a:cubicBezTo>
                  <a:cubicBezTo>
                    <a:pt x="137" y="1849"/>
                    <a:pt x="160" y="1872"/>
                    <a:pt x="183" y="1895"/>
                  </a:cubicBezTo>
                  <a:cubicBezTo>
                    <a:pt x="228" y="1963"/>
                    <a:pt x="274" y="2032"/>
                    <a:pt x="320" y="2078"/>
                  </a:cubicBezTo>
                  <a:cubicBezTo>
                    <a:pt x="342" y="2100"/>
                    <a:pt x="365" y="2123"/>
                    <a:pt x="388" y="2146"/>
                  </a:cubicBezTo>
                  <a:cubicBezTo>
                    <a:pt x="434" y="2192"/>
                    <a:pt x="502" y="2260"/>
                    <a:pt x="571" y="2283"/>
                  </a:cubicBezTo>
                  <a:cubicBezTo>
                    <a:pt x="639" y="2329"/>
                    <a:pt x="730" y="2374"/>
                    <a:pt x="799" y="2397"/>
                  </a:cubicBezTo>
                  <a:cubicBezTo>
                    <a:pt x="913" y="2443"/>
                    <a:pt x="1027" y="2443"/>
                    <a:pt x="1141" y="2466"/>
                  </a:cubicBezTo>
                  <a:cubicBezTo>
                    <a:pt x="1233" y="2466"/>
                    <a:pt x="1370" y="2443"/>
                    <a:pt x="1461" y="2420"/>
                  </a:cubicBezTo>
                  <a:cubicBezTo>
                    <a:pt x="1575" y="2397"/>
                    <a:pt x="1666" y="2351"/>
                    <a:pt x="1780" y="2306"/>
                  </a:cubicBezTo>
                  <a:cubicBezTo>
                    <a:pt x="1826" y="2283"/>
                    <a:pt x="1872" y="2260"/>
                    <a:pt x="1917" y="2237"/>
                  </a:cubicBezTo>
                  <a:cubicBezTo>
                    <a:pt x="1986" y="2192"/>
                    <a:pt x="2054" y="2146"/>
                    <a:pt x="2100" y="2078"/>
                  </a:cubicBezTo>
                  <a:cubicBezTo>
                    <a:pt x="2168" y="2032"/>
                    <a:pt x="2214" y="1963"/>
                    <a:pt x="2260" y="1895"/>
                  </a:cubicBezTo>
                  <a:cubicBezTo>
                    <a:pt x="2328" y="1804"/>
                    <a:pt x="2374" y="1690"/>
                    <a:pt x="2397" y="1598"/>
                  </a:cubicBezTo>
                  <a:cubicBezTo>
                    <a:pt x="2442" y="1484"/>
                    <a:pt x="2465" y="1370"/>
                    <a:pt x="2465" y="1256"/>
                  </a:cubicBezTo>
                  <a:cubicBezTo>
                    <a:pt x="2465" y="1165"/>
                    <a:pt x="2442" y="1073"/>
                    <a:pt x="2420" y="982"/>
                  </a:cubicBezTo>
                  <a:cubicBezTo>
                    <a:pt x="2420" y="959"/>
                    <a:pt x="2420" y="936"/>
                    <a:pt x="2397" y="891"/>
                  </a:cubicBezTo>
                  <a:cubicBezTo>
                    <a:pt x="2351" y="777"/>
                    <a:pt x="2305" y="662"/>
                    <a:pt x="2237" y="571"/>
                  </a:cubicBezTo>
                  <a:cubicBezTo>
                    <a:pt x="2191" y="503"/>
                    <a:pt x="2146" y="411"/>
                    <a:pt x="2077" y="366"/>
                  </a:cubicBezTo>
                  <a:cubicBezTo>
                    <a:pt x="2009" y="297"/>
                    <a:pt x="1940" y="252"/>
                    <a:pt x="1872" y="183"/>
                  </a:cubicBezTo>
                  <a:cubicBezTo>
                    <a:pt x="1849" y="183"/>
                    <a:pt x="1803" y="160"/>
                    <a:pt x="1780" y="137"/>
                  </a:cubicBezTo>
                  <a:cubicBezTo>
                    <a:pt x="1689" y="92"/>
                    <a:pt x="1621" y="69"/>
                    <a:pt x="1529" y="46"/>
                  </a:cubicBezTo>
                  <a:cubicBezTo>
                    <a:pt x="1438" y="0"/>
                    <a:pt x="1347" y="0"/>
                    <a:pt x="1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3830250" y="494350"/>
              <a:ext cx="60500" cy="62100"/>
            </a:xfrm>
            <a:custGeom>
              <a:avLst/>
              <a:gdLst/>
              <a:ahLst/>
              <a:cxnLst/>
              <a:rect l="l" t="t" r="r" b="b"/>
              <a:pathLst>
                <a:path w="2420" h="2484" extrusionOk="0">
                  <a:moveTo>
                    <a:pt x="1106" y="0"/>
                  </a:moveTo>
                  <a:cubicBezTo>
                    <a:pt x="1057" y="0"/>
                    <a:pt x="1008" y="6"/>
                    <a:pt x="959" y="18"/>
                  </a:cubicBezTo>
                  <a:cubicBezTo>
                    <a:pt x="731" y="86"/>
                    <a:pt x="525" y="223"/>
                    <a:pt x="366" y="383"/>
                  </a:cubicBezTo>
                  <a:cubicBezTo>
                    <a:pt x="297" y="475"/>
                    <a:pt x="229" y="566"/>
                    <a:pt x="160" y="657"/>
                  </a:cubicBezTo>
                  <a:cubicBezTo>
                    <a:pt x="137" y="748"/>
                    <a:pt x="92" y="817"/>
                    <a:pt x="69" y="908"/>
                  </a:cubicBezTo>
                  <a:cubicBezTo>
                    <a:pt x="46" y="931"/>
                    <a:pt x="46" y="954"/>
                    <a:pt x="46" y="999"/>
                  </a:cubicBezTo>
                  <a:cubicBezTo>
                    <a:pt x="23" y="1114"/>
                    <a:pt x="0" y="1228"/>
                    <a:pt x="0" y="1342"/>
                  </a:cubicBezTo>
                  <a:cubicBezTo>
                    <a:pt x="0" y="1456"/>
                    <a:pt x="23" y="1570"/>
                    <a:pt x="69" y="1684"/>
                  </a:cubicBezTo>
                  <a:cubicBezTo>
                    <a:pt x="92" y="1753"/>
                    <a:pt x="114" y="1844"/>
                    <a:pt x="160" y="1913"/>
                  </a:cubicBezTo>
                  <a:cubicBezTo>
                    <a:pt x="206" y="1981"/>
                    <a:pt x="274" y="2049"/>
                    <a:pt x="320" y="2118"/>
                  </a:cubicBezTo>
                  <a:cubicBezTo>
                    <a:pt x="343" y="2141"/>
                    <a:pt x="366" y="2164"/>
                    <a:pt x="366" y="2164"/>
                  </a:cubicBezTo>
                  <a:cubicBezTo>
                    <a:pt x="434" y="2232"/>
                    <a:pt x="502" y="2278"/>
                    <a:pt x="571" y="2323"/>
                  </a:cubicBezTo>
                  <a:cubicBezTo>
                    <a:pt x="662" y="2369"/>
                    <a:pt x="776" y="2415"/>
                    <a:pt x="890" y="2437"/>
                  </a:cubicBezTo>
                  <a:cubicBezTo>
                    <a:pt x="959" y="2460"/>
                    <a:pt x="1050" y="2483"/>
                    <a:pt x="1142" y="2483"/>
                  </a:cubicBezTo>
                  <a:lnTo>
                    <a:pt x="1210" y="2483"/>
                  </a:lnTo>
                  <a:cubicBezTo>
                    <a:pt x="1438" y="2483"/>
                    <a:pt x="1667" y="2437"/>
                    <a:pt x="1849" y="2301"/>
                  </a:cubicBezTo>
                  <a:cubicBezTo>
                    <a:pt x="1918" y="2278"/>
                    <a:pt x="1986" y="2209"/>
                    <a:pt x="2032" y="2164"/>
                  </a:cubicBezTo>
                  <a:cubicBezTo>
                    <a:pt x="2077" y="2118"/>
                    <a:pt x="2123" y="2072"/>
                    <a:pt x="2146" y="2027"/>
                  </a:cubicBezTo>
                  <a:cubicBezTo>
                    <a:pt x="2192" y="2004"/>
                    <a:pt x="2214" y="1958"/>
                    <a:pt x="2237" y="1913"/>
                  </a:cubicBezTo>
                  <a:cubicBezTo>
                    <a:pt x="2260" y="1844"/>
                    <a:pt x="2306" y="1776"/>
                    <a:pt x="2328" y="1707"/>
                  </a:cubicBezTo>
                  <a:cubicBezTo>
                    <a:pt x="2328" y="1707"/>
                    <a:pt x="2328" y="1684"/>
                    <a:pt x="2328" y="1661"/>
                  </a:cubicBezTo>
                  <a:cubicBezTo>
                    <a:pt x="2420" y="1388"/>
                    <a:pt x="2351" y="1091"/>
                    <a:pt x="2214" y="840"/>
                  </a:cubicBezTo>
                  <a:cubicBezTo>
                    <a:pt x="2192" y="794"/>
                    <a:pt x="2169" y="748"/>
                    <a:pt x="2123" y="703"/>
                  </a:cubicBezTo>
                  <a:cubicBezTo>
                    <a:pt x="2077" y="657"/>
                    <a:pt x="2055" y="611"/>
                    <a:pt x="2009" y="566"/>
                  </a:cubicBezTo>
                  <a:cubicBezTo>
                    <a:pt x="1940" y="497"/>
                    <a:pt x="1849" y="429"/>
                    <a:pt x="1758" y="383"/>
                  </a:cubicBezTo>
                  <a:cubicBezTo>
                    <a:pt x="1712" y="269"/>
                    <a:pt x="1621" y="155"/>
                    <a:pt x="1507" y="109"/>
                  </a:cubicBezTo>
                  <a:cubicBezTo>
                    <a:pt x="1373" y="42"/>
                    <a:pt x="1239" y="0"/>
                    <a:pt x="11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114;p3"/>
          <p:cNvGrpSpPr/>
          <p:nvPr/>
        </p:nvGrpSpPr>
        <p:grpSpPr>
          <a:xfrm>
            <a:off x="8913838" y="2052350"/>
            <a:ext cx="499325" cy="491150"/>
            <a:chOff x="5045125" y="935250"/>
            <a:chExt cx="499325" cy="491150"/>
          </a:xfrm>
        </p:grpSpPr>
        <p:sp>
          <p:nvSpPr>
            <p:cNvPr id="115" name="Google Shape;115;p3"/>
            <p:cNvSpPr/>
            <p:nvPr/>
          </p:nvSpPr>
          <p:spPr>
            <a:xfrm>
              <a:off x="5045125" y="935250"/>
              <a:ext cx="499325" cy="491150"/>
            </a:xfrm>
            <a:custGeom>
              <a:avLst/>
              <a:gdLst/>
              <a:ahLst/>
              <a:cxnLst/>
              <a:rect l="l" t="t" r="r" b="b"/>
              <a:pathLst>
                <a:path w="19973" h="19646" extrusionOk="0">
                  <a:moveTo>
                    <a:pt x="9431" y="1152"/>
                  </a:moveTo>
                  <a:cubicBezTo>
                    <a:pt x="10012" y="1152"/>
                    <a:pt x="10594" y="1217"/>
                    <a:pt x="11162" y="1350"/>
                  </a:cubicBezTo>
                  <a:cubicBezTo>
                    <a:pt x="14791" y="2172"/>
                    <a:pt x="17667" y="5162"/>
                    <a:pt x="18489" y="8791"/>
                  </a:cubicBezTo>
                  <a:cubicBezTo>
                    <a:pt x="18877" y="10617"/>
                    <a:pt x="18740" y="12648"/>
                    <a:pt x="17827" y="14315"/>
                  </a:cubicBezTo>
                  <a:cubicBezTo>
                    <a:pt x="16914" y="15958"/>
                    <a:pt x="15271" y="17191"/>
                    <a:pt x="13513" y="17875"/>
                  </a:cubicBezTo>
                  <a:cubicBezTo>
                    <a:pt x="12410" y="18304"/>
                    <a:pt x="11253" y="18512"/>
                    <a:pt x="10102" y="18512"/>
                  </a:cubicBezTo>
                  <a:cubicBezTo>
                    <a:pt x="7514" y="18512"/>
                    <a:pt x="4960" y="17460"/>
                    <a:pt x="3127" y="15501"/>
                  </a:cubicBezTo>
                  <a:cubicBezTo>
                    <a:pt x="662" y="12854"/>
                    <a:pt x="959" y="8882"/>
                    <a:pt x="2580" y="5778"/>
                  </a:cubicBezTo>
                  <a:cubicBezTo>
                    <a:pt x="2602" y="5732"/>
                    <a:pt x="2648" y="5664"/>
                    <a:pt x="2671" y="5595"/>
                  </a:cubicBezTo>
                  <a:cubicBezTo>
                    <a:pt x="2671" y="5595"/>
                    <a:pt x="2671" y="5572"/>
                    <a:pt x="2671" y="5572"/>
                  </a:cubicBezTo>
                  <a:cubicBezTo>
                    <a:pt x="3082" y="4819"/>
                    <a:pt x="3561" y="4134"/>
                    <a:pt x="4109" y="3518"/>
                  </a:cubicBezTo>
                  <a:cubicBezTo>
                    <a:pt x="4223" y="3404"/>
                    <a:pt x="4269" y="3267"/>
                    <a:pt x="4269" y="3153"/>
                  </a:cubicBezTo>
                  <a:cubicBezTo>
                    <a:pt x="5617" y="1857"/>
                    <a:pt x="7517" y="1152"/>
                    <a:pt x="9431" y="1152"/>
                  </a:cubicBezTo>
                  <a:close/>
                  <a:moveTo>
                    <a:pt x="9342" y="0"/>
                  </a:moveTo>
                  <a:cubicBezTo>
                    <a:pt x="8172" y="0"/>
                    <a:pt x="7006" y="222"/>
                    <a:pt x="5912" y="688"/>
                  </a:cubicBezTo>
                  <a:cubicBezTo>
                    <a:pt x="3995" y="1532"/>
                    <a:pt x="2443" y="3085"/>
                    <a:pt x="1667" y="5047"/>
                  </a:cubicBezTo>
                  <a:cubicBezTo>
                    <a:pt x="1073" y="6120"/>
                    <a:pt x="639" y="7284"/>
                    <a:pt x="411" y="8494"/>
                  </a:cubicBezTo>
                  <a:cubicBezTo>
                    <a:pt x="0" y="10640"/>
                    <a:pt x="92" y="13036"/>
                    <a:pt x="1256" y="14931"/>
                  </a:cubicBezTo>
                  <a:cubicBezTo>
                    <a:pt x="3097" y="17963"/>
                    <a:pt x="6622" y="19646"/>
                    <a:pt x="10112" y="19646"/>
                  </a:cubicBezTo>
                  <a:cubicBezTo>
                    <a:pt x="10904" y="19646"/>
                    <a:pt x="11694" y="19559"/>
                    <a:pt x="12463" y="19382"/>
                  </a:cubicBezTo>
                  <a:cubicBezTo>
                    <a:pt x="14540" y="18902"/>
                    <a:pt x="16594" y="17761"/>
                    <a:pt x="17964" y="16095"/>
                  </a:cubicBezTo>
                  <a:cubicBezTo>
                    <a:pt x="19379" y="14383"/>
                    <a:pt x="19973" y="12146"/>
                    <a:pt x="19790" y="9955"/>
                  </a:cubicBezTo>
                  <a:cubicBezTo>
                    <a:pt x="19470" y="5778"/>
                    <a:pt x="16594" y="2035"/>
                    <a:pt x="12668" y="597"/>
                  </a:cubicBezTo>
                  <a:cubicBezTo>
                    <a:pt x="11595" y="205"/>
                    <a:pt x="10466" y="0"/>
                    <a:pt x="9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5110175" y="1017625"/>
              <a:ext cx="366375" cy="339850"/>
            </a:xfrm>
            <a:custGeom>
              <a:avLst/>
              <a:gdLst/>
              <a:ahLst/>
              <a:cxnLst/>
              <a:rect l="l" t="t" r="r" b="b"/>
              <a:pathLst>
                <a:path w="14655" h="13594" extrusionOk="0">
                  <a:moveTo>
                    <a:pt x="6521" y="1135"/>
                  </a:moveTo>
                  <a:cubicBezTo>
                    <a:pt x="7482" y="1135"/>
                    <a:pt x="8460" y="1378"/>
                    <a:pt x="9336" y="1821"/>
                  </a:cubicBezTo>
                  <a:cubicBezTo>
                    <a:pt x="11573" y="2939"/>
                    <a:pt x="13171" y="5085"/>
                    <a:pt x="13011" y="7664"/>
                  </a:cubicBezTo>
                  <a:cubicBezTo>
                    <a:pt x="12851" y="9992"/>
                    <a:pt x="11071" y="11955"/>
                    <a:pt x="8765" y="12366"/>
                  </a:cubicBezTo>
                  <a:cubicBezTo>
                    <a:pt x="8342" y="12438"/>
                    <a:pt x="7909" y="12475"/>
                    <a:pt x="7475" y="12475"/>
                  </a:cubicBezTo>
                  <a:cubicBezTo>
                    <a:pt x="5426" y="12475"/>
                    <a:pt x="3365" y="11652"/>
                    <a:pt x="2329" y="9787"/>
                  </a:cubicBezTo>
                  <a:cubicBezTo>
                    <a:pt x="1028" y="7413"/>
                    <a:pt x="1690" y="4674"/>
                    <a:pt x="3082" y="2506"/>
                  </a:cubicBezTo>
                  <a:cubicBezTo>
                    <a:pt x="4017" y="1558"/>
                    <a:pt x="5254" y="1135"/>
                    <a:pt x="6521" y="1135"/>
                  </a:cubicBezTo>
                  <a:close/>
                  <a:moveTo>
                    <a:pt x="6457" y="0"/>
                  </a:moveTo>
                  <a:cubicBezTo>
                    <a:pt x="5121" y="0"/>
                    <a:pt x="3813" y="384"/>
                    <a:pt x="2762" y="1250"/>
                  </a:cubicBezTo>
                  <a:cubicBezTo>
                    <a:pt x="2625" y="1296"/>
                    <a:pt x="2511" y="1364"/>
                    <a:pt x="2420" y="1501"/>
                  </a:cubicBezTo>
                  <a:cubicBezTo>
                    <a:pt x="2329" y="1593"/>
                    <a:pt x="2260" y="1707"/>
                    <a:pt x="2169" y="1821"/>
                  </a:cubicBezTo>
                  <a:cubicBezTo>
                    <a:pt x="2100" y="1912"/>
                    <a:pt x="2032" y="1981"/>
                    <a:pt x="1963" y="2072"/>
                  </a:cubicBezTo>
                  <a:cubicBezTo>
                    <a:pt x="1895" y="2163"/>
                    <a:pt x="1849" y="2255"/>
                    <a:pt x="1849" y="2369"/>
                  </a:cubicBezTo>
                  <a:cubicBezTo>
                    <a:pt x="548" y="4560"/>
                    <a:pt x="0" y="7231"/>
                    <a:pt x="1005" y="9650"/>
                  </a:cubicBezTo>
                  <a:cubicBezTo>
                    <a:pt x="1530" y="10928"/>
                    <a:pt x="2420" y="12024"/>
                    <a:pt x="3653" y="12686"/>
                  </a:cubicBezTo>
                  <a:cubicBezTo>
                    <a:pt x="4804" y="13321"/>
                    <a:pt x="6146" y="13594"/>
                    <a:pt x="7468" y="13594"/>
                  </a:cubicBezTo>
                  <a:cubicBezTo>
                    <a:pt x="7665" y="13594"/>
                    <a:pt x="7862" y="13588"/>
                    <a:pt x="8058" y="13576"/>
                  </a:cubicBezTo>
                  <a:cubicBezTo>
                    <a:pt x="10865" y="13416"/>
                    <a:pt x="13353" y="11545"/>
                    <a:pt x="13992" y="8737"/>
                  </a:cubicBezTo>
                  <a:cubicBezTo>
                    <a:pt x="14654" y="5770"/>
                    <a:pt x="13171" y="2894"/>
                    <a:pt x="10683" y="1273"/>
                  </a:cubicBezTo>
                  <a:cubicBezTo>
                    <a:pt x="9448" y="470"/>
                    <a:pt x="7935" y="0"/>
                    <a:pt x="64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5224300" y="1133125"/>
              <a:ext cx="132400" cy="128250"/>
            </a:xfrm>
            <a:custGeom>
              <a:avLst/>
              <a:gdLst/>
              <a:ahLst/>
              <a:cxnLst/>
              <a:rect l="l" t="t" r="r" b="b"/>
              <a:pathLst>
                <a:path w="5296" h="5130" extrusionOk="0">
                  <a:moveTo>
                    <a:pt x="2620" y="1140"/>
                  </a:moveTo>
                  <a:cubicBezTo>
                    <a:pt x="2646" y="1140"/>
                    <a:pt x="2671" y="1142"/>
                    <a:pt x="2694" y="1150"/>
                  </a:cubicBezTo>
                  <a:lnTo>
                    <a:pt x="2740" y="1150"/>
                  </a:lnTo>
                  <a:cubicBezTo>
                    <a:pt x="2785" y="1173"/>
                    <a:pt x="2831" y="1173"/>
                    <a:pt x="2877" y="1195"/>
                  </a:cubicBezTo>
                  <a:cubicBezTo>
                    <a:pt x="2991" y="1218"/>
                    <a:pt x="3036" y="1241"/>
                    <a:pt x="3082" y="1264"/>
                  </a:cubicBezTo>
                  <a:cubicBezTo>
                    <a:pt x="3173" y="1310"/>
                    <a:pt x="3265" y="1355"/>
                    <a:pt x="3333" y="1424"/>
                  </a:cubicBezTo>
                  <a:cubicBezTo>
                    <a:pt x="3401" y="1446"/>
                    <a:pt x="3470" y="1492"/>
                    <a:pt x="3493" y="1515"/>
                  </a:cubicBezTo>
                  <a:cubicBezTo>
                    <a:pt x="3561" y="1583"/>
                    <a:pt x="3630" y="1629"/>
                    <a:pt x="3698" y="1698"/>
                  </a:cubicBezTo>
                  <a:cubicBezTo>
                    <a:pt x="3721" y="1743"/>
                    <a:pt x="3744" y="1766"/>
                    <a:pt x="3790" y="1789"/>
                  </a:cubicBezTo>
                  <a:cubicBezTo>
                    <a:pt x="3790" y="1812"/>
                    <a:pt x="3858" y="1880"/>
                    <a:pt x="3858" y="1880"/>
                  </a:cubicBezTo>
                  <a:cubicBezTo>
                    <a:pt x="3904" y="1949"/>
                    <a:pt x="3949" y="2017"/>
                    <a:pt x="3995" y="2086"/>
                  </a:cubicBezTo>
                  <a:cubicBezTo>
                    <a:pt x="4041" y="2177"/>
                    <a:pt x="4041" y="2154"/>
                    <a:pt x="4063" y="2223"/>
                  </a:cubicBezTo>
                  <a:cubicBezTo>
                    <a:pt x="4086" y="2359"/>
                    <a:pt x="4109" y="2496"/>
                    <a:pt x="4086" y="2611"/>
                  </a:cubicBezTo>
                  <a:cubicBezTo>
                    <a:pt x="3995" y="2953"/>
                    <a:pt x="3835" y="3181"/>
                    <a:pt x="3561" y="3432"/>
                  </a:cubicBezTo>
                  <a:cubicBezTo>
                    <a:pt x="3356" y="3638"/>
                    <a:pt x="3059" y="3797"/>
                    <a:pt x="2808" y="3889"/>
                  </a:cubicBezTo>
                  <a:cubicBezTo>
                    <a:pt x="2580" y="3950"/>
                    <a:pt x="2372" y="4000"/>
                    <a:pt x="2164" y="4000"/>
                  </a:cubicBezTo>
                  <a:cubicBezTo>
                    <a:pt x="2060" y="4000"/>
                    <a:pt x="1956" y="3988"/>
                    <a:pt x="1849" y="3957"/>
                  </a:cubicBezTo>
                  <a:cubicBezTo>
                    <a:pt x="1781" y="3957"/>
                    <a:pt x="1690" y="3934"/>
                    <a:pt x="1644" y="3912"/>
                  </a:cubicBezTo>
                  <a:cubicBezTo>
                    <a:pt x="1598" y="3889"/>
                    <a:pt x="1575" y="3866"/>
                    <a:pt x="1530" y="3843"/>
                  </a:cubicBezTo>
                  <a:cubicBezTo>
                    <a:pt x="1514" y="3835"/>
                    <a:pt x="1503" y="3829"/>
                    <a:pt x="1496" y="3825"/>
                  </a:cubicBezTo>
                  <a:lnTo>
                    <a:pt x="1496" y="3825"/>
                  </a:lnTo>
                  <a:cubicBezTo>
                    <a:pt x="1501" y="3830"/>
                    <a:pt x="1507" y="3837"/>
                    <a:pt x="1507" y="3843"/>
                  </a:cubicBezTo>
                  <a:cubicBezTo>
                    <a:pt x="1501" y="3837"/>
                    <a:pt x="1495" y="3830"/>
                    <a:pt x="1489" y="3822"/>
                  </a:cubicBezTo>
                  <a:lnTo>
                    <a:pt x="1489" y="3822"/>
                  </a:lnTo>
                  <a:cubicBezTo>
                    <a:pt x="1491" y="3823"/>
                    <a:pt x="1493" y="3824"/>
                    <a:pt x="1496" y="3825"/>
                  </a:cubicBezTo>
                  <a:lnTo>
                    <a:pt x="1496" y="3825"/>
                  </a:lnTo>
                  <a:cubicBezTo>
                    <a:pt x="1493" y="3823"/>
                    <a:pt x="1490" y="3821"/>
                    <a:pt x="1488" y="3819"/>
                  </a:cubicBezTo>
                  <a:lnTo>
                    <a:pt x="1488" y="3819"/>
                  </a:lnTo>
                  <a:cubicBezTo>
                    <a:pt x="1488" y="3820"/>
                    <a:pt x="1489" y="3821"/>
                    <a:pt x="1489" y="3822"/>
                  </a:cubicBezTo>
                  <a:lnTo>
                    <a:pt x="1489" y="3822"/>
                  </a:lnTo>
                  <a:cubicBezTo>
                    <a:pt x="1484" y="3818"/>
                    <a:pt x="1482" y="3817"/>
                    <a:pt x="1482" y="3817"/>
                  </a:cubicBezTo>
                  <a:lnTo>
                    <a:pt x="1482" y="3817"/>
                  </a:lnTo>
                  <a:cubicBezTo>
                    <a:pt x="1483" y="3817"/>
                    <a:pt x="1485" y="3818"/>
                    <a:pt x="1488" y="3819"/>
                  </a:cubicBezTo>
                  <a:lnTo>
                    <a:pt x="1488" y="3819"/>
                  </a:lnTo>
                  <a:cubicBezTo>
                    <a:pt x="1471" y="3796"/>
                    <a:pt x="1455" y="3768"/>
                    <a:pt x="1439" y="3752"/>
                  </a:cubicBezTo>
                  <a:cubicBezTo>
                    <a:pt x="1416" y="3752"/>
                    <a:pt x="1416" y="3752"/>
                    <a:pt x="1416" y="3729"/>
                  </a:cubicBezTo>
                  <a:cubicBezTo>
                    <a:pt x="1416" y="3729"/>
                    <a:pt x="1416" y="3729"/>
                    <a:pt x="1393" y="3706"/>
                  </a:cubicBezTo>
                  <a:cubicBezTo>
                    <a:pt x="1347" y="3661"/>
                    <a:pt x="1324" y="3592"/>
                    <a:pt x="1279" y="3501"/>
                  </a:cubicBezTo>
                  <a:cubicBezTo>
                    <a:pt x="1279" y="3501"/>
                    <a:pt x="1256" y="3455"/>
                    <a:pt x="1256" y="3432"/>
                  </a:cubicBezTo>
                  <a:cubicBezTo>
                    <a:pt x="1256" y="3387"/>
                    <a:pt x="1233" y="3341"/>
                    <a:pt x="1233" y="3295"/>
                  </a:cubicBezTo>
                  <a:cubicBezTo>
                    <a:pt x="1210" y="3272"/>
                    <a:pt x="1210" y="3250"/>
                    <a:pt x="1210" y="3227"/>
                  </a:cubicBezTo>
                  <a:cubicBezTo>
                    <a:pt x="1210" y="3204"/>
                    <a:pt x="1210" y="3113"/>
                    <a:pt x="1210" y="3113"/>
                  </a:cubicBezTo>
                  <a:cubicBezTo>
                    <a:pt x="1187" y="2884"/>
                    <a:pt x="1233" y="2702"/>
                    <a:pt x="1279" y="2474"/>
                  </a:cubicBezTo>
                  <a:cubicBezTo>
                    <a:pt x="1324" y="2291"/>
                    <a:pt x="1393" y="2131"/>
                    <a:pt x="1461" y="1949"/>
                  </a:cubicBezTo>
                  <a:cubicBezTo>
                    <a:pt x="1667" y="1903"/>
                    <a:pt x="1827" y="1743"/>
                    <a:pt x="1895" y="1538"/>
                  </a:cubicBezTo>
                  <a:cubicBezTo>
                    <a:pt x="1895" y="1538"/>
                    <a:pt x="1895" y="1515"/>
                    <a:pt x="1895" y="1515"/>
                  </a:cubicBezTo>
                  <a:cubicBezTo>
                    <a:pt x="1918" y="1469"/>
                    <a:pt x="1941" y="1446"/>
                    <a:pt x="1964" y="1401"/>
                  </a:cubicBezTo>
                  <a:cubicBezTo>
                    <a:pt x="1986" y="1378"/>
                    <a:pt x="2009" y="1355"/>
                    <a:pt x="2055" y="1332"/>
                  </a:cubicBezTo>
                  <a:cubicBezTo>
                    <a:pt x="2055" y="1310"/>
                    <a:pt x="2055" y="1310"/>
                    <a:pt x="2055" y="1310"/>
                  </a:cubicBezTo>
                  <a:cubicBezTo>
                    <a:pt x="2078" y="1310"/>
                    <a:pt x="2078" y="1287"/>
                    <a:pt x="2078" y="1287"/>
                  </a:cubicBezTo>
                  <a:cubicBezTo>
                    <a:pt x="2123" y="1264"/>
                    <a:pt x="2146" y="1264"/>
                    <a:pt x="2169" y="1241"/>
                  </a:cubicBezTo>
                  <a:cubicBezTo>
                    <a:pt x="2192" y="1218"/>
                    <a:pt x="2215" y="1218"/>
                    <a:pt x="2237" y="1195"/>
                  </a:cubicBezTo>
                  <a:cubicBezTo>
                    <a:pt x="2260" y="1195"/>
                    <a:pt x="2329" y="1173"/>
                    <a:pt x="2352" y="1173"/>
                  </a:cubicBezTo>
                  <a:cubicBezTo>
                    <a:pt x="2374" y="1150"/>
                    <a:pt x="2420" y="1150"/>
                    <a:pt x="2466" y="1150"/>
                  </a:cubicBezTo>
                  <a:cubicBezTo>
                    <a:pt x="2511" y="1150"/>
                    <a:pt x="2567" y="1140"/>
                    <a:pt x="2620" y="1140"/>
                  </a:cubicBezTo>
                  <a:close/>
                  <a:moveTo>
                    <a:pt x="2581" y="0"/>
                  </a:moveTo>
                  <a:cubicBezTo>
                    <a:pt x="2403" y="0"/>
                    <a:pt x="2226" y="24"/>
                    <a:pt x="2055" y="77"/>
                  </a:cubicBezTo>
                  <a:cubicBezTo>
                    <a:pt x="1712" y="145"/>
                    <a:pt x="1416" y="328"/>
                    <a:pt x="1187" y="579"/>
                  </a:cubicBezTo>
                  <a:cubicBezTo>
                    <a:pt x="708" y="716"/>
                    <a:pt x="480" y="1287"/>
                    <a:pt x="320" y="1743"/>
                  </a:cubicBezTo>
                  <a:cubicBezTo>
                    <a:pt x="115" y="2314"/>
                    <a:pt x="1" y="2907"/>
                    <a:pt x="92" y="3501"/>
                  </a:cubicBezTo>
                  <a:cubicBezTo>
                    <a:pt x="183" y="4003"/>
                    <a:pt x="480" y="4505"/>
                    <a:pt x="914" y="4802"/>
                  </a:cubicBezTo>
                  <a:cubicBezTo>
                    <a:pt x="1276" y="5049"/>
                    <a:pt x="1710" y="5130"/>
                    <a:pt x="2138" y="5130"/>
                  </a:cubicBezTo>
                  <a:cubicBezTo>
                    <a:pt x="2303" y="5130"/>
                    <a:pt x="2467" y="5118"/>
                    <a:pt x="2625" y="5099"/>
                  </a:cubicBezTo>
                  <a:cubicBezTo>
                    <a:pt x="3698" y="4939"/>
                    <a:pt x="4680" y="4231"/>
                    <a:pt x="5091" y="3227"/>
                  </a:cubicBezTo>
                  <a:cubicBezTo>
                    <a:pt x="5296" y="2656"/>
                    <a:pt x="5273" y="2063"/>
                    <a:pt x="4999" y="1538"/>
                  </a:cubicBezTo>
                  <a:cubicBezTo>
                    <a:pt x="4725" y="1058"/>
                    <a:pt x="4292" y="648"/>
                    <a:pt x="3835" y="374"/>
                  </a:cubicBezTo>
                  <a:cubicBezTo>
                    <a:pt x="3462" y="146"/>
                    <a:pt x="3019" y="0"/>
                    <a:pt x="25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18;p3"/>
          <p:cNvGrpSpPr/>
          <p:nvPr/>
        </p:nvGrpSpPr>
        <p:grpSpPr>
          <a:xfrm>
            <a:off x="119825" y="4317150"/>
            <a:ext cx="572925" cy="787025"/>
            <a:chOff x="3127800" y="2228675"/>
            <a:chExt cx="572925" cy="787025"/>
          </a:xfrm>
        </p:grpSpPr>
        <p:sp>
          <p:nvSpPr>
            <p:cNvPr id="119" name="Google Shape;119;p3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p3"/>
          <p:cNvSpPr/>
          <p:nvPr/>
        </p:nvSpPr>
        <p:spPr>
          <a:xfrm rot="972023">
            <a:off x="1146342" y="4795538"/>
            <a:ext cx="1223185" cy="348153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6"/>
                </a:moveTo>
                <a:cubicBezTo>
                  <a:pt x="12294" y="756"/>
                  <a:pt x="11286" y="2679"/>
                  <a:pt x="11059" y="3132"/>
                </a:cubicBezTo>
                <a:cubicBezTo>
                  <a:pt x="10534" y="4114"/>
                  <a:pt x="9918" y="5073"/>
                  <a:pt x="9210" y="5963"/>
                </a:cubicBezTo>
                <a:cubicBezTo>
                  <a:pt x="8320" y="7058"/>
                  <a:pt x="7293" y="8085"/>
                  <a:pt x="6152" y="8930"/>
                </a:cubicBezTo>
                <a:cubicBezTo>
                  <a:pt x="6152" y="8679"/>
                  <a:pt x="6175" y="8405"/>
                  <a:pt x="6220" y="8154"/>
                </a:cubicBezTo>
                <a:cubicBezTo>
                  <a:pt x="6334" y="7150"/>
                  <a:pt x="6608" y="6145"/>
                  <a:pt x="6996" y="5209"/>
                </a:cubicBezTo>
                <a:cubicBezTo>
                  <a:pt x="7727" y="3429"/>
                  <a:pt x="9119" y="1466"/>
                  <a:pt x="11036" y="827"/>
                </a:cubicBezTo>
                <a:cubicBezTo>
                  <a:pt x="11181" y="778"/>
                  <a:pt x="11299" y="756"/>
                  <a:pt x="11396" y="756"/>
                </a:cubicBezTo>
                <a:close/>
                <a:moveTo>
                  <a:pt x="20369" y="1722"/>
                </a:moveTo>
                <a:cubicBezTo>
                  <a:pt x="20636" y="1722"/>
                  <a:pt x="20825" y="1863"/>
                  <a:pt x="20851" y="2242"/>
                </a:cubicBezTo>
                <a:cubicBezTo>
                  <a:pt x="20897" y="2676"/>
                  <a:pt x="20669" y="3132"/>
                  <a:pt x="20463" y="3498"/>
                </a:cubicBezTo>
                <a:cubicBezTo>
                  <a:pt x="20189" y="3977"/>
                  <a:pt x="19893" y="4456"/>
                  <a:pt x="19573" y="4913"/>
                </a:cubicBezTo>
                <a:cubicBezTo>
                  <a:pt x="18980" y="5780"/>
                  <a:pt x="18272" y="6602"/>
                  <a:pt x="17519" y="7355"/>
                </a:cubicBezTo>
                <a:cubicBezTo>
                  <a:pt x="16697" y="8177"/>
                  <a:pt x="15807" y="8907"/>
                  <a:pt x="14848" y="9569"/>
                </a:cubicBezTo>
                <a:cubicBezTo>
                  <a:pt x="14848" y="9021"/>
                  <a:pt x="14940" y="8496"/>
                  <a:pt x="15054" y="7994"/>
                </a:cubicBezTo>
                <a:cubicBezTo>
                  <a:pt x="15282" y="7013"/>
                  <a:pt x="15670" y="6054"/>
                  <a:pt x="16195" y="5187"/>
                </a:cubicBezTo>
                <a:cubicBezTo>
                  <a:pt x="16743" y="4296"/>
                  <a:pt x="17450" y="3520"/>
                  <a:pt x="18249" y="2858"/>
                </a:cubicBezTo>
                <a:cubicBezTo>
                  <a:pt x="18559" y="2598"/>
                  <a:pt x="19705" y="1722"/>
                  <a:pt x="20369" y="1722"/>
                </a:cubicBezTo>
                <a:close/>
                <a:moveTo>
                  <a:pt x="28109" y="3492"/>
                </a:moveTo>
                <a:cubicBezTo>
                  <a:pt x="28377" y="3492"/>
                  <a:pt x="28558" y="3695"/>
                  <a:pt x="28543" y="4114"/>
                </a:cubicBezTo>
                <a:cubicBezTo>
                  <a:pt x="28498" y="4616"/>
                  <a:pt x="28224" y="5095"/>
                  <a:pt x="27996" y="5552"/>
                </a:cubicBezTo>
                <a:cubicBezTo>
                  <a:pt x="27493" y="6511"/>
                  <a:pt x="26923" y="7401"/>
                  <a:pt x="26238" y="8222"/>
                </a:cubicBezTo>
                <a:cubicBezTo>
                  <a:pt x="25690" y="8907"/>
                  <a:pt x="25074" y="9523"/>
                  <a:pt x="24435" y="10117"/>
                </a:cubicBezTo>
                <a:cubicBezTo>
                  <a:pt x="24389" y="9843"/>
                  <a:pt x="24389" y="9592"/>
                  <a:pt x="24389" y="9318"/>
                </a:cubicBezTo>
                <a:cubicBezTo>
                  <a:pt x="24435" y="8200"/>
                  <a:pt x="24869" y="7081"/>
                  <a:pt x="25439" y="6100"/>
                </a:cubicBezTo>
                <a:cubicBezTo>
                  <a:pt x="25964" y="5209"/>
                  <a:pt x="26717" y="4205"/>
                  <a:pt x="27630" y="3657"/>
                </a:cubicBezTo>
                <a:cubicBezTo>
                  <a:pt x="27803" y="3547"/>
                  <a:pt x="27968" y="3492"/>
                  <a:pt x="28109" y="3492"/>
                </a:cubicBezTo>
                <a:close/>
                <a:moveTo>
                  <a:pt x="36360" y="3657"/>
                </a:moveTo>
                <a:cubicBezTo>
                  <a:pt x="36925" y="3657"/>
                  <a:pt x="37034" y="4237"/>
                  <a:pt x="36989" y="4685"/>
                </a:cubicBezTo>
                <a:cubicBezTo>
                  <a:pt x="36875" y="5666"/>
                  <a:pt x="36304" y="6670"/>
                  <a:pt x="35779" y="7492"/>
                </a:cubicBezTo>
                <a:cubicBezTo>
                  <a:pt x="35231" y="8359"/>
                  <a:pt x="34592" y="9113"/>
                  <a:pt x="33839" y="9820"/>
                </a:cubicBezTo>
                <a:cubicBezTo>
                  <a:pt x="33679" y="9957"/>
                  <a:pt x="33519" y="10094"/>
                  <a:pt x="33337" y="10254"/>
                </a:cubicBezTo>
                <a:cubicBezTo>
                  <a:pt x="33108" y="9341"/>
                  <a:pt x="33154" y="8337"/>
                  <a:pt x="33382" y="7446"/>
                </a:cubicBezTo>
                <a:cubicBezTo>
                  <a:pt x="33656" y="6351"/>
                  <a:pt x="34204" y="5301"/>
                  <a:pt x="35003" y="4479"/>
                </a:cubicBezTo>
                <a:cubicBezTo>
                  <a:pt x="35345" y="4137"/>
                  <a:pt x="35802" y="3657"/>
                  <a:pt x="36327" y="3657"/>
                </a:cubicBezTo>
                <a:cubicBezTo>
                  <a:pt x="36338" y="3657"/>
                  <a:pt x="36349" y="3657"/>
                  <a:pt x="36360" y="3657"/>
                </a:cubicBezTo>
                <a:close/>
                <a:moveTo>
                  <a:pt x="11386" y="0"/>
                </a:moveTo>
                <a:cubicBezTo>
                  <a:pt x="11346" y="0"/>
                  <a:pt x="11305" y="2"/>
                  <a:pt x="11265" y="5"/>
                </a:cubicBezTo>
                <a:cubicBezTo>
                  <a:pt x="10169" y="97"/>
                  <a:pt x="9028" y="1055"/>
                  <a:pt x="8297" y="1809"/>
                </a:cubicBezTo>
                <a:cubicBezTo>
                  <a:pt x="6608" y="3543"/>
                  <a:pt x="5695" y="5940"/>
                  <a:pt x="5444" y="8314"/>
                </a:cubicBezTo>
                <a:cubicBezTo>
                  <a:pt x="5399" y="8679"/>
                  <a:pt x="5376" y="9067"/>
                  <a:pt x="5399" y="9455"/>
                </a:cubicBezTo>
                <a:cubicBezTo>
                  <a:pt x="4988" y="9729"/>
                  <a:pt x="4554" y="9980"/>
                  <a:pt x="4120" y="10185"/>
                </a:cubicBezTo>
                <a:cubicBezTo>
                  <a:pt x="3339" y="10585"/>
                  <a:pt x="2484" y="10850"/>
                  <a:pt x="1618" y="10850"/>
                </a:cubicBezTo>
                <a:cubicBezTo>
                  <a:pt x="1296" y="10850"/>
                  <a:pt x="973" y="10814"/>
                  <a:pt x="651" y="10733"/>
                </a:cubicBezTo>
                <a:cubicBezTo>
                  <a:pt x="616" y="10725"/>
                  <a:pt x="583" y="10721"/>
                  <a:pt x="552" y="10721"/>
                </a:cubicBezTo>
                <a:cubicBezTo>
                  <a:pt x="146" y="10721"/>
                  <a:pt x="1" y="11358"/>
                  <a:pt x="445" y="11464"/>
                </a:cubicBezTo>
                <a:cubicBezTo>
                  <a:pt x="848" y="11567"/>
                  <a:pt x="1247" y="11614"/>
                  <a:pt x="1643" y="11614"/>
                </a:cubicBezTo>
                <a:cubicBezTo>
                  <a:pt x="3000" y="11614"/>
                  <a:pt x="4311" y="11059"/>
                  <a:pt x="5513" y="10300"/>
                </a:cubicBezTo>
                <a:cubicBezTo>
                  <a:pt x="5604" y="10779"/>
                  <a:pt x="5787" y="11235"/>
                  <a:pt x="6060" y="11623"/>
                </a:cubicBezTo>
                <a:cubicBezTo>
                  <a:pt x="6680" y="12456"/>
                  <a:pt x="7646" y="12796"/>
                  <a:pt x="8649" y="12796"/>
                </a:cubicBezTo>
                <a:cubicBezTo>
                  <a:pt x="8828" y="12796"/>
                  <a:pt x="9008" y="12785"/>
                  <a:pt x="9188" y="12765"/>
                </a:cubicBezTo>
                <a:cubicBezTo>
                  <a:pt x="10397" y="12628"/>
                  <a:pt x="11584" y="12171"/>
                  <a:pt x="12680" y="11646"/>
                </a:cubicBezTo>
                <a:cubicBezTo>
                  <a:pt x="13205" y="11418"/>
                  <a:pt x="13707" y="11144"/>
                  <a:pt x="14186" y="10870"/>
                </a:cubicBezTo>
                <a:cubicBezTo>
                  <a:pt x="14278" y="11349"/>
                  <a:pt x="14460" y="11783"/>
                  <a:pt x="14711" y="12194"/>
                </a:cubicBezTo>
                <a:cubicBezTo>
                  <a:pt x="15373" y="13175"/>
                  <a:pt x="16492" y="13746"/>
                  <a:pt x="17633" y="13883"/>
                </a:cubicBezTo>
                <a:cubicBezTo>
                  <a:pt x="17852" y="13912"/>
                  <a:pt x="18071" y="13925"/>
                  <a:pt x="18290" y="13925"/>
                </a:cubicBezTo>
                <a:cubicBezTo>
                  <a:pt x="20353" y="13925"/>
                  <a:pt x="22394" y="12720"/>
                  <a:pt x="24024" y="11441"/>
                </a:cubicBezTo>
                <a:cubicBezTo>
                  <a:pt x="24184" y="11738"/>
                  <a:pt x="24389" y="12034"/>
                  <a:pt x="24663" y="12285"/>
                </a:cubicBezTo>
                <a:cubicBezTo>
                  <a:pt x="25460" y="13071"/>
                  <a:pt x="26493" y="13363"/>
                  <a:pt x="27566" y="13363"/>
                </a:cubicBezTo>
                <a:cubicBezTo>
                  <a:pt x="28800" y="13363"/>
                  <a:pt x="30085" y="12977"/>
                  <a:pt x="31123" y="12514"/>
                </a:cubicBezTo>
                <a:cubicBezTo>
                  <a:pt x="31785" y="12217"/>
                  <a:pt x="32424" y="11852"/>
                  <a:pt x="33017" y="11441"/>
                </a:cubicBezTo>
                <a:cubicBezTo>
                  <a:pt x="33291" y="11897"/>
                  <a:pt x="33656" y="12308"/>
                  <a:pt x="34136" y="12628"/>
                </a:cubicBezTo>
                <a:cubicBezTo>
                  <a:pt x="34966" y="13163"/>
                  <a:pt x="35990" y="13340"/>
                  <a:pt x="36979" y="13340"/>
                </a:cubicBezTo>
                <a:cubicBezTo>
                  <a:pt x="37214" y="13340"/>
                  <a:pt x="37446" y="13330"/>
                  <a:pt x="37674" y="13312"/>
                </a:cubicBezTo>
                <a:cubicBezTo>
                  <a:pt x="40413" y="13084"/>
                  <a:pt x="42946" y="11852"/>
                  <a:pt x="45206" y="10368"/>
                </a:cubicBezTo>
                <a:cubicBezTo>
                  <a:pt x="46370" y="9592"/>
                  <a:pt x="47488" y="8747"/>
                  <a:pt x="48607" y="7903"/>
                </a:cubicBezTo>
                <a:cubicBezTo>
                  <a:pt x="48926" y="7677"/>
                  <a:pt x="48720" y="7189"/>
                  <a:pt x="48420" y="7189"/>
                </a:cubicBezTo>
                <a:cubicBezTo>
                  <a:pt x="48356" y="7189"/>
                  <a:pt x="48287" y="7211"/>
                  <a:pt x="48219" y="7264"/>
                </a:cubicBezTo>
                <a:cubicBezTo>
                  <a:pt x="46393" y="8656"/>
                  <a:pt x="44544" y="10048"/>
                  <a:pt x="42490" y="11076"/>
                </a:cubicBezTo>
                <a:cubicBezTo>
                  <a:pt x="40877" y="11911"/>
                  <a:pt x="38964" y="12604"/>
                  <a:pt x="37105" y="12604"/>
                </a:cubicBezTo>
                <a:cubicBezTo>
                  <a:pt x="36728" y="12604"/>
                  <a:pt x="36354" y="12575"/>
                  <a:pt x="35984" y="12514"/>
                </a:cubicBezTo>
                <a:cubicBezTo>
                  <a:pt x="34980" y="12331"/>
                  <a:pt x="34113" y="11852"/>
                  <a:pt x="33633" y="10984"/>
                </a:cubicBezTo>
                <a:cubicBezTo>
                  <a:pt x="34798" y="10071"/>
                  <a:pt x="35779" y="8953"/>
                  <a:pt x="36555" y="7697"/>
                </a:cubicBezTo>
                <a:cubicBezTo>
                  <a:pt x="37126" y="6762"/>
                  <a:pt x="37765" y="5575"/>
                  <a:pt x="37765" y="4456"/>
                </a:cubicBezTo>
                <a:cubicBezTo>
                  <a:pt x="37747" y="3536"/>
                  <a:pt x="37144" y="2901"/>
                  <a:pt x="36351" y="2901"/>
                </a:cubicBezTo>
                <a:cubicBezTo>
                  <a:pt x="36141" y="2901"/>
                  <a:pt x="35917" y="2945"/>
                  <a:pt x="35688" y="3041"/>
                </a:cubicBezTo>
                <a:cubicBezTo>
                  <a:pt x="34546" y="3498"/>
                  <a:pt x="33679" y="4753"/>
                  <a:pt x="33177" y="5826"/>
                </a:cubicBezTo>
                <a:cubicBezTo>
                  <a:pt x="32606" y="6967"/>
                  <a:pt x="32332" y="8291"/>
                  <a:pt x="32469" y="9569"/>
                </a:cubicBezTo>
                <a:cubicBezTo>
                  <a:pt x="32492" y="9980"/>
                  <a:pt x="32583" y="10368"/>
                  <a:pt x="32720" y="10733"/>
                </a:cubicBezTo>
                <a:cubicBezTo>
                  <a:pt x="31442" y="11646"/>
                  <a:pt x="29959" y="12331"/>
                  <a:pt x="28406" y="12536"/>
                </a:cubicBezTo>
                <a:cubicBezTo>
                  <a:pt x="28144" y="12575"/>
                  <a:pt x="27870" y="12597"/>
                  <a:pt x="27594" y="12597"/>
                </a:cubicBezTo>
                <a:cubicBezTo>
                  <a:pt x="26888" y="12597"/>
                  <a:pt x="26167" y="12451"/>
                  <a:pt x="25576" y="12057"/>
                </a:cubicBezTo>
                <a:cubicBezTo>
                  <a:pt x="25142" y="11760"/>
                  <a:pt x="24846" y="11372"/>
                  <a:pt x="24663" y="10916"/>
                </a:cubicBezTo>
                <a:cubicBezTo>
                  <a:pt x="24709" y="10870"/>
                  <a:pt x="24777" y="10802"/>
                  <a:pt x="24846" y="10756"/>
                </a:cubicBezTo>
                <a:cubicBezTo>
                  <a:pt x="25827" y="9911"/>
                  <a:pt x="26672" y="8953"/>
                  <a:pt x="27425" y="7903"/>
                </a:cubicBezTo>
                <a:cubicBezTo>
                  <a:pt x="28133" y="6944"/>
                  <a:pt x="28931" y="5780"/>
                  <a:pt x="29228" y="4616"/>
                </a:cubicBezTo>
                <a:cubicBezTo>
                  <a:pt x="29432" y="3758"/>
                  <a:pt x="29088" y="2699"/>
                  <a:pt x="28146" y="2699"/>
                </a:cubicBezTo>
                <a:cubicBezTo>
                  <a:pt x="28036" y="2699"/>
                  <a:pt x="27917" y="2713"/>
                  <a:pt x="27790" y="2744"/>
                </a:cubicBezTo>
                <a:cubicBezTo>
                  <a:pt x="27197" y="2904"/>
                  <a:pt x="26717" y="3361"/>
                  <a:pt x="26307" y="3771"/>
                </a:cubicBezTo>
                <a:cubicBezTo>
                  <a:pt x="25850" y="4228"/>
                  <a:pt x="25439" y="4730"/>
                  <a:pt x="25074" y="5255"/>
                </a:cubicBezTo>
                <a:cubicBezTo>
                  <a:pt x="24115" y="6716"/>
                  <a:pt x="23271" y="8884"/>
                  <a:pt x="23750" y="10688"/>
                </a:cubicBezTo>
                <a:cubicBezTo>
                  <a:pt x="22951" y="11304"/>
                  <a:pt x="22107" y="11874"/>
                  <a:pt x="21194" y="12331"/>
                </a:cubicBezTo>
                <a:cubicBezTo>
                  <a:pt x="20316" y="12775"/>
                  <a:pt x="19170" y="13127"/>
                  <a:pt x="18089" y="13127"/>
                </a:cubicBezTo>
                <a:cubicBezTo>
                  <a:pt x="16894" y="13127"/>
                  <a:pt x="15778" y="12697"/>
                  <a:pt x="15191" y="11486"/>
                </a:cubicBezTo>
                <a:cubicBezTo>
                  <a:pt x="15031" y="11167"/>
                  <a:pt x="14940" y="10802"/>
                  <a:pt x="14894" y="10436"/>
                </a:cubicBezTo>
                <a:cubicBezTo>
                  <a:pt x="15259" y="10208"/>
                  <a:pt x="15647" y="9934"/>
                  <a:pt x="16012" y="9683"/>
                </a:cubicBezTo>
                <a:cubicBezTo>
                  <a:pt x="18021" y="8154"/>
                  <a:pt x="19756" y="6259"/>
                  <a:pt x="21011" y="4068"/>
                </a:cubicBezTo>
                <a:cubicBezTo>
                  <a:pt x="21468" y="3269"/>
                  <a:pt x="22061" y="1923"/>
                  <a:pt x="21125" y="1215"/>
                </a:cubicBezTo>
                <a:cubicBezTo>
                  <a:pt x="20879" y="1025"/>
                  <a:pt x="20608" y="947"/>
                  <a:pt x="20328" y="947"/>
                </a:cubicBezTo>
                <a:cubicBezTo>
                  <a:pt x="19464" y="947"/>
                  <a:pt x="18510" y="1686"/>
                  <a:pt x="17907" y="2151"/>
                </a:cubicBezTo>
                <a:cubicBezTo>
                  <a:pt x="15967" y="3657"/>
                  <a:pt x="14597" y="5917"/>
                  <a:pt x="14209" y="8359"/>
                </a:cubicBezTo>
                <a:cubicBezTo>
                  <a:pt x="14118" y="8907"/>
                  <a:pt x="14072" y="9478"/>
                  <a:pt x="14095" y="10048"/>
                </a:cubicBezTo>
                <a:cubicBezTo>
                  <a:pt x="13547" y="10368"/>
                  <a:pt x="12954" y="10688"/>
                  <a:pt x="12360" y="10961"/>
                </a:cubicBezTo>
                <a:cubicBezTo>
                  <a:pt x="11399" y="11407"/>
                  <a:pt x="9909" y="12075"/>
                  <a:pt x="8620" y="12075"/>
                </a:cubicBezTo>
                <a:cubicBezTo>
                  <a:pt x="7798" y="12075"/>
                  <a:pt x="7057" y="11803"/>
                  <a:pt x="6585" y="11030"/>
                </a:cubicBezTo>
                <a:cubicBezTo>
                  <a:pt x="6380" y="10665"/>
                  <a:pt x="6243" y="10254"/>
                  <a:pt x="6197" y="9843"/>
                </a:cubicBezTo>
                <a:cubicBezTo>
                  <a:pt x="6745" y="9455"/>
                  <a:pt x="7247" y="9021"/>
                  <a:pt x="7727" y="8610"/>
                </a:cubicBezTo>
                <a:cubicBezTo>
                  <a:pt x="9690" y="6876"/>
                  <a:pt x="11310" y="4662"/>
                  <a:pt x="12315" y="2242"/>
                </a:cubicBezTo>
                <a:cubicBezTo>
                  <a:pt x="12497" y="1763"/>
                  <a:pt x="12657" y="1215"/>
                  <a:pt x="12474" y="713"/>
                </a:cubicBezTo>
                <a:cubicBezTo>
                  <a:pt x="12306" y="250"/>
                  <a:pt x="11865" y="0"/>
                  <a:pt x="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" name="Google Shape;134;p3"/>
          <p:cNvGrpSpPr/>
          <p:nvPr/>
        </p:nvGrpSpPr>
        <p:grpSpPr>
          <a:xfrm>
            <a:off x="6800525" y="-129850"/>
            <a:ext cx="465675" cy="498700"/>
            <a:chOff x="6693675" y="2186900"/>
            <a:chExt cx="465675" cy="498700"/>
          </a:xfrm>
        </p:grpSpPr>
        <p:sp>
          <p:nvSpPr>
            <p:cNvPr id="135" name="Google Shape;135;p3"/>
            <p:cNvSpPr/>
            <p:nvPr/>
          </p:nvSpPr>
          <p:spPr>
            <a:xfrm>
              <a:off x="6693675" y="2571325"/>
              <a:ext cx="71350" cy="48525"/>
            </a:xfrm>
            <a:custGeom>
              <a:avLst/>
              <a:gdLst/>
              <a:ahLst/>
              <a:cxnLst/>
              <a:rect l="l" t="t" r="r" b="b"/>
              <a:pathLst>
                <a:path w="2854" h="1941" extrusionOk="0">
                  <a:moveTo>
                    <a:pt x="2205" y="0"/>
                  </a:moveTo>
                  <a:cubicBezTo>
                    <a:pt x="2108" y="0"/>
                    <a:pt x="2009" y="23"/>
                    <a:pt x="1918" y="69"/>
                  </a:cubicBezTo>
                  <a:cubicBezTo>
                    <a:pt x="1393" y="343"/>
                    <a:pt x="891" y="616"/>
                    <a:pt x="366" y="890"/>
                  </a:cubicBezTo>
                  <a:cubicBezTo>
                    <a:pt x="115" y="1027"/>
                    <a:pt x="1" y="1415"/>
                    <a:pt x="160" y="1666"/>
                  </a:cubicBezTo>
                  <a:cubicBezTo>
                    <a:pt x="282" y="1849"/>
                    <a:pt x="465" y="1940"/>
                    <a:pt x="661" y="1940"/>
                  </a:cubicBezTo>
                  <a:cubicBezTo>
                    <a:pt x="759" y="1940"/>
                    <a:pt x="860" y="1917"/>
                    <a:pt x="959" y="1872"/>
                  </a:cubicBezTo>
                  <a:cubicBezTo>
                    <a:pt x="1462" y="1598"/>
                    <a:pt x="1986" y="1324"/>
                    <a:pt x="2489" y="1050"/>
                  </a:cubicBezTo>
                  <a:cubicBezTo>
                    <a:pt x="2763" y="913"/>
                    <a:pt x="2854" y="525"/>
                    <a:pt x="2694" y="274"/>
                  </a:cubicBezTo>
                  <a:cubicBezTo>
                    <a:pt x="2588" y="91"/>
                    <a:pt x="2400" y="0"/>
                    <a:pt x="22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6814650" y="2499725"/>
              <a:ext cx="76500" cy="54050"/>
            </a:xfrm>
            <a:custGeom>
              <a:avLst/>
              <a:gdLst/>
              <a:ahLst/>
              <a:cxnLst/>
              <a:rect l="l" t="t" r="r" b="b"/>
              <a:pathLst>
                <a:path w="3060" h="2162" extrusionOk="0">
                  <a:moveTo>
                    <a:pt x="2399" y="1"/>
                  </a:moveTo>
                  <a:cubicBezTo>
                    <a:pt x="2301" y="1"/>
                    <a:pt x="2199" y="26"/>
                    <a:pt x="2101" y="79"/>
                  </a:cubicBezTo>
                  <a:cubicBezTo>
                    <a:pt x="1530" y="422"/>
                    <a:pt x="959" y="764"/>
                    <a:pt x="366" y="1107"/>
                  </a:cubicBezTo>
                  <a:cubicBezTo>
                    <a:pt x="115" y="1244"/>
                    <a:pt x="1" y="1632"/>
                    <a:pt x="160" y="1883"/>
                  </a:cubicBezTo>
                  <a:cubicBezTo>
                    <a:pt x="270" y="2054"/>
                    <a:pt x="464" y="2162"/>
                    <a:pt x="664" y="2162"/>
                  </a:cubicBezTo>
                  <a:cubicBezTo>
                    <a:pt x="756" y="2162"/>
                    <a:pt x="850" y="2139"/>
                    <a:pt x="936" y="2088"/>
                  </a:cubicBezTo>
                  <a:cubicBezTo>
                    <a:pt x="1530" y="1746"/>
                    <a:pt x="2101" y="1403"/>
                    <a:pt x="2694" y="1061"/>
                  </a:cubicBezTo>
                  <a:cubicBezTo>
                    <a:pt x="2945" y="901"/>
                    <a:pt x="3059" y="536"/>
                    <a:pt x="2899" y="285"/>
                  </a:cubicBezTo>
                  <a:cubicBezTo>
                    <a:pt x="2778" y="102"/>
                    <a:pt x="2595" y="1"/>
                    <a:pt x="2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6921925" y="2420000"/>
              <a:ext cx="64525" cy="61750"/>
            </a:xfrm>
            <a:custGeom>
              <a:avLst/>
              <a:gdLst/>
              <a:ahLst/>
              <a:cxnLst/>
              <a:rect l="l" t="t" r="r" b="b"/>
              <a:pathLst>
                <a:path w="2581" h="2470" extrusionOk="0">
                  <a:moveTo>
                    <a:pt x="2053" y="1"/>
                  </a:moveTo>
                  <a:cubicBezTo>
                    <a:pt x="2039" y="1"/>
                    <a:pt x="2024" y="2"/>
                    <a:pt x="2009" y="4"/>
                  </a:cubicBezTo>
                  <a:cubicBezTo>
                    <a:pt x="1850" y="4"/>
                    <a:pt x="1713" y="50"/>
                    <a:pt x="1599" y="164"/>
                  </a:cubicBezTo>
                  <a:cubicBezTo>
                    <a:pt x="1165" y="644"/>
                    <a:pt x="686" y="1100"/>
                    <a:pt x="161" y="1511"/>
                  </a:cubicBezTo>
                  <a:cubicBezTo>
                    <a:pt x="46" y="1579"/>
                    <a:pt x="1" y="1785"/>
                    <a:pt x="1" y="1899"/>
                  </a:cubicBezTo>
                  <a:cubicBezTo>
                    <a:pt x="1" y="2036"/>
                    <a:pt x="69" y="2218"/>
                    <a:pt x="161" y="2310"/>
                  </a:cubicBezTo>
                  <a:cubicBezTo>
                    <a:pt x="275" y="2401"/>
                    <a:pt x="412" y="2470"/>
                    <a:pt x="571" y="2470"/>
                  </a:cubicBezTo>
                  <a:cubicBezTo>
                    <a:pt x="617" y="2470"/>
                    <a:pt x="663" y="2470"/>
                    <a:pt x="708" y="2447"/>
                  </a:cubicBezTo>
                  <a:cubicBezTo>
                    <a:pt x="823" y="2424"/>
                    <a:pt x="891" y="2378"/>
                    <a:pt x="982" y="2310"/>
                  </a:cubicBezTo>
                  <a:cubicBezTo>
                    <a:pt x="1484" y="1899"/>
                    <a:pt x="1964" y="1465"/>
                    <a:pt x="2397" y="963"/>
                  </a:cubicBezTo>
                  <a:cubicBezTo>
                    <a:pt x="2512" y="872"/>
                    <a:pt x="2580" y="735"/>
                    <a:pt x="2580" y="575"/>
                  </a:cubicBezTo>
                  <a:cubicBezTo>
                    <a:pt x="2580" y="438"/>
                    <a:pt x="2512" y="256"/>
                    <a:pt x="2397" y="164"/>
                  </a:cubicBezTo>
                  <a:cubicBezTo>
                    <a:pt x="2316" y="83"/>
                    <a:pt x="2179" y="1"/>
                    <a:pt x="20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7018950" y="2307550"/>
              <a:ext cx="50800" cy="71625"/>
            </a:xfrm>
            <a:custGeom>
              <a:avLst/>
              <a:gdLst/>
              <a:ahLst/>
              <a:cxnLst/>
              <a:rect l="l" t="t" r="r" b="b"/>
              <a:pathLst>
                <a:path w="2032" h="2865" extrusionOk="0">
                  <a:moveTo>
                    <a:pt x="1413" y="1"/>
                  </a:moveTo>
                  <a:cubicBezTo>
                    <a:pt x="1219" y="1"/>
                    <a:pt x="1025" y="87"/>
                    <a:pt x="936" y="280"/>
                  </a:cubicBezTo>
                  <a:cubicBezTo>
                    <a:pt x="662" y="850"/>
                    <a:pt x="388" y="1444"/>
                    <a:pt x="91" y="2014"/>
                  </a:cubicBezTo>
                  <a:cubicBezTo>
                    <a:pt x="23" y="2151"/>
                    <a:pt x="0" y="2311"/>
                    <a:pt x="46" y="2448"/>
                  </a:cubicBezTo>
                  <a:cubicBezTo>
                    <a:pt x="91" y="2585"/>
                    <a:pt x="183" y="2722"/>
                    <a:pt x="297" y="2791"/>
                  </a:cubicBezTo>
                  <a:cubicBezTo>
                    <a:pt x="393" y="2839"/>
                    <a:pt x="504" y="2864"/>
                    <a:pt x="612" y="2864"/>
                  </a:cubicBezTo>
                  <a:cubicBezTo>
                    <a:pt x="813" y="2864"/>
                    <a:pt x="1007" y="2777"/>
                    <a:pt x="1096" y="2585"/>
                  </a:cubicBezTo>
                  <a:cubicBezTo>
                    <a:pt x="1370" y="2014"/>
                    <a:pt x="1644" y="1444"/>
                    <a:pt x="1917" y="850"/>
                  </a:cubicBezTo>
                  <a:cubicBezTo>
                    <a:pt x="1986" y="713"/>
                    <a:pt x="2032" y="576"/>
                    <a:pt x="1986" y="417"/>
                  </a:cubicBezTo>
                  <a:cubicBezTo>
                    <a:pt x="1940" y="280"/>
                    <a:pt x="1849" y="143"/>
                    <a:pt x="1712" y="74"/>
                  </a:cubicBezTo>
                  <a:cubicBezTo>
                    <a:pt x="1624" y="26"/>
                    <a:pt x="1518" y="1"/>
                    <a:pt x="1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7068575" y="2186900"/>
              <a:ext cx="42825" cy="76700"/>
            </a:xfrm>
            <a:custGeom>
              <a:avLst/>
              <a:gdLst/>
              <a:ahLst/>
              <a:cxnLst/>
              <a:rect l="l" t="t" r="r" b="b"/>
              <a:pathLst>
                <a:path w="1713" h="3068" extrusionOk="0">
                  <a:moveTo>
                    <a:pt x="1116" y="0"/>
                  </a:moveTo>
                  <a:cubicBezTo>
                    <a:pt x="860" y="0"/>
                    <a:pt x="607" y="153"/>
                    <a:pt x="549" y="404"/>
                  </a:cubicBezTo>
                  <a:cubicBezTo>
                    <a:pt x="389" y="1066"/>
                    <a:pt x="229" y="1705"/>
                    <a:pt x="69" y="2344"/>
                  </a:cubicBezTo>
                  <a:cubicBezTo>
                    <a:pt x="1" y="2641"/>
                    <a:pt x="161" y="2983"/>
                    <a:pt x="480" y="3051"/>
                  </a:cubicBezTo>
                  <a:cubicBezTo>
                    <a:pt x="526" y="3062"/>
                    <a:pt x="573" y="3067"/>
                    <a:pt x="619" y="3067"/>
                  </a:cubicBezTo>
                  <a:cubicBezTo>
                    <a:pt x="870" y="3067"/>
                    <a:pt x="1111" y="2914"/>
                    <a:pt x="1188" y="2663"/>
                  </a:cubicBezTo>
                  <a:lnTo>
                    <a:pt x="1644" y="723"/>
                  </a:lnTo>
                  <a:cubicBezTo>
                    <a:pt x="1713" y="427"/>
                    <a:pt x="1553" y="84"/>
                    <a:pt x="1256" y="16"/>
                  </a:cubicBezTo>
                  <a:cubicBezTo>
                    <a:pt x="1210" y="5"/>
                    <a:pt x="1163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7097125" y="2266025"/>
              <a:ext cx="45100" cy="79475"/>
            </a:xfrm>
            <a:custGeom>
              <a:avLst/>
              <a:gdLst/>
              <a:ahLst/>
              <a:cxnLst/>
              <a:rect l="l" t="t" r="r" b="b"/>
              <a:pathLst>
                <a:path w="1804" h="3179" extrusionOk="0">
                  <a:moveTo>
                    <a:pt x="1210" y="1"/>
                  </a:moveTo>
                  <a:cubicBezTo>
                    <a:pt x="890" y="23"/>
                    <a:pt x="662" y="252"/>
                    <a:pt x="639" y="571"/>
                  </a:cubicBezTo>
                  <a:cubicBezTo>
                    <a:pt x="639" y="640"/>
                    <a:pt x="639" y="708"/>
                    <a:pt x="616" y="777"/>
                  </a:cubicBezTo>
                  <a:cubicBezTo>
                    <a:pt x="571" y="1051"/>
                    <a:pt x="525" y="1324"/>
                    <a:pt x="434" y="1598"/>
                  </a:cubicBezTo>
                  <a:cubicBezTo>
                    <a:pt x="388" y="1735"/>
                    <a:pt x="343" y="1872"/>
                    <a:pt x="297" y="2009"/>
                  </a:cubicBezTo>
                  <a:cubicBezTo>
                    <a:pt x="274" y="2055"/>
                    <a:pt x="251" y="2078"/>
                    <a:pt x="251" y="2123"/>
                  </a:cubicBezTo>
                  <a:cubicBezTo>
                    <a:pt x="206" y="2192"/>
                    <a:pt x="183" y="2260"/>
                    <a:pt x="137" y="2329"/>
                  </a:cubicBezTo>
                  <a:cubicBezTo>
                    <a:pt x="0" y="2603"/>
                    <a:pt x="69" y="2968"/>
                    <a:pt x="343" y="3105"/>
                  </a:cubicBezTo>
                  <a:cubicBezTo>
                    <a:pt x="431" y="3153"/>
                    <a:pt x="536" y="3179"/>
                    <a:pt x="642" y="3179"/>
                  </a:cubicBezTo>
                  <a:cubicBezTo>
                    <a:pt x="836" y="3179"/>
                    <a:pt x="1030" y="3092"/>
                    <a:pt x="1119" y="2899"/>
                  </a:cubicBezTo>
                  <a:cubicBezTo>
                    <a:pt x="1507" y="2169"/>
                    <a:pt x="1712" y="1393"/>
                    <a:pt x="1781" y="571"/>
                  </a:cubicBezTo>
                  <a:cubicBezTo>
                    <a:pt x="1803" y="275"/>
                    <a:pt x="1507" y="1"/>
                    <a:pt x="12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011525" y="2425225"/>
              <a:ext cx="58800" cy="64650"/>
            </a:xfrm>
            <a:custGeom>
              <a:avLst/>
              <a:gdLst/>
              <a:ahLst/>
              <a:cxnLst/>
              <a:rect l="l" t="t" r="r" b="b"/>
              <a:pathLst>
                <a:path w="2352" h="2586" extrusionOk="0">
                  <a:moveTo>
                    <a:pt x="1686" y="0"/>
                  </a:moveTo>
                  <a:cubicBezTo>
                    <a:pt x="1438" y="0"/>
                    <a:pt x="1236" y="167"/>
                    <a:pt x="1142" y="412"/>
                  </a:cubicBezTo>
                  <a:cubicBezTo>
                    <a:pt x="1142" y="457"/>
                    <a:pt x="1119" y="503"/>
                    <a:pt x="1096" y="549"/>
                  </a:cubicBezTo>
                  <a:cubicBezTo>
                    <a:pt x="1028" y="708"/>
                    <a:pt x="936" y="868"/>
                    <a:pt x="822" y="1028"/>
                  </a:cubicBezTo>
                  <a:cubicBezTo>
                    <a:pt x="708" y="1165"/>
                    <a:pt x="571" y="1302"/>
                    <a:pt x="411" y="1416"/>
                  </a:cubicBezTo>
                  <a:cubicBezTo>
                    <a:pt x="388" y="1462"/>
                    <a:pt x="343" y="1485"/>
                    <a:pt x="297" y="1507"/>
                  </a:cubicBezTo>
                  <a:cubicBezTo>
                    <a:pt x="160" y="1599"/>
                    <a:pt x="69" y="1713"/>
                    <a:pt x="23" y="1850"/>
                  </a:cubicBezTo>
                  <a:cubicBezTo>
                    <a:pt x="0" y="1987"/>
                    <a:pt x="0" y="2169"/>
                    <a:pt x="92" y="2306"/>
                  </a:cubicBezTo>
                  <a:cubicBezTo>
                    <a:pt x="201" y="2478"/>
                    <a:pt x="395" y="2585"/>
                    <a:pt x="595" y="2585"/>
                  </a:cubicBezTo>
                  <a:cubicBezTo>
                    <a:pt x="687" y="2585"/>
                    <a:pt x="781" y="2562"/>
                    <a:pt x="868" y="2512"/>
                  </a:cubicBezTo>
                  <a:cubicBezTo>
                    <a:pt x="1530" y="2078"/>
                    <a:pt x="2009" y="1462"/>
                    <a:pt x="2260" y="708"/>
                  </a:cubicBezTo>
                  <a:cubicBezTo>
                    <a:pt x="2351" y="435"/>
                    <a:pt x="2146" y="92"/>
                    <a:pt x="1849" y="24"/>
                  </a:cubicBezTo>
                  <a:cubicBezTo>
                    <a:pt x="1793" y="8"/>
                    <a:pt x="1738" y="0"/>
                    <a:pt x="1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6885400" y="2530500"/>
              <a:ext cx="77075" cy="63675"/>
            </a:xfrm>
            <a:custGeom>
              <a:avLst/>
              <a:gdLst/>
              <a:ahLst/>
              <a:cxnLst/>
              <a:rect l="l" t="t" r="r" b="b"/>
              <a:pathLst>
                <a:path w="3083" h="2547" extrusionOk="0">
                  <a:moveTo>
                    <a:pt x="2433" y="1"/>
                  </a:moveTo>
                  <a:cubicBezTo>
                    <a:pt x="2292" y="1"/>
                    <a:pt x="2153" y="53"/>
                    <a:pt x="2055" y="172"/>
                  </a:cubicBezTo>
                  <a:cubicBezTo>
                    <a:pt x="1918" y="309"/>
                    <a:pt x="1781" y="446"/>
                    <a:pt x="1644" y="583"/>
                  </a:cubicBezTo>
                  <a:cubicBezTo>
                    <a:pt x="1576" y="652"/>
                    <a:pt x="1507" y="697"/>
                    <a:pt x="1439" y="766"/>
                  </a:cubicBezTo>
                  <a:cubicBezTo>
                    <a:pt x="1393" y="811"/>
                    <a:pt x="1348" y="834"/>
                    <a:pt x="1302" y="857"/>
                  </a:cubicBezTo>
                  <a:cubicBezTo>
                    <a:pt x="1302" y="880"/>
                    <a:pt x="1302" y="880"/>
                    <a:pt x="1302" y="880"/>
                  </a:cubicBezTo>
                  <a:lnTo>
                    <a:pt x="1279" y="880"/>
                  </a:lnTo>
                  <a:cubicBezTo>
                    <a:pt x="982" y="1108"/>
                    <a:pt x="640" y="1314"/>
                    <a:pt x="298" y="1473"/>
                  </a:cubicBezTo>
                  <a:cubicBezTo>
                    <a:pt x="161" y="1542"/>
                    <a:pt x="69" y="1702"/>
                    <a:pt x="24" y="1816"/>
                  </a:cubicBezTo>
                  <a:cubicBezTo>
                    <a:pt x="1" y="1953"/>
                    <a:pt x="1" y="2135"/>
                    <a:pt x="92" y="2272"/>
                  </a:cubicBezTo>
                  <a:cubicBezTo>
                    <a:pt x="214" y="2455"/>
                    <a:pt x="386" y="2546"/>
                    <a:pt x="576" y="2546"/>
                  </a:cubicBezTo>
                  <a:cubicBezTo>
                    <a:pt x="671" y="2546"/>
                    <a:pt x="769" y="2523"/>
                    <a:pt x="868" y="2478"/>
                  </a:cubicBezTo>
                  <a:cubicBezTo>
                    <a:pt x="1622" y="2112"/>
                    <a:pt x="2306" y="1587"/>
                    <a:pt x="2854" y="971"/>
                  </a:cubicBezTo>
                  <a:cubicBezTo>
                    <a:pt x="3060" y="743"/>
                    <a:pt x="3082" y="378"/>
                    <a:pt x="2854" y="172"/>
                  </a:cubicBezTo>
                  <a:cubicBezTo>
                    <a:pt x="2746" y="65"/>
                    <a:pt x="2588" y="1"/>
                    <a:pt x="24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6777575" y="2605100"/>
              <a:ext cx="68500" cy="43750"/>
            </a:xfrm>
            <a:custGeom>
              <a:avLst/>
              <a:gdLst/>
              <a:ahLst/>
              <a:cxnLst/>
              <a:rect l="l" t="t" r="r" b="b"/>
              <a:pathLst>
                <a:path w="2740" h="1750" extrusionOk="0">
                  <a:moveTo>
                    <a:pt x="2119" y="0"/>
                  </a:moveTo>
                  <a:cubicBezTo>
                    <a:pt x="2075" y="0"/>
                    <a:pt x="2030" y="6"/>
                    <a:pt x="1986" y="19"/>
                  </a:cubicBezTo>
                  <a:cubicBezTo>
                    <a:pt x="1484" y="224"/>
                    <a:pt x="959" y="430"/>
                    <a:pt x="457" y="635"/>
                  </a:cubicBezTo>
                  <a:cubicBezTo>
                    <a:pt x="297" y="681"/>
                    <a:pt x="183" y="749"/>
                    <a:pt x="114" y="886"/>
                  </a:cubicBezTo>
                  <a:cubicBezTo>
                    <a:pt x="46" y="1023"/>
                    <a:pt x="0" y="1206"/>
                    <a:pt x="46" y="1343"/>
                  </a:cubicBezTo>
                  <a:cubicBezTo>
                    <a:pt x="91" y="1479"/>
                    <a:pt x="183" y="1594"/>
                    <a:pt x="320" y="1685"/>
                  </a:cubicBezTo>
                  <a:cubicBezTo>
                    <a:pt x="400" y="1717"/>
                    <a:pt x="515" y="1749"/>
                    <a:pt x="624" y="1749"/>
                  </a:cubicBezTo>
                  <a:cubicBezTo>
                    <a:pt x="669" y="1749"/>
                    <a:pt x="713" y="1744"/>
                    <a:pt x="753" y="1731"/>
                  </a:cubicBezTo>
                  <a:cubicBezTo>
                    <a:pt x="1278" y="1525"/>
                    <a:pt x="1780" y="1320"/>
                    <a:pt x="2305" y="1137"/>
                  </a:cubicBezTo>
                  <a:cubicBezTo>
                    <a:pt x="2442" y="1069"/>
                    <a:pt x="2556" y="1000"/>
                    <a:pt x="2648" y="863"/>
                  </a:cubicBezTo>
                  <a:cubicBezTo>
                    <a:pt x="2716" y="749"/>
                    <a:pt x="2739" y="566"/>
                    <a:pt x="2693" y="430"/>
                  </a:cubicBezTo>
                  <a:cubicBezTo>
                    <a:pt x="2648" y="293"/>
                    <a:pt x="2556" y="156"/>
                    <a:pt x="2442" y="87"/>
                  </a:cubicBezTo>
                  <a:cubicBezTo>
                    <a:pt x="2344" y="38"/>
                    <a:pt x="2233" y="0"/>
                    <a:pt x="2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6858600" y="2627675"/>
              <a:ext cx="78775" cy="57925"/>
            </a:xfrm>
            <a:custGeom>
              <a:avLst/>
              <a:gdLst/>
              <a:ahLst/>
              <a:cxnLst/>
              <a:rect l="l" t="t" r="r" b="b"/>
              <a:pathLst>
                <a:path w="3151" h="2317" extrusionOk="0">
                  <a:moveTo>
                    <a:pt x="2464" y="1"/>
                  </a:moveTo>
                  <a:cubicBezTo>
                    <a:pt x="2372" y="1"/>
                    <a:pt x="2278" y="24"/>
                    <a:pt x="2191" y="74"/>
                  </a:cubicBezTo>
                  <a:lnTo>
                    <a:pt x="388" y="1238"/>
                  </a:lnTo>
                  <a:cubicBezTo>
                    <a:pt x="137" y="1421"/>
                    <a:pt x="0" y="1763"/>
                    <a:pt x="183" y="2037"/>
                  </a:cubicBezTo>
                  <a:cubicBezTo>
                    <a:pt x="292" y="2209"/>
                    <a:pt x="486" y="2316"/>
                    <a:pt x="686" y="2316"/>
                  </a:cubicBezTo>
                  <a:cubicBezTo>
                    <a:pt x="778" y="2316"/>
                    <a:pt x="872" y="2293"/>
                    <a:pt x="959" y="2243"/>
                  </a:cubicBezTo>
                  <a:lnTo>
                    <a:pt x="2762" y="1056"/>
                  </a:lnTo>
                  <a:cubicBezTo>
                    <a:pt x="3013" y="896"/>
                    <a:pt x="3150" y="554"/>
                    <a:pt x="2968" y="280"/>
                  </a:cubicBezTo>
                  <a:cubicBezTo>
                    <a:pt x="2858" y="108"/>
                    <a:pt x="2664" y="1"/>
                    <a:pt x="24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6997825" y="2522725"/>
              <a:ext cx="65650" cy="69800"/>
            </a:xfrm>
            <a:custGeom>
              <a:avLst/>
              <a:gdLst/>
              <a:ahLst/>
              <a:cxnLst/>
              <a:rect l="l" t="t" r="r" b="b"/>
              <a:pathLst>
                <a:path w="2626" h="2792" extrusionOk="0">
                  <a:moveTo>
                    <a:pt x="2099" y="0"/>
                  </a:moveTo>
                  <a:cubicBezTo>
                    <a:pt x="2084" y="0"/>
                    <a:pt x="2069" y="2"/>
                    <a:pt x="2055" y="4"/>
                  </a:cubicBezTo>
                  <a:cubicBezTo>
                    <a:pt x="1918" y="4"/>
                    <a:pt x="1735" y="50"/>
                    <a:pt x="1644" y="164"/>
                  </a:cubicBezTo>
                  <a:cubicBezTo>
                    <a:pt x="1188" y="734"/>
                    <a:pt x="731" y="1282"/>
                    <a:pt x="229" y="1830"/>
                  </a:cubicBezTo>
                  <a:cubicBezTo>
                    <a:pt x="23" y="2035"/>
                    <a:pt x="1" y="2423"/>
                    <a:pt x="229" y="2629"/>
                  </a:cubicBezTo>
                  <a:cubicBezTo>
                    <a:pt x="346" y="2734"/>
                    <a:pt x="499" y="2792"/>
                    <a:pt x="648" y="2792"/>
                  </a:cubicBezTo>
                  <a:cubicBezTo>
                    <a:pt x="790" y="2792"/>
                    <a:pt x="928" y="2740"/>
                    <a:pt x="1028" y="2629"/>
                  </a:cubicBezTo>
                  <a:cubicBezTo>
                    <a:pt x="1530" y="2104"/>
                    <a:pt x="2009" y="1533"/>
                    <a:pt x="2443" y="963"/>
                  </a:cubicBezTo>
                  <a:cubicBezTo>
                    <a:pt x="2557" y="849"/>
                    <a:pt x="2625" y="734"/>
                    <a:pt x="2625" y="575"/>
                  </a:cubicBezTo>
                  <a:cubicBezTo>
                    <a:pt x="2625" y="415"/>
                    <a:pt x="2557" y="255"/>
                    <a:pt x="2443" y="164"/>
                  </a:cubicBezTo>
                  <a:cubicBezTo>
                    <a:pt x="2361" y="82"/>
                    <a:pt x="2225" y="0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7096550" y="2366250"/>
              <a:ext cx="62800" cy="91975"/>
            </a:xfrm>
            <a:custGeom>
              <a:avLst/>
              <a:gdLst/>
              <a:ahLst/>
              <a:cxnLst/>
              <a:rect l="l" t="t" r="r" b="b"/>
              <a:pathLst>
                <a:path w="2512" h="3679" extrusionOk="0">
                  <a:moveTo>
                    <a:pt x="1948" y="0"/>
                  </a:moveTo>
                  <a:cubicBezTo>
                    <a:pt x="1694" y="0"/>
                    <a:pt x="1407" y="140"/>
                    <a:pt x="1347" y="420"/>
                  </a:cubicBezTo>
                  <a:cubicBezTo>
                    <a:pt x="1301" y="648"/>
                    <a:pt x="1256" y="853"/>
                    <a:pt x="1164" y="1082"/>
                  </a:cubicBezTo>
                  <a:cubicBezTo>
                    <a:pt x="1164" y="1127"/>
                    <a:pt x="1142" y="1196"/>
                    <a:pt x="1119" y="1241"/>
                  </a:cubicBezTo>
                  <a:cubicBezTo>
                    <a:pt x="1096" y="1264"/>
                    <a:pt x="1096" y="1333"/>
                    <a:pt x="1073" y="1378"/>
                  </a:cubicBezTo>
                  <a:cubicBezTo>
                    <a:pt x="1073" y="1365"/>
                    <a:pt x="1073" y="1352"/>
                    <a:pt x="1069" y="1352"/>
                  </a:cubicBezTo>
                  <a:cubicBezTo>
                    <a:pt x="1066" y="1352"/>
                    <a:pt x="1060" y="1359"/>
                    <a:pt x="1050" y="1378"/>
                  </a:cubicBezTo>
                  <a:cubicBezTo>
                    <a:pt x="1050" y="1401"/>
                    <a:pt x="1028" y="1424"/>
                    <a:pt x="1028" y="1470"/>
                  </a:cubicBezTo>
                  <a:cubicBezTo>
                    <a:pt x="1005" y="1515"/>
                    <a:pt x="959" y="1584"/>
                    <a:pt x="936" y="1629"/>
                  </a:cubicBezTo>
                  <a:cubicBezTo>
                    <a:pt x="845" y="1835"/>
                    <a:pt x="731" y="2040"/>
                    <a:pt x="594" y="2223"/>
                  </a:cubicBezTo>
                  <a:cubicBezTo>
                    <a:pt x="525" y="2314"/>
                    <a:pt x="480" y="2406"/>
                    <a:pt x="411" y="2497"/>
                  </a:cubicBezTo>
                  <a:cubicBezTo>
                    <a:pt x="402" y="2506"/>
                    <a:pt x="389" y="2523"/>
                    <a:pt x="380" y="2536"/>
                  </a:cubicBezTo>
                  <a:lnTo>
                    <a:pt x="380" y="2536"/>
                  </a:lnTo>
                  <a:cubicBezTo>
                    <a:pt x="372" y="2547"/>
                    <a:pt x="366" y="2558"/>
                    <a:pt x="366" y="2565"/>
                  </a:cubicBezTo>
                  <a:cubicBezTo>
                    <a:pt x="320" y="2611"/>
                    <a:pt x="274" y="2657"/>
                    <a:pt x="229" y="2702"/>
                  </a:cubicBezTo>
                  <a:cubicBezTo>
                    <a:pt x="46" y="2931"/>
                    <a:pt x="0" y="3296"/>
                    <a:pt x="229" y="3524"/>
                  </a:cubicBezTo>
                  <a:cubicBezTo>
                    <a:pt x="349" y="3620"/>
                    <a:pt x="514" y="3679"/>
                    <a:pt x="673" y="3679"/>
                  </a:cubicBezTo>
                  <a:cubicBezTo>
                    <a:pt x="815" y="3679"/>
                    <a:pt x="953" y="3632"/>
                    <a:pt x="1050" y="3524"/>
                  </a:cubicBezTo>
                  <a:cubicBezTo>
                    <a:pt x="1735" y="2725"/>
                    <a:pt x="2237" y="1766"/>
                    <a:pt x="2465" y="716"/>
                  </a:cubicBezTo>
                  <a:cubicBezTo>
                    <a:pt x="2511" y="420"/>
                    <a:pt x="2374" y="100"/>
                    <a:pt x="2055" y="9"/>
                  </a:cubicBezTo>
                  <a:cubicBezTo>
                    <a:pt x="2020" y="3"/>
                    <a:pt x="1985" y="0"/>
                    <a:pt x="1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66775" y="3383375"/>
            <a:ext cx="416575" cy="426150"/>
            <a:chOff x="5045125" y="2936525"/>
            <a:chExt cx="416575" cy="426150"/>
          </a:xfrm>
        </p:grpSpPr>
        <p:sp>
          <p:nvSpPr>
            <p:cNvPr id="148" name="Google Shape;148;p3"/>
            <p:cNvSpPr/>
            <p:nvPr/>
          </p:nvSpPr>
          <p:spPr>
            <a:xfrm>
              <a:off x="5045125" y="3118075"/>
              <a:ext cx="292750" cy="244600"/>
            </a:xfrm>
            <a:custGeom>
              <a:avLst/>
              <a:gdLst/>
              <a:ahLst/>
              <a:cxnLst/>
              <a:rect l="l" t="t" r="r" b="b"/>
              <a:pathLst>
                <a:path w="11710" h="9784" extrusionOk="0">
                  <a:moveTo>
                    <a:pt x="5469" y="0"/>
                  </a:moveTo>
                  <a:cubicBezTo>
                    <a:pt x="4761" y="0"/>
                    <a:pt x="4052" y="132"/>
                    <a:pt x="3379" y="416"/>
                  </a:cubicBezTo>
                  <a:cubicBezTo>
                    <a:pt x="1827" y="1078"/>
                    <a:pt x="1073" y="2516"/>
                    <a:pt x="571" y="4045"/>
                  </a:cubicBezTo>
                  <a:cubicBezTo>
                    <a:pt x="183" y="5232"/>
                    <a:pt x="1" y="6647"/>
                    <a:pt x="548" y="7766"/>
                  </a:cubicBezTo>
                  <a:cubicBezTo>
                    <a:pt x="571" y="7834"/>
                    <a:pt x="571" y="7880"/>
                    <a:pt x="594" y="7926"/>
                  </a:cubicBezTo>
                  <a:cubicBezTo>
                    <a:pt x="1187" y="9181"/>
                    <a:pt x="2511" y="9660"/>
                    <a:pt x="3812" y="9752"/>
                  </a:cubicBezTo>
                  <a:cubicBezTo>
                    <a:pt x="4057" y="9773"/>
                    <a:pt x="4305" y="9783"/>
                    <a:pt x="4554" y="9783"/>
                  </a:cubicBezTo>
                  <a:cubicBezTo>
                    <a:pt x="5907" y="9783"/>
                    <a:pt x="7307" y="9480"/>
                    <a:pt x="8560" y="8998"/>
                  </a:cubicBezTo>
                  <a:cubicBezTo>
                    <a:pt x="9907" y="8450"/>
                    <a:pt x="11253" y="7697"/>
                    <a:pt x="11505" y="6145"/>
                  </a:cubicBezTo>
                  <a:cubicBezTo>
                    <a:pt x="11710" y="4867"/>
                    <a:pt x="11208" y="3520"/>
                    <a:pt x="10432" y="2493"/>
                  </a:cubicBezTo>
                  <a:cubicBezTo>
                    <a:pt x="9283" y="961"/>
                    <a:pt x="7380" y="0"/>
                    <a:pt x="5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271100" y="2936525"/>
              <a:ext cx="190600" cy="157350"/>
            </a:xfrm>
            <a:custGeom>
              <a:avLst/>
              <a:gdLst/>
              <a:ahLst/>
              <a:cxnLst/>
              <a:rect l="l" t="t" r="r" b="b"/>
              <a:pathLst>
                <a:path w="7624" h="6294" extrusionOk="0">
                  <a:moveTo>
                    <a:pt x="3401" y="0"/>
                  </a:moveTo>
                  <a:cubicBezTo>
                    <a:pt x="2602" y="0"/>
                    <a:pt x="1803" y="274"/>
                    <a:pt x="1233" y="868"/>
                  </a:cubicBezTo>
                  <a:cubicBezTo>
                    <a:pt x="639" y="1484"/>
                    <a:pt x="343" y="2328"/>
                    <a:pt x="92" y="3127"/>
                  </a:cubicBezTo>
                  <a:cubicBezTo>
                    <a:pt x="0" y="3424"/>
                    <a:pt x="137" y="3652"/>
                    <a:pt x="343" y="3766"/>
                  </a:cubicBezTo>
                  <a:cubicBezTo>
                    <a:pt x="411" y="4246"/>
                    <a:pt x="594" y="4702"/>
                    <a:pt x="913" y="5113"/>
                  </a:cubicBezTo>
                  <a:cubicBezTo>
                    <a:pt x="1559" y="5920"/>
                    <a:pt x="2506" y="6293"/>
                    <a:pt x="3470" y="6293"/>
                  </a:cubicBezTo>
                  <a:cubicBezTo>
                    <a:pt x="4006" y="6293"/>
                    <a:pt x="4547" y="6178"/>
                    <a:pt x="5045" y="5958"/>
                  </a:cubicBezTo>
                  <a:cubicBezTo>
                    <a:pt x="6437" y="5341"/>
                    <a:pt x="7624" y="3812"/>
                    <a:pt x="7122" y="2237"/>
                  </a:cubicBezTo>
                  <a:cubicBezTo>
                    <a:pt x="6665" y="799"/>
                    <a:pt x="4816" y="23"/>
                    <a:pt x="3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"/>
          <p:cNvSpPr/>
          <p:nvPr/>
        </p:nvSpPr>
        <p:spPr>
          <a:xfrm flipH="1">
            <a:off x="4451877" y="-31650"/>
            <a:ext cx="4718504" cy="1017753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4" name="Google Shape;154;p4"/>
          <p:cNvSpPr/>
          <p:nvPr/>
        </p:nvSpPr>
        <p:spPr>
          <a:xfrm rot="10800000" flipH="1">
            <a:off x="-32800" y="4651603"/>
            <a:ext cx="3340365" cy="720497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" name="Google Shape;155;p4"/>
          <p:cNvGrpSpPr/>
          <p:nvPr/>
        </p:nvGrpSpPr>
        <p:grpSpPr>
          <a:xfrm>
            <a:off x="8352300" y="-170450"/>
            <a:ext cx="1067675" cy="1029425"/>
            <a:chOff x="493750" y="169525"/>
            <a:chExt cx="1067675" cy="1029425"/>
          </a:xfrm>
        </p:grpSpPr>
        <p:sp>
          <p:nvSpPr>
            <p:cNvPr id="156" name="Google Shape;156;p4"/>
            <p:cNvSpPr/>
            <p:nvPr/>
          </p:nvSpPr>
          <p:spPr>
            <a:xfrm>
              <a:off x="493750" y="169525"/>
              <a:ext cx="1067675" cy="1029425"/>
            </a:xfrm>
            <a:custGeom>
              <a:avLst/>
              <a:gdLst/>
              <a:ahLst/>
              <a:cxnLst/>
              <a:rect l="l" t="t" r="r" b="b"/>
              <a:pathLst>
                <a:path w="42707" h="41177" extrusionOk="0">
                  <a:moveTo>
                    <a:pt x="18282" y="767"/>
                  </a:moveTo>
                  <a:cubicBezTo>
                    <a:pt x="21189" y="767"/>
                    <a:pt x="24106" y="1361"/>
                    <a:pt x="26843" y="2283"/>
                  </a:cubicBezTo>
                  <a:cubicBezTo>
                    <a:pt x="30952" y="3698"/>
                    <a:pt x="35083" y="5821"/>
                    <a:pt x="37594" y="9496"/>
                  </a:cubicBezTo>
                  <a:cubicBezTo>
                    <a:pt x="38827" y="11322"/>
                    <a:pt x="39694" y="13376"/>
                    <a:pt x="40356" y="15476"/>
                  </a:cubicBezTo>
                  <a:cubicBezTo>
                    <a:pt x="40995" y="17553"/>
                    <a:pt x="41429" y="19699"/>
                    <a:pt x="41520" y="21890"/>
                  </a:cubicBezTo>
                  <a:cubicBezTo>
                    <a:pt x="41703" y="26113"/>
                    <a:pt x="40538" y="30267"/>
                    <a:pt x="37708" y="33462"/>
                  </a:cubicBezTo>
                  <a:cubicBezTo>
                    <a:pt x="35038" y="36475"/>
                    <a:pt x="31363" y="38484"/>
                    <a:pt x="27528" y="39580"/>
                  </a:cubicBezTo>
                  <a:cubicBezTo>
                    <a:pt x="25636" y="40113"/>
                    <a:pt x="23699" y="40394"/>
                    <a:pt x="21768" y="40394"/>
                  </a:cubicBezTo>
                  <a:cubicBezTo>
                    <a:pt x="19322" y="40394"/>
                    <a:pt x="16885" y="39943"/>
                    <a:pt x="14563" y="38986"/>
                  </a:cubicBezTo>
                  <a:cubicBezTo>
                    <a:pt x="10706" y="37388"/>
                    <a:pt x="7419" y="34558"/>
                    <a:pt x="5182" y="31043"/>
                  </a:cubicBezTo>
                  <a:cubicBezTo>
                    <a:pt x="822" y="24150"/>
                    <a:pt x="229" y="14700"/>
                    <a:pt x="4611" y="7693"/>
                  </a:cubicBezTo>
                  <a:cubicBezTo>
                    <a:pt x="5159" y="6825"/>
                    <a:pt x="5776" y="6004"/>
                    <a:pt x="6460" y="5250"/>
                  </a:cubicBezTo>
                  <a:cubicBezTo>
                    <a:pt x="6483" y="5228"/>
                    <a:pt x="6483" y="5228"/>
                    <a:pt x="6506" y="5205"/>
                  </a:cubicBezTo>
                  <a:cubicBezTo>
                    <a:pt x="8423" y="3356"/>
                    <a:pt x="10866" y="2078"/>
                    <a:pt x="13445" y="1370"/>
                  </a:cubicBezTo>
                  <a:cubicBezTo>
                    <a:pt x="15033" y="953"/>
                    <a:pt x="16656" y="767"/>
                    <a:pt x="18282" y="767"/>
                  </a:cubicBezTo>
                  <a:close/>
                  <a:moveTo>
                    <a:pt x="18302" y="1"/>
                  </a:moveTo>
                  <a:cubicBezTo>
                    <a:pt x="17565" y="1"/>
                    <a:pt x="16828" y="38"/>
                    <a:pt x="16093" y="115"/>
                  </a:cubicBezTo>
                  <a:cubicBezTo>
                    <a:pt x="12075" y="548"/>
                    <a:pt x="8149" y="2260"/>
                    <a:pt x="5388" y="5250"/>
                  </a:cubicBezTo>
                  <a:cubicBezTo>
                    <a:pt x="4703" y="5958"/>
                    <a:pt x="4132" y="6757"/>
                    <a:pt x="3630" y="7601"/>
                  </a:cubicBezTo>
                  <a:cubicBezTo>
                    <a:pt x="3561" y="7716"/>
                    <a:pt x="3561" y="7830"/>
                    <a:pt x="3607" y="7921"/>
                  </a:cubicBezTo>
                  <a:cubicBezTo>
                    <a:pt x="1" y="14198"/>
                    <a:pt x="69" y="22301"/>
                    <a:pt x="3105" y="28829"/>
                  </a:cubicBezTo>
                  <a:cubicBezTo>
                    <a:pt x="4931" y="32732"/>
                    <a:pt x="7830" y="36087"/>
                    <a:pt x="11528" y="38301"/>
                  </a:cubicBezTo>
                  <a:cubicBezTo>
                    <a:pt x="14666" y="40177"/>
                    <a:pt x="18228" y="41176"/>
                    <a:pt x="21844" y="41176"/>
                  </a:cubicBezTo>
                  <a:cubicBezTo>
                    <a:pt x="22672" y="41176"/>
                    <a:pt x="23503" y="41124"/>
                    <a:pt x="24333" y="41018"/>
                  </a:cubicBezTo>
                  <a:cubicBezTo>
                    <a:pt x="28646" y="40447"/>
                    <a:pt x="32915" y="38689"/>
                    <a:pt x="36270" y="35905"/>
                  </a:cubicBezTo>
                  <a:cubicBezTo>
                    <a:pt x="39580" y="33166"/>
                    <a:pt x="41657" y="29400"/>
                    <a:pt x="42159" y="25131"/>
                  </a:cubicBezTo>
                  <a:cubicBezTo>
                    <a:pt x="42707" y="20635"/>
                    <a:pt x="41657" y="15910"/>
                    <a:pt x="39762" y="11824"/>
                  </a:cubicBezTo>
                  <a:cubicBezTo>
                    <a:pt x="38804" y="9747"/>
                    <a:pt x="37526" y="7853"/>
                    <a:pt x="35814" y="6323"/>
                  </a:cubicBezTo>
                  <a:cubicBezTo>
                    <a:pt x="34147" y="4817"/>
                    <a:pt x="32162" y="3675"/>
                    <a:pt x="30130" y="2762"/>
                  </a:cubicBezTo>
                  <a:cubicBezTo>
                    <a:pt x="26420" y="1120"/>
                    <a:pt x="22366" y="1"/>
                    <a:pt x="18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574225" y="244725"/>
              <a:ext cx="900475" cy="847975"/>
            </a:xfrm>
            <a:custGeom>
              <a:avLst/>
              <a:gdLst/>
              <a:ahLst/>
              <a:cxnLst/>
              <a:rect l="l" t="t" r="r" b="b"/>
              <a:pathLst>
                <a:path w="36019" h="33919" extrusionOk="0">
                  <a:moveTo>
                    <a:pt x="15710" y="733"/>
                  </a:moveTo>
                  <a:cubicBezTo>
                    <a:pt x="18293" y="733"/>
                    <a:pt x="20906" y="1153"/>
                    <a:pt x="23328" y="1923"/>
                  </a:cubicBezTo>
                  <a:cubicBezTo>
                    <a:pt x="26546" y="2927"/>
                    <a:pt x="29536" y="4708"/>
                    <a:pt x="31659" y="7355"/>
                  </a:cubicBezTo>
                  <a:cubicBezTo>
                    <a:pt x="33873" y="10140"/>
                    <a:pt x="34991" y="13746"/>
                    <a:pt x="34946" y="17284"/>
                  </a:cubicBezTo>
                  <a:cubicBezTo>
                    <a:pt x="34832" y="23926"/>
                    <a:pt x="30677" y="30158"/>
                    <a:pt x="24309" y="32280"/>
                  </a:cubicBezTo>
                  <a:cubicBezTo>
                    <a:pt x="22588" y="32870"/>
                    <a:pt x="20779" y="33162"/>
                    <a:pt x="18967" y="33162"/>
                  </a:cubicBezTo>
                  <a:cubicBezTo>
                    <a:pt x="17343" y="33162"/>
                    <a:pt x="15717" y="32927"/>
                    <a:pt x="14152" y="32463"/>
                  </a:cubicBezTo>
                  <a:cubicBezTo>
                    <a:pt x="11048" y="31527"/>
                    <a:pt x="8263" y="29610"/>
                    <a:pt x="6140" y="27168"/>
                  </a:cubicBezTo>
                  <a:cubicBezTo>
                    <a:pt x="1461" y="21758"/>
                    <a:pt x="502" y="14066"/>
                    <a:pt x="3127" y="7492"/>
                  </a:cubicBezTo>
                  <a:cubicBezTo>
                    <a:pt x="3401" y="6807"/>
                    <a:pt x="3721" y="6146"/>
                    <a:pt x="4063" y="5506"/>
                  </a:cubicBezTo>
                  <a:cubicBezTo>
                    <a:pt x="6072" y="2882"/>
                    <a:pt x="9244" y="1444"/>
                    <a:pt x="12463" y="964"/>
                  </a:cubicBezTo>
                  <a:cubicBezTo>
                    <a:pt x="13529" y="808"/>
                    <a:pt x="14617" y="733"/>
                    <a:pt x="15710" y="733"/>
                  </a:cubicBezTo>
                  <a:close/>
                  <a:moveTo>
                    <a:pt x="15635" y="0"/>
                  </a:moveTo>
                  <a:cubicBezTo>
                    <a:pt x="15453" y="0"/>
                    <a:pt x="15270" y="2"/>
                    <a:pt x="15088" y="6"/>
                  </a:cubicBezTo>
                  <a:cubicBezTo>
                    <a:pt x="11276" y="74"/>
                    <a:pt x="7373" y="1101"/>
                    <a:pt x="4565" y="3795"/>
                  </a:cubicBezTo>
                  <a:cubicBezTo>
                    <a:pt x="4360" y="4000"/>
                    <a:pt x="4154" y="4205"/>
                    <a:pt x="3972" y="4411"/>
                  </a:cubicBezTo>
                  <a:cubicBezTo>
                    <a:pt x="3858" y="4434"/>
                    <a:pt x="3766" y="4479"/>
                    <a:pt x="3698" y="4593"/>
                  </a:cubicBezTo>
                  <a:cubicBezTo>
                    <a:pt x="3607" y="4753"/>
                    <a:pt x="3515" y="4913"/>
                    <a:pt x="3424" y="5073"/>
                  </a:cubicBezTo>
                  <a:cubicBezTo>
                    <a:pt x="3241" y="5324"/>
                    <a:pt x="3082" y="5552"/>
                    <a:pt x="2922" y="5803"/>
                  </a:cubicBezTo>
                  <a:cubicBezTo>
                    <a:pt x="2853" y="5917"/>
                    <a:pt x="2853" y="6054"/>
                    <a:pt x="2899" y="6146"/>
                  </a:cubicBezTo>
                  <a:cubicBezTo>
                    <a:pt x="0" y="12422"/>
                    <a:pt x="228" y="20023"/>
                    <a:pt x="4154" y="25821"/>
                  </a:cubicBezTo>
                  <a:cubicBezTo>
                    <a:pt x="6049" y="28628"/>
                    <a:pt x="8674" y="30957"/>
                    <a:pt x="11755" y="32372"/>
                  </a:cubicBezTo>
                  <a:cubicBezTo>
                    <a:pt x="14029" y="33405"/>
                    <a:pt x="16491" y="33918"/>
                    <a:pt x="18964" y="33918"/>
                  </a:cubicBezTo>
                  <a:cubicBezTo>
                    <a:pt x="20041" y="33918"/>
                    <a:pt x="21120" y="33821"/>
                    <a:pt x="22186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3" y="26095"/>
                    <a:pt x="35037" y="22854"/>
                    <a:pt x="35516" y="19498"/>
                  </a:cubicBezTo>
                  <a:cubicBezTo>
                    <a:pt x="36018" y="15960"/>
                    <a:pt x="35425" y="12331"/>
                    <a:pt x="33736" y="9158"/>
                  </a:cubicBezTo>
                  <a:cubicBezTo>
                    <a:pt x="32024" y="5940"/>
                    <a:pt x="29171" y="3521"/>
                    <a:pt x="25838" y="2060"/>
                  </a:cubicBezTo>
                  <a:cubicBezTo>
                    <a:pt x="22650" y="628"/>
                    <a:pt x="19131" y="0"/>
                    <a:pt x="156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732850" y="343575"/>
              <a:ext cx="575225" cy="578625"/>
            </a:xfrm>
            <a:custGeom>
              <a:avLst/>
              <a:gdLst/>
              <a:ahLst/>
              <a:cxnLst/>
              <a:rect l="l" t="t" r="r" b="b"/>
              <a:pathLst>
                <a:path w="23009" h="23145" extrusionOk="0">
                  <a:moveTo>
                    <a:pt x="8298" y="783"/>
                  </a:moveTo>
                  <a:cubicBezTo>
                    <a:pt x="9182" y="783"/>
                    <a:pt x="10067" y="880"/>
                    <a:pt x="10888" y="1005"/>
                  </a:cubicBezTo>
                  <a:cubicBezTo>
                    <a:pt x="15453" y="1735"/>
                    <a:pt x="19813" y="4406"/>
                    <a:pt x="21388" y="8925"/>
                  </a:cubicBezTo>
                  <a:cubicBezTo>
                    <a:pt x="22141" y="11025"/>
                    <a:pt x="22164" y="13307"/>
                    <a:pt x="21365" y="15385"/>
                  </a:cubicBezTo>
                  <a:cubicBezTo>
                    <a:pt x="20475" y="17621"/>
                    <a:pt x="18763" y="19539"/>
                    <a:pt x="16731" y="20794"/>
                  </a:cubicBezTo>
                  <a:cubicBezTo>
                    <a:pt x="15082" y="21813"/>
                    <a:pt x="13192" y="22396"/>
                    <a:pt x="11281" y="22396"/>
                  </a:cubicBezTo>
                  <a:cubicBezTo>
                    <a:pt x="10838" y="22396"/>
                    <a:pt x="10395" y="22365"/>
                    <a:pt x="9952" y="22301"/>
                  </a:cubicBezTo>
                  <a:cubicBezTo>
                    <a:pt x="7601" y="21958"/>
                    <a:pt x="5570" y="20726"/>
                    <a:pt x="4109" y="18900"/>
                  </a:cubicBezTo>
                  <a:cubicBezTo>
                    <a:pt x="2534" y="16891"/>
                    <a:pt x="1598" y="14335"/>
                    <a:pt x="1279" y="11824"/>
                  </a:cubicBezTo>
                  <a:cubicBezTo>
                    <a:pt x="936" y="9130"/>
                    <a:pt x="1302" y="6346"/>
                    <a:pt x="2603" y="3926"/>
                  </a:cubicBezTo>
                  <a:cubicBezTo>
                    <a:pt x="2648" y="3835"/>
                    <a:pt x="2648" y="3721"/>
                    <a:pt x="2625" y="3630"/>
                  </a:cubicBezTo>
                  <a:cubicBezTo>
                    <a:pt x="2991" y="3036"/>
                    <a:pt x="3447" y="2488"/>
                    <a:pt x="3995" y="2055"/>
                  </a:cubicBezTo>
                  <a:cubicBezTo>
                    <a:pt x="5201" y="1081"/>
                    <a:pt x="6749" y="783"/>
                    <a:pt x="8298" y="783"/>
                  </a:cubicBezTo>
                  <a:close/>
                  <a:moveTo>
                    <a:pt x="8338" y="0"/>
                  </a:moveTo>
                  <a:cubicBezTo>
                    <a:pt x="6771" y="0"/>
                    <a:pt x="5228" y="296"/>
                    <a:pt x="3972" y="1142"/>
                  </a:cubicBezTo>
                  <a:cubicBezTo>
                    <a:pt x="1849" y="2557"/>
                    <a:pt x="845" y="5090"/>
                    <a:pt x="548" y="7533"/>
                  </a:cubicBezTo>
                  <a:cubicBezTo>
                    <a:pt x="548" y="7601"/>
                    <a:pt x="548" y="7647"/>
                    <a:pt x="571" y="7692"/>
                  </a:cubicBezTo>
                  <a:cubicBezTo>
                    <a:pt x="1" y="11322"/>
                    <a:pt x="822" y="15225"/>
                    <a:pt x="2762" y="18283"/>
                  </a:cubicBezTo>
                  <a:cubicBezTo>
                    <a:pt x="4041" y="20315"/>
                    <a:pt x="5889" y="21935"/>
                    <a:pt x="8195" y="22666"/>
                  </a:cubicBezTo>
                  <a:cubicBezTo>
                    <a:pt x="9203" y="22990"/>
                    <a:pt x="10245" y="23145"/>
                    <a:pt x="11285" y="23145"/>
                  </a:cubicBezTo>
                  <a:cubicBezTo>
                    <a:pt x="12810" y="23145"/>
                    <a:pt x="14329" y="22811"/>
                    <a:pt x="15727" y="22186"/>
                  </a:cubicBezTo>
                  <a:cubicBezTo>
                    <a:pt x="18078" y="21137"/>
                    <a:pt x="20087" y="19310"/>
                    <a:pt x="21365" y="17096"/>
                  </a:cubicBezTo>
                  <a:cubicBezTo>
                    <a:pt x="22598" y="14974"/>
                    <a:pt x="23008" y="12531"/>
                    <a:pt x="22506" y="10135"/>
                  </a:cubicBezTo>
                  <a:cubicBezTo>
                    <a:pt x="21502" y="5113"/>
                    <a:pt x="17188" y="1689"/>
                    <a:pt x="12395" y="525"/>
                  </a:cubicBezTo>
                  <a:cubicBezTo>
                    <a:pt x="11148" y="235"/>
                    <a:pt x="9733" y="0"/>
                    <a:pt x="83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880650" y="510075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17" y="761"/>
                  </a:moveTo>
                  <a:cubicBezTo>
                    <a:pt x="4961" y="761"/>
                    <a:pt x="5585" y="846"/>
                    <a:pt x="6072" y="964"/>
                  </a:cubicBezTo>
                  <a:cubicBezTo>
                    <a:pt x="8035" y="1443"/>
                    <a:pt x="10021" y="2767"/>
                    <a:pt x="10546" y="4821"/>
                  </a:cubicBezTo>
                  <a:cubicBezTo>
                    <a:pt x="11071" y="6876"/>
                    <a:pt x="9450" y="8588"/>
                    <a:pt x="7784" y="9478"/>
                  </a:cubicBezTo>
                  <a:cubicBezTo>
                    <a:pt x="6975" y="9918"/>
                    <a:pt x="6084" y="10170"/>
                    <a:pt x="5215" y="10170"/>
                  </a:cubicBezTo>
                  <a:cubicBezTo>
                    <a:pt x="4146" y="10170"/>
                    <a:pt x="3111" y="9788"/>
                    <a:pt x="2306" y="8907"/>
                  </a:cubicBezTo>
                  <a:cubicBezTo>
                    <a:pt x="617" y="7035"/>
                    <a:pt x="776" y="4365"/>
                    <a:pt x="1256" y="2060"/>
                  </a:cubicBezTo>
                  <a:cubicBezTo>
                    <a:pt x="1795" y="1071"/>
                    <a:pt x="3090" y="761"/>
                    <a:pt x="4317" y="761"/>
                  </a:cubicBezTo>
                  <a:close/>
                  <a:moveTo>
                    <a:pt x="4342" y="0"/>
                  </a:moveTo>
                  <a:cubicBezTo>
                    <a:pt x="3023" y="0"/>
                    <a:pt x="1677" y="327"/>
                    <a:pt x="890" y="1238"/>
                  </a:cubicBezTo>
                  <a:cubicBezTo>
                    <a:pt x="754" y="1238"/>
                    <a:pt x="617" y="1329"/>
                    <a:pt x="594" y="1512"/>
                  </a:cubicBezTo>
                  <a:cubicBezTo>
                    <a:pt x="571" y="1603"/>
                    <a:pt x="548" y="1694"/>
                    <a:pt x="525" y="1786"/>
                  </a:cubicBezTo>
                  <a:cubicBezTo>
                    <a:pt x="457" y="1945"/>
                    <a:pt x="388" y="2105"/>
                    <a:pt x="343" y="2288"/>
                  </a:cubicBezTo>
                  <a:cubicBezTo>
                    <a:pt x="297" y="2402"/>
                    <a:pt x="320" y="2516"/>
                    <a:pt x="388" y="2585"/>
                  </a:cubicBezTo>
                  <a:cubicBezTo>
                    <a:pt x="0" y="4821"/>
                    <a:pt x="46" y="7195"/>
                    <a:pt x="1484" y="9090"/>
                  </a:cubicBezTo>
                  <a:cubicBezTo>
                    <a:pt x="2442" y="10342"/>
                    <a:pt x="3818" y="10919"/>
                    <a:pt x="5257" y="10919"/>
                  </a:cubicBezTo>
                  <a:cubicBezTo>
                    <a:pt x="6047" y="10919"/>
                    <a:pt x="6855" y="10745"/>
                    <a:pt x="7624" y="10414"/>
                  </a:cubicBezTo>
                  <a:cubicBezTo>
                    <a:pt x="9678" y="9501"/>
                    <a:pt x="11687" y="7538"/>
                    <a:pt x="11367" y="5118"/>
                  </a:cubicBezTo>
                  <a:cubicBezTo>
                    <a:pt x="11071" y="2744"/>
                    <a:pt x="8925" y="1010"/>
                    <a:pt x="6734" y="348"/>
                  </a:cubicBezTo>
                  <a:cubicBezTo>
                    <a:pt x="6057" y="140"/>
                    <a:pt x="5205" y="0"/>
                    <a:pt x="4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1022725" y="649425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1"/>
                  </a:moveTo>
                  <a:lnTo>
                    <a:pt x="24" y="1"/>
                  </a:lnTo>
                  <a:cubicBezTo>
                    <a:pt x="1" y="23"/>
                    <a:pt x="1" y="23"/>
                    <a:pt x="1" y="23"/>
                  </a:cubicBezTo>
                  <a:cubicBezTo>
                    <a:pt x="24" y="23"/>
                    <a:pt x="24" y="23"/>
                    <a:pt x="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1025575" y="638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963950" y="606625"/>
              <a:ext cx="82775" cy="69900"/>
            </a:xfrm>
            <a:custGeom>
              <a:avLst/>
              <a:gdLst/>
              <a:ahLst/>
              <a:cxnLst/>
              <a:rect l="l" t="t" r="r" b="b"/>
              <a:pathLst>
                <a:path w="3311" h="2796" extrusionOk="0">
                  <a:moveTo>
                    <a:pt x="1644" y="754"/>
                  </a:moveTo>
                  <a:cubicBezTo>
                    <a:pt x="1667" y="777"/>
                    <a:pt x="1713" y="777"/>
                    <a:pt x="1736" y="777"/>
                  </a:cubicBezTo>
                  <a:cubicBezTo>
                    <a:pt x="1781" y="800"/>
                    <a:pt x="1850" y="822"/>
                    <a:pt x="1918" y="845"/>
                  </a:cubicBezTo>
                  <a:cubicBezTo>
                    <a:pt x="1964" y="868"/>
                    <a:pt x="1987" y="891"/>
                    <a:pt x="2032" y="891"/>
                  </a:cubicBezTo>
                  <a:cubicBezTo>
                    <a:pt x="2078" y="914"/>
                    <a:pt x="2101" y="937"/>
                    <a:pt x="2146" y="982"/>
                  </a:cubicBezTo>
                  <a:cubicBezTo>
                    <a:pt x="2192" y="1005"/>
                    <a:pt x="2260" y="1028"/>
                    <a:pt x="2306" y="1074"/>
                  </a:cubicBezTo>
                  <a:cubicBezTo>
                    <a:pt x="2329" y="1096"/>
                    <a:pt x="2352" y="1119"/>
                    <a:pt x="2397" y="1142"/>
                  </a:cubicBezTo>
                  <a:cubicBezTo>
                    <a:pt x="2420" y="1165"/>
                    <a:pt x="2443" y="1188"/>
                    <a:pt x="2443" y="1211"/>
                  </a:cubicBezTo>
                  <a:cubicBezTo>
                    <a:pt x="2466" y="1211"/>
                    <a:pt x="2466" y="1233"/>
                    <a:pt x="2466" y="1233"/>
                  </a:cubicBezTo>
                  <a:cubicBezTo>
                    <a:pt x="2466" y="1242"/>
                    <a:pt x="2469" y="1250"/>
                    <a:pt x="2473" y="1257"/>
                  </a:cubicBezTo>
                  <a:lnTo>
                    <a:pt x="2473" y="1257"/>
                  </a:lnTo>
                  <a:cubicBezTo>
                    <a:pt x="2471" y="1256"/>
                    <a:pt x="2468" y="1256"/>
                    <a:pt x="2466" y="1256"/>
                  </a:cubicBezTo>
                  <a:cubicBezTo>
                    <a:pt x="2489" y="1279"/>
                    <a:pt x="2489" y="1279"/>
                    <a:pt x="2489" y="1302"/>
                  </a:cubicBezTo>
                  <a:cubicBezTo>
                    <a:pt x="2489" y="1325"/>
                    <a:pt x="2512" y="1325"/>
                    <a:pt x="2512" y="1347"/>
                  </a:cubicBezTo>
                  <a:cubicBezTo>
                    <a:pt x="2512" y="1370"/>
                    <a:pt x="2512" y="1393"/>
                    <a:pt x="2512" y="1393"/>
                  </a:cubicBezTo>
                  <a:cubicBezTo>
                    <a:pt x="2512" y="1416"/>
                    <a:pt x="2512" y="1416"/>
                    <a:pt x="2512" y="1439"/>
                  </a:cubicBezTo>
                  <a:cubicBezTo>
                    <a:pt x="2512" y="1484"/>
                    <a:pt x="2489" y="1507"/>
                    <a:pt x="2489" y="1530"/>
                  </a:cubicBezTo>
                  <a:cubicBezTo>
                    <a:pt x="2480" y="1539"/>
                    <a:pt x="2471" y="1555"/>
                    <a:pt x="2466" y="1567"/>
                  </a:cubicBezTo>
                  <a:lnTo>
                    <a:pt x="2466" y="1567"/>
                  </a:lnTo>
                  <a:cubicBezTo>
                    <a:pt x="2460" y="1576"/>
                    <a:pt x="2455" y="1587"/>
                    <a:pt x="2443" y="1599"/>
                  </a:cubicBezTo>
                  <a:cubicBezTo>
                    <a:pt x="2420" y="1644"/>
                    <a:pt x="2397" y="1667"/>
                    <a:pt x="2375" y="1713"/>
                  </a:cubicBezTo>
                  <a:cubicBezTo>
                    <a:pt x="2375" y="1735"/>
                    <a:pt x="2352" y="1735"/>
                    <a:pt x="2352" y="1735"/>
                  </a:cubicBezTo>
                  <a:cubicBezTo>
                    <a:pt x="2352" y="1758"/>
                    <a:pt x="2329" y="1758"/>
                    <a:pt x="2329" y="1781"/>
                  </a:cubicBezTo>
                  <a:cubicBezTo>
                    <a:pt x="2306" y="1804"/>
                    <a:pt x="2260" y="1827"/>
                    <a:pt x="2238" y="1850"/>
                  </a:cubicBezTo>
                  <a:cubicBezTo>
                    <a:pt x="2238" y="1872"/>
                    <a:pt x="2192" y="1895"/>
                    <a:pt x="2169" y="1895"/>
                  </a:cubicBezTo>
                  <a:cubicBezTo>
                    <a:pt x="2124" y="1918"/>
                    <a:pt x="2101" y="1941"/>
                    <a:pt x="2055" y="1964"/>
                  </a:cubicBezTo>
                  <a:cubicBezTo>
                    <a:pt x="2009" y="1987"/>
                    <a:pt x="1964" y="1987"/>
                    <a:pt x="1941" y="2009"/>
                  </a:cubicBezTo>
                  <a:cubicBezTo>
                    <a:pt x="1895" y="2009"/>
                    <a:pt x="1850" y="2032"/>
                    <a:pt x="1804" y="2032"/>
                  </a:cubicBezTo>
                  <a:lnTo>
                    <a:pt x="1530" y="2032"/>
                  </a:lnTo>
                  <a:cubicBezTo>
                    <a:pt x="1507" y="2032"/>
                    <a:pt x="1484" y="2032"/>
                    <a:pt x="1462" y="2009"/>
                  </a:cubicBezTo>
                  <a:cubicBezTo>
                    <a:pt x="1416" y="2009"/>
                    <a:pt x="1370" y="1987"/>
                    <a:pt x="1325" y="1987"/>
                  </a:cubicBezTo>
                  <a:cubicBezTo>
                    <a:pt x="1325" y="1987"/>
                    <a:pt x="1302" y="1964"/>
                    <a:pt x="1279" y="1964"/>
                  </a:cubicBezTo>
                  <a:cubicBezTo>
                    <a:pt x="1279" y="1964"/>
                    <a:pt x="1256" y="1964"/>
                    <a:pt x="1256" y="1941"/>
                  </a:cubicBezTo>
                  <a:cubicBezTo>
                    <a:pt x="1211" y="1918"/>
                    <a:pt x="1165" y="1895"/>
                    <a:pt x="1119" y="1872"/>
                  </a:cubicBezTo>
                  <a:cubicBezTo>
                    <a:pt x="1096" y="1850"/>
                    <a:pt x="1074" y="1827"/>
                    <a:pt x="1051" y="1804"/>
                  </a:cubicBezTo>
                  <a:cubicBezTo>
                    <a:pt x="1051" y="1804"/>
                    <a:pt x="1028" y="1781"/>
                    <a:pt x="1005" y="1758"/>
                  </a:cubicBezTo>
                  <a:cubicBezTo>
                    <a:pt x="1005" y="1758"/>
                    <a:pt x="1005" y="1735"/>
                    <a:pt x="1005" y="1735"/>
                  </a:cubicBezTo>
                  <a:cubicBezTo>
                    <a:pt x="982" y="1690"/>
                    <a:pt x="959" y="1644"/>
                    <a:pt x="914" y="1599"/>
                  </a:cubicBezTo>
                  <a:cubicBezTo>
                    <a:pt x="914" y="1576"/>
                    <a:pt x="914" y="1530"/>
                    <a:pt x="891" y="1507"/>
                  </a:cubicBezTo>
                  <a:cubicBezTo>
                    <a:pt x="891" y="1484"/>
                    <a:pt x="891" y="1462"/>
                    <a:pt x="868" y="1439"/>
                  </a:cubicBezTo>
                  <a:cubicBezTo>
                    <a:pt x="868" y="1439"/>
                    <a:pt x="868" y="1439"/>
                    <a:pt x="868" y="1416"/>
                  </a:cubicBezTo>
                  <a:cubicBezTo>
                    <a:pt x="868" y="1370"/>
                    <a:pt x="868" y="1325"/>
                    <a:pt x="868" y="1279"/>
                  </a:cubicBezTo>
                  <a:cubicBezTo>
                    <a:pt x="868" y="1279"/>
                    <a:pt x="868" y="1256"/>
                    <a:pt x="868" y="1256"/>
                  </a:cubicBezTo>
                  <a:cubicBezTo>
                    <a:pt x="868" y="1233"/>
                    <a:pt x="891" y="1188"/>
                    <a:pt x="891" y="1188"/>
                  </a:cubicBezTo>
                  <a:cubicBezTo>
                    <a:pt x="891" y="1165"/>
                    <a:pt x="891" y="1165"/>
                    <a:pt x="891" y="1165"/>
                  </a:cubicBezTo>
                  <a:cubicBezTo>
                    <a:pt x="982" y="1142"/>
                    <a:pt x="1074" y="1074"/>
                    <a:pt x="1119" y="982"/>
                  </a:cubicBezTo>
                  <a:cubicBezTo>
                    <a:pt x="1119" y="959"/>
                    <a:pt x="1142" y="937"/>
                    <a:pt x="1142" y="914"/>
                  </a:cubicBezTo>
                  <a:cubicBezTo>
                    <a:pt x="1165" y="891"/>
                    <a:pt x="1188" y="891"/>
                    <a:pt x="1188" y="868"/>
                  </a:cubicBezTo>
                  <a:cubicBezTo>
                    <a:pt x="1188" y="868"/>
                    <a:pt x="1233" y="845"/>
                    <a:pt x="1233" y="845"/>
                  </a:cubicBezTo>
                  <a:cubicBezTo>
                    <a:pt x="1256" y="822"/>
                    <a:pt x="1256" y="822"/>
                    <a:pt x="1256" y="822"/>
                  </a:cubicBezTo>
                  <a:cubicBezTo>
                    <a:pt x="1279" y="822"/>
                    <a:pt x="1302" y="800"/>
                    <a:pt x="1325" y="800"/>
                  </a:cubicBezTo>
                  <a:cubicBezTo>
                    <a:pt x="1347" y="777"/>
                    <a:pt x="1393" y="777"/>
                    <a:pt x="1416" y="754"/>
                  </a:cubicBezTo>
                  <a:close/>
                  <a:moveTo>
                    <a:pt x="1520" y="1"/>
                  </a:moveTo>
                  <a:cubicBezTo>
                    <a:pt x="1433" y="1"/>
                    <a:pt x="1345" y="8"/>
                    <a:pt x="1256" y="24"/>
                  </a:cubicBezTo>
                  <a:cubicBezTo>
                    <a:pt x="1005" y="69"/>
                    <a:pt x="754" y="206"/>
                    <a:pt x="594" y="412"/>
                  </a:cubicBezTo>
                  <a:cubicBezTo>
                    <a:pt x="503" y="434"/>
                    <a:pt x="412" y="480"/>
                    <a:pt x="343" y="571"/>
                  </a:cubicBezTo>
                  <a:cubicBezTo>
                    <a:pt x="1" y="1028"/>
                    <a:pt x="46" y="1713"/>
                    <a:pt x="366" y="2169"/>
                  </a:cubicBezTo>
                  <a:cubicBezTo>
                    <a:pt x="680" y="2595"/>
                    <a:pt x="1175" y="2795"/>
                    <a:pt x="1679" y="2795"/>
                  </a:cubicBezTo>
                  <a:cubicBezTo>
                    <a:pt x="1797" y="2795"/>
                    <a:pt x="1915" y="2784"/>
                    <a:pt x="2032" y="2763"/>
                  </a:cubicBezTo>
                  <a:cubicBezTo>
                    <a:pt x="2580" y="2648"/>
                    <a:pt x="3082" y="2238"/>
                    <a:pt x="3242" y="1667"/>
                  </a:cubicBezTo>
                  <a:cubicBezTo>
                    <a:pt x="3310" y="1393"/>
                    <a:pt x="3265" y="1074"/>
                    <a:pt x="3105" y="822"/>
                  </a:cubicBezTo>
                  <a:cubicBezTo>
                    <a:pt x="2922" y="549"/>
                    <a:pt x="2626" y="343"/>
                    <a:pt x="2352" y="206"/>
                  </a:cubicBezTo>
                  <a:cubicBezTo>
                    <a:pt x="2088" y="83"/>
                    <a:pt x="1811" y="1"/>
                    <a:pt x="1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" name="Google Shape;163;p4"/>
          <p:cNvGrpSpPr/>
          <p:nvPr/>
        </p:nvGrpSpPr>
        <p:grpSpPr>
          <a:xfrm rot="-2335426">
            <a:off x="-103754" y="3961016"/>
            <a:ext cx="1084249" cy="1583336"/>
            <a:chOff x="6208650" y="2186900"/>
            <a:chExt cx="1084225" cy="1583300"/>
          </a:xfrm>
        </p:grpSpPr>
        <p:grpSp>
          <p:nvGrpSpPr>
            <p:cNvPr id="164" name="Google Shape;164;p4"/>
            <p:cNvGrpSpPr/>
            <p:nvPr/>
          </p:nvGrpSpPr>
          <p:grpSpPr>
            <a:xfrm>
              <a:off x="6693675" y="2186900"/>
              <a:ext cx="465675" cy="498700"/>
              <a:chOff x="6693675" y="2186900"/>
              <a:chExt cx="465675" cy="498700"/>
            </a:xfrm>
          </p:grpSpPr>
          <p:sp>
            <p:nvSpPr>
              <p:cNvPr id="165" name="Google Shape;165;p4"/>
              <p:cNvSpPr/>
              <p:nvPr/>
            </p:nvSpPr>
            <p:spPr>
              <a:xfrm>
                <a:off x="6693675" y="2571325"/>
                <a:ext cx="71350" cy="48525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1941" extrusionOk="0">
                    <a:moveTo>
                      <a:pt x="2205" y="0"/>
                    </a:moveTo>
                    <a:cubicBezTo>
                      <a:pt x="2108" y="0"/>
                      <a:pt x="2009" y="23"/>
                      <a:pt x="1918" y="69"/>
                    </a:cubicBezTo>
                    <a:cubicBezTo>
                      <a:pt x="1393" y="343"/>
                      <a:pt x="891" y="616"/>
                      <a:pt x="366" y="890"/>
                    </a:cubicBezTo>
                    <a:cubicBezTo>
                      <a:pt x="115" y="1027"/>
                      <a:pt x="1" y="1415"/>
                      <a:pt x="160" y="1666"/>
                    </a:cubicBezTo>
                    <a:cubicBezTo>
                      <a:pt x="282" y="1849"/>
                      <a:pt x="465" y="1940"/>
                      <a:pt x="661" y="1940"/>
                    </a:cubicBezTo>
                    <a:cubicBezTo>
                      <a:pt x="759" y="1940"/>
                      <a:pt x="860" y="1917"/>
                      <a:pt x="959" y="1872"/>
                    </a:cubicBezTo>
                    <a:cubicBezTo>
                      <a:pt x="1462" y="1598"/>
                      <a:pt x="1986" y="1324"/>
                      <a:pt x="2489" y="1050"/>
                    </a:cubicBezTo>
                    <a:cubicBezTo>
                      <a:pt x="2763" y="913"/>
                      <a:pt x="2854" y="525"/>
                      <a:pt x="2694" y="274"/>
                    </a:cubicBezTo>
                    <a:cubicBezTo>
                      <a:pt x="2588" y="91"/>
                      <a:pt x="2400" y="0"/>
                      <a:pt x="22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4"/>
              <p:cNvSpPr/>
              <p:nvPr/>
            </p:nvSpPr>
            <p:spPr>
              <a:xfrm>
                <a:off x="6814650" y="2499725"/>
                <a:ext cx="76500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3060" h="2162" extrusionOk="0">
                    <a:moveTo>
                      <a:pt x="2399" y="1"/>
                    </a:moveTo>
                    <a:cubicBezTo>
                      <a:pt x="2301" y="1"/>
                      <a:pt x="2199" y="26"/>
                      <a:pt x="2101" y="79"/>
                    </a:cubicBezTo>
                    <a:cubicBezTo>
                      <a:pt x="1530" y="422"/>
                      <a:pt x="959" y="764"/>
                      <a:pt x="366" y="1107"/>
                    </a:cubicBezTo>
                    <a:cubicBezTo>
                      <a:pt x="115" y="1244"/>
                      <a:pt x="1" y="1632"/>
                      <a:pt x="160" y="1883"/>
                    </a:cubicBezTo>
                    <a:cubicBezTo>
                      <a:pt x="270" y="2054"/>
                      <a:pt x="464" y="2162"/>
                      <a:pt x="664" y="2162"/>
                    </a:cubicBezTo>
                    <a:cubicBezTo>
                      <a:pt x="756" y="2162"/>
                      <a:pt x="850" y="2139"/>
                      <a:pt x="936" y="2088"/>
                    </a:cubicBezTo>
                    <a:cubicBezTo>
                      <a:pt x="1530" y="1746"/>
                      <a:pt x="2101" y="1403"/>
                      <a:pt x="2694" y="1061"/>
                    </a:cubicBezTo>
                    <a:cubicBezTo>
                      <a:pt x="2945" y="901"/>
                      <a:pt x="3059" y="536"/>
                      <a:pt x="2899" y="285"/>
                    </a:cubicBezTo>
                    <a:cubicBezTo>
                      <a:pt x="2778" y="102"/>
                      <a:pt x="2595" y="1"/>
                      <a:pt x="23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4"/>
              <p:cNvSpPr/>
              <p:nvPr/>
            </p:nvSpPr>
            <p:spPr>
              <a:xfrm>
                <a:off x="6921925" y="2420000"/>
                <a:ext cx="64525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2581" h="2470" extrusionOk="0">
                    <a:moveTo>
                      <a:pt x="2053" y="1"/>
                    </a:moveTo>
                    <a:cubicBezTo>
                      <a:pt x="2039" y="1"/>
                      <a:pt x="2024" y="2"/>
                      <a:pt x="2009" y="4"/>
                    </a:cubicBezTo>
                    <a:cubicBezTo>
                      <a:pt x="1850" y="4"/>
                      <a:pt x="1713" y="50"/>
                      <a:pt x="1599" y="164"/>
                    </a:cubicBezTo>
                    <a:cubicBezTo>
                      <a:pt x="1165" y="644"/>
                      <a:pt x="686" y="1100"/>
                      <a:pt x="161" y="1511"/>
                    </a:cubicBezTo>
                    <a:cubicBezTo>
                      <a:pt x="46" y="1579"/>
                      <a:pt x="1" y="1785"/>
                      <a:pt x="1" y="1899"/>
                    </a:cubicBezTo>
                    <a:cubicBezTo>
                      <a:pt x="1" y="2036"/>
                      <a:pt x="69" y="2218"/>
                      <a:pt x="161" y="2310"/>
                    </a:cubicBezTo>
                    <a:cubicBezTo>
                      <a:pt x="275" y="2401"/>
                      <a:pt x="412" y="2470"/>
                      <a:pt x="571" y="2470"/>
                    </a:cubicBezTo>
                    <a:cubicBezTo>
                      <a:pt x="617" y="2470"/>
                      <a:pt x="663" y="2470"/>
                      <a:pt x="708" y="2447"/>
                    </a:cubicBezTo>
                    <a:cubicBezTo>
                      <a:pt x="823" y="2424"/>
                      <a:pt x="891" y="2378"/>
                      <a:pt x="982" y="2310"/>
                    </a:cubicBezTo>
                    <a:cubicBezTo>
                      <a:pt x="1484" y="1899"/>
                      <a:pt x="1964" y="1465"/>
                      <a:pt x="2397" y="963"/>
                    </a:cubicBezTo>
                    <a:cubicBezTo>
                      <a:pt x="2512" y="872"/>
                      <a:pt x="2580" y="735"/>
                      <a:pt x="2580" y="575"/>
                    </a:cubicBezTo>
                    <a:cubicBezTo>
                      <a:pt x="2580" y="438"/>
                      <a:pt x="2512" y="256"/>
                      <a:pt x="2397" y="164"/>
                    </a:cubicBezTo>
                    <a:cubicBezTo>
                      <a:pt x="2316" y="83"/>
                      <a:pt x="2179" y="1"/>
                      <a:pt x="20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4"/>
              <p:cNvSpPr/>
              <p:nvPr/>
            </p:nvSpPr>
            <p:spPr>
              <a:xfrm>
                <a:off x="7018950" y="2307550"/>
                <a:ext cx="50800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2032" h="2865" extrusionOk="0">
                    <a:moveTo>
                      <a:pt x="1413" y="1"/>
                    </a:moveTo>
                    <a:cubicBezTo>
                      <a:pt x="1219" y="1"/>
                      <a:pt x="1025" y="87"/>
                      <a:pt x="936" y="280"/>
                    </a:cubicBezTo>
                    <a:cubicBezTo>
                      <a:pt x="662" y="850"/>
                      <a:pt x="388" y="1444"/>
                      <a:pt x="91" y="2014"/>
                    </a:cubicBezTo>
                    <a:cubicBezTo>
                      <a:pt x="23" y="2151"/>
                      <a:pt x="0" y="2311"/>
                      <a:pt x="46" y="2448"/>
                    </a:cubicBezTo>
                    <a:cubicBezTo>
                      <a:pt x="91" y="2585"/>
                      <a:pt x="183" y="2722"/>
                      <a:pt x="297" y="2791"/>
                    </a:cubicBezTo>
                    <a:cubicBezTo>
                      <a:pt x="393" y="2839"/>
                      <a:pt x="504" y="2864"/>
                      <a:pt x="612" y="2864"/>
                    </a:cubicBezTo>
                    <a:cubicBezTo>
                      <a:pt x="813" y="2864"/>
                      <a:pt x="1007" y="2777"/>
                      <a:pt x="1096" y="2585"/>
                    </a:cubicBezTo>
                    <a:cubicBezTo>
                      <a:pt x="1370" y="2014"/>
                      <a:pt x="1644" y="1444"/>
                      <a:pt x="1917" y="850"/>
                    </a:cubicBezTo>
                    <a:cubicBezTo>
                      <a:pt x="1986" y="713"/>
                      <a:pt x="2032" y="576"/>
                      <a:pt x="1986" y="417"/>
                    </a:cubicBezTo>
                    <a:cubicBezTo>
                      <a:pt x="1940" y="280"/>
                      <a:pt x="1849" y="143"/>
                      <a:pt x="1712" y="74"/>
                    </a:cubicBezTo>
                    <a:cubicBezTo>
                      <a:pt x="1624" y="26"/>
                      <a:pt x="1518" y="1"/>
                      <a:pt x="14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4"/>
              <p:cNvSpPr/>
              <p:nvPr/>
            </p:nvSpPr>
            <p:spPr>
              <a:xfrm>
                <a:off x="7068575" y="2186900"/>
                <a:ext cx="42825" cy="76700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3068" extrusionOk="0">
                    <a:moveTo>
                      <a:pt x="1116" y="0"/>
                    </a:moveTo>
                    <a:cubicBezTo>
                      <a:pt x="860" y="0"/>
                      <a:pt x="607" y="153"/>
                      <a:pt x="549" y="404"/>
                    </a:cubicBezTo>
                    <a:cubicBezTo>
                      <a:pt x="389" y="1066"/>
                      <a:pt x="229" y="1705"/>
                      <a:pt x="69" y="2344"/>
                    </a:cubicBezTo>
                    <a:cubicBezTo>
                      <a:pt x="1" y="2641"/>
                      <a:pt x="161" y="2983"/>
                      <a:pt x="480" y="3051"/>
                    </a:cubicBezTo>
                    <a:cubicBezTo>
                      <a:pt x="526" y="3062"/>
                      <a:pt x="573" y="3067"/>
                      <a:pt x="619" y="3067"/>
                    </a:cubicBezTo>
                    <a:cubicBezTo>
                      <a:pt x="870" y="3067"/>
                      <a:pt x="1111" y="2914"/>
                      <a:pt x="1188" y="2663"/>
                    </a:cubicBezTo>
                    <a:lnTo>
                      <a:pt x="1644" y="723"/>
                    </a:lnTo>
                    <a:cubicBezTo>
                      <a:pt x="1713" y="427"/>
                      <a:pt x="1553" y="84"/>
                      <a:pt x="1256" y="16"/>
                    </a:cubicBezTo>
                    <a:cubicBezTo>
                      <a:pt x="1210" y="5"/>
                      <a:pt x="1163" y="0"/>
                      <a:pt x="11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4"/>
              <p:cNvSpPr/>
              <p:nvPr/>
            </p:nvSpPr>
            <p:spPr>
              <a:xfrm>
                <a:off x="7097125" y="2266025"/>
                <a:ext cx="45100" cy="7947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3179" extrusionOk="0">
                    <a:moveTo>
                      <a:pt x="1210" y="1"/>
                    </a:moveTo>
                    <a:cubicBezTo>
                      <a:pt x="890" y="23"/>
                      <a:pt x="662" y="252"/>
                      <a:pt x="639" y="571"/>
                    </a:cubicBezTo>
                    <a:cubicBezTo>
                      <a:pt x="639" y="640"/>
                      <a:pt x="639" y="708"/>
                      <a:pt x="616" y="777"/>
                    </a:cubicBezTo>
                    <a:cubicBezTo>
                      <a:pt x="571" y="1051"/>
                      <a:pt x="525" y="1324"/>
                      <a:pt x="434" y="1598"/>
                    </a:cubicBezTo>
                    <a:cubicBezTo>
                      <a:pt x="388" y="1735"/>
                      <a:pt x="343" y="1872"/>
                      <a:pt x="297" y="2009"/>
                    </a:cubicBezTo>
                    <a:cubicBezTo>
                      <a:pt x="274" y="2055"/>
                      <a:pt x="251" y="2078"/>
                      <a:pt x="251" y="2123"/>
                    </a:cubicBezTo>
                    <a:cubicBezTo>
                      <a:pt x="206" y="2192"/>
                      <a:pt x="183" y="2260"/>
                      <a:pt x="137" y="2329"/>
                    </a:cubicBezTo>
                    <a:cubicBezTo>
                      <a:pt x="0" y="2603"/>
                      <a:pt x="69" y="2968"/>
                      <a:pt x="343" y="3105"/>
                    </a:cubicBezTo>
                    <a:cubicBezTo>
                      <a:pt x="431" y="3153"/>
                      <a:pt x="536" y="3179"/>
                      <a:pt x="642" y="3179"/>
                    </a:cubicBezTo>
                    <a:cubicBezTo>
                      <a:pt x="836" y="3179"/>
                      <a:pt x="1030" y="3092"/>
                      <a:pt x="1119" y="2899"/>
                    </a:cubicBezTo>
                    <a:cubicBezTo>
                      <a:pt x="1507" y="2169"/>
                      <a:pt x="1712" y="1393"/>
                      <a:pt x="1781" y="571"/>
                    </a:cubicBezTo>
                    <a:cubicBezTo>
                      <a:pt x="1803" y="275"/>
                      <a:pt x="1507" y="1"/>
                      <a:pt x="12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4"/>
              <p:cNvSpPr/>
              <p:nvPr/>
            </p:nvSpPr>
            <p:spPr>
              <a:xfrm>
                <a:off x="7011525" y="2425225"/>
                <a:ext cx="58800" cy="64650"/>
              </a:xfrm>
              <a:custGeom>
                <a:avLst/>
                <a:gdLst/>
                <a:ahLst/>
                <a:cxnLst/>
                <a:rect l="l" t="t" r="r" b="b"/>
                <a:pathLst>
                  <a:path w="2352" h="2586" extrusionOk="0">
                    <a:moveTo>
                      <a:pt x="1686" y="0"/>
                    </a:moveTo>
                    <a:cubicBezTo>
                      <a:pt x="1438" y="0"/>
                      <a:pt x="1236" y="167"/>
                      <a:pt x="1142" y="412"/>
                    </a:cubicBezTo>
                    <a:cubicBezTo>
                      <a:pt x="1142" y="457"/>
                      <a:pt x="1119" y="503"/>
                      <a:pt x="1096" y="549"/>
                    </a:cubicBezTo>
                    <a:cubicBezTo>
                      <a:pt x="1028" y="708"/>
                      <a:pt x="936" y="868"/>
                      <a:pt x="822" y="1028"/>
                    </a:cubicBezTo>
                    <a:cubicBezTo>
                      <a:pt x="708" y="1165"/>
                      <a:pt x="571" y="1302"/>
                      <a:pt x="411" y="1416"/>
                    </a:cubicBezTo>
                    <a:cubicBezTo>
                      <a:pt x="388" y="1462"/>
                      <a:pt x="343" y="1485"/>
                      <a:pt x="297" y="1507"/>
                    </a:cubicBezTo>
                    <a:cubicBezTo>
                      <a:pt x="160" y="1599"/>
                      <a:pt x="69" y="1713"/>
                      <a:pt x="23" y="1850"/>
                    </a:cubicBezTo>
                    <a:cubicBezTo>
                      <a:pt x="0" y="1987"/>
                      <a:pt x="0" y="2169"/>
                      <a:pt x="92" y="2306"/>
                    </a:cubicBezTo>
                    <a:cubicBezTo>
                      <a:pt x="201" y="2478"/>
                      <a:pt x="395" y="2585"/>
                      <a:pt x="595" y="2585"/>
                    </a:cubicBezTo>
                    <a:cubicBezTo>
                      <a:pt x="687" y="2585"/>
                      <a:pt x="781" y="2562"/>
                      <a:pt x="868" y="2512"/>
                    </a:cubicBezTo>
                    <a:cubicBezTo>
                      <a:pt x="1530" y="2078"/>
                      <a:pt x="2009" y="1462"/>
                      <a:pt x="2260" y="708"/>
                    </a:cubicBezTo>
                    <a:cubicBezTo>
                      <a:pt x="2351" y="435"/>
                      <a:pt x="2146" y="92"/>
                      <a:pt x="1849" y="24"/>
                    </a:cubicBezTo>
                    <a:cubicBezTo>
                      <a:pt x="1793" y="8"/>
                      <a:pt x="1738" y="0"/>
                      <a:pt x="16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4"/>
              <p:cNvSpPr/>
              <p:nvPr/>
            </p:nvSpPr>
            <p:spPr>
              <a:xfrm>
                <a:off x="6885400" y="2530500"/>
                <a:ext cx="77075" cy="63675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2547" extrusionOk="0">
                    <a:moveTo>
                      <a:pt x="2433" y="1"/>
                    </a:moveTo>
                    <a:cubicBezTo>
                      <a:pt x="2292" y="1"/>
                      <a:pt x="2153" y="53"/>
                      <a:pt x="2055" y="172"/>
                    </a:cubicBezTo>
                    <a:cubicBezTo>
                      <a:pt x="1918" y="309"/>
                      <a:pt x="1781" y="446"/>
                      <a:pt x="1644" y="583"/>
                    </a:cubicBezTo>
                    <a:cubicBezTo>
                      <a:pt x="1576" y="652"/>
                      <a:pt x="1507" y="697"/>
                      <a:pt x="1439" y="766"/>
                    </a:cubicBezTo>
                    <a:cubicBezTo>
                      <a:pt x="1393" y="811"/>
                      <a:pt x="1348" y="834"/>
                      <a:pt x="1302" y="857"/>
                    </a:cubicBezTo>
                    <a:cubicBezTo>
                      <a:pt x="1302" y="880"/>
                      <a:pt x="1302" y="880"/>
                      <a:pt x="1302" y="880"/>
                    </a:cubicBezTo>
                    <a:lnTo>
                      <a:pt x="1279" y="880"/>
                    </a:lnTo>
                    <a:cubicBezTo>
                      <a:pt x="982" y="1108"/>
                      <a:pt x="640" y="1314"/>
                      <a:pt x="298" y="1473"/>
                    </a:cubicBezTo>
                    <a:cubicBezTo>
                      <a:pt x="161" y="1542"/>
                      <a:pt x="69" y="1702"/>
                      <a:pt x="24" y="1816"/>
                    </a:cubicBezTo>
                    <a:cubicBezTo>
                      <a:pt x="1" y="1953"/>
                      <a:pt x="1" y="2135"/>
                      <a:pt x="92" y="2272"/>
                    </a:cubicBezTo>
                    <a:cubicBezTo>
                      <a:pt x="214" y="2455"/>
                      <a:pt x="386" y="2546"/>
                      <a:pt x="576" y="2546"/>
                    </a:cubicBezTo>
                    <a:cubicBezTo>
                      <a:pt x="671" y="2546"/>
                      <a:pt x="769" y="2523"/>
                      <a:pt x="868" y="2478"/>
                    </a:cubicBezTo>
                    <a:cubicBezTo>
                      <a:pt x="1622" y="2112"/>
                      <a:pt x="2306" y="1587"/>
                      <a:pt x="2854" y="971"/>
                    </a:cubicBezTo>
                    <a:cubicBezTo>
                      <a:pt x="3060" y="743"/>
                      <a:pt x="3082" y="378"/>
                      <a:pt x="2854" y="172"/>
                    </a:cubicBezTo>
                    <a:cubicBezTo>
                      <a:pt x="2746" y="65"/>
                      <a:pt x="2588" y="1"/>
                      <a:pt x="243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4"/>
              <p:cNvSpPr/>
              <p:nvPr/>
            </p:nvSpPr>
            <p:spPr>
              <a:xfrm>
                <a:off x="6777575" y="2605100"/>
                <a:ext cx="68500" cy="43750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1750" extrusionOk="0">
                    <a:moveTo>
                      <a:pt x="2119" y="0"/>
                    </a:moveTo>
                    <a:cubicBezTo>
                      <a:pt x="2075" y="0"/>
                      <a:pt x="2030" y="6"/>
                      <a:pt x="1986" y="19"/>
                    </a:cubicBezTo>
                    <a:cubicBezTo>
                      <a:pt x="1484" y="224"/>
                      <a:pt x="959" y="430"/>
                      <a:pt x="457" y="635"/>
                    </a:cubicBezTo>
                    <a:cubicBezTo>
                      <a:pt x="297" y="681"/>
                      <a:pt x="183" y="749"/>
                      <a:pt x="114" y="886"/>
                    </a:cubicBezTo>
                    <a:cubicBezTo>
                      <a:pt x="46" y="1023"/>
                      <a:pt x="0" y="1206"/>
                      <a:pt x="46" y="1343"/>
                    </a:cubicBezTo>
                    <a:cubicBezTo>
                      <a:pt x="91" y="1479"/>
                      <a:pt x="183" y="1594"/>
                      <a:pt x="320" y="1685"/>
                    </a:cubicBezTo>
                    <a:cubicBezTo>
                      <a:pt x="400" y="1717"/>
                      <a:pt x="515" y="1749"/>
                      <a:pt x="624" y="1749"/>
                    </a:cubicBezTo>
                    <a:cubicBezTo>
                      <a:pt x="669" y="1749"/>
                      <a:pt x="713" y="1744"/>
                      <a:pt x="753" y="1731"/>
                    </a:cubicBezTo>
                    <a:cubicBezTo>
                      <a:pt x="1278" y="1525"/>
                      <a:pt x="1780" y="1320"/>
                      <a:pt x="2305" y="1137"/>
                    </a:cubicBezTo>
                    <a:cubicBezTo>
                      <a:pt x="2442" y="1069"/>
                      <a:pt x="2556" y="1000"/>
                      <a:pt x="2648" y="863"/>
                    </a:cubicBezTo>
                    <a:cubicBezTo>
                      <a:pt x="2716" y="749"/>
                      <a:pt x="2739" y="566"/>
                      <a:pt x="2693" y="430"/>
                    </a:cubicBezTo>
                    <a:cubicBezTo>
                      <a:pt x="2648" y="293"/>
                      <a:pt x="2556" y="156"/>
                      <a:pt x="2442" y="87"/>
                    </a:cubicBezTo>
                    <a:cubicBezTo>
                      <a:pt x="2344" y="38"/>
                      <a:pt x="2233" y="0"/>
                      <a:pt x="21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4"/>
              <p:cNvSpPr/>
              <p:nvPr/>
            </p:nvSpPr>
            <p:spPr>
              <a:xfrm>
                <a:off x="6858600" y="2627675"/>
                <a:ext cx="78775" cy="57925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2317" extrusionOk="0">
                    <a:moveTo>
                      <a:pt x="2464" y="1"/>
                    </a:moveTo>
                    <a:cubicBezTo>
                      <a:pt x="2372" y="1"/>
                      <a:pt x="2278" y="24"/>
                      <a:pt x="2191" y="74"/>
                    </a:cubicBezTo>
                    <a:lnTo>
                      <a:pt x="388" y="1238"/>
                    </a:lnTo>
                    <a:cubicBezTo>
                      <a:pt x="137" y="1421"/>
                      <a:pt x="0" y="1763"/>
                      <a:pt x="183" y="2037"/>
                    </a:cubicBezTo>
                    <a:cubicBezTo>
                      <a:pt x="292" y="2209"/>
                      <a:pt x="486" y="2316"/>
                      <a:pt x="686" y="2316"/>
                    </a:cubicBezTo>
                    <a:cubicBezTo>
                      <a:pt x="778" y="2316"/>
                      <a:pt x="872" y="2293"/>
                      <a:pt x="959" y="2243"/>
                    </a:cubicBezTo>
                    <a:lnTo>
                      <a:pt x="2762" y="1056"/>
                    </a:lnTo>
                    <a:cubicBezTo>
                      <a:pt x="3013" y="896"/>
                      <a:pt x="3150" y="554"/>
                      <a:pt x="2968" y="280"/>
                    </a:cubicBezTo>
                    <a:cubicBezTo>
                      <a:pt x="2858" y="108"/>
                      <a:pt x="2664" y="1"/>
                      <a:pt x="24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4"/>
              <p:cNvSpPr/>
              <p:nvPr/>
            </p:nvSpPr>
            <p:spPr>
              <a:xfrm>
                <a:off x="6997825" y="2522725"/>
                <a:ext cx="65650" cy="69800"/>
              </a:xfrm>
              <a:custGeom>
                <a:avLst/>
                <a:gdLst/>
                <a:ahLst/>
                <a:cxnLst/>
                <a:rect l="l" t="t" r="r" b="b"/>
                <a:pathLst>
                  <a:path w="2626" h="2792" extrusionOk="0">
                    <a:moveTo>
                      <a:pt x="2099" y="0"/>
                    </a:moveTo>
                    <a:cubicBezTo>
                      <a:pt x="2084" y="0"/>
                      <a:pt x="2069" y="2"/>
                      <a:pt x="2055" y="4"/>
                    </a:cubicBezTo>
                    <a:cubicBezTo>
                      <a:pt x="1918" y="4"/>
                      <a:pt x="1735" y="50"/>
                      <a:pt x="1644" y="164"/>
                    </a:cubicBezTo>
                    <a:cubicBezTo>
                      <a:pt x="1188" y="734"/>
                      <a:pt x="731" y="1282"/>
                      <a:pt x="229" y="1830"/>
                    </a:cubicBezTo>
                    <a:cubicBezTo>
                      <a:pt x="23" y="2035"/>
                      <a:pt x="1" y="2423"/>
                      <a:pt x="229" y="2629"/>
                    </a:cubicBezTo>
                    <a:cubicBezTo>
                      <a:pt x="346" y="2734"/>
                      <a:pt x="499" y="2792"/>
                      <a:pt x="648" y="2792"/>
                    </a:cubicBezTo>
                    <a:cubicBezTo>
                      <a:pt x="790" y="2792"/>
                      <a:pt x="928" y="2740"/>
                      <a:pt x="1028" y="2629"/>
                    </a:cubicBezTo>
                    <a:cubicBezTo>
                      <a:pt x="1530" y="2104"/>
                      <a:pt x="2009" y="1533"/>
                      <a:pt x="2443" y="963"/>
                    </a:cubicBezTo>
                    <a:cubicBezTo>
                      <a:pt x="2557" y="849"/>
                      <a:pt x="2625" y="734"/>
                      <a:pt x="2625" y="575"/>
                    </a:cubicBezTo>
                    <a:cubicBezTo>
                      <a:pt x="2625" y="415"/>
                      <a:pt x="2557" y="255"/>
                      <a:pt x="2443" y="164"/>
                    </a:cubicBezTo>
                    <a:cubicBezTo>
                      <a:pt x="2361" y="82"/>
                      <a:pt x="2225" y="0"/>
                      <a:pt x="2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4"/>
              <p:cNvSpPr/>
              <p:nvPr/>
            </p:nvSpPr>
            <p:spPr>
              <a:xfrm>
                <a:off x="7096550" y="2366250"/>
                <a:ext cx="62800" cy="91975"/>
              </a:xfrm>
              <a:custGeom>
                <a:avLst/>
                <a:gdLst/>
                <a:ahLst/>
                <a:cxnLst/>
                <a:rect l="l" t="t" r="r" b="b"/>
                <a:pathLst>
                  <a:path w="2512" h="3679" extrusionOk="0">
                    <a:moveTo>
                      <a:pt x="1948" y="0"/>
                    </a:moveTo>
                    <a:cubicBezTo>
                      <a:pt x="1694" y="0"/>
                      <a:pt x="1407" y="140"/>
                      <a:pt x="1347" y="420"/>
                    </a:cubicBezTo>
                    <a:cubicBezTo>
                      <a:pt x="1301" y="648"/>
                      <a:pt x="1256" y="853"/>
                      <a:pt x="1164" y="1082"/>
                    </a:cubicBezTo>
                    <a:cubicBezTo>
                      <a:pt x="1164" y="1127"/>
                      <a:pt x="1142" y="1196"/>
                      <a:pt x="1119" y="1241"/>
                    </a:cubicBezTo>
                    <a:cubicBezTo>
                      <a:pt x="1096" y="1264"/>
                      <a:pt x="1096" y="1333"/>
                      <a:pt x="1073" y="1378"/>
                    </a:cubicBezTo>
                    <a:cubicBezTo>
                      <a:pt x="1073" y="1365"/>
                      <a:pt x="1073" y="1352"/>
                      <a:pt x="1069" y="1352"/>
                    </a:cubicBezTo>
                    <a:cubicBezTo>
                      <a:pt x="1066" y="1352"/>
                      <a:pt x="1060" y="1359"/>
                      <a:pt x="1050" y="1378"/>
                    </a:cubicBezTo>
                    <a:cubicBezTo>
                      <a:pt x="1050" y="1401"/>
                      <a:pt x="1028" y="1424"/>
                      <a:pt x="1028" y="1470"/>
                    </a:cubicBezTo>
                    <a:cubicBezTo>
                      <a:pt x="1005" y="1515"/>
                      <a:pt x="959" y="1584"/>
                      <a:pt x="936" y="1629"/>
                    </a:cubicBezTo>
                    <a:cubicBezTo>
                      <a:pt x="845" y="1835"/>
                      <a:pt x="731" y="2040"/>
                      <a:pt x="594" y="2223"/>
                    </a:cubicBezTo>
                    <a:cubicBezTo>
                      <a:pt x="525" y="2314"/>
                      <a:pt x="480" y="2406"/>
                      <a:pt x="411" y="2497"/>
                    </a:cubicBezTo>
                    <a:cubicBezTo>
                      <a:pt x="402" y="2506"/>
                      <a:pt x="389" y="2523"/>
                      <a:pt x="380" y="2536"/>
                    </a:cubicBezTo>
                    <a:lnTo>
                      <a:pt x="380" y="2536"/>
                    </a:lnTo>
                    <a:cubicBezTo>
                      <a:pt x="372" y="2547"/>
                      <a:pt x="366" y="2558"/>
                      <a:pt x="366" y="2565"/>
                    </a:cubicBezTo>
                    <a:cubicBezTo>
                      <a:pt x="320" y="2611"/>
                      <a:pt x="274" y="2657"/>
                      <a:pt x="229" y="2702"/>
                    </a:cubicBezTo>
                    <a:cubicBezTo>
                      <a:pt x="46" y="2931"/>
                      <a:pt x="0" y="3296"/>
                      <a:pt x="229" y="3524"/>
                    </a:cubicBezTo>
                    <a:cubicBezTo>
                      <a:pt x="349" y="3620"/>
                      <a:pt x="514" y="3679"/>
                      <a:pt x="673" y="3679"/>
                    </a:cubicBezTo>
                    <a:cubicBezTo>
                      <a:pt x="815" y="3679"/>
                      <a:pt x="953" y="3632"/>
                      <a:pt x="1050" y="3524"/>
                    </a:cubicBezTo>
                    <a:cubicBezTo>
                      <a:pt x="1735" y="2725"/>
                      <a:pt x="2237" y="1766"/>
                      <a:pt x="2465" y="716"/>
                    </a:cubicBezTo>
                    <a:cubicBezTo>
                      <a:pt x="2511" y="420"/>
                      <a:pt x="2374" y="100"/>
                      <a:pt x="2055" y="9"/>
                    </a:cubicBezTo>
                    <a:cubicBezTo>
                      <a:pt x="2020" y="3"/>
                      <a:pt x="1985" y="0"/>
                      <a:pt x="1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" name="Google Shape;177;p4"/>
            <p:cNvGrpSpPr/>
            <p:nvPr/>
          </p:nvGrpSpPr>
          <p:grpSpPr>
            <a:xfrm>
              <a:off x="6958450" y="3653900"/>
              <a:ext cx="334425" cy="116300"/>
              <a:chOff x="6958450" y="3653900"/>
              <a:chExt cx="334425" cy="116300"/>
            </a:xfrm>
          </p:grpSpPr>
          <p:sp>
            <p:nvSpPr>
              <p:cNvPr id="178" name="Google Shape;178;p4"/>
              <p:cNvSpPr/>
              <p:nvPr/>
            </p:nvSpPr>
            <p:spPr>
              <a:xfrm>
                <a:off x="6958450" y="3674500"/>
                <a:ext cx="69075" cy="5625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250" extrusionOk="0">
                    <a:moveTo>
                      <a:pt x="637" y="0"/>
                    </a:moveTo>
                    <a:cubicBezTo>
                      <a:pt x="486" y="0"/>
                      <a:pt x="332" y="51"/>
                      <a:pt x="229" y="154"/>
                    </a:cubicBezTo>
                    <a:cubicBezTo>
                      <a:pt x="1" y="405"/>
                      <a:pt x="23" y="725"/>
                      <a:pt x="229" y="976"/>
                    </a:cubicBezTo>
                    <a:cubicBezTo>
                      <a:pt x="480" y="1250"/>
                      <a:pt x="754" y="1501"/>
                      <a:pt x="1051" y="1706"/>
                    </a:cubicBezTo>
                    <a:cubicBezTo>
                      <a:pt x="1370" y="1935"/>
                      <a:pt x="1690" y="2094"/>
                      <a:pt x="2032" y="2231"/>
                    </a:cubicBezTo>
                    <a:cubicBezTo>
                      <a:pt x="2070" y="2244"/>
                      <a:pt x="2112" y="2250"/>
                      <a:pt x="2155" y="2250"/>
                    </a:cubicBezTo>
                    <a:cubicBezTo>
                      <a:pt x="2266" y="2250"/>
                      <a:pt x="2384" y="2212"/>
                      <a:pt x="2466" y="2163"/>
                    </a:cubicBezTo>
                    <a:cubicBezTo>
                      <a:pt x="2580" y="2094"/>
                      <a:pt x="2694" y="1957"/>
                      <a:pt x="2740" y="1843"/>
                    </a:cubicBezTo>
                    <a:cubicBezTo>
                      <a:pt x="2763" y="1683"/>
                      <a:pt x="2763" y="1524"/>
                      <a:pt x="2671" y="1387"/>
                    </a:cubicBezTo>
                    <a:lnTo>
                      <a:pt x="2580" y="1273"/>
                    </a:lnTo>
                    <a:cubicBezTo>
                      <a:pt x="2557" y="1227"/>
                      <a:pt x="2489" y="1204"/>
                      <a:pt x="2443" y="1181"/>
                    </a:cubicBezTo>
                    <a:cubicBezTo>
                      <a:pt x="2123" y="1044"/>
                      <a:pt x="1827" y="862"/>
                      <a:pt x="1553" y="656"/>
                    </a:cubicBezTo>
                    <a:cubicBezTo>
                      <a:pt x="1370" y="519"/>
                      <a:pt x="1188" y="337"/>
                      <a:pt x="1028" y="154"/>
                    </a:cubicBezTo>
                    <a:cubicBezTo>
                      <a:pt x="936" y="51"/>
                      <a:pt x="788" y="0"/>
                      <a:pt x="6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4"/>
              <p:cNvSpPr/>
              <p:nvPr/>
            </p:nvSpPr>
            <p:spPr>
              <a:xfrm>
                <a:off x="7077725" y="3736650"/>
                <a:ext cx="7705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3082" h="1342" extrusionOk="0">
                    <a:moveTo>
                      <a:pt x="608" y="1"/>
                    </a:moveTo>
                    <a:cubicBezTo>
                      <a:pt x="497" y="1"/>
                      <a:pt x="379" y="38"/>
                      <a:pt x="297" y="88"/>
                    </a:cubicBezTo>
                    <a:cubicBezTo>
                      <a:pt x="160" y="156"/>
                      <a:pt x="46" y="293"/>
                      <a:pt x="23" y="430"/>
                    </a:cubicBezTo>
                    <a:cubicBezTo>
                      <a:pt x="0" y="567"/>
                      <a:pt x="0" y="750"/>
                      <a:pt x="91" y="864"/>
                    </a:cubicBezTo>
                    <a:cubicBezTo>
                      <a:pt x="160" y="1001"/>
                      <a:pt x="274" y="1069"/>
                      <a:pt x="411" y="1138"/>
                    </a:cubicBezTo>
                    <a:cubicBezTo>
                      <a:pt x="778" y="1272"/>
                      <a:pt x="1177" y="1341"/>
                      <a:pt x="1578" y="1341"/>
                    </a:cubicBezTo>
                    <a:cubicBezTo>
                      <a:pt x="1925" y="1341"/>
                      <a:pt x="2274" y="1289"/>
                      <a:pt x="2602" y="1183"/>
                    </a:cubicBezTo>
                    <a:cubicBezTo>
                      <a:pt x="2876" y="1092"/>
                      <a:pt x="3082" y="772"/>
                      <a:pt x="2990" y="476"/>
                    </a:cubicBezTo>
                    <a:cubicBezTo>
                      <a:pt x="2915" y="251"/>
                      <a:pt x="2703" y="58"/>
                      <a:pt x="2453" y="58"/>
                    </a:cubicBezTo>
                    <a:cubicBezTo>
                      <a:pt x="2397" y="58"/>
                      <a:pt x="2340" y="67"/>
                      <a:pt x="2283" y="88"/>
                    </a:cubicBezTo>
                    <a:cubicBezTo>
                      <a:pt x="2146" y="133"/>
                      <a:pt x="2009" y="156"/>
                      <a:pt x="1872" y="179"/>
                    </a:cubicBezTo>
                    <a:cubicBezTo>
                      <a:pt x="1769" y="190"/>
                      <a:pt x="1672" y="196"/>
                      <a:pt x="1575" y="196"/>
                    </a:cubicBezTo>
                    <a:cubicBezTo>
                      <a:pt x="1478" y="196"/>
                      <a:pt x="1381" y="190"/>
                      <a:pt x="1278" y="179"/>
                    </a:cubicBezTo>
                    <a:cubicBezTo>
                      <a:pt x="1096" y="156"/>
                      <a:pt x="913" y="110"/>
                      <a:pt x="731" y="19"/>
                    </a:cubicBezTo>
                    <a:cubicBezTo>
                      <a:pt x="692" y="6"/>
                      <a:pt x="650" y="1"/>
                      <a:pt x="6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4"/>
              <p:cNvSpPr/>
              <p:nvPr/>
            </p:nvSpPr>
            <p:spPr>
              <a:xfrm>
                <a:off x="7207250" y="3699750"/>
                <a:ext cx="85625" cy="56800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2272" extrusionOk="0">
                    <a:moveTo>
                      <a:pt x="2797" y="0"/>
                    </a:moveTo>
                    <a:cubicBezTo>
                      <a:pt x="2654" y="0"/>
                      <a:pt x="2511" y="57"/>
                      <a:pt x="2397" y="171"/>
                    </a:cubicBezTo>
                    <a:cubicBezTo>
                      <a:pt x="2329" y="240"/>
                      <a:pt x="2237" y="308"/>
                      <a:pt x="2169" y="354"/>
                    </a:cubicBezTo>
                    <a:cubicBezTo>
                      <a:pt x="2146" y="377"/>
                      <a:pt x="2146" y="377"/>
                      <a:pt x="2123" y="400"/>
                    </a:cubicBezTo>
                    <a:cubicBezTo>
                      <a:pt x="2100" y="422"/>
                      <a:pt x="2055" y="445"/>
                      <a:pt x="2032" y="468"/>
                    </a:cubicBezTo>
                    <a:cubicBezTo>
                      <a:pt x="1849" y="582"/>
                      <a:pt x="1690" y="696"/>
                      <a:pt x="1507" y="788"/>
                    </a:cubicBezTo>
                    <a:cubicBezTo>
                      <a:pt x="1416" y="833"/>
                      <a:pt x="1347" y="879"/>
                      <a:pt x="1256" y="902"/>
                    </a:cubicBezTo>
                    <a:lnTo>
                      <a:pt x="1210" y="925"/>
                    </a:lnTo>
                    <a:cubicBezTo>
                      <a:pt x="1165" y="947"/>
                      <a:pt x="1119" y="970"/>
                      <a:pt x="1073" y="993"/>
                    </a:cubicBezTo>
                    <a:cubicBezTo>
                      <a:pt x="891" y="1061"/>
                      <a:pt x="685" y="1107"/>
                      <a:pt x="503" y="1153"/>
                    </a:cubicBezTo>
                    <a:cubicBezTo>
                      <a:pt x="206" y="1221"/>
                      <a:pt x="0" y="1564"/>
                      <a:pt x="92" y="1860"/>
                    </a:cubicBezTo>
                    <a:cubicBezTo>
                      <a:pt x="167" y="2105"/>
                      <a:pt x="382" y="2272"/>
                      <a:pt x="634" y="2272"/>
                    </a:cubicBezTo>
                    <a:cubicBezTo>
                      <a:pt x="688" y="2272"/>
                      <a:pt x="743" y="2264"/>
                      <a:pt x="799" y="2248"/>
                    </a:cubicBezTo>
                    <a:cubicBezTo>
                      <a:pt x="1690" y="2043"/>
                      <a:pt x="2534" y="1586"/>
                      <a:pt x="3196" y="970"/>
                    </a:cubicBezTo>
                    <a:cubicBezTo>
                      <a:pt x="3424" y="765"/>
                      <a:pt x="3424" y="377"/>
                      <a:pt x="3196" y="171"/>
                    </a:cubicBezTo>
                    <a:cubicBezTo>
                      <a:pt x="3082" y="57"/>
                      <a:pt x="2939" y="0"/>
                      <a:pt x="27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4"/>
              <p:cNvSpPr/>
              <p:nvPr/>
            </p:nvSpPr>
            <p:spPr>
              <a:xfrm>
                <a:off x="7141625" y="3658950"/>
                <a:ext cx="79925" cy="43600"/>
              </a:xfrm>
              <a:custGeom>
                <a:avLst/>
                <a:gdLst/>
                <a:ahLst/>
                <a:cxnLst/>
                <a:rect l="l" t="t" r="r" b="b"/>
                <a:pathLst>
                  <a:path w="3197" h="1744" extrusionOk="0">
                    <a:moveTo>
                      <a:pt x="2558" y="0"/>
                    </a:moveTo>
                    <a:cubicBezTo>
                      <a:pt x="2461" y="0"/>
                      <a:pt x="2359" y="23"/>
                      <a:pt x="2260" y="69"/>
                    </a:cubicBezTo>
                    <a:cubicBezTo>
                      <a:pt x="2192" y="114"/>
                      <a:pt x="2123" y="137"/>
                      <a:pt x="2032" y="183"/>
                    </a:cubicBezTo>
                    <a:cubicBezTo>
                      <a:pt x="2009" y="206"/>
                      <a:pt x="1986" y="206"/>
                      <a:pt x="1941" y="228"/>
                    </a:cubicBezTo>
                    <a:lnTo>
                      <a:pt x="1918" y="228"/>
                    </a:lnTo>
                    <a:cubicBezTo>
                      <a:pt x="1758" y="297"/>
                      <a:pt x="1598" y="365"/>
                      <a:pt x="1439" y="411"/>
                    </a:cubicBezTo>
                    <a:cubicBezTo>
                      <a:pt x="1119" y="502"/>
                      <a:pt x="777" y="571"/>
                      <a:pt x="457" y="616"/>
                    </a:cubicBezTo>
                    <a:cubicBezTo>
                      <a:pt x="320" y="639"/>
                      <a:pt x="183" y="776"/>
                      <a:pt x="115" y="890"/>
                    </a:cubicBezTo>
                    <a:cubicBezTo>
                      <a:pt x="46" y="1004"/>
                      <a:pt x="1" y="1187"/>
                      <a:pt x="46" y="1324"/>
                    </a:cubicBezTo>
                    <a:cubicBezTo>
                      <a:pt x="92" y="1461"/>
                      <a:pt x="183" y="1598"/>
                      <a:pt x="320" y="1666"/>
                    </a:cubicBezTo>
                    <a:cubicBezTo>
                      <a:pt x="423" y="1718"/>
                      <a:pt x="526" y="1743"/>
                      <a:pt x="638" y="1743"/>
                    </a:cubicBezTo>
                    <a:cubicBezTo>
                      <a:pt x="675" y="1743"/>
                      <a:pt x="714" y="1741"/>
                      <a:pt x="754" y="1735"/>
                    </a:cubicBezTo>
                    <a:cubicBezTo>
                      <a:pt x="1484" y="1621"/>
                      <a:pt x="2192" y="1392"/>
                      <a:pt x="2831" y="1050"/>
                    </a:cubicBezTo>
                    <a:cubicBezTo>
                      <a:pt x="3105" y="913"/>
                      <a:pt x="3196" y="525"/>
                      <a:pt x="3036" y="274"/>
                    </a:cubicBezTo>
                    <a:cubicBezTo>
                      <a:pt x="2930" y="91"/>
                      <a:pt x="2752" y="0"/>
                      <a:pt x="25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4"/>
              <p:cNvSpPr/>
              <p:nvPr/>
            </p:nvSpPr>
            <p:spPr>
              <a:xfrm>
                <a:off x="7029200" y="3653900"/>
                <a:ext cx="62775" cy="35900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1436" extrusionOk="0">
                    <a:moveTo>
                      <a:pt x="602" y="1"/>
                    </a:moveTo>
                    <a:cubicBezTo>
                      <a:pt x="493" y="1"/>
                      <a:pt x="378" y="33"/>
                      <a:pt x="298" y="65"/>
                    </a:cubicBezTo>
                    <a:cubicBezTo>
                      <a:pt x="184" y="156"/>
                      <a:pt x="69" y="271"/>
                      <a:pt x="24" y="408"/>
                    </a:cubicBezTo>
                    <a:cubicBezTo>
                      <a:pt x="1" y="567"/>
                      <a:pt x="1" y="727"/>
                      <a:pt x="92" y="864"/>
                    </a:cubicBezTo>
                    <a:cubicBezTo>
                      <a:pt x="115" y="887"/>
                      <a:pt x="138" y="932"/>
                      <a:pt x="184" y="978"/>
                    </a:cubicBezTo>
                    <a:cubicBezTo>
                      <a:pt x="252" y="1047"/>
                      <a:pt x="343" y="1092"/>
                      <a:pt x="435" y="1115"/>
                    </a:cubicBezTo>
                    <a:cubicBezTo>
                      <a:pt x="891" y="1321"/>
                      <a:pt x="1416" y="1412"/>
                      <a:pt x="1918" y="1435"/>
                    </a:cubicBezTo>
                    <a:cubicBezTo>
                      <a:pt x="1929" y="1435"/>
                      <a:pt x="1940" y="1436"/>
                      <a:pt x="1951" y="1436"/>
                    </a:cubicBezTo>
                    <a:cubicBezTo>
                      <a:pt x="2236" y="1436"/>
                      <a:pt x="2511" y="1150"/>
                      <a:pt x="2489" y="864"/>
                    </a:cubicBezTo>
                    <a:cubicBezTo>
                      <a:pt x="2466" y="544"/>
                      <a:pt x="2238" y="316"/>
                      <a:pt x="1918" y="293"/>
                    </a:cubicBezTo>
                    <a:cubicBezTo>
                      <a:pt x="1827" y="293"/>
                      <a:pt x="1759" y="293"/>
                      <a:pt x="1667" y="271"/>
                    </a:cubicBezTo>
                    <a:cubicBezTo>
                      <a:pt x="1348" y="225"/>
                      <a:pt x="1028" y="134"/>
                      <a:pt x="731" y="19"/>
                    </a:cubicBezTo>
                    <a:cubicBezTo>
                      <a:pt x="691" y="6"/>
                      <a:pt x="647" y="1"/>
                      <a:pt x="6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3" name="Google Shape;183;p4"/>
            <p:cNvGrpSpPr/>
            <p:nvPr/>
          </p:nvGrpSpPr>
          <p:grpSpPr>
            <a:xfrm>
              <a:off x="6208650" y="2868925"/>
              <a:ext cx="204300" cy="433525"/>
              <a:chOff x="6208650" y="2868925"/>
              <a:chExt cx="204300" cy="433525"/>
            </a:xfrm>
          </p:grpSpPr>
          <p:sp>
            <p:nvSpPr>
              <p:cNvPr id="184" name="Google Shape;184;p4"/>
              <p:cNvSpPr/>
              <p:nvPr/>
            </p:nvSpPr>
            <p:spPr>
              <a:xfrm>
                <a:off x="6213225" y="2978950"/>
                <a:ext cx="41675" cy="7975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190" extrusionOk="0">
                    <a:moveTo>
                      <a:pt x="1031" y="1"/>
                    </a:moveTo>
                    <a:cubicBezTo>
                      <a:pt x="770" y="1"/>
                      <a:pt x="554" y="171"/>
                      <a:pt x="456" y="426"/>
                    </a:cubicBezTo>
                    <a:cubicBezTo>
                      <a:pt x="228" y="1134"/>
                      <a:pt x="91" y="1887"/>
                      <a:pt x="23" y="2617"/>
                    </a:cubicBezTo>
                    <a:cubicBezTo>
                      <a:pt x="1" y="2903"/>
                      <a:pt x="275" y="3189"/>
                      <a:pt x="561" y="3189"/>
                    </a:cubicBezTo>
                    <a:cubicBezTo>
                      <a:pt x="572" y="3189"/>
                      <a:pt x="582" y="3189"/>
                      <a:pt x="593" y="3188"/>
                    </a:cubicBezTo>
                    <a:cubicBezTo>
                      <a:pt x="913" y="3188"/>
                      <a:pt x="1141" y="2937"/>
                      <a:pt x="1164" y="2617"/>
                    </a:cubicBezTo>
                    <a:cubicBezTo>
                      <a:pt x="1164" y="2480"/>
                      <a:pt x="1187" y="2366"/>
                      <a:pt x="1210" y="2229"/>
                    </a:cubicBezTo>
                    <a:cubicBezTo>
                      <a:pt x="1278" y="1704"/>
                      <a:pt x="1392" y="1225"/>
                      <a:pt x="1575" y="723"/>
                    </a:cubicBezTo>
                    <a:cubicBezTo>
                      <a:pt x="1666" y="449"/>
                      <a:pt x="1461" y="84"/>
                      <a:pt x="1164" y="15"/>
                    </a:cubicBezTo>
                    <a:cubicBezTo>
                      <a:pt x="1119" y="5"/>
                      <a:pt x="1074" y="1"/>
                      <a:pt x="10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4"/>
              <p:cNvSpPr/>
              <p:nvPr/>
            </p:nvSpPr>
            <p:spPr>
              <a:xfrm>
                <a:off x="6208650" y="3112275"/>
                <a:ext cx="35400" cy="7990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196" extrusionOk="0">
                    <a:moveTo>
                      <a:pt x="571" y="0"/>
                    </a:moveTo>
                    <a:cubicBezTo>
                      <a:pt x="274" y="23"/>
                      <a:pt x="0" y="252"/>
                      <a:pt x="0" y="571"/>
                    </a:cubicBezTo>
                    <a:cubicBezTo>
                      <a:pt x="0" y="1324"/>
                      <a:pt x="91" y="2055"/>
                      <a:pt x="251" y="2785"/>
                    </a:cubicBezTo>
                    <a:cubicBezTo>
                      <a:pt x="308" y="3014"/>
                      <a:pt x="557" y="3195"/>
                      <a:pt x="810" y="3195"/>
                    </a:cubicBezTo>
                    <a:cubicBezTo>
                      <a:pt x="860" y="3195"/>
                      <a:pt x="910" y="3188"/>
                      <a:pt x="959" y="3173"/>
                    </a:cubicBezTo>
                    <a:cubicBezTo>
                      <a:pt x="1256" y="3082"/>
                      <a:pt x="1415" y="2785"/>
                      <a:pt x="1347" y="2466"/>
                    </a:cubicBezTo>
                    <a:cubicBezTo>
                      <a:pt x="1301" y="2215"/>
                      <a:pt x="1256" y="1963"/>
                      <a:pt x="1210" y="1712"/>
                    </a:cubicBezTo>
                    <a:cubicBezTo>
                      <a:pt x="1164" y="1347"/>
                      <a:pt x="1141" y="959"/>
                      <a:pt x="1141" y="571"/>
                    </a:cubicBezTo>
                    <a:cubicBezTo>
                      <a:pt x="1141" y="274"/>
                      <a:pt x="890" y="0"/>
                      <a:pt x="5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4"/>
              <p:cNvSpPr/>
              <p:nvPr/>
            </p:nvSpPr>
            <p:spPr>
              <a:xfrm>
                <a:off x="6255425" y="3235500"/>
                <a:ext cx="75925" cy="66950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2678" extrusionOk="0">
                    <a:moveTo>
                      <a:pt x="664" y="1"/>
                    </a:moveTo>
                    <a:cubicBezTo>
                      <a:pt x="562" y="1"/>
                      <a:pt x="454" y="26"/>
                      <a:pt x="366" y="70"/>
                    </a:cubicBezTo>
                    <a:cubicBezTo>
                      <a:pt x="115" y="230"/>
                      <a:pt x="1" y="595"/>
                      <a:pt x="161" y="846"/>
                    </a:cubicBezTo>
                    <a:cubicBezTo>
                      <a:pt x="663" y="1600"/>
                      <a:pt x="1325" y="2216"/>
                      <a:pt x="2101" y="2604"/>
                    </a:cubicBezTo>
                    <a:cubicBezTo>
                      <a:pt x="2197" y="2652"/>
                      <a:pt x="2305" y="2678"/>
                      <a:pt x="2411" y="2678"/>
                    </a:cubicBezTo>
                    <a:cubicBezTo>
                      <a:pt x="2606" y="2678"/>
                      <a:pt x="2796" y="2591"/>
                      <a:pt x="2900" y="2398"/>
                    </a:cubicBezTo>
                    <a:cubicBezTo>
                      <a:pt x="3037" y="2147"/>
                      <a:pt x="2968" y="1759"/>
                      <a:pt x="2694" y="1622"/>
                    </a:cubicBezTo>
                    <a:cubicBezTo>
                      <a:pt x="2466" y="1508"/>
                      <a:pt x="2238" y="1371"/>
                      <a:pt x="2032" y="1211"/>
                    </a:cubicBezTo>
                    <a:cubicBezTo>
                      <a:pt x="1758" y="983"/>
                      <a:pt x="1507" y="732"/>
                      <a:pt x="1279" y="458"/>
                    </a:cubicBezTo>
                    <a:cubicBezTo>
                      <a:pt x="1233" y="413"/>
                      <a:pt x="1188" y="344"/>
                      <a:pt x="1165" y="276"/>
                    </a:cubicBezTo>
                    <a:cubicBezTo>
                      <a:pt x="1074" y="162"/>
                      <a:pt x="960" y="70"/>
                      <a:pt x="823" y="25"/>
                    </a:cubicBezTo>
                    <a:cubicBezTo>
                      <a:pt x="774" y="8"/>
                      <a:pt x="720" y="1"/>
                      <a:pt x="6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4"/>
              <p:cNvSpPr/>
              <p:nvPr/>
            </p:nvSpPr>
            <p:spPr>
              <a:xfrm>
                <a:off x="6293100" y="3148225"/>
                <a:ext cx="49675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2580" extrusionOk="0">
                    <a:moveTo>
                      <a:pt x="582" y="0"/>
                    </a:moveTo>
                    <a:cubicBezTo>
                      <a:pt x="530" y="0"/>
                      <a:pt x="480" y="8"/>
                      <a:pt x="434" y="23"/>
                    </a:cubicBezTo>
                    <a:cubicBezTo>
                      <a:pt x="297" y="69"/>
                      <a:pt x="160" y="160"/>
                      <a:pt x="92" y="297"/>
                    </a:cubicBezTo>
                    <a:cubicBezTo>
                      <a:pt x="23" y="434"/>
                      <a:pt x="0" y="571"/>
                      <a:pt x="23" y="731"/>
                    </a:cubicBezTo>
                    <a:cubicBezTo>
                      <a:pt x="160" y="1370"/>
                      <a:pt x="502" y="1986"/>
                      <a:pt x="1005" y="2420"/>
                    </a:cubicBezTo>
                    <a:cubicBezTo>
                      <a:pt x="1119" y="2511"/>
                      <a:pt x="1256" y="2580"/>
                      <a:pt x="1415" y="2580"/>
                    </a:cubicBezTo>
                    <a:cubicBezTo>
                      <a:pt x="1552" y="2580"/>
                      <a:pt x="1712" y="2534"/>
                      <a:pt x="1804" y="2420"/>
                    </a:cubicBezTo>
                    <a:cubicBezTo>
                      <a:pt x="1918" y="2306"/>
                      <a:pt x="1986" y="2169"/>
                      <a:pt x="1986" y="2009"/>
                    </a:cubicBezTo>
                    <a:cubicBezTo>
                      <a:pt x="1963" y="1872"/>
                      <a:pt x="1918" y="1712"/>
                      <a:pt x="1804" y="1621"/>
                    </a:cubicBezTo>
                    <a:cubicBezTo>
                      <a:pt x="1689" y="1507"/>
                      <a:pt x="1598" y="1416"/>
                      <a:pt x="1507" y="1279"/>
                    </a:cubicBezTo>
                    <a:cubicBezTo>
                      <a:pt x="1415" y="1165"/>
                      <a:pt x="1324" y="1028"/>
                      <a:pt x="1256" y="868"/>
                    </a:cubicBezTo>
                    <a:cubicBezTo>
                      <a:pt x="1210" y="731"/>
                      <a:pt x="1164" y="571"/>
                      <a:pt x="1142" y="434"/>
                    </a:cubicBezTo>
                    <a:cubicBezTo>
                      <a:pt x="1119" y="297"/>
                      <a:pt x="982" y="160"/>
                      <a:pt x="868" y="92"/>
                    </a:cubicBezTo>
                    <a:cubicBezTo>
                      <a:pt x="792" y="31"/>
                      <a:pt x="685" y="0"/>
                      <a:pt x="5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4"/>
              <p:cNvSpPr/>
              <p:nvPr/>
            </p:nvSpPr>
            <p:spPr>
              <a:xfrm>
                <a:off x="6284525" y="3005000"/>
                <a:ext cx="35975" cy="66800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2672" extrusionOk="0">
                    <a:moveTo>
                      <a:pt x="837" y="0"/>
                    </a:moveTo>
                    <a:cubicBezTo>
                      <a:pt x="638" y="0"/>
                      <a:pt x="435" y="92"/>
                      <a:pt x="343" y="274"/>
                    </a:cubicBezTo>
                    <a:cubicBezTo>
                      <a:pt x="206" y="571"/>
                      <a:pt x="92" y="868"/>
                      <a:pt x="47" y="1187"/>
                    </a:cubicBezTo>
                    <a:cubicBezTo>
                      <a:pt x="24" y="1347"/>
                      <a:pt x="1" y="1530"/>
                      <a:pt x="1" y="1712"/>
                    </a:cubicBezTo>
                    <a:cubicBezTo>
                      <a:pt x="1" y="1895"/>
                      <a:pt x="24" y="2077"/>
                      <a:pt x="47" y="2260"/>
                    </a:cubicBezTo>
                    <a:cubicBezTo>
                      <a:pt x="47" y="2397"/>
                      <a:pt x="184" y="2534"/>
                      <a:pt x="298" y="2602"/>
                    </a:cubicBezTo>
                    <a:cubicBezTo>
                      <a:pt x="371" y="2647"/>
                      <a:pt x="474" y="2672"/>
                      <a:pt x="574" y="2672"/>
                    </a:cubicBezTo>
                    <a:cubicBezTo>
                      <a:pt x="629" y="2672"/>
                      <a:pt x="683" y="2664"/>
                      <a:pt x="731" y="2648"/>
                    </a:cubicBezTo>
                    <a:cubicBezTo>
                      <a:pt x="868" y="2602"/>
                      <a:pt x="1005" y="2534"/>
                      <a:pt x="1074" y="2397"/>
                    </a:cubicBezTo>
                    <a:cubicBezTo>
                      <a:pt x="1097" y="2351"/>
                      <a:pt x="1119" y="2306"/>
                      <a:pt x="1142" y="2260"/>
                    </a:cubicBezTo>
                    <a:cubicBezTo>
                      <a:pt x="1165" y="2192"/>
                      <a:pt x="1165" y="2123"/>
                      <a:pt x="1165" y="2077"/>
                    </a:cubicBezTo>
                    <a:cubicBezTo>
                      <a:pt x="1119" y="1872"/>
                      <a:pt x="1119" y="1667"/>
                      <a:pt x="1142" y="1461"/>
                    </a:cubicBezTo>
                    <a:cubicBezTo>
                      <a:pt x="1188" y="1279"/>
                      <a:pt x="1234" y="1096"/>
                      <a:pt x="1302" y="913"/>
                    </a:cubicBezTo>
                    <a:cubicBezTo>
                      <a:pt x="1302" y="891"/>
                      <a:pt x="1325" y="868"/>
                      <a:pt x="1325" y="845"/>
                    </a:cubicBezTo>
                    <a:cubicBezTo>
                      <a:pt x="1393" y="708"/>
                      <a:pt x="1439" y="571"/>
                      <a:pt x="1393" y="411"/>
                    </a:cubicBezTo>
                    <a:cubicBezTo>
                      <a:pt x="1348" y="274"/>
                      <a:pt x="1256" y="137"/>
                      <a:pt x="1119" y="69"/>
                    </a:cubicBezTo>
                    <a:cubicBezTo>
                      <a:pt x="1036" y="23"/>
                      <a:pt x="937" y="0"/>
                      <a:pt x="8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4"/>
              <p:cNvSpPr/>
              <p:nvPr/>
            </p:nvSpPr>
            <p:spPr>
              <a:xfrm>
                <a:off x="6345025" y="3061100"/>
                <a:ext cx="43400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3194" extrusionOk="0">
                    <a:moveTo>
                      <a:pt x="1403" y="2025"/>
                    </a:moveTo>
                    <a:cubicBezTo>
                      <a:pt x="1419" y="2063"/>
                      <a:pt x="1424" y="2077"/>
                      <a:pt x="1423" y="2077"/>
                    </a:cubicBezTo>
                    <a:cubicBezTo>
                      <a:pt x="1422" y="2077"/>
                      <a:pt x="1411" y="2052"/>
                      <a:pt x="1403" y="2025"/>
                    </a:cubicBezTo>
                    <a:close/>
                    <a:moveTo>
                      <a:pt x="735" y="0"/>
                    </a:moveTo>
                    <a:cubicBezTo>
                      <a:pt x="488" y="0"/>
                      <a:pt x="218" y="153"/>
                      <a:pt x="160" y="404"/>
                    </a:cubicBezTo>
                    <a:cubicBezTo>
                      <a:pt x="0" y="1271"/>
                      <a:pt x="115" y="2162"/>
                      <a:pt x="571" y="2915"/>
                    </a:cubicBezTo>
                    <a:cubicBezTo>
                      <a:pt x="680" y="3086"/>
                      <a:pt x="885" y="3194"/>
                      <a:pt x="1092" y="3194"/>
                    </a:cubicBezTo>
                    <a:cubicBezTo>
                      <a:pt x="1187" y="3194"/>
                      <a:pt x="1283" y="3171"/>
                      <a:pt x="1370" y="3120"/>
                    </a:cubicBezTo>
                    <a:cubicBezTo>
                      <a:pt x="1621" y="2960"/>
                      <a:pt x="1735" y="2618"/>
                      <a:pt x="1575" y="2344"/>
                    </a:cubicBezTo>
                    <a:cubicBezTo>
                      <a:pt x="1530" y="2253"/>
                      <a:pt x="1484" y="2184"/>
                      <a:pt x="1438" y="2093"/>
                    </a:cubicBezTo>
                    <a:cubicBezTo>
                      <a:pt x="1417" y="2072"/>
                      <a:pt x="1416" y="2031"/>
                      <a:pt x="1397" y="2007"/>
                    </a:cubicBezTo>
                    <a:lnTo>
                      <a:pt x="1397" y="2007"/>
                    </a:lnTo>
                    <a:cubicBezTo>
                      <a:pt x="1395" y="1996"/>
                      <a:pt x="1393" y="1986"/>
                      <a:pt x="1393" y="1979"/>
                    </a:cubicBezTo>
                    <a:cubicBezTo>
                      <a:pt x="1324" y="1819"/>
                      <a:pt x="1279" y="1659"/>
                      <a:pt x="1256" y="1500"/>
                    </a:cubicBezTo>
                    <a:cubicBezTo>
                      <a:pt x="1256" y="1477"/>
                      <a:pt x="1256" y="1477"/>
                      <a:pt x="1256" y="1454"/>
                    </a:cubicBezTo>
                    <a:cubicBezTo>
                      <a:pt x="1256" y="1431"/>
                      <a:pt x="1233" y="1386"/>
                      <a:pt x="1233" y="1363"/>
                    </a:cubicBezTo>
                    <a:cubicBezTo>
                      <a:pt x="1233" y="1271"/>
                      <a:pt x="1233" y="1180"/>
                      <a:pt x="1233" y="1112"/>
                    </a:cubicBezTo>
                    <a:cubicBezTo>
                      <a:pt x="1233" y="1020"/>
                      <a:pt x="1233" y="952"/>
                      <a:pt x="1233" y="861"/>
                    </a:cubicBezTo>
                    <a:lnTo>
                      <a:pt x="1256" y="861"/>
                    </a:lnTo>
                    <a:cubicBezTo>
                      <a:pt x="1256" y="815"/>
                      <a:pt x="1256" y="769"/>
                      <a:pt x="1279" y="724"/>
                    </a:cubicBezTo>
                    <a:cubicBezTo>
                      <a:pt x="1324" y="427"/>
                      <a:pt x="1187" y="85"/>
                      <a:pt x="868" y="16"/>
                    </a:cubicBezTo>
                    <a:cubicBezTo>
                      <a:pt x="825" y="5"/>
                      <a:pt x="781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>
                <a:off x="6360425" y="2925100"/>
                <a:ext cx="52525" cy="74600"/>
              </a:xfrm>
              <a:custGeom>
                <a:avLst/>
                <a:gdLst/>
                <a:ahLst/>
                <a:cxnLst/>
                <a:rect l="l" t="t" r="r" b="b"/>
                <a:pathLst>
                  <a:path w="2101" h="2984" extrusionOk="0">
                    <a:moveTo>
                      <a:pt x="1471" y="1"/>
                    </a:moveTo>
                    <a:cubicBezTo>
                      <a:pt x="1276" y="1"/>
                      <a:pt x="1089" y="92"/>
                      <a:pt x="982" y="275"/>
                    </a:cubicBezTo>
                    <a:cubicBezTo>
                      <a:pt x="640" y="914"/>
                      <a:pt x="343" y="1576"/>
                      <a:pt x="92" y="2260"/>
                    </a:cubicBezTo>
                    <a:cubicBezTo>
                      <a:pt x="1" y="2534"/>
                      <a:pt x="206" y="2900"/>
                      <a:pt x="480" y="2968"/>
                    </a:cubicBezTo>
                    <a:cubicBezTo>
                      <a:pt x="533" y="2979"/>
                      <a:pt x="584" y="2984"/>
                      <a:pt x="632" y="2984"/>
                    </a:cubicBezTo>
                    <a:cubicBezTo>
                      <a:pt x="902" y="2984"/>
                      <a:pt x="1110" y="2828"/>
                      <a:pt x="1188" y="2557"/>
                    </a:cubicBezTo>
                    <a:cubicBezTo>
                      <a:pt x="1256" y="2352"/>
                      <a:pt x="1347" y="2169"/>
                      <a:pt x="1439" y="1964"/>
                    </a:cubicBezTo>
                    <a:cubicBezTo>
                      <a:pt x="1598" y="1576"/>
                      <a:pt x="1758" y="1211"/>
                      <a:pt x="1964" y="845"/>
                    </a:cubicBezTo>
                    <a:cubicBezTo>
                      <a:pt x="2101" y="594"/>
                      <a:pt x="2032" y="229"/>
                      <a:pt x="1758" y="69"/>
                    </a:cubicBezTo>
                    <a:cubicBezTo>
                      <a:pt x="1667" y="24"/>
                      <a:pt x="1568" y="1"/>
                      <a:pt x="14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4"/>
              <p:cNvSpPr/>
              <p:nvPr/>
            </p:nvSpPr>
            <p:spPr>
              <a:xfrm>
                <a:off x="6315925" y="2868925"/>
                <a:ext cx="49100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2674" extrusionOk="0">
                    <a:moveTo>
                      <a:pt x="1316" y="1"/>
                    </a:moveTo>
                    <a:cubicBezTo>
                      <a:pt x="1126" y="1"/>
                      <a:pt x="944" y="102"/>
                      <a:pt x="822" y="285"/>
                    </a:cubicBezTo>
                    <a:cubicBezTo>
                      <a:pt x="502" y="810"/>
                      <a:pt x="251" y="1358"/>
                      <a:pt x="46" y="1951"/>
                    </a:cubicBezTo>
                    <a:cubicBezTo>
                      <a:pt x="0" y="2088"/>
                      <a:pt x="23" y="2271"/>
                      <a:pt x="92" y="2385"/>
                    </a:cubicBezTo>
                    <a:cubicBezTo>
                      <a:pt x="160" y="2499"/>
                      <a:pt x="297" y="2613"/>
                      <a:pt x="434" y="2659"/>
                    </a:cubicBezTo>
                    <a:cubicBezTo>
                      <a:pt x="479" y="2668"/>
                      <a:pt x="524" y="2673"/>
                      <a:pt x="567" y="2673"/>
                    </a:cubicBezTo>
                    <a:cubicBezTo>
                      <a:pt x="828" y="2673"/>
                      <a:pt x="1044" y="2502"/>
                      <a:pt x="1142" y="2248"/>
                    </a:cubicBezTo>
                    <a:cubicBezTo>
                      <a:pt x="1187" y="2111"/>
                      <a:pt x="1233" y="1997"/>
                      <a:pt x="1279" y="1860"/>
                    </a:cubicBezTo>
                    <a:cubicBezTo>
                      <a:pt x="1438" y="1517"/>
                      <a:pt x="1621" y="1175"/>
                      <a:pt x="1804" y="855"/>
                    </a:cubicBezTo>
                    <a:cubicBezTo>
                      <a:pt x="1963" y="604"/>
                      <a:pt x="1872" y="216"/>
                      <a:pt x="1598" y="79"/>
                    </a:cubicBezTo>
                    <a:cubicBezTo>
                      <a:pt x="1507" y="26"/>
                      <a:pt x="1410" y="1"/>
                      <a:pt x="13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/>
          <p:nvPr/>
        </p:nvSpPr>
        <p:spPr>
          <a:xfrm rot="825258" flipH="1">
            <a:off x="3410266" y="-665371"/>
            <a:ext cx="6062828" cy="2195385"/>
          </a:xfrm>
          <a:custGeom>
            <a:avLst/>
            <a:gdLst/>
            <a:ahLst/>
            <a:cxnLst/>
            <a:rect l="l" t="t" r="r" b="b"/>
            <a:pathLst>
              <a:path w="346512" h="125474" extrusionOk="0">
                <a:moveTo>
                  <a:pt x="346511" y="73862"/>
                </a:moveTo>
                <a:cubicBezTo>
                  <a:pt x="346511" y="73862"/>
                  <a:pt x="320918" y="125474"/>
                  <a:pt x="263166" y="120945"/>
                </a:cubicBezTo>
                <a:cubicBezTo>
                  <a:pt x="186478" y="114927"/>
                  <a:pt x="187420" y="74318"/>
                  <a:pt x="126751" y="59911"/>
                </a:cubicBezTo>
                <a:cubicBezTo>
                  <a:pt x="53284" y="42494"/>
                  <a:pt x="0" y="114987"/>
                  <a:pt x="0" y="114987"/>
                </a:cubicBezTo>
                <a:lnTo>
                  <a:pt x="26779" y="1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body" idx="1"/>
          </p:nvPr>
        </p:nvSpPr>
        <p:spPr>
          <a:xfrm>
            <a:off x="978400" y="3537738"/>
            <a:ext cx="3410100" cy="9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body" idx="2"/>
          </p:nvPr>
        </p:nvSpPr>
        <p:spPr>
          <a:xfrm>
            <a:off x="4755500" y="3537738"/>
            <a:ext cx="3410100" cy="9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7" name="Google Shape;197;p5"/>
          <p:cNvSpPr/>
          <p:nvPr/>
        </p:nvSpPr>
        <p:spPr>
          <a:xfrm rot="10800000" flipH="1">
            <a:off x="-32800" y="4651603"/>
            <a:ext cx="3340365" cy="720497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" name="Google Shape;198;p5"/>
          <p:cNvGrpSpPr/>
          <p:nvPr/>
        </p:nvGrpSpPr>
        <p:grpSpPr>
          <a:xfrm>
            <a:off x="8284125" y="116550"/>
            <a:ext cx="671650" cy="976575"/>
            <a:chOff x="6754175" y="1092800"/>
            <a:chExt cx="671650" cy="976575"/>
          </a:xfrm>
        </p:grpSpPr>
        <p:sp>
          <p:nvSpPr>
            <p:cNvPr id="199" name="Google Shape;199;p5"/>
            <p:cNvSpPr/>
            <p:nvPr/>
          </p:nvSpPr>
          <p:spPr>
            <a:xfrm>
              <a:off x="7014950" y="1223675"/>
              <a:ext cx="70200" cy="69675"/>
            </a:xfrm>
            <a:custGeom>
              <a:avLst/>
              <a:gdLst/>
              <a:ahLst/>
              <a:cxnLst/>
              <a:rect l="l" t="t" r="r" b="b"/>
              <a:pathLst>
                <a:path w="2808" h="2787" extrusionOk="0">
                  <a:moveTo>
                    <a:pt x="1580" y="1"/>
                  </a:moveTo>
                  <a:cubicBezTo>
                    <a:pt x="1466" y="1"/>
                    <a:pt x="1353" y="12"/>
                    <a:pt x="1233" y="39"/>
                  </a:cubicBezTo>
                  <a:cubicBezTo>
                    <a:pt x="1027" y="84"/>
                    <a:pt x="845" y="221"/>
                    <a:pt x="685" y="358"/>
                  </a:cubicBezTo>
                  <a:cubicBezTo>
                    <a:pt x="639" y="381"/>
                    <a:pt x="617" y="381"/>
                    <a:pt x="594" y="404"/>
                  </a:cubicBezTo>
                  <a:cubicBezTo>
                    <a:pt x="411" y="518"/>
                    <a:pt x="274" y="632"/>
                    <a:pt x="183" y="815"/>
                  </a:cubicBezTo>
                  <a:cubicBezTo>
                    <a:pt x="69" y="997"/>
                    <a:pt x="46" y="1180"/>
                    <a:pt x="0" y="1385"/>
                  </a:cubicBezTo>
                  <a:cubicBezTo>
                    <a:pt x="0" y="1522"/>
                    <a:pt x="23" y="1682"/>
                    <a:pt x="46" y="1819"/>
                  </a:cubicBezTo>
                  <a:cubicBezTo>
                    <a:pt x="69" y="1910"/>
                    <a:pt x="114" y="2001"/>
                    <a:pt x="160" y="2070"/>
                  </a:cubicBezTo>
                  <a:cubicBezTo>
                    <a:pt x="183" y="2116"/>
                    <a:pt x="206" y="2161"/>
                    <a:pt x="229" y="2207"/>
                  </a:cubicBezTo>
                  <a:cubicBezTo>
                    <a:pt x="343" y="2367"/>
                    <a:pt x="480" y="2504"/>
                    <a:pt x="662" y="2595"/>
                  </a:cubicBezTo>
                  <a:cubicBezTo>
                    <a:pt x="845" y="2709"/>
                    <a:pt x="1027" y="2755"/>
                    <a:pt x="1256" y="2778"/>
                  </a:cubicBezTo>
                  <a:cubicBezTo>
                    <a:pt x="1299" y="2784"/>
                    <a:pt x="1341" y="2787"/>
                    <a:pt x="1384" y="2787"/>
                  </a:cubicBezTo>
                  <a:cubicBezTo>
                    <a:pt x="1499" y="2787"/>
                    <a:pt x="1612" y="2765"/>
                    <a:pt x="1712" y="2732"/>
                  </a:cubicBezTo>
                  <a:cubicBezTo>
                    <a:pt x="1849" y="2709"/>
                    <a:pt x="2009" y="2641"/>
                    <a:pt x="2123" y="2572"/>
                  </a:cubicBezTo>
                  <a:cubicBezTo>
                    <a:pt x="2306" y="2435"/>
                    <a:pt x="2420" y="2321"/>
                    <a:pt x="2534" y="2161"/>
                  </a:cubicBezTo>
                  <a:cubicBezTo>
                    <a:pt x="2625" y="2047"/>
                    <a:pt x="2671" y="1910"/>
                    <a:pt x="2717" y="1796"/>
                  </a:cubicBezTo>
                  <a:cubicBezTo>
                    <a:pt x="2808" y="1522"/>
                    <a:pt x="2808" y="1225"/>
                    <a:pt x="2739" y="952"/>
                  </a:cubicBezTo>
                  <a:cubicBezTo>
                    <a:pt x="2717" y="815"/>
                    <a:pt x="2648" y="700"/>
                    <a:pt x="2580" y="586"/>
                  </a:cubicBezTo>
                  <a:cubicBezTo>
                    <a:pt x="2465" y="404"/>
                    <a:pt x="2374" y="312"/>
                    <a:pt x="2192" y="175"/>
                  </a:cubicBezTo>
                  <a:cubicBezTo>
                    <a:pt x="2169" y="153"/>
                    <a:pt x="2123" y="130"/>
                    <a:pt x="2100" y="130"/>
                  </a:cubicBezTo>
                  <a:cubicBezTo>
                    <a:pt x="2009" y="84"/>
                    <a:pt x="1918" y="39"/>
                    <a:pt x="1826" y="16"/>
                  </a:cubicBezTo>
                  <a:cubicBezTo>
                    <a:pt x="1741" y="6"/>
                    <a:pt x="1660" y="1"/>
                    <a:pt x="1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6904250" y="1350500"/>
              <a:ext cx="62225" cy="62125"/>
            </a:xfrm>
            <a:custGeom>
              <a:avLst/>
              <a:gdLst/>
              <a:ahLst/>
              <a:cxnLst/>
              <a:rect l="l" t="t" r="r" b="b"/>
              <a:pathLst>
                <a:path w="2489" h="2485" extrusionOk="0">
                  <a:moveTo>
                    <a:pt x="1173" y="0"/>
                  </a:moveTo>
                  <a:cubicBezTo>
                    <a:pt x="1086" y="0"/>
                    <a:pt x="994" y="17"/>
                    <a:pt x="913" y="33"/>
                  </a:cubicBezTo>
                  <a:cubicBezTo>
                    <a:pt x="822" y="56"/>
                    <a:pt x="731" y="124"/>
                    <a:pt x="639" y="193"/>
                  </a:cubicBezTo>
                  <a:cubicBezTo>
                    <a:pt x="548" y="215"/>
                    <a:pt x="457" y="261"/>
                    <a:pt x="388" y="352"/>
                  </a:cubicBezTo>
                  <a:cubicBezTo>
                    <a:pt x="343" y="375"/>
                    <a:pt x="320" y="421"/>
                    <a:pt x="274" y="466"/>
                  </a:cubicBezTo>
                  <a:cubicBezTo>
                    <a:pt x="251" y="512"/>
                    <a:pt x="206" y="558"/>
                    <a:pt x="183" y="603"/>
                  </a:cubicBezTo>
                  <a:cubicBezTo>
                    <a:pt x="137" y="672"/>
                    <a:pt x="114" y="740"/>
                    <a:pt x="92" y="832"/>
                  </a:cubicBezTo>
                  <a:cubicBezTo>
                    <a:pt x="69" y="854"/>
                    <a:pt x="69" y="877"/>
                    <a:pt x="69" y="900"/>
                  </a:cubicBezTo>
                  <a:cubicBezTo>
                    <a:pt x="0" y="1128"/>
                    <a:pt x="0" y="1334"/>
                    <a:pt x="69" y="1562"/>
                  </a:cubicBezTo>
                  <a:cubicBezTo>
                    <a:pt x="92" y="1676"/>
                    <a:pt x="137" y="1767"/>
                    <a:pt x="183" y="1859"/>
                  </a:cubicBezTo>
                  <a:cubicBezTo>
                    <a:pt x="228" y="1950"/>
                    <a:pt x="297" y="2041"/>
                    <a:pt x="365" y="2133"/>
                  </a:cubicBezTo>
                  <a:cubicBezTo>
                    <a:pt x="388" y="2133"/>
                    <a:pt x="411" y="2155"/>
                    <a:pt x="434" y="2178"/>
                  </a:cubicBezTo>
                  <a:cubicBezTo>
                    <a:pt x="502" y="2224"/>
                    <a:pt x="548" y="2292"/>
                    <a:pt x="639" y="2315"/>
                  </a:cubicBezTo>
                  <a:cubicBezTo>
                    <a:pt x="708" y="2361"/>
                    <a:pt x="776" y="2384"/>
                    <a:pt x="845" y="2429"/>
                  </a:cubicBezTo>
                  <a:cubicBezTo>
                    <a:pt x="890" y="2429"/>
                    <a:pt x="913" y="2429"/>
                    <a:pt x="936" y="2452"/>
                  </a:cubicBezTo>
                  <a:cubicBezTo>
                    <a:pt x="1017" y="2468"/>
                    <a:pt x="1097" y="2484"/>
                    <a:pt x="1178" y="2484"/>
                  </a:cubicBezTo>
                  <a:cubicBezTo>
                    <a:pt x="1212" y="2484"/>
                    <a:pt x="1245" y="2482"/>
                    <a:pt x="1278" y="2475"/>
                  </a:cubicBezTo>
                  <a:cubicBezTo>
                    <a:pt x="1370" y="2475"/>
                    <a:pt x="1507" y="2452"/>
                    <a:pt x="1598" y="2407"/>
                  </a:cubicBezTo>
                  <a:cubicBezTo>
                    <a:pt x="1712" y="2384"/>
                    <a:pt x="1826" y="2338"/>
                    <a:pt x="1918" y="2270"/>
                  </a:cubicBezTo>
                  <a:cubicBezTo>
                    <a:pt x="1986" y="2224"/>
                    <a:pt x="2100" y="2155"/>
                    <a:pt x="2169" y="2064"/>
                  </a:cubicBezTo>
                  <a:cubicBezTo>
                    <a:pt x="2237" y="1973"/>
                    <a:pt x="2306" y="1904"/>
                    <a:pt x="2351" y="1790"/>
                  </a:cubicBezTo>
                  <a:cubicBezTo>
                    <a:pt x="2397" y="1722"/>
                    <a:pt x="2420" y="1653"/>
                    <a:pt x="2443" y="1562"/>
                  </a:cubicBezTo>
                  <a:cubicBezTo>
                    <a:pt x="2465" y="1516"/>
                    <a:pt x="2465" y="1448"/>
                    <a:pt x="2488" y="1402"/>
                  </a:cubicBezTo>
                  <a:cubicBezTo>
                    <a:pt x="2488" y="1242"/>
                    <a:pt x="2488" y="1128"/>
                    <a:pt x="2465" y="969"/>
                  </a:cubicBezTo>
                  <a:cubicBezTo>
                    <a:pt x="2443" y="946"/>
                    <a:pt x="2443" y="900"/>
                    <a:pt x="2443" y="877"/>
                  </a:cubicBezTo>
                  <a:cubicBezTo>
                    <a:pt x="2397" y="809"/>
                    <a:pt x="2374" y="717"/>
                    <a:pt x="2328" y="649"/>
                  </a:cubicBezTo>
                  <a:cubicBezTo>
                    <a:pt x="2283" y="558"/>
                    <a:pt x="2237" y="512"/>
                    <a:pt x="2169" y="444"/>
                  </a:cubicBezTo>
                  <a:cubicBezTo>
                    <a:pt x="2146" y="398"/>
                    <a:pt x="2123" y="375"/>
                    <a:pt x="2100" y="352"/>
                  </a:cubicBezTo>
                  <a:cubicBezTo>
                    <a:pt x="2032" y="307"/>
                    <a:pt x="1963" y="238"/>
                    <a:pt x="1895" y="193"/>
                  </a:cubicBezTo>
                  <a:cubicBezTo>
                    <a:pt x="1872" y="170"/>
                    <a:pt x="1849" y="170"/>
                    <a:pt x="1803" y="147"/>
                  </a:cubicBezTo>
                  <a:cubicBezTo>
                    <a:pt x="1735" y="101"/>
                    <a:pt x="1644" y="78"/>
                    <a:pt x="1552" y="56"/>
                  </a:cubicBezTo>
                  <a:cubicBezTo>
                    <a:pt x="1484" y="10"/>
                    <a:pt x="1370" y="10"/>
                    <a:pt x="1278" y="10"/>
                  </a:cubicBezTo>
                  <a:cubicBezTo>
                    <a:pt x="1245" y="3"/>
                    <a:pt x="1210" y="0"/>
                    <a:pt x="1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6895125" y="1500800"/>
              <a:ext cx="41675" cy="53100"/>
            </a:xfrm>
            <a:custGeom>
              <a:avLst/>
              <a:gdLst/>
              <a:ahLst/>
              <a:cxnLst/>
              <a:rect l="l" t="t" r="r" b="b"/>
              <a:pathLst>
                <a:path w="1667" h="2124" extrusionOk="0">
                  <a:moveTo>
                    <a:pt x="845" y="1"/>
                  </a:moveTo>
                  <a:cubicBezTo>
                    <a:pt x="799" y="1"/>
                    <a:pt x="730" y="24"/>
                    <a:pt x="662" y="24"/>
                  </a:cubicBezTo>
                  <a:cubicBezTo>
                    <a:pt x="548" y="69"/>
                    <a:pt x="457" y="115"/>
                    <a:pt x="365" y="206"/>
                  </a:cubicBezTo>
                  <a:cubicBezTo>
                    <a:pt x="205" y="343"/>
                    <a:pt x="114" y="503"/>
                    <a:pt x="69" y="686"/>
                  </a:cubicBezTo>
                  <a:cubicBezTo>
                    <a:pt x="23" y="777"/>
                    <a:pt x="23" y="891"/>
                    <a:pt x="23" y="982"/>
                  </a:cubicBezTo>
                  <a:cubicBezTo>
                    <a:pt x="23" y="1005"/>
                    <a:pt x="23" y="1028"/>
                    <a:pt x="23" y="1051"/>
                  </a:cubicBezTo>
                  <a:cubicBezTo>
                    <a:pt x="23" y="1074"/>
                    <a:pt x="23" y="1074"/>
                    <a:pt x="0" y="1074"/>
                  </a:cubicBezTo>
                  <a:cubicBezTo>
                    <a:pt x="0" y="1119"/>
                    <a:pt x="0" y="1142"/>
                    <a:pt x="23" y="1188"/>
                  </a:cubicBezTo>
                  <a:cubicBezTo>
                    <a:pt x="0" y="1279"/>
                    <a:pt x="23" y="1370"/>
                    <a:pt x="69" y="1439"/>
                  </a:cubicBezTo>
                  <a:cubicBezTo>
                    <a:pt x="91" y="1507"/>
                    <a:pt x="114" y="1553"/>
                    <a:pt x="160" y="1599"/>
                  </a:cubicBezTo>
                  <a:cubicBezTo>
                    <a:pt x="160" y="1599"/>
                    <a:pt x="160" y="1622"/>
                    <a:pt x="183" y="1644"/>
                  </a:cubicBezTo>
                  <a:cubicBezTo>
                    <a:pt x="274" y="1804"/>
                    <a:pt x="411" y="1941"/>
                    <a:pt x="571" y="2032"/>
                  </a:cubicBezTo>
                  <a:cubicBezTo>
                    <a:pt x="685" y="2101"/>
                    <a:pt x="799" y="2124"/>
                    <a:pt x="936" y="2124"/>
                  </a:cubicBezTo>
                  <a:cubicBezTo>
                    <a:pt x="1027" y="2124"/>
                    <a:pt x="1118" y="2124"/>
                    <a:pt x="1187" y="2078"/>
                  </a:cubicBezTo>
                  <a:cubicBezTo>
                    <a:pt x="1278" y="2032"/>
                    <a:pt x="1347" y="1987"/>
                    <a:pt x="1415" y="1918"/>
                  </a:cubicBezTo>
                  <a:cubicBezTo>
                    <a:pt x="1507" y="1827"/>
                    <a:pt x="1552" y="1736"/>
                    <a:pt x="1598" y="1622"/>
                  </a:cubicBezTo>
                  <a:cubicBezTo>
                    <a:pt x="1643" y="1507"/>
                    <a:pt x="1643" y="1393"/>
                    <a:pt x="1666" y="1279"/>
                  </a:cubicBezTo>
                  <a:cubicBezTo>
                    <a:pt x="1666" y="1165"/>
                    <a:pt x="1643" y="1051"/>
                    <a:pt x="1621" y="937"/>
                  </a:cubicBezTo>
                  <a:cubicBezTo>
                    <a:pt x="1598" y="868"/>
                    <a:pt x="1575" y="800"/>
                    <a:pt x="1552" y="731"/>
                  </a:cubicBezTo>
                  <a:cubicBezTo>
                    <a:pt x="1552" y="709"/>
                    <a:pt x="1552" y="709"/>
                    <a:pt x="1552" y="709"/>
                  </a:cubicBezTo>
                  <a:cubicBezTo>
                    <a:pt x="1552" y="594"/>
                    <a:pt x="1529" y="526"/>
                    <a:pt x="1484" y="435"/>
                  </a:cubicBezTo>
                  <a:cubicBezTo>
                    <a:pt x="1461" y="343"/>
                    <a:pt x="1415" y="275"/>
                    <a:pt x="1347" y="206"/>
                  </a:cubicBezTo>
                  <a:cubicBezTo>
                    <a:pt x="1210" y="92"/>
                    <a:pt x="1027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6954450" y="1656600"/>
              <a:ext cx="55950" cy="61800"/>
            </a:xfrm>
            <a:custGeom>
              <a:avLst/>
              <a:gdLst/>
              <a:ahLst/>
              <a:cxnLst/>
              <a:rect l="l" t="t" r="r" b="b"/>
              <a:pathLst>
                <a:path w="2238" h="2472" extrusionOk="0">
                  <a:moveTo>
                    <a:pt x="960" y="0"/>
                  </a:moveTo>
                  <a:cubicBezTo>
                    <a:pt x="777" y="23"/>
                    <a:pt x="594" y="69"/>
                    <a:pt x="457" y="206"/>
                  </a:cubicBezTo>
                  <a:cubicBezTo>
                    <a:pt x="389" y="297"/>
                    <a:pt x="320" y="388"/>
                    <a:pt x="252" y="480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913"/>
                    <a:pt x="47" y="959"/>
                  </a:cubicBezTo>
                  <a:cubicBezTo>
                    <a:pt x="24" y="1073"/>
                    <a:pt x="1" y="1210"/>
                    <a:pt x="24" y="1324"/>
                  </a:cubicBezTo>
                  <a:cubicBezTo>
                    <a:pt x="47" y="1552"/>
                    <a:pt x="92" y="1758"/>
                    <a:pt x="229" y="1940"/>
                  </a:cubicBezTo>
                  <a:cubicBezTo>
                    <a:pt x="275" y="2032"/>
                    <a:pt x="343" y="2100"/>
                    <a:pt x="412" y="2169"/>
                  </a:cubicBezTo>
                  <a:cubicBezTo>
                    <a:pt x="571" y="2306"/>
                    <a:pt x="663" y="2351"/>
                    <a:pt x="845" y="2420"/>
                  </a:cubicBezTo>
                  <a:cubicBezTo>
                    <a:pt x="937" y="2454"/>
                    <a:pt x="1051" y="2471"/>
                    <a:pt x="1165" y="2471"/>
                  </a:cubicBezTo>
                  <a:cubicBezTo>
                    <a:pt x="1279" y="2471"/>
                    <a:pt x="1393" y="2454"/>
                    <a:pt x="1485" y="2420"/>
                  </a:cubicBezTo>
                  <a:cubicBezTo>
                    <a:pt x="1667" y="2351"/>
                    <a:pt x="1758" y="2306"/>
                    <a:pt x="1895" y="2191"/>
                  </a:cubicBezTo>
                  <a:cubicBezTo>
                    <a:pt x="1987" y="2100"/>
                    <a:pt x="2055" y="2032"/>
                    <a:pt x="2101" y="1918"/>
                  </a:cubicBezTo>
                  <a:cubicBezTo>
                    <a:pt x="2146" y="1849"/>
                    <a:pt x="2192" y="1735"/>
                    <a:pt x="2215" y="1644"/>
                  </a:cubicBezTo>
                  <a:cubicBezTo>
                    <a:pt x="2215" y="1575"/>
                    <a:pt x="2238" y="1484"/>
                    <a:pt x="2238" y="1393"/>
                  </a:cubicBezTo>
                  <a:cubicBezTo>
                    <a:pt x="2238" y="1324"/>
                    <a:pt x="2215" y="1233"/>
                    <a:pt x="2192" y="1142"/>
                  </a:cubicBezTo>
                  <a:cubicBezTo>
                    <a:pt x="2124" y="913"/>
                    <a:pt x="1964" y="708"/>
                    <a:pt x="1758" y="594"/>
                  </a:cubicBezTo>
                  <a:cubicBezTo>
                    <a:pt x="1713" y="571"/>
                    <a:pt x="1667" y="548"/>
                    <a:pt x="1621" y="525"/>
                  </a:cubicBezTo>
                  <a:cubicBezTo>
                    <a:pt x="1576" y="411"/>
                    <a:pt x="1530" y="297"/>
                    <a:pt x="1439" y="206"/>
                  </a:cubicBezTo>
                  <a:cubicBezTo>
                    <a:pt x="1302" y="92"/>
                    <a:pt x="1142" y="0"/>
                    <a:pt x="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7072000" y="1827275"/>
              <a:ext cx="57675" cy="69825"/>
            </a:xfrm>
            <a:custGeom>
              <a:avLst/>
              <a:gdLst/>
              <a:ahLst/>
              <a:cxnLst/>
              <a:rect l="l" t="t" r="r" b="b"/>
              <a:pathLst>
                <a:path w="2307" h="2793" extrusionOk="0">
                  <a:moveTo>
                    <a:pt x="1090" y="1"/>
                  </a:moveTo>
                  <a:cubicBezTo>
                    <a:pt x="987" y="1"/>
                    <a:pt x="886" y="23"/>
                    <a:pt x="800" y="66"/>
                  </a:cubicBezTo>
                  <a:cubicBezTo>
                    <a:pt x="708" y="89"/>
                    <a:pt x="640" y="135"/>
                    <a:pt x="572" y="203"/>
                  </a:cubicBezTo>
                  <a:cubicBezTo>
                    <a:pt x="480" y="295"/>
                    <a:pt x="412" y="386"/>
                    <a:pt x="389" y="523"/>
                  </a:cubicBezTo>
                  <a:cubicBezTo>
                    <a:pt x="320" y="706"/>
                    <a:pt x="252" y="888"/>
                    <a:pt x="183" y="1071"/>
                  </a:cubicBezTo>
                  <a:cubicBezTo>
                    <a:pt x="161" y="1094"/>
                    <a:pt x="161" y="1139"/>
                    <a:pt x="161" y="1162"/>
                  </a:cubicBezTo>
                  <a:cubicBezTo>
                    <a:pt x="115" y="1253"/>
                    <a:pt x="69" y="1345"/>
                    <a:pt x="47" y="1436"/>
                  </a:cubicBezTo>
                  <a:cubicBezTo>
                    <a:pt x="24" y="1504"/>
                    <a:pt x="1" y="1619"/>
                    <a:pt x="24" y="1710"/>
                  </a:cubicBezTo>
                  <a:cubicBezTo>
                    <a:pt x="24" y="1915"/>
                    <a:pt x="69" y="2121"/>
                    <a:pt x="183" y="2281"/>
                  </a:cubicBezTo>
                  <a:cubicBezTo>
                    <a:pt x="298" y="2440"/>
                    <a:pt x="435" y="2577"/>
                    <a:pt x="617" y="2669"/>
                  </a:cubicBezTo>
                  <a:cubicBezTo>
                    <a:pt x="788" y="2746"/>
                    <a:pt x="958" y="2792"/>
                    <a:pt x="1129" y="2792"/>
                  </a:cubicBezTo>
                  <a:cubicBezTo>
                    <a:pt x="1209" y="2792"/>
                    <a:pt x="1290" y="2782"/>
                    <a:pt x="1370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4" y="2189"/>
                    <a:pt x="2192" y="2029"/>
                  </a:cubicBezTo>
                  <a:cubicBezTo>
                    <a:pt x="2261" y="1870"/>
                    <a:pt x="2306" y="1687"/>
                    <a:pt x="2306" y="1504"/>
                  </a:cubicBezTo>
                  <a:cubicBezTo>
                    <a:pt x="2306" y="1276"/>
                    <a:pt x="2238" y="1094"/>
                    <a:pt x="2146" y="888"/>
                  </a:cubicBezTo>
                  <a:cubicBezTo>
                    <a:pt x="2010" y="546"/>
                    <a:pt x="1713" y="295"/>
                    <a:pt x="1416" y="89"/>
                  </a:cubicBezTo>
                  <a:cubicBezTo>
                    <a:pt x="1320" y="29"/>
                    <a:pt x="1204" y="1"/>
                    <a:pt x="10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7220375" y="1878275"/>
              <a:ext cx="75925" cy="59250"/>
            </a:xfrm>
            <a:custGeom>
              <a:avLst/>
              <a:gdLst/>
              <a:ahLst/>
              <a:cxnLst/>
              <a:rect l="l" t="t" r="r" b="b"/>
              <a:pathLst>
                <a:path w="3037" h="2370" extrusionOk="0">
                  <a:moveTo>
                    <a:pt x="2001" y="1"/>
                  </a:moveTo>
                  <a:cubicBezTo>
                    <a:pt x="1912" y="1"/>
                    <a:pt x="1826" y="12"/>
                    <a:pt x="1758" y="35"/>
                  </a:cubicBezTo>
                  <a:cubicBezTo>
                    <a:pt x="1575" y="104"/>
                    <a:pt x="1416" y="195"/>
                    <a:pt x="1324" y="355"/>
                  </a:cubicBezTo>
                  <a:cubicBezTo>
                    <a:pt x="1324" y="355"/>
                    <a:pt x="1324" y="377"/>
                    <a:pt x="1324" y="377"/>
                  </a:cubicBezTo>
                  <a:cubicBezTo>
                    <a:pt x="1233" y="286"/>
                    <a:pt x="1142" y="241"/>
                    <a:pt x="1028" y="218"/>
                  </a:cubicBezTo>
                  <a:cubicBezTo>
                    <a:pt x="966" y="200"/>
                    <a:pt x="894" y="189"/>
                    <a:pt x="820" y="189"/>
                  </a:cubicBezTo>
                  <a:cubicBezTo>
                    <a:pt x="705" y="189"/>
                    <a:pt x="587" y="216"/>
                    <a:pt x="503" y="286"/>
                  </a:cubicBezTo>
                  <a:cubicBezTo>
                    <a:pt x="343" y="377"/>
                    <a:pt x="274" y="446"/>
                    <a:pt x="160" y="606"/>
                  </a:cubicBezTo>
                  <a:cubicBezTo>
                    <a:pt x="115" y="674"/>
                    <a:pt x="92" y="743"/>
                    <a:pt x="69" y="834"/>
                  </a:cubicBezTo>
                  <a:cubicBezTo>
                    <a:pt x="69" y="857"/>
                    <a:pt x="46" y="880"/>
                    <a:pt x="46" y="902"/>
                  </a:cubicBezTo>
                  <a:cubicBezTo>
                    <a:pt x="23" y="1017"/>
                    <a:pt x="0" y="1131"/>
                    <a:pt x="23" y="1222"/>
                  </a:cubicBezTo>
                  <a:cubicBezTo>
                    <a:pt x="46" y="1427"/>
                    <a:pt x="69" y="1519"/>
                    <a:pt x="160" y="1701"/>
                  </a:cubicBezTo>
                  <a:cubicBezTo>
                    <a:pt x="343" y="2135"/>
                    <a:pt x="822" y="2340"/>
                    <a:pt x="1279" y="2363"/>
                  </a:cubicBezTo>
                  <a:cubicBezTo>
                    <a:pt x="1316" y="2367"/>
                    <a:pt x="1354" y="2369"/>
                    <a:pt x="1392" y="2369"/>
                  </a:cubicBezTo>
                  <a:cubicBezTo>
                    <a:pt x="1559" y="2369"/>
                    <a:pt x="1723" y="2332"/>
                    <a:pt x="1872" y="2295"/>
                  </a:cubicBezTo>
                  <a:cubicBezTo>
                    <a:pt x="2032" y="2249"/>
                    <a:pt x="2215" y="2181"/>
                    <a:pt x="2374" y="2112"/>
                  </a:cubicBezTo>
                  <a:cubicBezTo>
                    <a:pt x="2557" y="1998"/>
                    <a:pt x="2739" y="1838"/>
                    <a:pt x="2854" y="1656"/>
                  </a:cubicBezTo>
                  <a:cubicBezTo>
                    <a:pt x="2922" y="1564"/>
                    <a:pt x="2968" y="1450"/>
                    <a:pt x="2991" y="1359"/>
                  </a:cubicBezTo>
                  <a:cubicBezTo>
                    <a:pt x="3036" y="1199"/>
                    <a:pt x="3036" y="1085"/>
                    <a:pt x="3013" y="925"/>
                  </a:cubicBezTo>
                  <a:cubicBezTo>
                    <a:pt x="2968" y="674"/>
                    <a:pt x="2876" y="446"/>
                    <a:pt x="2671" y="263"/>
                  </a:cubicBezTo>
                  <a:cubicBezTo>
                    <a:pt x="2557" y="149"/>
                    <a:pt x="2420" y="81"/>
                    <a:pt x="2260" y="35"/>
                  </a:cubicBezTo>
                  <a:cubicBezTo>
                    <a:pt x="2180" y="12"/>
                    <a:pt x="2089" y="1"/>
                    <a:pt x="2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7359050" y="1770925"/>
              <a:ext cx="66775" cy="64875"/>
            </a:xfrm>
            <a:custGeom>
              <a:avLst/>
              <a:gdLst/>
              <a:ahLst/>
              <a:cxnLst/>
              <a:rect l="l" t="t" r="r" b="b"/>
              <a:pathLst>
                <a:path w="2671" h="2595" extrusionOk="0">
                  <a:moveTo>
                    <a:pt x="1597" y="0"/>
                  </a:moveTo>
                  <a:cubicBezTo>
                    <a:pt x="1559" y="0"/>
                    <a:pt x="1521" y="6"/>
                    <a:pt x="1484" y="15"/>
                  </a:cubicBezTo>
                  <a:cubicBezTo>
                    <a:pt x="1392" y="15"/>
                    <a:pt x="1301" y="38"/>
                    <a:pt x="1233" y="106"/>
                  </a:cubicBezTo>
                  <a:cubicBezTo>
                    <a:pt x="1096" y="175"/>
                    <a:pt x="981" y="312"/>
                    <a:pt x="936" y="449"/>
                  </a:cubicBezTo>
                  <a:cubicBezTo>
                    <a:pt x="875" y="434"/>
                    <a:pt x="812" y="426"/>
                    <a:pt x="748" y="426"/>
                  </a:cubicBezTo>
                  <a:cubicBezTo>
                    <a:pt x="621" y="426"/>
                    <a:pt x="495" y="456"/>
                    <a:pt x="388" y="517"/>
                  </a:cubicBezTo>
                  <a:cubicBezTo>
                    <a:pt x="228" y="609"/>
                    <a:pt x="114" y="768"/>
                    <a:pt x="68" y="928"/>
                  </a:cubicBezTo>
                  <a:cubicBezTo>
                    <a:pt x="23" y="1156"/>
                    <a:pt x="0" y="1385"/>
                    <a:pt x="68" y="1590"/>
                  </a:cubicBezTo>
                  <a:cubicBezTo>
                    <a:pt x="137" y="1818"/>
                    <a:pt x="251" y="1978"/>
                    <a:pt x="411" y="2161"/>
                  </a:cubicBezTo>
                  <a:cubicBezTo>
                    <a:pt x="479" y="2229"/>
                    <a:pt x="548" y="2298"/>
                    <a:pt x="639" y="2343"/>
                  </a:cubicBezTo>
                  <a:cubicBezTo>
                    <a:pt x="685" y="2389"/>
                    <a:pt x="730" y="2412"/>
                    <a:pt x="799" y="2435"/>
                  </a:cubicBezTo>
                  <a:cubicBezTo>
                    <a:pt x="890" y="2480"/>
                    <a:pt x="981" y="2526"/>
                    <a:pt x="1096" y="2549"/>
                  </a:cubicBezTo>
                  <a:cubicBezTo>
                    <a:pt x="1187" y="2572"/>
                    <a:pt x="1324" y="2594"/>
                    <a:pt x="1415" y="2594"/>
                  </a:cubicBezTo>
                  <a:cubicBezTo>
                    <a:pt x="1643" y="2572"/>
                    <a:pt x="1849" y="2526"/>
                    <a:pt x="2031" y="2412"/>
                  </a:cubicBezTo>
                  <a:cubicBezTo>
                    <a:pt x="2191" y="2298"/>
                    <a:pt x="2351" y="2161"/>
                    <a:pt x="2442" y="1978"/>
                  </a:cubicBezTo>
                  <a:cubicBezTo>
                    <a:pt x="2625" y="1659"/>
                    <a:pt x="2671" y="1293"/>
                    <a:pt x="2579" y="951"/>
                  </a:cubicBezTo>
                  <a:cubicBezTo>
                    <a:pt x="2556" y="791"/>
                    <a:pt x="2488" y="631"/>
                    <a:pt x="2397" y="517"/>
                  </a:cubicBezTo>
                  <a:cubicBezTo>
                    <a:pt x="2328" y="426"/>
                    <a:pt x="2283" y="335"/>
                    <a:pt x="2191" y="266"/>
                  </a:cubicBezTo>
                  <a:cubicBezTo>
                    <a:pt x="2123" y="221"/>
                    <a:pt x="2077" y="175"/>
                    <a:pt x="2009" y="129"/>
                  </a:cubicBezTo>
                  <a:cubicBezTo>
                    <a:pt x="1917" y="84"/>
                    <a:pt x="1849" y="61"/>
                    <a:pt x="1758" y="38"/>
                  </a:cubicBezTo>
                  <a:cubicBezTo>
                    <a:pt x="1704" y="11"/>
                    <a:pt x="1651" y="0"/>
                    <a:pt x="1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7275150" y="114017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2" y="206"/>
                  </a:cubicBezTo>
                  <a:cubicBezTo>
                    <a:pt x="252" y="297"/>
                    <a:pt x="138" y="457"/>
                    <a:pt x="92" y="617"/>
                  </a:cubicBezTo>
                  <a:cubicBezTo>
                    <a:pt x="46" y="754"/>
                    <a:pt x="46" y="913"/>
                    <a:pt x="115" y="1050"/>
                  </a:cubicBezTo>
                  <a:cubicBezTo>
                    <a:pt x="46" y="1164"/>
                    <a:pt x="1" y="1279"/>
                    <a:pt x="1" y="1416"/>
                  </a:cubicBezTo>
                  <a:cubicBezTo>
                    <a:pt x="1" y="1644"/>
                    <a:pt x="46" y="1872"/>
                    <a:pt x="183" y="2055"/>
                  </a:cubicBezTo>
                  <a:cubicBezTo>
                    <a:pt x="320" y="2237"/>
                    <a:pt x="480" y="2397"/>
                    <a:pt x="663" y="2511"/>
                  </a:cubicBezTo>
                  <a:cubicBezTo>
                    <a:pt x="841" y="2590"/>
                    <a:pt x="1037" y="2653"/>
                    <a:pt x="1235" y="2653"/>
                  </a:cubicBezTo>
                  <a:cubicBezTo>
                    <a:pt x="1265" y="2653"/>
                    <a:pt x="1295" y="2651"/>
                    <a:pt x="1325" y="2648"/>
                  </a:cubicBezTo>
                  <a:cubicBezTo>
                    <a:pt x="1439" y="2648"/>
                    <a:pt x="1553" y="2625"/>
                    <a:pt x="1644" y="2602"/>
                  </a:cubicBezTo>
                  <a:cubicBezTo>
                    <a:pt x="1827" y="2534"/>
                    <a:pt x="1941" y="2466"/>
                    <a:pt x="2078" y="2351"/>
                  </a:cubicBezTo>
                  <a:cubicBezTo>
                    <a:pt x="2260" y="2192"/>
                    <a:pt x="2375" y="1986"/>
                    <a:pt x="2443" y="1781"/>
                  </a:cubicBezTo>
                  <a:cubicBezTo>
                    <a:pt x="2466" y="1735"/>
                    <a:pt x="2489" y="1689"/>
                    <a:pt x="2489" y="1644"/>
                  </a:cubicBezTo>
                  <a:cubicBezTo>
                    <a:pt x="2511" y="1530"/>
                    <a:pt x="2534" y="1393"/>
                    <a:pt x="2511" y="1279"/>
                  </a:cubicBezTo>
                  <a:cubicBezTo>
                    <a:pt x="2511" y="1073"/>
                    <a:pt x="2466" y="845"/>
                    <a:pt x="2329" y="639"/>
                  </a:cubicBezTo>
                  <a:cubicBezTo>
                    <a:pt x="2215" y="457"/>
                    <a:pt x="2032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7158175" y="1293225"/>
              <a:ext cx="54225" cy="54925"/>
            </a:xfrm>
            <a:custGeom>
              <a:avLst/>
              <a:gdLst/>
              <a:ahLst/>
              <a:cxnLst/>
              <a:rect l="l" t="t" r="r" b="b"/>
              <a:pathLst>
                <a:path w="2169" h="2197" extrusionOk="0">
                  <a:moveTo>
                    <a:pt x="1069" y="0"/>
                  </a:moveTo>
                  <a:cubicBezTo>
                    <a:pt x="1024" y="0"/>
                    <a:pt x="979" y="6"/>
                    <a:pt x="936" y="18"/>
                  </a:cubicBezTo>
                  <a:lnTo>
                    <a:pt x="708" y="18"/>
                  </a:lnTo>
                  <a:cubicBezTo>
                    <a:pt x="684" y="12"/>
                    <a:pt x="659" y="9"/>
                    <a:pt x="635" y="9"/>
                  </a:cubicBezTo>
                  <a:cubicBezTo>
                    <a:pt x="568" y="9"/>
                    <a:pt x="501" y="31"/>
                    <a:pt x="434" y="64"/>
                  </a:cubicBezTo>
                  <a:cubicBezTo>
                    <a:pt x="343" y="87"/>
                    <a:pt x="274" y="133"/>
                    <a:pt x="206" y="201"/>
                  </a:cubicBezTo>
                  <a:cubicBezTo>
                    <a:pt x="137" y="269"/>
                    <a:pt x="92" y="338"/>
                    <a:pt x="69" y="429"/>
                  </a:cubicBezTo>
                  <a:cubicBezTo>
                    <a:pt x="23" y="521"/>
                    <a:pt x="0" y="612"/>
                    <a:pt x="0" y="703"/>
                  </a:cubicBezTo>
                  <a:cubicBezTo>
                    <a:pt x="23" y="886"/>
                    <a:pt x="69" y="1068"/>
                    <a:pt x="206" y="1205"/>
                  </a:cubicBezTo>
                  <a:cubicBezTo>
                    <a:pt x="229" y="1205"/>
                    <a:pt x="229" y="1205"/>
                    <a:pt x="252" y="1228"/>
                  </a:cubicBezTo>
                  <a:cubicBezTo>
                    <a:pt x="252" y="1297"/>
                    <a:pt x="274" y="1388"/>
                    <a:pt x="274" y="1456"/>
                  </a:cubicBezTo>
                  <a:cubicBezTo>
                    <a:pt x="274" y="1479"/>
                    <a:pt x="297" y="1502"/>
                    <a:pt x="297" y="1525"/>
                  </a:cubicBezTo>
                  <a:cubicBezTo>
                    <a:pt x="320" y="1593"/>
                    <a:pt x="343" y="1662"/>
                    <a:pt x="389" y="1730"/>
                  </a:cubicBezTo>
                  <a:cubicBezTo>
                    <a:pt x="389" y="1730"/>
                    <a:pt x="389" y="1753"/>
                    <a:pt x="411" y="1753"/>
                  </a:cubicBezTo>
                  <a:cubicBezTo>
                    <a:pt x="457" y="1822"/>
                    <a:pt x="480" y="1890"/>
                    <a:pt x="548" y="1936"/>
                  </a:cubicBezTo>
                  <a:cubicBezTo>
                    <a:pt x="662" y="2050"/>
                    <a:pt x="777" y="2095"/>
                    <a:pt x="914" y="2164"/>
                  </a:cubicBezTo>
                  <a:lnTo>
                    <a:pt x="982" y="2164"/>
                  </a:lnTo>
                  <a:cubicBezTo>
                    <a:pt x="1030" y="2180"/>
                    <a:pt x="1090" y="2196"/>
                    <a:pt x="1145" y="2196"/>
                  </a:cubicBezTo>
                  <a:cubicBezTo>
                    <a:pt x="1168" y="2196"/>
                    <a:pt x="1190" y="2193"/>
                    <a:pt x="1210" y="2187"/>
                  </a:cubicBezTo>
                  <a:cubicBezTo>
                    <a:pt x="1279" y="2187"/>
                    <a:pt x="1347" y="2187"/>
                    <a:pt x="1416" y="2164"/>
                  </a:cubicBezTo>
                  <a:lnTo>
                    <a:pt x="1438" y="2164"/>
                  </a:lnTo>
                  <a:cubicBezTo>
                    <a:pt x="1484" y="2141"/>
                    <a:pt x="1507" y="2141"/>
                    <a:pt x="1553" y="2118"/>
                  </a:cubicBezTo>
                  <a:cubicBezTo>
                    <a:pt x="1575" y="2095"/>
                    <a:pt x="1621" y="2095"/>
                    <a:pt x="1644" y="2073"/>
                  </a:cubicBezTo>
                  <a:cubicBezTo>
                    <a:pt x="1667" y="2073"/>
                    <a:pt x="1667" y="2073"/>
                    <a:pt x="1667" y="2050"/>
                  </a:cubicBezTo>
                  <a:cubicBezTo>
                    <a:pt x="1735" y="2027"/>
                    <a:pt x="1781" y="1981"/>
                    <a:pt x="1827" y="1936"/>
                  </a:cubicBezTo>
                  <a:cubicBezTo>
                    <a:pt x="1849" y="1936"/>
                    <a:pt x="1849" y="1913"/>
                    <a:pt x="1872" y="1890"/>
                  </a:cubicBezTo>
                  <a:cubicBezTo>
                    <a:pt x="1986" y="1753"/>
                    <a:pt x="2032" y="1685"/>
                    <a:pt x="2100" y="1502"/>
                  </a:cubicBezTo>
                  <a:cubicBezTo>
                    <a:pt x="2123" y="1411"/>
                    <a:pt x="2146" y="1319"/>
                    <a:pt x="2146" y="1205"/>
                  </a:cubicBezTo>
                  <a:cubicBezTo>
                    <a:pt x="2169" y="1114"/>
                    <a:pt x="2146" y="1023"/>
                    <a:pt x="2123" y="931"/>
                  </a:cubicBezTo>
                  <a:cubicBezTo>
                    <a:pt x="2123" y="909"/>
                    <a:pt x="2123" y="886"/>
                    <a:pt x="2100" y="863"/>
                  </a:cubicBezTo>
                  <a:cubicBezTo>
                    <a:pt x="2078" y="794"/>
                    <a:pt x="2055" y="726"/>
                    <a:pt x="2032" y="657"/>
                  </a:cubicBezTo>
                  <a:cubicBezTo>
                    <a:pt x="2009" y="612"/>
                    <a:pt x="1963" y="566"/>
                    <a:pt x="1941" y="521"/>
                  </a:cubicBezTo>
                  <a:cubicBezTo>
                    <a:pt x="1895" y="498"/>
                    <a:pt x="1872" y="452"/>
                    <a:pt x="1827" y="406"/>
                  </a:cubicBezTo>
                  <a:cubicBezTo>
                    <a:pt x="1781" y="338"/>
                    <a:pt x="1712" y="292"/>
                    <a:pt x="1644" y="247"/>
                  </a:cubicBezTo>
                  <a:cubicBezTo>
                    <a:pt x="1621" y="224"/>
                    <a:pt x="1598" y="224"/>
                    <a:pt x="1575" y="201"/>
                  </a:cubicBezTo>
                  <a:cubicBezTo>
                    <a:pt x="1553" y="201"/>
                    <a:pt x="1530" y="201"/>
                    <a:pt x="1530" y="178"/>
                  </a:cubicBezTo>
                  <a:cubicBezTo>
                    <a:pt x="1484" y="155"/>
                    <a:pt x="1461" y="133"/>
                    <a:pt x="1438" y="110"/>
                  </a:cubicBezTo>
                  <a:cubicBezTo>
                    <a:pt x="1322" y="43"/>
                    <a:pt x="1192" y="0"/>
                    <a:pt x="1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7034350" y="1398425"/>
              <a:ext cx="54225" cy="53575"/>
            </a:xfrm>
            <a:custGeom>
              <a:avLst/>
              <a:gdLst/>
              <a:ahLst/>
              <a:cxnLst/>
              <a:rect l="l" t="t" r="r" b="b"/>
              <a:pathLst>
                <a:path w="2169" h="2143" extrusionOk="0">
                  <a:moveTo>
                    <a:pt x="1204" y="1"/>
                  </a:moveTo>
                  <a:cubicBezTo>
                    <a:pt x="1174" y="1"/>
                    <a:pt x="1146" y="4"/>
                    <a:pt x="1119" y="10"/>
                  </a:cubicBezTo>
                  <a:cubicBezTo>
                    <a:pt x="1028" y="10"/>
                    <a:pt x="959" y="10"/>
                    <a:pt x="868" y="33"/>
                  </a:cubicBezTo>
                  <a:cubicBezTo>
                    <a:pt x="845" y="33"/>
                    <a:pt x="822" y="56"/>
                    <a:pt x="799" y="56"/>
                  </a:cubicBezTo>
                  <a:cubicBezTo>
                    <a:pt x="776" y="56"/>
                    <a:pt x="754" y="79"/>
                    <a:pt x="731" y="79"/>
                  </a:cubicBezTo>
                  <a:cubicBezTo>
                    <a:pt x="640" y="102"/>
                    <a:pt x="525" y="124"/>
                    <a:pt x="434" y="170"/>
                  </a:cubicBezTo>
                  <a:cubicBezTo>
                    <a:pt x="388" y="216"/>
                    <a:pt x="343" y="238"/>
                    <a:pt x="297" y="284"/>
                  </a:cubicBezTo>
                  <a:cubicBezTo>
                    <a:pt x="206" y="375"/>
                    <a:pt x="160" y="467"/>
                    <a:pt x="115" y="581"/>
                  </a:cubicBezTo>
                  <a:cubicBezTo>
                    <a:pt x="115" y="604"/>
                    <a:pt x="92" y="649"/>
                    <a:pt x="92" y="672"/>
                  </a:cubicBezTo>
                  <a:cubicBezTo>
                    <a:pt x="92" y="695"/>
                    <a:pt x="92" y="695"/>
                    <a:pt x="92" y="718"/>
                  </a:cubicBezTo>
                  <a:cubicBezTo>
                    <a:pt x="69" y="741"/>
                    <a:pt x="69" y="763"/>
                    <a:pt x="69" y="786"/>
                  </a:cubicBezTo>
                  <a:cubicBezTo>
                    <a:pt x="46" y="786"/>
                    <a:pt x="46" y="809"/>
                    <a:pt x="46" y="809"/>
                  </a:cubicBezTo>
                  <a:cubicBezTo>
                    <a:pt x="0" y="992"/>
                    <a:pt x="23" y="1129"/>
                    <a:pt x="46" y="1311"/>
                  </a:cubicBezTo>
                  <a:cubicBezTo>
                    <a:pt x="69" y="1403"/>
                    <a:pt x="115" y="1494"/>
                    <a:pt x="160" y="1540"/>
                  </a:cubicBezTo>
                  <a:cubicBezTo>
                    <a:pt x="183" y="1562"/>
                    <a:pt x="206" y="1562"/>
                    <a:pt x="206" y="1585"/>
                  </a:cubicBezTo>
                  <a:cubicBezTo>
                    <a:pt x="206" y="1585"/>
                    <a:pt x="206" y="1608"/>
                    <a:pt x="206" y="1608"/>
                  </a:cubicBezTo>
                  <a:cubicBezTo>
                    <a:pt x="229" y="1631"/>
                    <a:pt x="251" y="1654"/>
                    <a:pt x="251" y="1676"/>
                  </a:cubicBezTo>
                  <a:cubicBezTo>
                    <a:pt x="320" y="1745"/>
                    <a:pt x="366" y="1813"/>
                    <a:pt x="411" y="1882"/>
                  </a:cubicBezTo>
                  <a:cubicBezTo>
                    <a:pt x="434" y="1905"/>
                    <a:pt x="434" y="1905"/>
                    <a:pt x="457" y="1905"/>
                  </a:cubicBezTo>
                  <a:cubicBezTo>
                    <a:pt x="571" y="2019"/>
                    <a:pt x="571" y="2019"/>
                    <a:pt x="685" y="2064"/>
                  </a:cubicBezTo>
                  <a:cubicBezTo>
                    <a:pt x="708" y="2064"/>
                    <a:pt x="754" y="2087"/>
                    <a:pt x="776" y="2110"/>
                  </a:cubicBezTo>
                  <a:cubicBezTo>
                    <a:pt x="845" y="2133"/>
                    <a:pt x="959" y="2133"/>
                    <a:pt x="1028" y="2133"/>
                  </a:cubicBezTo>
                  <a:cubicBezTo>
                    <a:pt x="1054" y="2140"/>
                    <a:pt x="1083" y="2142"/>
                    <a:pt x="1112" y="2142"/>
                  </a:cubicBezTo>
                  <a:cubicBezTo>
                    <a:pt x="1184" y="2142"/>
                    <a:pt x="1260" y="2126"/>
                    <a:pt x="1324" y="2110"/>
                  </a:cubicBezTo>
                  <a:cubicBezTo>
                    <a:pt x="1416" y="2087"/>
                    <a:pt x="1484" y="2042"/>
                    <a:pt x="1553" y="2019"/>
                  </a:cubicBezTo>
                  <a:cubicBezTo>
                    <a:pt x="1575" y="2019"/>
                    <a:pt x="1598" y="1996"/>
                    <a:pt x="1621" y="1996"/>
                  </a:cubicBezTo>
                  <a:cubicBezTo>
                    <a:pt x="1689" y="1950"/>
                    <a:pt x="1758" y="1882"/>
                    <a:pt x="1804" y="1836"/>
                  </a:cubicBezTo>
                  <a:cubicBezTo>
                    <a:pt x="1826" y="1813"/>
                    <a:pt x="1849" y="1813"/>
                    <a:pt x="1849" y="1791"/>
                  </a:cubicBezTo>
                  <a:cubicBezTo>
                    <a:pt x="1918" y="1722"/>
                    <a:pt x="1986" y="1631"/>
                    <a:pt x="2032" y="1540"/>
                  </a:cubicBezTo>
                  <a:cubicBezTo>
                    <a:pt x="2078" y="1471"/>
                    <a:pt x="2100" y="1380"/>
                    <a:pt x="2123" y="1311"/>
                  </a:cubicBezTo>
                  <a:cubicBezTo>
                    <a:pt x="2146" y="1288"/>
                    <a:pt x="2146" y="1266"/>
                    <a:pt x="2146" y="1243"/>
                  </a:cubicBezTo>
                  <a:cubicBezTo>
                    <a:pt x="2169" y="1174"/>
                    <a:pt x="2169" y="1083"/>
                    <a:pt x="2169" y="1015"/>
                  </a:cubicBezTo>
                  <a:cubicBezTo>
                    <a:pt x="2169" y="992"/>
                    <a:pt x="2169" y="992"/>
                    <a:pt x="2169" y="969"/>
                  </a:cubicBezTo>
                  <a:cubicBezTo>
                    <a:pt x="2169" y="900"/>
                    <a:pt x="2169" y="832"/>
                    <a:pt x="2146" y="763"/>
                  </a:cubicBezTo>
                  <a:cubicBezTo>
                    <a:pt x="2123" y="672"/>
                    <a:pt x="2078" y="604"/>
                    <a:pt x="2055" y="535"/>
                  </a:cubicBezTo>
                  <a:cubicBezTo>
                    <a:pt x="2055" y="512"/>
                    <a:pt x="2032" y="490"/>
                    <a:pt x="2032" y="467"/>
                  </a:cubicBezTo>
                  <a:cubicBezTo>
                    <a:pt x="1986" y="421"/>
                    <a:pt x="1941" y="375"/>
                    <a:pt x="1895" y="307"/>
                  </a:cubicBezTo>
                  <a:cubicBezTo>
                    <a:pt x="1895" y="307"/>
                    <a:pt x="1895" y="307"/>
                    <a:pt x="1872" y="284"/>
                  </a:cubicBezTo>
                  <a:cubicBezTo>
                    <a:pt x="1872" y="284"/>
                    <a:pt x="1872" y="284"/>
                    <a:pt x="1849" y="261"/>
                  </a:cubicBezTo>
                  <a:cubicBezTo>
                    <a:pt x="1804" y="216"/>
                    <a:pt x="1758" y="170"/>
                    <a:pt x="1689" y="147"/>
                  </a:cubicBezTo>
                  <a:cubicBezTo>
                    <a:pt x="1621" y="102"/>
                    <a:pt x="1553" y="79"/>
                    <a:pt x="1484" y="56"/>
                  </a:cubicBezTo>
                  <a:cubicBezTo>
                    <a:pt x="1461" y="33"/>
                    <a:pt x="1438" y="33"/>
                    <a:pt x="1416" y="33"/>
                  </a:cubicBezTo>
                  <a:cubicBezTo>
                    <a:pt x="1351" y="17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7035500" y="1552750"/>
              <a:ext cx="55375" cy="58225"/>
            </a:xfrm>
            <a:custGeom>
              <a:avLst/>
              <a:gdLst/>
              <a:ahLst/>
              <a:cxnLst/>
              <a:rect l="l" t="t" r="r" b="b"/>
              <a:pathLst>
                <a:path w="2215" h="2329" extrusionOk="0">
                  <a:moveTo>
                    <a:pt x="976" y="0"/>
                  </a:moveTo>
                  <a:cubicBezTo>
                    <a:pt x="850" y="0"/>
                    <a:pt x="723" y="30"/>
                    <a:pt x="616" y="91"/>
                  </a:cubicBezTo>
                  <a:cubicBezTo>
                    <a:pt x="525" y="160"/>
                    <a:pt x="434" y="228"/>
                    <a:pt x="342" y="320"/>
                  </a:cubicBezTo>
                  <a:cubicBezTo>
                    <a:pt x="274" y="411"/>
                    <a:pt x="205" y="502"/>
                    <a:pt x="160" y="594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23" y="1004"/>
                    <a:pt x="0" y="1096"/>
                    <a:pt x="0" y="1187"/>
                  </a:cubicBezTo>
                  <a:cubicBezTo>
                    <a:pt x="0" y="1278"/>
                    <a:pt x="23" y="1370"/>
                    <a:pt x="46" y="1461"/>
                  </a:cubicBezTo>
                  <a:cubicBezTo>
                    <a:pt x="46" y="1484"/>
                    <a:pt x="46" y="1507"/>
                    <a:pt x="69" y="1529"/>
                  </a:cubicBezTo>
                  <a:cubicBezTo>
                    <a:pt x="91" y="1621"/>
                    <a:pt x="114" y="1689"/>
                    <a:pt x="160" y="1758"/>
                  </a:cubicBezTo>
                  <a:cubicBezTo>
                    <a:pt x="205" y="1826"/>
                    <a:pt x="251" y="1895"/>
                    <a:pt x="320" y="1963"/>
                  </a:cubicBezTo>
                  <a:cubicBezTo>
                    <a:pt x="320" y="1986"/>
                    <a:pt x="342" y="2009"/>
                    <a:pt x="365" y="2031"/>
                  </a:cubicBezTo>
                  <a:cubicBezTo>
                    <a:pt x="434" y="2077"/>
                    <a:pt x="502" y="2123"/>
                    <a:pt x="571" y="2168"/>
                  </a:cubicBezTo>
                  <a:cubicBezTo>
                    <a:pt x="639" y="2214"/>
                    <a:pt x="730" y="2237"/>
                    <a:pt x="799" y="2283"/>
                  </a:cubicBezTo>
                  <a:cubicBezTo>
                    <a:pt x="913" y="2305"/>
                    <a:pt x="1027" y="2328"/>
                    <a:pt x="1141" y="2328"/>
                  </a:cubicBezTo>
                  <a:lnTo>
                    <a:pt x="1210" y="2328"/>
                  </a:lnTo>
                  <a:cubicBezTo>
                    <a:pt x="1301" y="2328"/>
                    <a:pt x="1370" y="2328"/>
                    <a:pt x="1461" y="2283"/>
                  </a:cubicBezTo>
                  <a:cubicBezTo>
                    <a:pt x="1621" y="2237"/>
                    <a:pt x="1758" y="2168"/>
                    <a:pt x="1895" y="2054"/>
                  </a:cubicBezTo>
                  <a:cubicBezTo>
                    <a:pt x="1917" y="2009"/>
                    <a:pt x="1940" y="1963"/>
                    <a:pt x="1986" y="1940"/>
                  </a:cubicBezTo>
                  <a:cubicBezTo>
                    <a:pt x="2009" y="1895"/>
                    <a:pt x="2054" y="1849"/>
                    <a:pt x="2077" y="1803"/>
                  </a:cubicBezTo>
                  <a:cubicBezTo>
                    <a:pt x="2123" y="1712"/>
                    <a:pt x="2168" y="1621"/>
                    <a:pt x="2191" y="1507"/>
                  </a:cubicBezTo>
                  <a:cubicBezTo>
                    <a:pt x="2214" y="1301"/>
                    <a:pt x="2214" y="1210"/>
                    <a:pt x="2168" y="1004"/>
                  </a:cubicBezTo>
                  <a:cubicBezTo>
                    <a:pt x="2168" y="982"/>
                    <a:pt x="2168" y="959"/>
                    <a:pt x="2168" y="959"/>
                  </a:cubicBezTo>
                  <a:cubicBezTo>
                    <a:pt x="2146" y="867"/>
                    <a:pt x="2100" y="799"/>
                    <a:pt x="2054" y="730"/>
                  </a:cubicBezTo>
                  <a:cubicBezTo>
                    <a:pt x="2054" y="708"/>
                    <a:pt x="2054" y="708"/>
                    <a:pt x="2054" y="708"/>
                  </a:cubicBezTo>
                  <a:cubicBezTo>
                    <a:pt x="2009" y="639"/>
                    <a:pt x="1963" y="594"/>
                    <a:pt x="1917" y="548"/>
                  </a:cubicBezTo>
                  <a:cubicBezTo>
                    <a:pt x="1917" y="525"/>
                    <a:pt x="1895" y="525"/>
                    <a:pt x="1895" y="525"/>
                  </a:cubicBezTo>
                  <a:cubicBezTo>
                    <a:pt x="1849" y="479"/>
                    <a:pt x="1780" y="434"/>
                    <a:pt x="1735" y="388"/>
                  </a:cubicBezTo>
                  <a:cubicBezTo>
                    <a:pt x="1712" y="388"/>
                    <a:pt x="1712" y="365"/>
                    <a:pt x="1712" y="365"/>
                  </a:cubicBezTo>
                  <a:cubicBezTo>
                    <a:pt x="1643" y="342"/>
                    <a:pt x="1598" y="320"/>
                    <a:pt x="1529" y="297"/>
                  </a:cubicBezTo>
                  <a:cubicBezTo>
                    <a:pt x="1438" y="183"/>
                    <a:pt x="1324" y="69"/>
                    <a:pt x="1164" y="23"/>
                  </a:cubicBezTo>
                  <a:cubicBezTo>
                    <a:pt x="1103" y="8"/>
                    <a:pt x="1040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7147900" y="167990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0" y="1"/>
                  </a:moveTo>
                  <a:cubicBezTo>
                    <a:pt x="951" y="1"/>
                    <a:pt x="932" y="2"/>
                    <a:pt x="914" y="4"/>
                  </a:cubicBezTo>
                  <a:cubicBezTo>
                    <a:pt x="868" y="4"/>
                    <a:pt x="800" y="27"/>
                    <a:pt x="731" y="27"/>
                  </a:cubicBezTo>
                  <a:cubicBezTo>
                    <a:pt x="617" y="50"/>
                    <a:pt x="503" y="118"/>
                    <a:pt x="434" y="210"/>
                  </a:cubicBezTo>
                  <a:cubicBezTo>
                    <a:pt x="411" y="232"/>
                    <a:pt x="389" y="255"/>
                    <a:pt x="366" y="278"/>
                  </a:cubicBezTo>
                  <a:cubicBezTo>
                    <a:pt x="297" y="346"/>
                    <a:pt x="252" y="415"/>
                    <a:pt x="206" y="483"/>
                  </a:cubicBezTo>
                  <a:cubicBezTo>
                    <a:pt x="138" y="575"/>
                    <a:pt x="92" y="689"/>
                    <a:pt x="69" y="826"/>
                  </a:cubicBezTo>
                  <a:cubicBezTo>
                    <a:pt x="1" y="1054"/>
                    <a:pt x="1" y="1305"/>
                    <a:pt x="69" y="1533"/>
                  </a:cubicBezTo>
                  <a:cubicBezTo>
                    <a:pt x="92" y="1625"/>
                    <a:pt x="138" y="1716"/>
                    <a:pt x="183" y="1784"/>
                  </a:cubicBezTo>
                  <a:cubicBezTo>
                    <a:pt x="183" y="1807"/>
                    <a:pt x="206" y="1853"/>
                    <a:pt x="229" y="1876"/>
                  </a:cubicBezTo>
                  <a:cubicBezTo>
                    <a:pt x="275" y="1944"/>
                    <a:pt x="320" y="2013"/>
                    <a:pt x="389" y="2081"/>
                  </a:cubicBezTo>
                  <a:cubicBezTo>
                    <a:pt x="434" y="2127"/>
                    <a:pt x="526" y="2195"/>
                    <a:pt x="594" y="2241"/>
                  </a:cubicBezTo>
                  <a:cubicBezTo>
                    <a:pt x="777" y="2378"/>
                    <a:pt x="1028" y="2424"/>
                    <a:pt x="1279" y="2446"/>
                  </a:cubicBezTo>
                  <a:cubicBezTo>
                    <a:pt x="1312" y="2453"/>
                    <a:pt x="1346" y="2456"/>
                    <a:pt x="1379" y="2456"/>
                  </a:cubicBezTo>
                  <a:cubicBezTo>
                    <a:pt x="1460" y="2456"/>
                    <a:pt x="1541" y="2440"/>
                    <a:pt x="1621" y="2424"/>
                  </a:cubicBezTo>
                  <a:cubicBezTo>
                    <a:pt x="1667" y="2424"/>
                    <a:pt x="1690" y="2401"/>
                    <a:pt x="1713" y="2401"/>
                  </a:cubicBezTo>
                  <a:cubicBezTo>
                    <a:pt x="1804" y="2378"/>
                    <a:pt x="1895" y="2332"/>
                    <a:pt x="1964" y="2287"/>
                  </a:cubicBezTo>
                  <a:cubicBezTo>
                    <a:pt x="2009" y="2264"/>
                    <a:pt x="2055" y="2218"/>
                    <a:pt x="2101" y="2195"/>
                  </a:cubicBezTo>
                  <a:cubicBezTo>
                    <a:pt x="2146" y="2150"/>
                    <a:pt x="2192" y="2127"/>
                    <a:pt x="2238" y="2081"/>
                  </a:cubicBezTo>
                  <a:cubicBezTo>
                    <a:pt x="2306" y="2013"/>
                    <a:pt x="2352" y="1944"/>
                    <a:pt x="2397" y="1876"/>
                  </a:cubicBezTo>
                  <a:cubicBezTo>
                    <a:pt x="2443" y="1807"/>
                    <a:pt x="2466" y="1716"/>
                    <a:pt x="2511" y="1647"/>
                  </a:cubicBezTo>
                  <a:cubicBezTo>
                    <a:pt x="2511" y="1602"/>
                    <a:pt x="2534" y="1579"/>
                    <a:pt x="2534" y="1556"/>
                  </a:cubicBezTo>
                  <a:cubicBezTo>
                    <a:pt x="2557" y="1465"/>
                    <a:pt x="2557" y="1374"/>
                    <a:pt x="2557" y="1282"/>
                  </a:cubicBezTo>
                  <a:cubicBezTo>
                    <a:pt x="2580" y="1100"/>
                    <a:pt x="2511" y="963"/>
                    <a:pt x="2443" y="780"/>
                  </a:cubicBezTo>
                  <a:cubicBezTo>
                    <a:pt x="2374" y="643"/>
                    <a:pt x="2238" y="506"/>
                    <a:pt x="2101" y="438"/>
                  </a:cubicBezTo>
                  <a:cubicBezTo>
                    <a:pt x="2101" y="415"/>
                    <a:pt x="2078" y="415"/>
                    <a:pt x="2078" y="415"/>
                  </a:cubicBezTo>
                  <a:cubicBezTo>
                    <a:pt x="2009" y="369"/>
                    <a:pt x="1941" y="346"/>
                    <a:pt x="1895" y="324"/>
                  </a:cubicBezTo>
                  <a:lnTo>
                    <a:pt x="1849" y="324"/>
                  </a:lnTo>
                  <a:cubicBezTo>
                    <a:pt x="1781" y="301"/>
                    <a:pt x="1713" y="301"/>
                    <a:pt x="1644" y="301"/>
                  </a:cubicBezTo>
                  <a:cubicBezTo>
                    <a:pt x="1598" y="301"/>
                    <a:pt x="1553" y="301"/>
                    <a:pt x="1507" y="324"/>
                  </a:cubicBezTo>
                  <a:cubicBezTo>
                    <a:pt x="1484" y="278"/>
                    <a:pt x="1439" y="232"/>
                    <a:pt x="1416" y="210"/>
                  </a:cubicBezTo>
                  <a:cubicBezTo>
                    <a:pt x="1293" y="87"/>
                    <a:pt x="1133" y="1"/>
                    <a:pt x="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7300825" y="1652600"/>
              <a:ext cx="67375" cy="59600"/>
            </a:xfrm>
            <a:custGeom>
              <a:avLst/>
              <a:gdLst/>
              <a:ahLst/>
              <a:cxnLst/>
              <a:rect l="l" t="t" r="r" b="b"/>
              <a:pathLst>
                <a:path w="2695" h="2384" extrusionOk="0">
                  <a:moveTo>
                    <a:pt x="1530" y="0"/>
                  </a:moveTo>
                  <a:cubicBezTo>
                    <a:pt x="1439" y="0"/>
                    <a:pt x="1348" y="23"/>
                    <a:pt x="1279" y="46"/>
                  </a:cubicBezTo>
                  <a:cubicBezTo>
                    <a:pt x="1096" y="92"/>
                    <a:pt x="982" y="160"/>
                    <a:pt x="845" y="274"/>
                  </a:cubicBezTo>
                  <a:cubicBezTo>
                    <a:pt x="845" y="297"/>
                    <a:pt x="845" y="297"/>
                    <a:pt x="823" y="297"/>
                  </a:cubicBezTo>
                  <a:lnTo>
                    <a:pt x="708" y="297"/>
                  </a:lnTo>
                  <a:cubicBezTo>
                    <a:pt x="526" y="297"/>
                    <a:pt x="343" y="366"/>
                    <a:pt x="206" y="503"/>
                  </a:cubicBezTo>
                  <a:lnTo>
                    <a:pt x="115" y="640"/>
                  </a:lnTo>
                  <a:cubicBezTo>
                    <a:pt x="46" y="754"/>
                    <a:pt x="1" y="868"/>
                    <a:pt x="1" y="982"/>
                  </a:cubicBezTo>
                  <a:cubicBezTo>
                    <a:pt x="1" y="1050"/>
                    <a:pt x="1" y="1096"/>
                    <a:pt x="1" y="1165"/>
                  </a:cubicBezTo>
                  <a:cubicBezTo>
                    <a:pt x="24" y="1279"/>
                    <a:pt x="24" y="1393"/>
                    <a:pt x="69" y="1484"/>
                  </a:cubicBezTo>
                  <a:cubicBezTo>
                    <a:pt x="161" y="1690"/>
                    <a:pt x="252" y="1895"/>
                    <a:pt x="435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08" y="2372"/>
                    <a:pt x="1206" y="2383"/>
                    <a:pt x="1303" y="2383"/>
                  </a:cubicBezTo>
                  <a:cubicBezTo>
                    <a:pt x="1423" y="2383"/>
                    <a:pt x="1541" y="2366"/>
                    <a:pt x="1667" y="2329"/>
                  </a:cubicBezTo>
                  <a:cubicBezTo>
                    <a:pt x="2078" y="2192"/>
                    <a:pt x="2420" y="1872"/>
                    <a:pt x="2557" y="1438"/>
                  </a:cubicBezTo>
                  <a:cubicBezTo>
                    <a:pt x="2694" y="959"/>
                    <a:pt x="2512" y="388"/>
                    <a:pt x="2078" y="137"/>
                  </a:cubicBezTo>
                  <a:cubicBezTo>
                    <a:pt x="1918" y="46"/>
                    <a:pt x="1781" y="23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7346475" y="1317650"/>
              <a:ext cx="61650" cy="58225"/>
            </a:xfrm>
            <a:custGeom>
              <a:avLst/>
              <a:gdLst/>
              <a:ahLst/>
              <a:cxnLst/>
              <a:rect l="l" t="t" r="r" b="b"/>
              <a:pathLst>
                <a:path w="2466" h="2329" extrusionOk="0">
                  <a:moveTo>
                    <a:pt x="1096" y="0"/>
                  </a:moveTo>
                  <a:cubicBezTo>
                    <a:pt x="891" y="0"/>
                    <a:pt x="686" y="46"/>
                    <a:pt x="503" y="114"/>
                  </a:cubicBezTo>
                  <a:cubicBezTo>
                    <a:pt x="412" y="137"/>
                    <a:pt x="343" y="183"/>
                    <a:pt x="275" y="228"/>
                  </a:cubicBezTo>
                  <a:cubicBezTo>
                    <a:pt x="206" y="274"/>
                    <a:pt x="138" y="342"/>
                    <a:pt x="92" y="434"/>
                  </a:cubicBezTo>
                  <a:cubicBezTo>
                    <a:pt x="46" y="502"/>
                    <a:pt x="24" y="593"/>
                    <a:pt x="24" y="685"/>
                  </a:cubicBezTo>
                  <a:cubicBezTo>
                    <a:pt x="1" y="776"/>
                    <a:pt x="1" y="867"/>
                    <a:pt x="24" y="959"/>
                  </a:cubicBezTo>
                  <a:cubicBezTo>
                    <a:pt x="69" y="1141"/>
                    <a:pt x="183" y="1301"/>
                    <a:pt x="343" y="1392"/>
                  </a:cubicBezTo>
                  <a:lnTo>
                    <a:pt x="435" y="1415"/>
                  </a:lnTo>
                  <a:cubicBezTo>
                    <a:pt x="435" y="1461"/>
                    <a:pt x="457" y="1507"/>
                    <a:pt x="457" y="1552"/>
                  </a:cubicBezTo>
                  <a:cubicBezTo>
                    <a:pt x="480" y="1621"/>
                    <a:pt x="526" y="1689"/>
                    <a:pt x="549" y="1758"/>
                  </a:cubicBezTo>
                  <a:cubicBezTo>
                    <a:pt x="571" y="1780"/>
                    <a:pt x="571" y="1803"/>
                    <a:pt x="594" y="1826"/>
                  </a:cubicBezTo>
                  <a:cubicBezTo>
                    <a:pt x="640" y="1895"/>
                    <a:pt x="708" y="1986"/>
                    <a:pt x="777" y="2054"/>
                  </a:cubicBezTo>
                  <a:cubicBezTo>
                    <a:pt x="823" y="2100"/>
                    <a:pt x="891" y="2146"/>
                    <a:pt x="960" y="2191"/>
                  </a:cubicBezTo>
                  <a:cubicBezTo>
                    <a:pt x="1005" y="2214"/>
                    <a:pt x="1051" y="2214"/>
                    <a:pt x="1096" y="2237"/>
                  </a:cubicBezTo>
                  <a:cubicBezTo>
                    <a:pt x="1119" y="2260"/>
                    <a:pt x="1165" y="2283"/>
                    <a:pt x="1211" y="2305"/>
                  </a:cubicBezTo>
                  <a:lnTo>
                    <a:pt x="1348" y="2305"/>
                  </a:lnTo>
                  <a:cubicBezTo>
                    <a:pt x="1370" y="2305"/>
                    <a:pt x="1416" y="2328"/>
                    <a:pt x="1462" y="2328"/>
                  </a:cubicBezTo>
                  <a:lnTo>
                    <a:pt x="1484" y="2328"/>
                  </a:lnTo>
                  <a:cubicBezTo>
                    <a:pt x="1553" y="2328"/>
                    <a:pt x="1621" y="2305"/>
                    <a:pt x="1690" y="2305"/>
                  </a:cubicBezTo>
                  <a:cubicBezTo>
                    <a:pt x="1758" y="2283"/>
                    <a:pt x="1850" y="2237"/>
                    <a:pt x="1918" y="2214"/>
                  </a:cubicBezTo>
                  <a:cubicBezTo>
                    <a:pt x="1941" y="2191"/>
                    <a:pt x="1941" y="2191"/>
                    <a:pt x="1964" y="2168"/>
                  </a:cubicBezTo>
                  <a:cubicBezTo>
                    <a:pt x="2032" y="2123"/>
                    <a:pt x="2101" y="2077"/>
                    <a:pt x="2146" y="2031"/>
                  </a:cubicBezTo>
                  <a:cubicBezTo>
                    <a:pt x="2215" y="1963"/>
                    <a:pt x="2283" y="1872"/>
                    <a:pt x="2329" y="1780"/>
                  </a:cubicBezTo>
                  <a:cubicBezTo>
                    <a:pt x="2375" y="1712"/>
                    <a:pt x="2420" y="1598"/>
                    <a:pt x="2420" y="1507"/>
                  </a:cubicBezTo>
                  <a:cubicBezTo>
                    <a:pt x="2443" y="1415"/>
                    <a:pt x="2466" y="1301"/>
                    <a:pt x="2466" y="1187"/>
                  </a:cubicBezTo>
                  <a:cubicBezTo>
                    <a:pt x="2443" y="1096"/>
                    <a:pt x="2443" y="982"/>
                    <a:pt x="2398" y="890"/>
                  </a:cubicBezTo>
                  <a:cubicBezTo>
                    <a:pt x="2375" y="799"/>
                    <a:pt x="2352" y="730"/>
                    <a:pt x="2306" y="662"/>
                  </a:cubicBezTo>
                  <a:cubicBezTo>
                    <a:pt x="2306" y="639"/>
                    <a:pt x="2306" y="616"/>
                    <a:pt x="2283" y="593"/>
                  </a:cubicBezTo>
                  <a:cubicBezTo>
                    <a:pt x="2238" y="525"/>
                    <a:pt x="2192" y="479"/>
                    <a:pt x="2146" y="411"/>
                  </a:cubicBezTo>
                  <a:cubicBezTo>
                    <a:pt x="2124" y="388"/>
                    <a:pt x="2101" y="365"/>
                    <a:pt x="2101" y="365"/>
                  </a:cubicBezTo>
                  <a:cubicBezTo>
                    <a:pt x="2009" y="297"/>
                    <a:pt x="1918" y="205"/>
                    <a:pt x="1827" y="160"/>
                  </a:cubicBezTo>
                  <a:cubicBezTo>
                    <a:pt x="1713" y="114"/>
                    <a:pt x="1599" y="46"/>
                    <a:pt x="1462" y="46"/>
                  </a:cubicBezTo>
                  <a:cubicBezTo>
                    <a:pt x="1348" y="23"/>
                    <a:pt x="123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7226650" y="143907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44" y="0"/>
                  </a:moveTo>
                  <a:cubicBezTo>
                    <a:pt x="1218" y="0"/>
                    <a:pt x="1192" y="2"/>
                    <a:pt x="1165" y="5"/>
                  </a:cubicBezTo>
                  <a:cubicBezTo>
                    <a:pt x="982" y="28"/>
                    <a:pt x="891" y="50"/>
                    <a:pt x="731" y="119"/>
                  </a:cubicBezTo>
                  <a:cubicBezTo>
                    <a:pt x="640" y="165"/>
                    <a:pt x="571" y="233"/>
                    <a:pt x="503" y="302"/>
                  </a:cubicBezTo>
                  <a:cubicBezTo>
                    <a:pt x="366" y="416"/>
                    <a:pt x="297" y="621"/>
                    <a:pt x="297" y="781"/>
                  </a:cubicBezTo>
                  <a:cubicBezTo>
                    <a:pt x="297" y="963"/>
                    <a:pt x="366" y="1169"/>
                    <a:pt x="503" y="1283"/>
                  </a:cubicBezTo>
                  <a:cubicBezTo>
                    <a:pt x="503" y="1283"/>
                    <a:pt x="526" y="1306"/>
                    <a:pt x="526" y="1306"/>
                  </a:cubicBezTo>
                  <a:cubicBezTo>
                    <a:pt x="411" y="1352"/>
                    <a:pt x="297" y="1397"/>
                    <a:pt x="229" y="1488"/>
                  </a:cubicBezTo>
                  <a:cubicBezTo>
                    <a:pt x="92" y="1603"/>
                    <a:pt x="1" y="1808"/>
                    <a:pt x="23" y="1991"/>
                  </a:cubicBezTo>
                  <a:cubicBezTo>
                    <a:pt x="23" y="2150"/>
                    <a:pt x="92" y="2356"/>
                    <a:pt x="229" y="2470"/>
                  </a:cubicBezTo>
                  <a:cubicBezTo>
                    <a:pt x="366" y="2607"/>
                    <a:pt x="526" y="2675"/>
                    <a:pt x="708" y="2675"/>
                  </a:cubicBezTo>
                  <a:cubicBezTo>
                    <a:pt x="1279" y="2675"/>
                    <a:pt x="1827" y="2379"/>
                    <a:pt x="2100" y="1876"/>
                  </a:cubicBezTo>
                  <a:cubicBezTo>
                    <a:pt x="2146" y="1831"/>
                    <a:pt x="2169" y="1762"/>
                    <a:pt x="2192" y="1694"/>
                  </a:cubicBezTo>
                  <a:cubicBezTo>
                    <a:pt x="2215" y="1625"/>
                    <a:pt x="2260" y="1557"/>
                    <a:pt x="2260" y="1488"/>
                  </a:cubicBezTo>
                  <a:cubicBezTo>
                    <a:pt x="2306" y="1306"/>
                    <a:pt x="2306" y="1146"/>
                    <a:pt x="2283" y="986"/>
                  </a:cubicBezTo>
                  <a:cubicBezTo>
                    <a:pt x="2260" y="804"/>
                    <a:pt x="2215" y="644"/>
                    <a:pt x="2123" y="507"/>
                  </a:cubicBezTo>
                  <a:cubicBezTo>
                    <a:pt x="2009" y="347"/>
                    <a:pt x="1895" y="210"/>
                    <a:pt x="1712" y="142"/>
                  </a:cubicBezTo>
                  <a:cubicBezTo>
                    <a:pt x="1574" y="62"/>
                    <a:pt x="1418" y="0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7148475" y="1550950"/>
              <a:ext cx="53675" cy="54750"/>
            </a:xfrm>
            <a:custGeom>
              <a:avLst/>
              <a:gdLst/>
              <a:ahLst/>
              <a:cxnLst/>
              <a:rect l="l" t="t" r="r" b="b"/>
              <a:pathLst>
                <a:path w="2147" h="2190" extrusionOk="0">
                  <a:moveTo>
                    <a:pt x="1245" y="1"/>
                  </a:moveTo>
                  <a:cubicBezTo>
                    <a:pt x="1162" y="1"/>
                    <a:pt x="1080" y="16"/>
                    <a:pt x="1005" y="49"/>
                  </a:cubicBezTo>
                  <a:cubicBezTo>
                    <a:pt x="936" y="49"/>
                    <a:pt x="868" y="95"/>
                    <a:pt x="822" y="118"/>
                  </a:cubicBezTo>
                  <a:cubicBezTo>
                    <a:pt x="799" y="118"/>
                    <a:pt x="754" y="118"/>
                    <a:pt x="731" y="95"/>
                  </a:cubicBezTo>
                  <a:cubicBezTo>
                    <a:pt x="594" y="95"/>
                    <a:pt x="480" y="141"/>
                    <a:pt x="366" y="209"/>
                  </a:cubicBezTo>
                  <a:cubicBezTo>
                    <a:pt x="229" y="300"/>
                    <a:pt x="115" y="437"/>
                    <a:pt x="46" y="620"/>
                  </a:cubicBezTo>
                  <a:cubicBezTo>
                    <a:pt x="46" y="643"/>
                    <a:pt x="46" y="688"/>
                    <a:pt x="23" y="711"/>
                  </a:cubicBezTo>
                  <a:cubicBezTo>
                    <a:pt x="23" y="802"/>
                    <a:pt x="0" y="894"/>
                    <a:pt x="0" y="985"/>
                  </a:cubicBezTo>
                  <a:cubicBezTo>
                    <a:pt x="0" y="1008"/>
                    <a:pt x="0" y="1054"/>
                    <a:pt x="0" y="1076"/>
                  </a:cubicBezTo>
                  <a:cubicBezTo>
                    <a:pt x="23" y="1168"/>
                    <a:pt x="23" y="1259"/>
                    <a:pt x="46" y="1350"/>
                  </a:cubicBezTo>
                  <a:cubicBezTo>
                    <a:pt x="46" y="1396"/>
                    <a:pt x="69" y="1419"/>
                    <a:pt x="69" y="1442"/>
                  </a:cubicBezTo>
                  <a:cubicBezTo>
                    <a:pt x="92" y="1533"/>
                    <a:pt x="137" y="1624"/>
                    <a:pt x="183" y="1693"/>
                  </a:cubicBezTo>
                  <a:cubicBezTo>
                    <a:pt x="183" y="1715"/>
                    <a:pt x="206" y="1761"/>
                    <a:pt x="229" y="1784"/>
                  </a:cubicBezTo>
                  <a:cubicBezTo>
                    <a:pt x="274" y="1852"/>
                    <a:pt x="343" y="1921"/>
                    <a:pt x="388" y="1989"/>
                  </a:cubicBezTo>
                  <a:cubicBezTo>
                    <a:pt x="480" y="2081"/>
                    <a:pt x="571" y="2149"/>
                    <a:pt x="708" y="2172"/>
                  </a:cubicBezTo>
                  <a:cubicBezTo>
                    <a:pt x="765" y="2183"/>
                    <a:pt x="822" y="2189"/>
                    <a:pt x="882" y="2189"/>
                  </a:cubicBezTo>
                  <a:cubicBezTo>
                    <a:pt x="942" y="2189"/>
                    <a:pt x="1005" y="2183"/>
                    <a:pt x="1073" y="2172"/>
                  </a:cubicBezTo>
                  <a:cubicBezTo>
                    <a:pt x="1210" y="2126"/>
                    <a:pt x="1324" y="2081"/>
                    <a:pt x="1461" y="2012"/>
                  </a:cubicBezTo>
                  <a:cubicBezTo>
                    <a:pt x="1575" y="1967"/>
                    <a:pt x="1667" y="1875"/>
                    <a:pt x="1781" y="1807"/>
                  </a:cubicBezTo>
                  <a:cubicBezTo>
                    <a:pt x="1804" y="1784"/>
                    <a:pt x="1826" y="1761"/>
                    <a:pt x="1849" y="1715"/>
                  </a:cubicBezTo>
                  <a:cubicBezTo>
                    <a:pt x="1895" y="1670"/>
                    <a:pt x="1963" y="1579"/>
                    <a:pt x="2009" y="1510"/>
                  </a:cubicBezTo>
                  <a:cubicBezTo>
                    <a:pt x="2100" y="1327"/>
                    <a:pt x="2146" y="1190"/>
                    <a:pt x="2146" y="985"/>
                  </a:cubicBezTo>
                  <a:cubicBezTo>
                    <a:pt x="2146" y="643"/>
                    <a:pt x="1963" y="277"/>
                    <a:pt x="1667" y="118"/>
                  </a:cubicBezTo>
                  <a:cubicBezTo>
                    <a:pt x="1537" y="45"/>
                    <a:pt x="1388" y="1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7282575" y="1538050"/>
              <a:ext cx="51375" cy="58650"/>
            </a:xfrm>
            <a:custGeom>
              <a:avLst/>
              <a:gdLst/>
              <a:ahLst/>
              <a:cxnLst/>
              <a:rect l="l" t="t" r="r" b="b"/>
              <a:pathLst>
                <a:path w="2055" h="2346" extrusionOk="0">
                  <a:moveTo>
                    <a:pt x="685" y="0"/>
                  </a:moveTo>
                  <a:cubicBezTo>
                    <a:pt x="640" y="0"/>
                    <a:pt x="594" y="6"/>
                    <a:pt x="548" y="17"/>
                  </a:cubicBezTo>
                  <a:cubicBezTo>
                    <a:pt x="457" y="40"/>
                    <a:pt x="388" y="86"/>
                    <a:pt x="320" y="154"/>
                  </a:cubicBezTo>
                  <a:cubicBezTo>
                    <a:pt x="229" y="200"/>
                    <a:pt x="183" y="268"/>
                    <a:pt x="137" y="337"/>
                  </a:cubicBezTo>
                  <a:cubicBezTo>
                    <a:pt x="46" y="497"/>
                    <a:pt x="0" y="702"/>
                    <a:pt x="69" y="885"/>
                  </a:cubicBezTo>
                  <a:cubicBezTo>
                    <a:pt x="92" y="930"/>
                    <a:pt x="115" y="976"/>
                    <a:pt x="137" y="1045"/>
                  </a:cubicBezTo>
                  <a:cubicBezTo>
                    <a:pt x="137" y="1067"/>
                    <a:pt x="115" y="1067"/>
                    <a:pt x="115" y="1090"/>
                  </a:cubicBezTo>
                  <a:cubicBezTo>
                    <a:pt x="115" y="1090"/>
                    <a:pt x="115" y="1113"/>
                    <a:pt x="92" y="1136"/>
                  </a:cubicBezTo>
                  <a:cubicBezTo>
                    <a:pt x="92" y="1204"/>
                    <a:pt x="69" y="1296"/>
                    <a:pt x="69" y="1364"/>
                  </a:cubicBezTo>
                  <a:cubicBezTo>
                    <a:pt x="69" y="1638"/>
                    <a:pt x="183" y="1866"/>
                    <a:pt x="343" y="2072"/>
                  </a:cubicBezTo>
                  <a:cubicBezTo>
                    <a:pt x="411" y="2140"/>
                    <a:pt x="480" y="2186"/>
                    <a:pt x="571" y="2231"/>
                  </a:cubicBezTo>
                  <a:cubicBezTo>
                    <a:pt x="708" y="2300"/>
                    <a:pt x="822" y="2346"/>
                    <a:pt x="959" y="2346"/>
                  </a:cubicBezTo>
                  <a:cubicBezTo>
                    <a:pt x="1050" y="2346"/>
                    <a:pt x="1142" y="2323"/>
                    <a:pt x="1233" y="2277"/>
                  </a:cubicBezTo>
                  <a:cubicBezTo>
                    <a:pt x="1324" y="2254"/>
                    <a:pt x="1393" y="2209"/>
                    <a:pt x="1461" y="2140"/>
                  </a:cubicBezTo>
                  <a:cubicBezTo>
                    <a:pt x="1461" y="2117"/>
                    <a:pt x="1484" y="2117"/>
                    <a:pt x="1507" y="2095"/>
                  </a:cubicBezTo>
                  <a:cubicBezTo>
                    <a:pt x="1621" y="2003"/>
                    <a:pt x="1735" y="1912"/>
                    <a:pt x="1849" y="1821"/>
                  </a:cubicBezTo>
                  <a:cubicBezTo>
                    <a:pt x="1941" y="1729"/>
                    <a:pt x="1986" y="1615"/>
                    <a:pt x="2032" y="1501"/>
                  </a:cubicBezTo>
                  <a:cubicBezTo>
                    <a:pt x="2055" y="1387"/>
                    <a:pt x="2055" y="1250"/>
                    <a:pt x="2032" y="1136"/>
                  </a:cubicBezTo>
                  <a:cubicBezTo>
                    <a:pt x="1963" y="999"/>
                    <a:pt x="1918" y="885"/>
                    <a:pt x="1849" y="771"/>
                  </a:cubicBezTo>
                  <a:cubicBezTo>
                    <a:pt x="1781" y="657"/>
                    <a:pt x="1689" y="542"/>
                    <a:pt x="1598" y="451"/>
                  </a:cubicBezTo>
                  <a:cubicBezTo>
                    <a:pt x="1507" y="360"/>
                    <a:pt x="1393" y="291"/>
                    <a:pt x="1301" y="200"/>
                  </a:cubicBezTo>
                  <a:cubicBezTo>
                    <a:pt x="1233" y="154"/>
                    <a:pt x="1165" y="132"/>
                    <a:pt x="1096" y="86"/>
                  </a:cubicBezTo>
                  <a:cubicBezTo>
                    <a:pt x="1005" y="40"/>
                    <a:pt x="913" y="17"/>
                    <a:pt x="822" y="17"/>
                  </a:cubicBezTo>
                  <a:cubicBezTo>
                    <a:pt x="776" y="6"/>
                    <a:pt x="731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7120525" y="1092800"/>
              <a:ext cx="57075" cy="68500"/>
            </a:xfrm>
            <a:custGeom>
              <a:avLst/>
              <a:gdLst/>
              <a:ahLst/>
              <a:cxnLst/>
              <a:rect l="l" t="t" r="r" b="b"/>
              <a:pathLst>
                <a:path w="2283" h="2740" extrusionOk="0">
                  <a:moveTo>
                    <a:pt x="714" y="1"/>
                  </a:moveTo>
                  <a:cubicBezTo>
                    <a:pt x="588" y="1"/>
                    <a:pt x="457" y="31"/>
                    <a:pt x="365" y="92"/>
                  </a:cubicBezTo>
                  <a:cubicBezTo>
                    <a:pt x="205" y="183"/>
                    <a:pt x="69" y="343"/>
                    <a:pt x="46" y="526"/>
                  </a:cubicBezTo>
                  <a:cubicBezTo>
                    <a:pt x="0" y="686"/>
                    <a:pt x="0" y="891"/>
                    <a:pt x="114" y="1051"/>
                  </a:cubicBezTo>
                  <a:cubicBezTo>
                    <a:pt x="137" y="1096"/>
                    <a:pt x="183" y="1142"/>
                    <a:pt x="228" y="1188"/>
                  </a:cubicBezTo>
                  <a:cubicBezTo>
                    <a:pt x="183" y="1256"/>
                    <a:pt x="137" y="1325"/>
                    <a:pt x="114" y="1416"/>
                  </a:cubicBezTo>
                  <a:cubicBezTo>
                    <a:pt x="114" y="1462"/>
                    <a:pt x="91" y="1507"/>
                    <a:pt x="91" y="1553"/>
                  </a:cubicBezTo>
                  <a:cubicBezTo>
                    <a:pt x="91" y="1599"/>
                    <a:pt x="69" y="1667"/>
                    <a:pt x="69" y="1713"/>
                  </a:cubicBezTo>
                  <a:cubicBezTo>
                    <a:pt x="91" y="1850"/>
                    <a:pt x="114" y="1941"/>
                    <a:pt x="160" y="2078"/>
                  </a:cubicBezTo>
                  <a:cubicBezTo>
                    <a:pt x="251" y="2283"/>
                    <a:pt x="411" y="2443"/>
                    <a:pt x="593" y="2557"/>
                  </a:cubicBezTo>
                  <a:cubicBezTo>
                    <a:pt x="753" y="2671"/>
                    <a:pt x="959" y="2717"/>
                    <a:pt x="1164" y="2740"/>
                  </a:cubicBezTo>
                  <a:cubicBezTo>
                    <a:pt x="1255" y="2740"/>
                    <a:pt x="1370" y="2717"/>
                    <a:pt x="1461" y="2694"/>
                  </a:cubicBezTo>
                  <a:cubicBezTo>
                    <a:pt x="1506" y="2694"/>
                    <a:pt x="1552" y="2671"/>
                    <a:pt x="1598" y="2649"/>
                  </a:cubicBezTo>
                  <a:cubicBezTo>
                    <a:pt x="1643" y="2626"/>
                    <a:pt x="1689" y="2603"/>
                    <a:pt x="1735" y="2580"/>
                  </a:cubicBezTo>
                  <a:cubicBezTo>
                    <a:pt x="1895" y="2466"/>
                    <a:pt x="2054" y="2329"/>
                    <a:pt x="2123" y="2146"/>
                  </a:cubicBezTo>
                  <a:cubicBezTo>
                    <a:pt x="2214" y="1941"/>
                    <a:pt x="2283" y="1758"/>
                    <a:pt x="2283" y="1553"/>
                  </a:cubicBezTo>
                  <a:cubicBezTo>
                    <a:pt x="2260" y="1165"/>
                    <a:pt x="2123" y="823"/>
                    <a:pt x="1849" y="549"/>
                  </a:cubicBezTo>
                  <a:cubicBezTo>
                    <a:pt x="1575" y="298"/>
                    <a:pt x="1233" y="138"/>
                    <a:pt x="890" y="24"/>
                  </a:cubicBezTo>
                  <a:cubicBezTo>
                    <a:pt x="837" y="8"/>
                    <a:pt x="776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6865450" y="1172575"/>
              <a:ext cx="58800" cy="61325"/>
            </a:xfrm>
            <a:custGeom>
              <a:avLst/>
              <a:gdLst/>
              <a:ahLst/>
              <a:cxnLst/>
              <a:rect l="l" t="t" r="r" b="b"/>
              <a:pathLst>
                <a:path w="2352" h="2453" extrusionOk="0">
                  <a:moveTo>
                    <a:pt x="1072" y="1"/>
                  </a:moveTo>
                  <a:cubicBezTo>
                    <a:pt x="1042" y="1"/>
                    <a:pt x="1012" y="2"/>
                    <a:pt x="982" y="5"/>
                  </a:cubicBezTo>
                  <a:cubicBezTo>
                    <a:pt x="890" y="5"/>
                    <a:pt x="799" y="28"/>
                    <a:pt x="731" y="51"/>
                  </a:cubicBezTo>
                  <a:cubicBezTo>
                    <a:pt x="639" y="97"/>
                    <a:pt x="548" y="142"/>
                    <a:pt x="502" y="211"/>
                  </a:cubicBezTo>
                  <a:cubicBezTo>
                    <a:pt x="411" y="302"/>
                    <a:pt x="342" y="416"/>
                    <a:pt x="320" y="530"/>
                  </a:cubicBezTo>
                  <a:cubicBezTo>
                    <a:pt x="297" y="553"/>
                    <a:pt x="297" y="553"/>
                    <a:pt x="297" y="553"/>
                  </a:cubicBezTo>
                  <a:cubicBezTo>
                    <a:pt x="183" y="713"/>
                    <a:pt x="137" y="781"/>
                    <a:pt x="69" y="941"/>
                  </a:cubicBezTo>
                  <a:cubicBezTo>
                    <a:pt x="23" y="1055"/>
                    <a:pt x="23" y="1147"/>
                    <a:pt x="0" y="1261"/>
                  </a:cubicBezTo>
                  <a:cubicBezTo>
                    <a:pt x="0" y="1466"/>
                    <a:pt x="69" y="1649"/>
                    <a:pt x="137" y="1831"/>
                  </a:cubicBezTo>
                  <a:cubicBezTo>
                    <a:pt x="206" y="1946"/>
                    <a:pt x="297" y="2083"/>
                    <a:pt x="388" y="2151"/>
                  </a:cubicBezTo>
                  <a:cubicBezTo>
                    <a:pt x="502" y="2265"/>
                    <a:pt x="571" y="2311"/>
                    <a:pt x="708" y="2356"/>
                  </a:cubicBezTo>
                  <a:cubicBezTo>
                    <a:pt x="845" y="2425"/>
                    <a:pt x="936" y="2425"/>
                    <a:pt x="1096" y="2448"/>
                  </a:cubicBezTo>
                  <a:cubicBezTo>
                    <a:pt x="1122" y="2451"/>
                    <a:pt x="1150" y="2452"/>
                    <a:pt x="1177" y="2452"/>
                  </a:cubicBezTo>
                  <a:cubicBezTo>
                    <a:pt x="1364" y="2452"/>
                    <a:pt x="1573" y="2387"/>
                    <a:pt x="1712" y="2288"/>
                  </a:cubicBezTo>
                  <a:cubicBezTo>
                    <a:pt x="1895" y="2174"/>
                    <a:pt x="2054" y="2014"/>
                    <a:pt x="2169" y="1831"/>
                  </a:cubicBezTo>
                  <a:cubicBezTo>
                    <a:pt x="2260" y="1649"/>
                    <a:pt x="2351" y="1421"/>
                    <a:pt x="2328" y="1215"/>
                  </a:cubicBezTo>
                  <a:cubicBezTo>
                    <a:pt x="2305" y="1010"/>
                    <a:pt x="2260" y="781"/>
                    <a:pt x="2146" y="599"/>
                  </a:cubicBezTo>
                  <a:cubicBezTo>
                    <a:pt x="2009" y="416"/>
                    <a:pt x="1849" y="256"/>
                    <a:pt x="1644" y="142"/>
                  </a:cubicBezTo>
                  <a:cubicBezTo>
                    <a:pt x="1465" y="63"/>
                    <a:pt x="1269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6754175" y="1444325"/>
              <a:ext cx="46800" cy="59575"/>
            </a:xfrm>
            <a:custGeom>
              <a:avLst/>
              <a:gdLst/>
              <a:ahLst/>
              <a:cxnLst/>
              <a:rect l="l" t="t" r="r" b="b"/>
              <a:pathLst>
                <a:path w="1872" h="2383" extrusionOk="0">
                  <a:moveTo>
                    <a:pt x="868" y="0"/>
                  </a:moveTo>
                  <a:cubicBezTo>
                    <a:pt x="685" y="0"/>
                    <a:pt x="525" y="69"/>
                    <a:pt x="388" y="206"/>
                  </a:cubicBezTo>
                  <a:cubicBezTo>
                    <a:pt x="228" y="365"/>
                    <a:pt x="137" y="525"/>
                    <a:pt x="69" y="708"/>
                  </a:cubicBezTo>
                  <a:cubicBezTo>
                    <a:pt x="23" y="845"/>
                    <a:pt x="0" y="1005"/>
                    <a:pt x="0" y="1164"/>
                  </a:cubicBezTo>
                  <a:cubicBezTo>
                    <a:pt x="0" y="1507"/>
                    <a:pt x="137" y="1849"/>
                    <a:pt x="365" y="2100"/>
                  </a:cubicBezTo>
                  <a:cubicBezTo>
                    <a:pt x="434" y="2169"/>
                    <a:pt x="525" y="2237"/>
                    <a:pt x="594" y="2283"/>
                  </a:cubicBezTo>
                  <a:cubicBezTo>
                    <a:pt x="714" y="2349"/>
                    <a:pt x="846" y="2383"/>
                    <a:pt x="975" y="2383"/>
                  </a:cubicBezTo>
                  <a:cubicBezTo>
                    <a:pt x="1114" y="2383"/>
                    <a:pt x="1251" y="2343"/>
                    <a:pt x="1370" y="2260"/>
                  </a:cubicBezTo>
                  <a:cubicBezTo>
                    <a:pt x="1507" y="2169"/>
                    <a:pt x="1644" y="2032"/>
                    <a:pt x="1735" y="1872"/>
                  </a:cubicBezTo>
                  <a:cubicBezTo>
                    <a:pt x="1826" y="1712"/>
                    <a:pt x="1872" y="1552"/>
                    <a:pt x="1872" y="1347"/>
                  </a:cubicBezTo>
                  <a:cubicBezTo>
                    <a:pt x="1872" y="1233"/>
                    <a:pt x="1849" y="1096"/>
                    <a:pt x="1803" y="959"/>
                  </a:cubicBezTo>
                  <a:cubicBezTo>
                    <a:pt x="1781" y="890"/>
                    <a:pt x="1735" y="776"/>
                    <a:pt x="1689" y="708"/>
                  </a:cubicBezTo>
                  <a:cubicBezTo>
                    <a:pt x="1644" y="639"/>
                    <a:pt x="1598" y="594"/>
                    <a:pt x="1552" y="525"/>
                  </a:cubicBezTo>
                  <a:cubicBezTo>
                    <a:pt x="1529" y="411"/>
                    <a:pt x="1461" y="274"/>
                    <a:pt x="1370" y="206"/>
                  </a:cubicBezTo>
                  <a:cubicBezTo>
                    <a:pt x="1233" y="92"/>
                    <a:pt x="1073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6810100" y="1665450"/>
              <a:ext cx="54225" cy="53950"/>
            </a:xfrm>
            <a:custGeom>
              <a:avLst/>
              <a:gdLst/>
              <a:ahLst/>
              <a:cxnLst/>
              <a:rect l="l" t="t" r="r" b="b"/>
              <a:pathLst>
                <a:path w="2169" h="2158" extrusionOk="0">
                  <a:moveTo>
                    <a:pt x="947" y="0"/>
                  </a:moveTo>
                  <a:cubicBezTo>
                    <a:pt x="856" y="0"/>
                    <a:pt x="765" y="11"/>
                    <a:pt x="662" y="34"/>
                  </a:cubicBezTo>
                  <a:cubicBezTo>
                    <a:pt x="571" y="57"/>
                    <a:pt x="502" y="103"/>
                    <a:pt x="434" y="171"/>
                  </a:cubicBezTo>
                  <a:cubicBezTo>
                    <a:pt x="342" y="217"/>
                    <a:pt x="297" y="285"/>
                    <a:pt x="251" y="354"/>
                  </a:cubicBezTo>
                  <a:cubicBezTo>
                    <a:pt x="205" y="399"/>
                    <a:pt x="183" y="468"/>
                    <a:pt x="183" y="514"/>
                  </a:cubicBezTo>
                  <a:cubicBezTo>
                    <a:pt x="160" y="559"/>
                    <a:pt x="137" y="582"/>
                    <a:pt x="114" y="628"/>
                  </a:cubicBezTo>
                  <a:lnTo>
                    <a:pt x="46" y="788"/>
                  </a:lnTo>
                  <a:cubicBezTo>
                    <a:pt x="0" y="924"/>
                    <a:pt x="0" y="1039"/>
                    <a:pt x="46" y="1176"/>
                  </a:cubicBezTo>
                  <a:cubicBezTo>
                    <a:pt x="46" y="1198"/>
                    <a:pt x="46" y="1244"/>
                    <a:pt x="69" y="1290"/>
                  </a:cubicBezTo>
                  <a:cubicBezTo>
                    <a:pt x="91" y="1358"/>
                    <a:pt x="137" y="1449"/>
                    <a:pt x="183" y="1541"/>
                  </a:cubicBezTo>
                  <a:cubicBezTo>
                    <a:pt x="183" y="1564"/>
                    <a:pt x="205" y="1609"/>
                    <a:pt x="228" y="1632"/>
                  </a:cubicBezTo>
                  <a:cubicBezTo>
                    <a:pt x="274" y="1701"/>
                    <a:pt x="342" y="1792"/>
                    <a:pt x="411" y="1860"/>
                  </a:cubicBezTo>
                  <a:cubicBezTo>
                    <a:pt x="434" y="1883"/>
                    <a:pt x="457" y="1906"/>
                    <a:pt x="479" y="1929"/>
                  </a:cubicBezTo>
                  <a:cubicBezTo>
                    <a:pt x="594" y="2020"/>
                    <a:pt x="685" y="2111"/>
                    <a:pt x="822" y="2134"/>
                  </a:cubicBezTo>
                  <a:cubicBezTo>
                    <a:pt x="845" y="2134"/>
                    <a:pt x="890" y="2134"/>
                    <a:pt x="913" y="2157"/>
                  </a:cubicBezTo>
                  <a:cubicBezTo>
                    <a:pt x="1004" y="2157"/>
                    <a:pt x="1096" y="2157"/>
                    <a:pt x="1187" y="2134"/>
                  </a:cubicBezTo>
                  <a:lnTo>
                    <a:pt x="1233" y="2134"/>
                  </a:lnTo>
                  <a:cubicBezTo>
                    <a:pt x="1324" y="2089"/>
                    <a:pt x="1415" y="2066"/>
                    <a:pt x="1484" y="2020"/>
                  </a:cubicBezTo>
                  <a:cubicBezTo>
                    <a:pt x="1529" y="1997"/>
                    <a:pt x="1552" y="1974"/>
                    <a:pt x="1575" y="1952"/>
                  </a:cubicBezTo>
                  <a:cubicBezTo>
                    <a:pt x="1666" y="1906"/>
                    <a:pt x="1735" y="1860"/>
                    <a:pt x="1803" y="1792"/>
                  </a:cubicBezTo>
                  <a:cubicBezTo>
                    <a:pt x="1849" y="1746"/>
                    <a:pt x="1895" y="1701"/>
                    <a:pt x="1917" y="1632"/>
                  </a:cubicBezTo>
                  <a:cubicBezTo>
                    <a:pt x="1963" y="1586"/>
                    <a:pt x="2009" y="1541"/>
                    <a:pt x="2032" y="1495"/>
                  </a:cubicBezTo>
                  <a:cubicBezTo>
                    <a:pt x="2077" y="1427"/>
                    <a:pt x="2123" y="1335"/>
                    <a:pt x="2123" y="1290"/>
                  </a:cubicBezTo>
                  <a:cubicBezTo>
                    <a:pt x="2123" y="1244"/>
                    <a:pt x="2146" y="1221"/>
                    <a:pt x="2146" y="1176"/>
                  </a:cubicBezTo>
                  <a:cubicBezTo>
                    <a:pt x="2168" y="1084"/>
                    <a:pt x="2168" y="993"/>
                    <a:pt x="2123" y="902"/>
                  </a:cubicBezTo>
                  <a:cubicBezTo>
                    <a:pt x="2123" y="902"/>
                    <a:pt x="2123" y="879"/>
                    <a:pt x="2123" y="879"/>
                  </a:cubicBezTo>
                  <a:cubicBezTo>
                    <a:pt x="2054" y="582"/>
                    <a:pt x="1849" y="331"/>
                    <a:pt x="1598" y="171"/>
                  </a:cubicBezTo>
                  <a:cubicBezTo>
                    <a:pt x="1507" y="126"/>
                    <a:pt x="1415" y="80"/>
                    <a:pt x="1347" y="57"/>
                  </a:cubicBezTo>
                  <a:cubicBezTo>
                    <a:pt x="1301" y="34"/>
                    <a:pt x="1278" y="34"/>
                    <a:pt x="1233" y="34"/>
                  </a:cubicBezTo>
                  <a:cubicBezTo>
                    <a:pt x="1130" y="11"/>
                    <a:pt x="1039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6898525" y="1849475"/>
              <a:ext cx="62800" cy="61025"/>
            </a:xfrm>
            <a:custGeom>
              <a:avLst/>
              <a:gdLst/>
              <a:ahLst/>
              <a:cxnLst/>
              <a:rect l="l" t="t" r="r" b="b"/>
              <a:pathLst>
                <a:path w="2512" h="2441" extrusionOk="0">
                  <a:moveTo>
                    <a:pt x="1622" y="0"/>
                  </a:moveTo>
                  <a:cubicBezTo>
                    <a:pt x="1439" y="0"/>
                    <a:pt x="1234" y="69"/>
                    <a:pt x="1119" y="206"/>
                  </a:cubicBezTo>
                  <a:cubicBezTo>
                    <a:pt x="1119" y="206"/>
                    <a:pt x="1097" y="228"/>
                    <a:pt x="1097" y="228"/>
                  </a:cubicBezTo>
                  <a:cubicBezTo>
                    <a:pt x="993" y="184"/>
                    <a:pt x="879" y="149"/>
                    <a:pt x="768" y="149"/>
                  </a:cubicBezTo>
                  <a:cubicBezTo>
                    <a:pt x="709" y="149"/>
                    <a:pt x="650" y="159"/>
                    <a:pt x="594" y="183"/>
                  </a:cubicBezTo>
                  <a:cubicBezTo>
                    <a:pt x="412" y="228"/>
                    <a:pt x="275" y="343"/>
                    <a:pt x="161" y="502"/>
                  </a:cubicBezTo>
                  <a:cubicBezTo>
                    <a:pt x="47" y="662"/>
                    <a:pt x="1" y="890"/>
                    <a:pt x="1" y="1096"/>
                  </a:cubicBezTo>
                  <a:cubicBezTo>
                    <a:pt x="1" y="1324"/>
                    <a:pt x="47" y="1507"/>
                    <a:pt x="138" y="1712"/>
                  </a:cubicBezTo>
                  <a:cubicBezTo>
                    <a:pt x="206" y="1849"/>
                    <a:pt x="298" y="1963"/>
                    <a:pt x="412" y="2077"/>
                  </a:cubicBezTo>
                  <a:cubicBezTo>
                    <a:pt x="572" y="2214"/>
                    <a:pt x="731" y="2306"/>
                    <a:pt x="937" y="2397"/>
                  </a:cubicBezTo>
                  <a:cubicBezTo>
                    <a:pt x="1030" y="2428"/>
                    <a:pt x="1122" y="2440"/>
                    <a:pt x="1215" y="2440"/>
                  </a:cubicBezTo>
                  <a:cubicBezTo>
                    <a:pt x="1328" y="2440"/>
                    <a:pt x="1440" y="2422"/>
                    <a:pt x="1553" y="2397"/>
                  </a:cubicBezTo>
                  <a:cubicBezTo>
                    <a:pt x="1759" y="2351"/>
                    <a:pt x="1918" y="2237"/>
                    <a:pt x="2078" y="2123"/>
                  </a:cubicBezTo>
                  <a:cubicBezTo>
                    <a:pt x="2147" y="2054"/>
                    <a:pt x="2215" y="1963"/>
                    <a:pt x="2261" y="1895"/>
                  </a:cubicBezTo>
                  <a:cubicBezTo>
                    <a:pt x="2284" y="1849"/>
                    <a:pt x="2306" y="1826"/>
                    <a:pt x="2329" y="1781"/>
                  </a:cubicBezTo>
                  <a:cubicBezTo>
                    <a:pt x="2375" y="1689"/>
                    <a:pt x="2420" y="1598"/>
                    <a:pt x="2443" y="1507"/>
                  </a:cubicBezTo>
                  <a:cubicBezTo>
                    <a:pt x="2466" y="1415"/>
                    <a:pt x="2489" y="1301"/>
                    <a:pt x="2489" y="1210"/>
                  </a:cubicBezTo>
                  <a:cubicBezTo>
                    <a:pt x="2512" y="1141"/>
                    <a:pt x="2512" y="1096"/>
                    <a:pt x="2489" y="1050"/>
                  </a:cubicBezTo>
                  <a:cubicBezTo>
                    <a:pt x="2489" y="936"/>
                    <a:pt x="2466" y="822"/>
                    <a:pt x="2443" y="731"/>
                  </a:cubicBezTo>
                  <a:cubicBezTo>
                    <a:pt x="2375" y="548"/>
                    <a:pt x="2261" y="343"/>
                    <a:pt x="2101" y="206"/>
                  </a:cubicBezTo>
                  <a:cubicBezTo>
                    <a:pt x="2032" y="137"/>
                    <a:pt x="1964" y="91"/>
                    <a:pt x="1873" y="69"/>
                  </a:cubicBezTo>
                  <a:cubicBezTo>
                    <a:pt x="1804" y="23"/>
                    <a:pt x="1713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7147900" y="2001825"/>
              <a:ext cx="67925" cy="67550"/>
            </a:xfrm>
            <a:custGeom>
              <a:avLst/>
              <a:gdLst/>
              <a:ahLst/>
              <a:cxnLst/>
              <a:rect l="l" t="t" r="r" b="b"/>
              <a:pathLst>
                <a:path w="2717" h="2702" extrusionOk="0">
                  <a:moveTo>
                    <a:pt x="1232" y="1"/>
                  </a:moveTo>
                  <a:cubicBezTo>
                    <a:pt x="1172" y="1"/>
                    <a:pt x="1111" y="8"/>
                    <a:pt x="1051" y="23"/>
                  </a:cubicBezTo>
                  <a:cubicBezTo>
                    <a:pt x="914" y="46"/>
                    <a:pt x="800" y="115"/>
                    <a:pt x="685" y="183"/>
                  </a:cubicBezTo>
                  <a:cubicBezTo>
                    <a:pt x="571" y="252"/>
                    <a:pt x="480" y="320"/>
                    <a:pt x="389" y="434"/>
                  </a:cubicBezTo>
                  <a:cubicBezTo>
                    <a:pt x="297" y="526"/>
                    <a:pt x="229" y="617"/>
                    <a:pt x="183" y="754"/>
                  </a:cubicBezTo>
                  <a:cubicBezTo>
                    <a:pt x="138" y="822"/>
                    <a:pt x="92" y="914"/>
                    <a:pt x="69" y="1005"/>
                  </a:cubicBezTo>
                  <a:cubicBezTo>
                    <a:pt x="46" y="1096"/>
                    <a:pt x="46" y="1187"/>
                    <a:pt x="23" y="1302"/>
                  </a:cubicBezTo>
                  <a:cubicBezTo>
                    <a:pt x="1" y="1416"/>
                    <a:pt x="23" y="1553"/>
                    <a:pt x="46" y="1690"/>
                  </a:cubicBezTo>
                  <a:cubicBezTo>
                    <a:pt x="69" y="1804"/>
                    <a:pt x="138" y="1941"/>
                    <a:pt x="183" y="2055"/>
                  </a:cubicBezTo>
                  <a:cubicBezTo>
                    <a:pt x="229" y="2123"/>
                    <a:pt x="297" y="2192"/>
                    <a:pt x="366" y="2260"/>
                  </a:cubicBezTo>
                  <a:cubicBezTo>
                    <a:pt x="389" y="2283"/>
                    <a:pt x="411" y="2306"/>
                    <a:pt x="434" y="2352"/>
                  </a:cubicBezTo>
                  <a:cubicBezTo>
                    <a:pt x="503" y="2397"/>
                    <a:pt x="571" y="2466"/>
                    <a:pt x="663" y="2511"/>
                  </a:cubicBezTo>
                  <a:cubicBezTo>
                    <a:pt x="731" y="2557"/>
                    <a:pt x="822" y="2580"/>
                    <a:pt x="914" y="2625"/>
                  </a:cubicBezTo>
                  <a:cubicBezTo>
                    <a:pt x="1061" y="2679"/>
                    <a:pt x="1216" y="2701"/>
                    <a:pt x="1369" y="2701"/>
                  </a:cubicBezTo>
                  <a:cubicBezTo>
                    <a:pt x="1478" y="2701"/>
                    <a:pt x="1586" y="2690"/>
                    <a:pt x="1690" y="2671"/>
                  </a:cubicBezTo>
                  <a:cubicBezTo>
                    <a:pt x="1804" y="2648"/>
                    <a:pt x="1941" y="2603"/>
                    <a:pt x="2055" y="2534"/>
                  </a:cubicBezTo>
                  <a:cubicBezTo>
                    <a:pt x="2078" y="2511"/>
                    <a:pt x="2101" y="2511"/>
                    <a:pt x="2146" y="2488"/>
                  </a:cubicBezTo>
                  <a:cubicBezTo>
                    <a:pt x="2215" y="2420"/>
                    <a:pt x="2283" y="2374"/>
                    <a:pt x="2352" y="2306"/>
                  </a:cubicBezTo>
                  <a:cubicBezTo>
                    <a:pt x="2580" y="2078"/>
                    <a:pt x="2717" y="1735"/>
                    <a:pt x="2717" y="1416"/>
                  </a:cubicBezTo>
                  <a:cubicBezTo>
                    <a:pt x="2717" y="1279"/>
                    <a:pt x="2717" y="1119"/>
                    <a:pt x="2648" y="1005"/>
                  </a:cubicBezTo>
                  <a:cubicBezTo>
                    <a:pt x="2580" y="822"/>
                    <a:pt x="2511" y="640"/>
                    <a:pt x="2352" y="526"/>
                  </a:cubicBezTo>
                  <a:cubicBezTo>
                    <a:pt x="2215" y="389"/>
                    <a:pt x="2055" y="297"/>
                    <a:pt x="1872" y="252"/>
                  </a:cubicBezTo>
                  <a:lnTo>
                    <a:pt x="1758" y="252"/>
                  </a:lnTo>
                  <a:cubicBezTo>
                    <a:pt x="1713" y="183"/>
                    <a:pt x="1644" y="137"/>
                    <a:pt x="1576" y="92"/>
                  </a:cubicBezTo>
                  <a:cubicBezTo>
                    <a:pt x="1469" y="31"/>
                    <a:pt x="1352" y="1"/>
                    <a:pt x="12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5"/>
          <p:cNvGrpSpPr/>
          <p:nvPr/>
        </p:nvGrpSpPr>
        <p:grpSpPr>
          <a:xfrm>
            <a:off x="95400" y="4426225"/>
            <a:ext cx="446250" cy="453375"/>
            <a:chOff x="4350100" y="1147775"/>
            <a:chExt cx="446250" cy="453375"/>
          </a:xfrm>
        </p:grpSpPr>
        <p:sp>
          <p:nvSpPr>
            <p:cNvPr id="223" name="Google Shape;223;p5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6"/>
          <p:cNvSpPr/>
          <p:nvPr/>
        </p:nvSpPr>
        <p:spPr>
          <a:xfrm>
            <a:off x="-10415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6"/>
          <p:cNvSpPr/>
          <p:nvPr/>
        </p:nvSpPr>
        <p:spPr>
          <a:xfrm>
            <a:off x="6035050" y="4238577"/>
            <a:ext cx="3147959" cy="904926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0" name="Google Shape;230;p6"/>
          <p:cNvGrpSpPr/>
          <p:nvPr/>
        </p:nvGrpSpPr>
        <p:grpSpPr>
          <a:xfrm rot="-3777655">
            <a:off x="-53957" y="-151068"/>
            <a:ext cx="572927" cy="787028"/>
            <a:chOff x="3127800" y="2228675"/>
            <a:chExt cx="572925" cy="787025"/>
          </a:xfrm>
        </p:grpSpPr>
        <p:sp>
          <p:nvSpPr>
            <p:cNvPr id="231" name="Google Shape;231;p6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" name="Google Shape;245;p6"/>
          <p:cNvGrpSpPr/>
          <p:nvPr/>
        </p:nvGrpSpPr>
        <p:grpSpPr>
          <a:xfrm rot="-3041862">
            <a:off x="8757584" y="3877514"/>
            <a:ext cx="446242" cy="453366"/>
            <a:chOff x="4350100" y="1147775"/>
            <a:chExt cx="446250" cy="453375"/>
          </a:xfrm>
        </p:grpSpPr>
        <p:sp>
          <p:nvSpPr>
            <p:cNvPr id="246" name="Google Shape;246;p6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" name="Google Shape;249;p6"/>
          <p:cNvGrpSpPr/>
          <p:nvPr/>
        </p:nvGrpSpPr>
        <p:grpSpPr>
          <a:xfrm>
            <a:off x="6388150" y="4754550"/>
            <a:ext cx="1067700" cy="1029050"/>
            <a:chOff x="4445375" y="3754025"/>
            <a:chExt cx="1067700" cy="1029050"/>
          </a:xfrm>
        </p:grpSpPr>
        <p:sp>
          <p:nvSpPr>
            <p:cNvPr id="250" name="Google Shape;250;p6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7"/>
          <p:cNvSpPr/>
          <p:nvPr/>
        </p:nvSpPr>
        <p:spPr>
          <a:xfrm flipH="1">
            <a:off x="2819875" y="-30100"/>
            <a:ext cx="6362600" cy="1372375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7"/>
          <p:cNvSpPr/>
          <p:nvPr/>
        </p:nvSpPr>
        <p:spPr>
          <a:xfrm rot="-9974670" flipH="1">
            <a:off x="-589236" y="3912604"/>
            <a:ext cx="4845471" cy="1754573"/>
          </a:xfrm>
          <a:custGeom>
            <a:avLst/>
            <a:gdLst/>
            <a:ahLst/>
            <a:cxnLst/>
            <a:rect l="l" t="t" r="r" b="b"/>
            <a:pathLst>
              <a:path w="346512" h="125474" extrusionOk="0">
                <a:moveTo>
                  <a:pt x="346511" y="73862"/>
                </a:moveTo>
                <a:cubicBezTo>
                  <a:pt x="346511" y="73862"/>
                  <a:pt x="320918" y="125474"/>
                  <a:pt x="263166" y="120945"/>
                </a:cubicBezTo>
                <a:cubicBezTo>
                  <a:pt x="186478" y="114927"/>
                  <a:pt x="187420" y="74318"/>
                  <a:pt x="126751" y="59911"/>
                </a:cubicBezTo>
                <a:cubicBezTo>
                  <a:pt x="53284" y="42494"/>
                  <a:pt x="0" y="114987"/>
                  <a:pt x="0" y="114987"/>
                </a:cubicBezTo>
                <a:lnTo>
                  <a:pt x="26779" y="1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7"/>
          <p:cNvSpPr txBox="1">
            <a:spLocks noGrp="1"/>
          </p:cNvSpPr>
          <p:nvPr>
            <p:ph type="subTitle" idx="1"/>
          </p:nvPr>
        </p:nvSpPr>
        <p:spPr>
          <a:xfrm>
            <a:off x="893281" y="1855175"/>
            <a:ext cx="3349800" cy="8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7"/>
          <p:cNvSpPr txBox="1">
            <a:spLocks noGrp="1"/>
          </p:cNvSpPr>
          <p:nvPr>
            <p:ph type="subTitle" idx="2"/>
          </p:nvPr>
        </p:nvSpPr>
        <p:spPr>
          <a:xfrm>
            <a:off x="893281" y="2891500"/>
            <a:ext cx="3349800" cy="23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7"/>
          <p:cNvSpPr txBox="1">
            <a:spLocks noGrp="1"/>
          </p:cNvSpPr>
          <p:nvPr>
            <p:ph type="subTitle" idx="3"/>
          </p:nvPr>
        </p:nvSpPr>
        <p:spPr>
          <a:xfrm>
            <a:off x="893281" y="3165226"/>
            <a:ext cx="3349800" cy="7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64" name="Google Shape;264;p7"/>
          <p:cNvGrpSpPr/>
          <p:nvPr/>
        </p:nvGrpSpPr>
        <p:grpSpPr>
          <a:xfrm>
            <a:off x="-105925" y="4040213"/>
            <a:ext cx="999200" cy="990975"/>
            <a:chOff x="3102700" y="494350"/>
            <a:chExt cx="999200" cy="990975"/>
          </a:xfrm>
        </p:grpSpPr>
        <p:sp>
          <p:nvSpPr>
            <p:cNvPr id="265" name="Google Shape;265;p7"/>
            <p:cNvSpPr/>
            <p:nvPr/>
          </p:nvSpPr>
          <p:spPr>
            <a:xfrm>
              <a:off x="3363475" y="639725"/>
              <a:ext cx="70200" cy="69650"/>
            </a:xfrm>
            <a:custGeom>
              <a:avLst/>
              <a:gdLst/>
              <a:ahLst/>
              <a:cxnLst/>
              <a:rect l="l" t="t" r="r" b="b"/>
              <a:pathLst>
                <a:path w="2808" h="2786" extrusionOk="0">
                  <a:moveTo>
                    <a:pt x="1530" y="1"/>
                  </a:moveTo>
                  <a:cubicBezTo>
                    <a:pt x="1432" y="1"/>
                    <a:pt x="1335" y="12"/>
                    <a:pt x="1233" y="46"/>
                  </a:cubicBezTo>
                  <a:cubicBezTo>
                    <a:pt x="1027" y="92"/>
                    <a:pt x="845" y="206"/>
                    <a:pt x="685" y="366"/>
                  </a:cubicBezTo>
                  <a:cubicBezTo>
                    <a:pt x="639" y="366"/>
                    <a:pt x="616" y="389"/>
                    <a:pt x="594" y="411"/>
                  </a:cubicBezTo>
                  <a:cubicBezTo>
                    <a:pt x="411" y="526"/>
                    <a:pt x="274" y="640"/>
                    <a:pt x="183" y="822"/>
                  </a:cubicBezTo>
                  <a:cubicBezTo>
                    <a:pt x="69" y="1005"/>
                    <a:pt x="46" y="1188"/>
                    <a:pt x="23" y="1393"/>
                  </a:cubicBezTo>
                  <a:cubicBezTo>
                    <a:pt x="0" y="1530"/>
                    <a:pt x="23" y="1667"/>
                    <a:pt x="46" y="1804"/>
                  </a:cubicBezTo>
                  <a:cubicBezTo>
                    <a:pt x="69" y="1895"/>
                    <a:pt x="114" y="1986"/>
                    <a:pt x="160" y="2078"/>
                  </a:cubicBezTo>
                  <a:cubicBezTo>
                    <a:pt x="183" y="2123"/>
                    <a:pt x="206" y="2169"/>
                    <a:pt x="228" y="2192"/>
                  </a:cubicBezTo>
                  <a:cubicBezTo>
                    <a:pt x="343" y="2374"/>
                    <a:pt x="480" y="2511"/>
                    <a:pt x="662" y="2603"/>
                  </a:cubicBezTo>
                  <a:cubicBezTo>
                    <a:pt x="868" y="2717"/>
                    <a:pt x="1027" y="2762"/>
                    <a:pt x="1256" y="2785"/>
                  </a:cubicBezTo>
                  <a:cubicBezTo>
                    <a:pt x="1415" y="2785"/>
                    <a:pt x="1575" y="2762"/>
                    <a:pt x="1712" y="2740"/>
                  </a:cubicBezTo>
                  <a:cubicBezTo>
                    <a:pt x="1872" y="2694"/>
                    <a:pt x="2009" y="2648"/>
                    <a:pt x="2146" y="2557"/>
                  </a:cubicBezTo>
                  <a:cubicBezTo>
                    <a:pt x="2306" y="2443"/>
                    <a:pt x="2420" y="2329"/>
                    <a:pt x="2557" y="2169"/>
                  </a:cubicBezTo>
                  <a:cubicBezTo>
                    <a:pt x="2625" y="2055"/>
                    <a:pt x="2694" y="1918"/>
                    <a:pt x="2716" y="1781"/>
                  </a:cubicBezTo>
                  <a:cubicBezTo>
                    <a:pt x="2808" y="1530"/>
                    <a:pt x="2808" y="1210"/>
                    <a:pt x="2739" y="959"/>
                  </a:cubicBezTo>
                  <a:cubicBezTo>
                    <a:pt x="2716" y="822"/>
                    <a:pt x="2671" y="685"/>
                    <a:pt x="2602" y="594"/>
                  </a:cubicBezTo>
                  <a:cubicBezTo>
                    <a:pt x="2488" y="411"/>
                    <a:pt x="2374" y="297"/>
                    <a:pt x="2191" y="183"/>
                  </a:cubicBezTo>
                  <a:cubicBezTo>
                    <a:pt x="2169" y="160"/>
                    <a:pt x="2123" y="138"/>
                    <a:pt x="2100" y="115"/>
                  </a:cubicBezTo>
                  <a:cubicBezTo>
                    <a:pt x="2009" y="92"/>
                    <a:pt x="1918" y="46"/>
                    <a:pt x="1826" y="23"/>
                  </a:cubicBezTo>
                  <a:cubicBezTo>
                    <a:pt x="1724" y="12"/>
                    <a:pt x="1627" y="1"/>
                    <a:pt x="15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3252775" y="766400"/>
              <a:ext cx="62775" cy="62225"/>
            </a:xfrm>
            <a:custGeom>
              <a:avLst/>
              <a:gdLst/>
              <a:ahLst/>
              <a:cxnLst/>
              <a:rect l="l" t="t" r="r" b="b"/>
              <a:pathLst>
                <a:path w="2511" h="2489" extrusionOk="0">
                  <a:moveTo>
                    <a:pt x="1301" y="1"/>
                  </a:moveTo>
                  <a:cubicBezTo>
                    <a:pt x="1164" y="1"/>
                    <a:pt x="1050" y="24"/>
                    <a:pt x="913" y="46"/>
                  </a:cubicBezTo>
                  <a:cubicBezTo>
                    <a:pt x="822" y="69"/>
                    <a:pt x="731" y="115"/>
                    <a:pt x="639" y="206"/>
                  </a:cubicBezTo>
                  <a:cubicBezTo>
                    <a:pt x="548" y="229"/>
                    <a:pt x="457" y="275"/>
                    <a:pt x="388" y="343"/>
                  </a:cubicBezTo>
                  <a:cubicBezTo>
                    <a:pt x="342" y="389"/>
                    <a:pt x="320" y="435"/>
                    <a:pt x="274" y="480"/>
                  </a:cubicBezTo>
                  <a:cubicBezTo>
                    <a:pt x="251" y="526"/>
                    <a:pt x="206" y="549"/>
                    <a:pt x="183" y="594"/>
                  </a:cubicBezTo>
                  <a:cubicBezTo>
                    <a:pt x="137" y="686"/>
                    <a:pt x="114" y="754"/>
                    <a:pt x="91" y="823"/>
                  </a:cubicBezTo>
                  <a:cubicBezTo>
                    <a:pt x="69" y="845"/>
                    <a:pt x="69" y="891"/>
                    <a:pt x="69" y="914"/>
                  </a:cubicBezTo>
                  <a:cubicBezTo>
                    <a:pt x="0" y="1119"/>
                    <a:pt x="23" y="1348"/>
                    <a:pt x="69" y="1576"/>
                  </a:cubicBezTo>
                  <a:cubicBezTo>
                    <a:pt x="91" y="1667"/>
                    <a:pt x="137" y="1781"/>
                    <a:pt x="183" y="1873"/>
                  </a:cubicBezTo>
                  <a:cubicBezTo>
                    <a:pt x="228" y="1964"/>
                    <a:pt x="297" y="2055"/>
                    <a:pt x="388" y="2124"/>
                  </a:cubicBezTo>
                  <a:cubicBezTo>
                    <a:pt x="388" y="2146"/>
                    <a:pt x="411" y="2169"/>
                    <a:pt x="434" y="2192"/>
                  </a:cubicBezTo>
                  <a:cubicBezTo>
                    <a:pt x="502" y="2238"/>
                    <a:pt x="571" y="2283"/>
                    <a:pt x="639" y="2329"/>
                  </a:cubicBezTo>
                  <a:cubicBezTo>
                    <a:pt x="708" y="2375"/>
                    <a:pt x="776" y="2397"/>
                    <a:pt x="867" y="2420"/>
                  </a:cubicBezTo>
                  <a:cubicBezTo>
                    <a:pt x="890" y="2443"/>
                    <a:pt x="913" y="2443"/>
                    <a:pt x="936" y="2443"/>
                  </a:cubicBezTo>
                  <a:cubicBezTo>
                    <a:pt x="1050" y="2466"/>
                    <a:pt x="1164" y="2489"/>
                    <a:pt x="1278" y="2489"/>
                  </a:cubicBezTo>
                  <a:cubicBezTo>
                    <a:pt x="1392" y="2466"/>
                    <a:pt x="1507" y="2466"/>
                    <a:pt x="1598" y="2420"/>
                  </a:cubicBezTo>
                  <a:cubicBezTo>
                    <a:pt x="1712" y="2397"/>
                    <a:pt x="1826" y="2352"/>
                    <a:pt x="1917" y="2283"/>
                  </a:cubicBezTo>
                  <a:cubicBezTo>
                    <a:pt x="2009" y="2215"/>
                    <a:pt x="2100" y="2146"/>
                    <a:pt x="2169" y="2078"/>
                  </a:cubicBezTo>
                  <a:cubicBezTo>
                    <a:pt x="2237" y="1987"/>
                    <a:pt x="2305" y="1895"/>
                    <a:pt x="2351" y="1804"/>
                  </a:cubicBezTo>
                  <a:cubicBezTo>
                    <a:pt x="2397" y="1736"/>
                    <a:pt x="2420" y="1667"/>
                    <a:pt x="2442" y="1576"/>
                  </a:cubicBezTo>
                  <a:cubicBezTo>
                    <a:pt x="2465" y="1530"/>
                    <a:pt x="2465" y="1462"/>
                    <a:pt x="2488" y="1416"/>
                  </a:cubicBezTo>
                  <a:cubicBezTo>
                    <a:pt x="2511" y="1256"/>
                    <a:pt x="2488" y="1119"/>
                    <a:pt x="2465" y="982"/>
                  </a:cubicBezTo>
                  <a:cubicBezTo>
                    <a:pt x="2465" y="937"/>
                    <a:pt x="2442" y="914"/>
                    <a:pt x="2442" y="891"/>
                  </a:cubicBezTo>
                  <a:cubicBezTo>
                    <a:pt x="2397" y="800"/>
                    <a:pt x="2374" y="731"/>
                    <a:pt x="2328" y="640"/>
                  </a:cubicBezTo>
                  <a:cubicBezTo>
                    <a:pt x="2283" y="571"/>
                    <a:pt x="2237" y="503"/>
                    <a:pt x="2169" y="435"/>
                  </a:cubicBezTo>
                  <a:cubicBezTo>
                    <a:pt x="2146" y="412"/>
                    <a:pt x="2123" y="389"/>
                    <a:pt x="2100" y="366"/>
                  </a:cubicBezTo>
                  <a:cubicBezTo>
                    <a:pt x="2032" y="298"/>
                    <a:pt x="1963" y="252"/>
                    <a:pt x="1895" y="206"/>
                  </a:cubicBezTo>
                  <a:cubicBezTo>
                    <a:pt x="1872" y="183"/>
                    <a:pt x="1849" y="161"/>
                    <a:pt x="1803" y="161"/>
                  </a:cubicBezTo>
                  <a:cubicBezTo>
                    <a:pt x="1735" y="115"/>
                    <a:pt x="1644" y="69"/>
                    <a:pt x="1575" y="46"/>
                  </a:cubicBezTo>
                  <a:cubicBezTo>
                    <a:pt x="1484" y="24"/>
                    <a:pt x="1392" y="24"/>
                    <a:pt x="1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3244200" y="916975"/>
              <a:ext cx="41125" cy="53175"/>
            </a:xfrm>
            <a:custGeom>
              <a:avLst/>
              <a:gdLst/>
              <a:ahLst/>
              <a:cxnLst/>
              <a:rect l="l" t="t" r="r" b="b"/>
              <a:pathLst>
                <a:path w="1645" h="2127" extrusionOk="0">
                  <a:moveTo>
                    <a:pt x="901" y="0"/>
                  </a:moveTo>
                  <a:cubicBezTo>
                    <a:pt x="883" y="0"/>
                    <a:pt x="864" y="1"/>
                    <a:pt x="845" y="4"/>
                  </a:cubicBezTo>
                  <a:cubicBezTo>
                    <a:pt x="777" y="4"/>
                    <a:pt x="708" y="27"/>
                    <a:pt x="640" y="27"/>
                  </a:cubicBezTo>
                  <a:cubicBezTo>
                    <a:pt x="526" y="49"/>
                    <a:pt x="434" y="118"/>
                    <a:pt x="343" y="209"/>
                  </a:cubicBezTo>
                  <a:cubicBezTo>
                    <a:pt x="206" y="323"/>
                    <a:pt x="115" y="506"/>
                    <a:pt x="46" y="688"/>
                  </a:cubicBezTo>
                  <a:cubicBezTo>
                    <a:pt x="24" y="780"/>
                    <a:pt x="1" y="894"/>
                    <a:pt x="1" y="962"/>
                  </a:cubicBezTo>
                  <a:cubicBezTo>
                    <a:pt x="1" y="1008"/>
                    <a:pt x="1" y="1031"/>
                    <a:pt x="1" y="1054"/>
                  </a:cubicBezTo>
                  <a:cubicBezTo>
                    <a:pt x="1" y="1054"/>
                    <a:pt x="1" y="1076"/>
                    <a:pt x="1" y="1076"/>
                  </a:cubicBezTo>
                  <a:cubicBezTo>
                    <a:pt x="1" y="1099"/>
                    <a:pt x="1" y="1145"/>
                    <a:pt x="1" y="1168"/>
                  </a:cubicBezTo>
                  <a:cubicBezTo>
                    <a:pt x="1" y="1259"/>
                    <a:pt x="24" y="1350"/>
                    <a:pt x="46" y="1442"/>
                  </a:cubicBezTo>
                  <a:cubicBezTo>
                    <a:pt x="69" y="1487"/>
                    <a:pt x="115" y="1533"/>
                    <a:pt x="138" y="1579"/>
                  </a:cubicBezTo>
                  <a:cubicBezTo>
                    <a:pt x="138" y="1601"/>
                    <a:pt x="138" y="1624"/>
                    <a:pt x="160" y="1624"/>
                  </a:cubicBezTo>
                  <a:cubicBezTo>
                    <a:pt x="252" y="1784"/>
                    <a:pt x="389" y="1944"/>
                    <a:pt x="549" y="2035"/>
                  </a:cubicBezTo>
                  <a:cubicBezTo>
                    <a:pt x="663" y="2104"/>
                    <a:pt x="777" y="2126"/>
                    <a:pt x="914" y="2126"/>
                  </a:cubicBezTo>
                  <a:cubicBezTo>
                    <a:pt x="1005" y="2126"/>
                    <a:pt x="1096" y="2104"/>
                    <a:pt x="1165" y="2058"/>
                  </a:cubicBezTo>
                  <a:cubicBezTo>
                    <a:pt x="1256" y="2035"/>
                    <a:pt x="1347" y="1990"/>
                    <a:pt x="1393" y="1921"/>
                  </a:cubicBezTo>
                  <a:cubicBezTo>
                    <a:pt x="1484" y="1830"/>
                    <a:pt x="1553" y="1738"/>
                    <a:pt x="1576" y="1624"/>
                  </a:cubicBezTo>
                  <a:cubicBezTo>
                    <a:pt x="1621" y="1510"/>
                    <a:pt x="1621" y="1373"/>
                    <a:pt x="1644" y="1282"/>
                  </a:cubicBezTo>
                  <a:cubicBezTo>
                    <a:pt x="1644" y="1168"/>
                    <a:pt x="1621" y="1031"/>
                    <a:pt x="1598" y="917"/>
                  </a:cubicBezTo>
                  <a:cubicBezTo>
                    <a:pt x="1598" y="848"/>
                    <a:pt x="1553" y="780"/>
                    <a:pt x="1530" y="711"/>
                  </a:cubicBezTo>
                  <a:cubicBezTo>
                    <a:pt x="1530" y="711"/>
                    <a:pt x="1530" y="711"/>
                    <a:pt x="1530" y="688"/>
                  </a:cubicBezTo>
                  <a:cubicBezTo>
                    <a:pt x="1530" y="597"/>
                    <a:pt x="1507" y="506"/>
                    <a:pt x="1462" y="437"/>
                  </a:cubicBezTo>
                  <a:cubicBezTo>
                    <a:pt x="1439" y="346"/>
                    <a:pt x="1393" y="278"/>
                    <a:pt x="1325" y="209"/>
                  </a:cubicBezTo>
                  <a:cubicBezTo>
                    <a:pt x="1202" y="86"/>
                    <a:pt x="106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3302975" y="1072850"/>
              <a:ext cx="55950" cy="61775"/>
            </a:xfrm>
            <a:custGeom>
              <a:avLst/>
              <a:gdLst/>
              <a:ahLst/>
              <a:cxnLst/>
              <a:rect l="l" t="t" r="r" b="b"/>
              <a:pathLst>
                <a:path w="2238" h="2471" extrusionOk="0">
                  <a:moveTo>
                    <a:pt x="959" y="0"/>
                  </a:moveTo>
                  <a:cubicBezTo>
                    <a:pt x="777" y="23"/>
                    <a:pt x="594" y="68"/>
                    <a:pt x="457" y="205"/>
                  </a:cubicBezTo>
                  <a:cubicBezTo>
                    <a:pt x="389" y="297"/>
                    <a:pt x="320" y="388"/>
                    <a:pt x="252" y="479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890"/>
                    <a:pt x="46" y="959"/>
                  </a:cubicBezTo>
                  <a:cubicBezTo>
                    <a:pt x="24" y="1073"/>
                    <a:pt x="1" y="1187"/>
                    <a:pt x="24" y="1324"/>
                  </a:cubicBezTo>
                  <a:cubicBezTo>
                    <a:pt x="46" y="1529"/>
                    <a:pt x="92" y="1758"/>
                    <a:pt x="229" y="1940"/>
                  </a:cubicBezTo>
                  <a:cubicBezTo>
                    <a:pt x="275" y="2009"/>
                    <a:pt x="343" y="2100"/>
                    <a:pt x="434" y="2168"/>
                  </a:cubicBezTo>
                  <a:cubicBezTo>
                    <a:pt x="571" y="2283"/>
                    <a:pt x="663" y="2351"/>
                    <a:pt x="845" y="2419"/>
                  </a:cubicBezTo>
                  <a:cubicBezTo>
                    <a:pt x="948" y="2454"/>
                    <a:pt x="1062" y="2471"/>
                    <a:pt x="1173" y="2471"/>
                  </a:cubicBezTo>
                  <a:cubicBezTo>
                    <a:pt x="1285" y="2471"/>
                    <a:pt x="1393" y="2454"/>
                    <a:pt x="1484" y="2419"/>
                  </a:cubicBezTo>
                  <a:cubicBezTo>
                    <a:pt x="1667" y="2351"/>
                    <a:pt x="1758" y="2305"/>
                    <a:pt x="1895" y="2168"/>
                  </a:cubicBezTo>
                  <a:cubicBezTo>
                    <a:pt x="1987" y="2100"/>
                    <a:pt x="2055" y="2009"/>
                    <a:pt x="2101" y="1917"/>
                  </a:cubicBezTo>
                  <a:cubicBezTo>
                    <a:pt x="2146" y="1826"/>
                    <a:pt x="2192" y="1735"/>
                    <a:pt x="2215" y="1643"/>
                  </a:cubicBezTo>
                  <a:cubicBezTo>
                    <a:pt x="2238" y="1575"/>
                    <a:pt x="2238" y="1461"/>
                    <a:pt x="2238" y="1392"/>
                  </a:cubicBezTo>
                  <a:cubicBezTo>
                    <a:pt x="2238" y="1301"/>
                    <a:pt x="2238" y="1210"/>
                    <a:pt x="2215" y="1141"/>
                  </a:cubicBezTo>
                  <a:cubicBezTo>
                    <a:pt x="2123" y="913"/>
                    <a:pt x="1964" y="685"/>
                    <a:pt x="1758" y="571"/>
                  </a:cubicBezTo>
                  <a:cubicBezTo>
                    <a:pt x="1713" y="548"/>
                    <a:pt x="1667" y="548"/>
                    <a:pt x="1621" y="525"/>
                  </a:cubicBezTo>
                  <a:cubicBezTo>
                    <a:pt x="1598" y="411"/>
                    <a:pt x="1530" y="297"/>
                    <a:pt x="1439" y="205"/>
                  </a:cubicBezTo>
                  <a:cubicBezTo>
                    <a:pt x="1325" y="91"/>
                    <a:pt x="1142" y="0"/>
                    <a:pt x="9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3420525" y="1243525"/>
              <a:ext cx="57675" cy="69800"/>
            </a:xfrm>
            <a:custGeom>
              <a:avLst/>
              <a:gdLst/>
              <a:ahLst/>
              <a:cxnLst/>
              <a:rect l="l" t="t" r="r" b="b"/>
              <a:pathLst>
                <a:path w="2307" h="2792" extrusionOk="0">
                  <a:moveTo>
                    <a:pt x="1090" y="0"/>
                  </a:moveTo>
                  <a:cubicBezTo>
                    <a:pt x="987" y="0"/>
                    <a:pt x="886" y="23"/>
                    <a:pt x="800" y="66"/>
                  </a:cubicBezTo>
                  <a:cubicBezTo>
                    <a:pt x="708" y="89"/>
                    <a:pt x="640" y="135"/>
                    <a:pt x="571" y="203"/>
                  </a:cubicBezTo>
                  <a:cubicBezTo>
                    <a:pt x="480" y="294"/>
                    <a:pt x="434" y="386"/>
                    <a:pt x="389" y="500"/>
                  </a:cubicBezTo>
                  <a:cubicBezTo>
                    <a:pt x="320" y="683"/>
                    <a:pt x="252" y="865"/>
                    <a:pt x="183" y="1048"/>
                  </a:cubicBezTo>
                  <a:cubicBezTo>
                    <a:pt x="183" y="1093"/>
                    <a:pt x="161" y="1116"/>
                    <a:pt x="161" y="1162"/>
                  </a:cubicBezTo>
                  <a:cubicBezTo>
                    <a:pt x="115" y="1230"/>
                    <a:pt x="69" y="1322"/>
                    <a:pt x="46" y="1413"/>
                  </a:cubicBezTo>
                  <a:cubicBezTo>
                    <a:pt x="24" y="1504"/>
                    <a:pt x="1" y="1618"/>
                    <a:pt x="24" y="1710"/>
                  </a:cubicBezTo>
                  <a:cubicBezTo>
                    <a:pt x="24" y="1915"/>
                    <a:pt x="92" y="2098"/>
                    <a:pt x="206" y="2257"/>
                  </a:cubicBezTo>
                  <a:cubicBezTo>
                    <a:pt x="320" y="2440"/>
                    <a:pt x="434" y="2577"/>
                    <a:pt x="617" y="2668"/>
                  </a:cubicBezTo>
                  <a:cubicBezTo>
                    <a:pt x="788" y="2746"/>
                    <a:pt x="958" y="2792"/>
                    <a:pt x="1136" y="2792"/>
                  </a:cubicBezTo>
                  <a:cubicBezTo>
                    <a:pt x="1220" y="2792"/>
                    <a:pt x="1305" y="2782"/>
                    <a:pt x="1393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3" y="2189"/>
                    <a:pt x="2192" y="2029"/>
                  </a:cubicBezTo>
                  <a:cubicBezTo>
                    <a:pt x="2260" y="1847"/>
                    <a:pt x="2306" y="1687"/>
                    <a:pt x="2306" y="1504"/>
                  </a:cubicBezTo>
                  <a:cubicBezTo>
                    <a:pt x="2306" y="1276"/>
                    <a:pt x="2238" y="1071"/>
                    <a:pt x="2146" y="865"/>
                  </a:cubicBezTo>
                  <a:cubicBezTo>
                    <a:pt x="2009" y="546"/>
                    <a:pt x="1713" y="294"/>
                    <a:pt x="1416" y="89"/>
                  </a:cubicBezTo>
                  <a:cubicBezTo>
                    <a:pt x="1320" y="29"/>
                    <a:pt x="1204" y="0"/>
                    <a:pt x="10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3569475" y="1294525"/>
              <a:ext cx="75350" cy="59100"/>
            </a:xfrm>
            <a:custGeom>
              <a:avLst/>
              <a:gdLst/>
              <a:ahLst/>
              <a:cxnLst/>
              <a:rect l="l" t="t" r="r" b="b"/>
              <a:pathLst>
                <a:path w="3014" h="2364" extrusionOk="0">
                  <a:moveTo>
                    <a:pt x="1977" y="1"/>
                  </a:moveTo>
                  <a:cubicBezTo>
                    <a:pt x="1889" y="1"/>
                    <a:pt x="1803" y="12"/>
                    <a:pt x="1735" y="35"/>
                  </a:cubicBezTo>
                  <a:cubicBezTo>
                    <a:pt x="1552" y="103"/>
                    <a:pt x="1415" y="195"/>
                    <a:pt x="1301" y="354"/>
                  </a:cubicBezTo>
                  <a:cubicBezTo>
                    <a:pt x="1301" y="354"/>
                    <a:pt x="1301" y="354"/>
                    <a:pt x="1301" y="377"/>
                  </a:cubicBezTo>
                  <a:cubicBezTo>
                    <a:pt x="1233" y="286"/>
                    <a:pt x="1119" y="217"/>
                    <a:pt x="1004" y="195"/>
                  </a:cubicBezTo>
                  <a:cubicBezTo>
                    <a:pt x="951" y="187"/>
                    <a:pt x="890" y="182"/>
                    <a:pt x="828" y="182"/>
                  </a:cubicBezTo>
                  <a:cubicBezTo>
                    <a:pt x="703" y="182"/>
                    <a:pt x="571" y="202"/>
                    <a:pt x="479" y="263"/>
                  </a:cubicBezTo>
                  <a:cubicBezTo>
                    <a:pt x="343" y="377"/>
                    <a:pt x="251" y="446"/>
                    <a:pt x="137" y="605"/>
                  </a:cubicBezTo>
                  <a:cubicBezTo>
                    <a:pt x="114" y="674"/>
                    <a:pt x="91" y="742"/>
                    <a:pt x="46" y="811"/>
                  </a:cubicBezTo>
                  <a:cubicBezTo>
                    <a:pt x="46" y="834"/>
                    <a:pt x="46" y="879"/>
                    <a:pt x="23" y="902"/>
                  </a:cubicBezTo>
                  <a:cubicBezTo>
                    <a:pt x="0" y="994"/>
                    <a:pt x="0" y="1108"/>
                    <a:pt x="0" y="1222"/>
                  </a:cubicBezTo>
                  <a:cubicBezTo>
                    <a:pt x="23" y="1404"/>
                    <a:pt x="46" y="1518"/>
                    <a:pt x="137" y="1701"/>
                  </a:cubicBezTo>
                  <a:cubicBezTo>
                    <a:pt x="343" y="2135"/>
                    <a:pt x="822" y="2340"/>
                    <a:pt x="1278" y="2363"/>
                  </a:cubicBezTo>
                  <a:cubicBezTo>
                    <a:pt x="1461" y="2363"/>
                    <a:pt x="1666" y="2340"/>
                    <a:pt x="1849" y="2295"/>
                  </a:cubicBezTo>
                  <a:cubicBezTo>
                    <a:pt x="2032" y="2249"/>
                    <a:pt x="2191" y="2180"/>
                    <a:pt x="2351" y="2112"/>
                  </a:cubicBezTo>
                  <a:cubicBezTo>
                    <a:pt x="2557" y="1998"/>
                    <a:pt x="2716" y="1838"/>
                    <a:pt x="2830" y="1655"/>
                  </a:cubicBezTo>
                  <a:cubicBezTo>
                    <a:pt x="2899" y="1564"/>
                    <a:pt x="2945" y="1450"/>
                    <a:pt x="2967" y="1359"/>
                  </a:cubicBezTo>
                  <a:cubicBezTo>
                    <a:pt x="3013" y="1199"/>
                    <a:pt x="3013" y="1085"/>
                    <a:pt x="2990" y="925"/>
                  </a:cubicBezTo>
                  <a:cubicBezTo>
                    <a:pt x="2967" y="674"/>
                    <a:pt x="2853" y="446"/>
                    <a:pt x="2648" y="263"/>
                  </a:cubicBezTo>
                  <a:cubicBezTo>
                    <a:pt x="2534" y="149"/>
                    <a:pt x="2397" y="58"/>
                    <a:pt x="2237" y="35"/>
                  </a:cubicBezTo>
                  <a:cubicBezTo>
                    <a:pt x="2157" y="12"/>
                    <a:pt x="2066" y="1"/>
                    <a:pt x="19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3708125" y="1187100"/>
              <a:ext cx="66225" cy="64950"/>
            </a:xfrm>
            <a:custGeom>
              <a:avLst/>
              <a:gdLst/>
              <a:ahLst/>
              <a:cxnLst/>
              <a:rect l="l" t="t" r="r" b="b"/>
              <a:pathLst>
                <a:path w="2649" h="2598" extrusionOk="0">
                  <a:moveTo>
                    <a:pt x="1618" y="1"/>
                  </a:moveTo>
                  <a:cubicBezTo>
                    <a:pt x="1570" y="1"/>
                    <a:pt x="1519" y="6"/>
                    <a:pt x="1462" y="18"/>
                  </a:cubicBezTo>
                  <a:cubicBezTo>
                    <a:pt x="1370" y="18"/>
                    <a:pt x="1302" y="41"/>
                    <a:pt x="1210" y="86"/>
                  </a:cubicBezTo>
                  <a:cubicBezTo>
                    <a:pt x="1096" y="178"/>
                    <a:pt x="959" y="315"/>
                    <a:pt x="914" y="452"/>
                  </a:cubicBezTo>
                  <a:cubicBezTo>
                    <a:pt x="843" y="434"/>
                    <a:pt x="769" y="423"/>
                    <a:pt x="695" y="423"/>
                  </a:cubicBezTo>
                  <a:cubicBezTo>
                    <a:pt x="579" y="423"/>
                    <a:pt x="464" y="450"/>
                    <a:pt x="366" y="520"/>
                  </a:cubicBezTo>
                  <a:cubicBezTo>
                    <a:pt x="229" y="611"/>
                    <a:pt x="92" y="748"/>
                    <a:pt x="46" y="931"/>
                  </a:cubicBezTo>
                  <a:cubicBezTo>
                    <a:pt x="1" y="1159"/>
                    <a:pt x="1" y="1387"/>
                    <a:pt x="69" y="1593"/>
                  </a:cubicBezTo>
                  <a:cubicBezTo>
                    <a:pt x="138" y="1798"/>
                    <a:pt x="229" y="1981"/>
                    <a:pt x="389" y="2141"/>
                  </a:cubicBezTo>
                  <a:cubicBezTo>
                    <a:pt x="457" y="2232"/>
                    <a:pt x="548" y="2278"/>
                    <a:pt x="617" y="2346"/>
                  </a:cubicBezTo>
                  <a:cubicBezTo>
                    <a:pt x="663" y="2392"/>
                    <a:pt x="708" y="2415"/>
                    <a:pt x="777" y="2437"/>
                  </a:cubicBezTo>
                  <a:cubicBezTo>
                    <a:pt x="868" y="2483"/>
                    <a:pt x="959" y="2529"/>
                    <a:pt x="1073" y="2551"/>
                  </a:cubicBezTo>
                  <a:cubicBezTo>
                    <a:pt x="1188" y="2574"/>
                    <a:pt x="1302" y="2597"/>
                    <a:pt x="1416" y="2597"/>
                  </a:cubicBezTo>
                  <a:cubicBezTo>
                    <a:pt x="1621" y="2574"/>
                    <a:pt x="1827" y="2529"/>
                    <a:pt x="2009" y="2415"/>
                  </a:cubicBezTo>
                  <a:cubicBezTo>
                    <a:pt x="2192" y="2300"/>
                    <a:pt x="2329" y="2163"/>
                    <a:pt x="2420" y="1981"/>
                  </a:cubicBezTo>
                  <a:cubicBezTo>
                    <a:pt x="2603" y="1661"/>
                    <a:pt x="2648" y="1296"/>
                    <a:pt x="2580" y="954"/>
                  </a:cubicBezTo>
                  <a:cubicBezTo>
                    <a:pt x="2534" y="794"/>
                    <a:pt x="2466" y="634"/>
                    <a:pt x="2375" y="520"/>
                  </a:cubicBezTo>
                  <a:cubicBezTo>
                    <a:pt x="2329" y="429"/>
                    <a:pt x="2260" y="337"/>
                    <a:pt x="2169" y="269"/>
                  </a:cubicBezTo>
                  <a:cubicBezTo>
                    <a:pt x="2123" y="223"/>
                    <a:pt x="2055" y="178"/>
                    <a:pt x="1986" y="132"/>
                  </a:cubicBezTo>
                  <a:cubicBezTo>
                    <a:pt x="1918" y="86"/>
                    <a:pt x="1827" y="64"/>
                    <a:pt x="1758" y="18"/>
                  </a:cubicBezTo>
                  <a:cubicBezTo>
                    <a:pt x="1713" y="6"/>
                    <a:pt x="1667" y="1"/>
                    <a:pt x="1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3825100" y="989275"/>
              <a:ext cx="63375" cy="71075"/>
            </a:xfrm>
            <a:custGeom>
              <a:avLst/>
              <a:gdLst/>
              <a:ahLst/>
              <a:cxnLst/>
              <a:rect l="l" t="t" r="r" b="b"/>
              <a:pathLst>
                <a:path w="2535" h="2843" extrusionOk="0">
                  <a:moveTo>
                    <a:pt x="1148" y="0"/>
                  </a:moveTo>
                  <a:cubicBezTo>
                    <a:pt x="1023" y="0"/>
                    <a:pt x="891" y="41"/>
                    <a:pt x="800" y="102"/>
                  </a:cubicBezTo>
                  <a:cubicBezTo>
                    <a:pt x="640" y="170"/>
                    <a:pt x="503" y="353"/>
                    <a:pt x="480" y="513"/>
                  </a:cubicBezTo>
                  <a:cubicBezTo>
                    <a:pt x="435" y="672"/>
                    <a:pt x="457" y="809"/>
                    <a:pt x="503" y="946"/>
                  </a:cubicBezTo>
                  <a:cubicBezTo>
                    <a:pt x="366" y="1015"/>
                    <a:pt x="252" y="1129"/>
                    <a:pt x="161" y="1266"/>
                  </a:cubicBezTo>
                  <a:cubicBezTo>
                    <a:pt x="1" y="1563"/>
                    <a:pt x="47" y="1928"/>
                    <a:pt x="183" y="2225"/>
                  </a:cubicBezTo>
                  <a:cubicBezTo>
                    <a:pt x="402" y="2596"/>
                    <a:pt x="809" y="2842"/>
                    <a:pt x="1224" y="2842"/>
                  </a:cubicBezTo>
                  <a:cubicBezTo>
                    <a:pt x="1243" y="2842"/>
                    <a:pt x="1261" y="2842"/>
                    <a:pt x="1279" y="2841"/>
                  </a:cubicBezTo>
                  <a:cubicBezTo>
                    <a:pt x="1507" y="2841"/>
                    <a:pt x="1736" y="2795"/>
                    <a:pt x="1918" y="2658"/>
                  </a:cubicBezTo>
                  <a:cubicBezTo>
                    <a:pt x="2101" y="2521"/>
                    <a:pt x="2261" y="2362"/>
                    <a:pt x="2375" y="2156"/>
                  </a:cubicBezTo>
                  <a:cubicBezTo>
                    <a:pt x="2466" y="1951"/>
                    <a:pt x="2534" y="1745"/>
                    <a:pt x="2534" y="1517"/>
                  </a:cubicBezTo>
                  <a:cubicBezTo>
                    <a:pt x="2534" y="1266"/>
                    <a:pt x="2466" y="1060"/>
                    <a:pt x="2352" y="832"/>
                  </a:cubicBezTo>
                  <a:cubicBezTo>
                    <a:pt x="2146" y="444"/>
                    <a:pt x="1736" y="147"/>
                    <a:pt x="1325" y="33"/>
                  </a:cubicBezTo>
                  <a:cubicBezTo>
                    <a:pt x="1271" y="11"/>
                    <a:pt x="1211" y="0"/>
                    <a:pt x="1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3880450" y="813200"/>
              <a:ext cx="55950" cy="57100"/>
            </a:xfrm>
            <a:custGeom>
              <a:avLst/>
              <a:gdLst/>
              <a:ahLst/>
              <a:cxnLst/>
              <a:rect l="l" t="t" r="r" b="b"/>
              <a:pathLst>
                <a:path w="2238" h="2284" extrusionOk="0">
                  <a:moveTo>
                    <a:pt x="1051" y="1"/>
                  </a:moveTo>
                  <a:cubicBezTo>
                    <a:pt x="960" y="1"/>
                    <a:pt x="868" y="1"/>
                    <a:pt x="777" y="23"/>
                  </a:cubicBezTo>
                  <a:cubicBezTo>
                    <a:pt x="731" y="23"/>
                    <a:pt x="709" y="46"/>
                    <a:pt x="663" y="46"/>
                  </a:cubicBezTo>
                  <a:cubicBezTo>
                    <a:pt x="594" y="92"/>
                    <a:pt x="480" y="115"/>
                    <a:pt x="412" y="183"/>
                  </a:cubicBezTo>
                  <a:cubicBezTo>
                    <a:pt x="343" y="229"/>
                    <a:pt x="252" y="274"/>
                    <a:pt x="206" y="366"/>
                  </a:cubicBezTo>
                  <a:cubicBezTo>
                    <a:pt x="138" y="411"/>
                    <a:pt x="92" y="503"/>
                    <a:pt x="47" y="571"/>
                  </a:cubicBezTo>
                  <a:cubicBezTo>
                    <a:pt x="24" y="662"/>
                    <a:pt x="1" y="754"/>
                    <a:pt x="1" y="845"/>
                  </a:cubicBezTo>
                  <a:cubicBezTo>
                    <a:pt x="1" y="936"/>
                    <a:pt x="24" y="1028"/>
                    <a:pt x="47" y="1119"/>
                  </a:cubicBezTo>
                  <a:cubicBezTo>
                    <a:pt x="92" y="1210"/>
                    <a:pt x="138" y="1279"/>
                    <a:pt x="206" y="1347"/>
                  </a:cubicBezTo>
                  <a:cubicBezTo>
                    <a:pt x="206" y="1484"/>
                    <a:pt x="229" y="1621"/>
                    <a:pt x="252" y="1758"/>
                  </a:cubicBezTo>
                  <a:cubicBezTo>
                    <a:pt x="275" y="1872"/>
                    <a:pt x="343" y="1986"/>
                    <a:pt x="435" y="2055"/>
                  </a:cubicBezTo>
                  <a:cubicBezTo>
                    <a:pt x="526" y="2146"/>
                    <a:pt x="617" y="2215"/>
                    <a:pt x="731" y="2237"/>
                  </a:cubicBezTo>
                  <a:cubicBezTo>
                    <a:pt x="834" y="2272"/>
                    <a:pt x="931" y="2283"/>
                    <a:pt x="1025" y="2283"/>
                  </a:cubicBezTo>
                  <a:cubicBezTo>
                    <a:pt x="1119" y="2283"/>
                    <a:pt x="1211" y="2272"/>
                    <a:pt x="1302" y="2260"/>
                  </a:cubicBezTo>
                  <a:cubicBezTo>
                    <a:pt x="1393" y="2237"/>
                    <a:pt x="1485" y="2192"/>
                    <a:pt x="1553" y="2146"/>
                  </a:cubicBezTo>
                  <a:cubicBezTo>
                    <a:pt x="1599" y="2123"/>
                    <a:pt x="1644" y="2123"/>
                    <a:pt x="1667" y="2078"/>
                  </a:cubicBezTo>
                  <a:cubicBezTo>
                    <a:pt x="1736" y="2032"/>
                    <a:pt x="1827" y="1986"/>
                    <a:pt x="1873" y="1918"/>
                  </a:cubicBezTo>
                  <a:cubicBezTo>
                    <a:pt x="1941" y="1849"/>
                    <a:pt x="2010" y="1758"/>
                    <a:pt x="2055" y="1690"/>
                  </a:cubicBezTo>
                  <a:cubicBezTo>
                    <a:pt x="2147" y="1507"/>
                    <a:pt x="2192" y="1347"/>
                    <a:pt x="2215" y="1142"/>
                  </a:cubicBezTo>
                  <a:cubicBezTo>
                    <a:pt x="2238" y="959"/>
                    <a:pt x="2169" y="777"/>
                    <a:pt x="2078" y="617"/>
                  </a:cubicBezTo>
                  <a:cubicBezTo>
                    <a:pt x="2078" y="571"/>
                    <a:pt x="2055" y="548"/>
                    <a:pt x="2032" y="525"/>
                  </a:cubicBezTo>
                  <a:cubicBezTo>
                    <a:pt x="1987" y="457"/>
                    <a:pt x="1941" y="366"/>
                    <a:pt x="1873" y="320"/>
                  </a:cubicBezTo>
                  <a:cubicBezTo>
                    <a:pt x="1804" y="274"/>
                    <a:pt x="1736" y="206"/>
                    <a:pt x="1667" y="160"/>
                  </a:cubicBezTo>
                  <a:cubicBezTo>
                    <a:pt x="1599" y="115"/>
                    <a:pt x="1507" y="92"/>
                    <a:pt x="1416" y="46"/>
                  </a:cubicBezTo>
                  <a:cubicBezTo>
                    <a:pt x="1393" y="46"/>
                    <a:pt x="1348" y="46"/>
                    <a:pt x="1325" y="23"/>
                  </a:cubicBezTo>
                  <a:cubicBezTo>
                    <a:pt x="1233" y="23"/>
                    <a:pt x="1142" y="1"/>
                    <a:pt x="1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3822825" y="620900"/>
              <a:ext cx="59950" cy="65075"/>
            </a:xfrm>
            <a:custGeom>
              <a:avLst/>
              <a:gdLst/>
              <a:ahLst/>
              <a:cxnLst/>
              <a:rect l="l" t="t" r="r" b="b"/>
              <a:pathLst>
                <a:path w="2398" h="2603" extrusionOk="0">
                  <a:moveTo>
                    <a:pt x="708" y="0"/>
                  </a:moveTo>
                  <a:cubicBezTo>
                    <a:pt x="586" y="0"/>
                    <a:pt x="465" y="31"/>
                    <a:pt x="343" y="92"/>
                  </a:cubicBezTo>
                  <a:cubicBezTo>
                    <a:pt x="206" y="183"/>
                    <a:pt x="69" y="343"/>
                    <a:pt x="23" y="503"/>
                  </a:cubicBezTo>
                  <a:cubicBezTo>
                    <a:pt x="1" y="685"/>
                    <a:pt x="1" y="891"/>
                    <a:pt x="92" y="1050"/>
                  </a:cubicBezTo>
                  <a:cubicBezTo>
                    <a:pt x="115" y="1073"/>
                    <a:pt x="138" y="1096"/>
                    <a:pt x="160" y="1119"/>
                  </a:cubicBezTo>
                  <a:cubicBezTo>
                    <a:pt x="138" y="1210"/>
                    <a:pt x="138" y="1279"/>
                    <a:pt x="138" y="1370"/>
                  </a:cubicBezTo>
                  <a:cubicBezTo>
                    <a:pt x="138" y="1484"/>
                    <a:pt x="160" y="1598"/>
                    <a:pt x="183" y="1712"/>
                  </a:cubicBezTo>
                  <a:cubicBezTo>
                    <a:pt x="229" y="1804"/>
                    <a:pt x="252" y="1872"/>
                    <a:pt x="297" y="1963"/>
                  </a:cubicBezTo>
                  <a:cubicBezTo>
                    <a:pt x="297" y="1986"/>
                    <a:pt x="320" y="2009"/>
                    <a:pt x="343" y="2055"/>
                  </a:cubicBezTo>
                  <a:cubicBezTo>
                    <a:pt x="411" y="2146"/>
                    <a:pt x="480" y="2214"/>
                    <a:pt x="548" y="2283"/>
                  </a:cubicBezTo>
                  <a:cubicBezTo>
                    <a:pt x="708" y="2420"/>
                    <a:pt x="799" y="2466"/>
                    <a:pt x="982" y="2534"/>
                  </a:cubicBezTo>
                  <a:cubicBezTo>
                    <a:pt x="1028" y="2557"/>
                    <a:pt x="1051" y="2557"/>
                    <a:pt x="1073" y="2557"/>
                  </a:cubicBezTo>
                  <a:cubicBezTo>
                    <a:pt x="1142" y="2580"/>
                    <a:pt x="1233" y="2602"/>
                    <a:pt x="1324" y="2602"/>
                  </a:cubicBezTo>
                  <a:cubicBezTo>
                    <a:pt x="1507" y="2602"/>
                    <a:pt x="1644" y="2557"/>
                    <a:pt x="1804" y="2466"/>
                  </a:cubicBezTo>
                  <a:cubicBezTo>
                    <a:pt x="1895" y="2443"/>
                    <a:pt x="1986" y="2374"/>
                    <a:pt x="2055" y="2306"/>
                  </a:cubicBezTo>
                  <a:cubicBezTo>
                    <a:pt x="2055" y="2283"/>
                    <a:pt x="2078" y="2283"/>
                    <a:pt x="2101" y="2260"/>
                  </a:cubicBezTo>
                  <a:cubicBezTo>
                    <a:pt x="2146" y="2192"/>
                    <a:pt x="2192" y="2123"/>
                    <a:pt x="2237" y="2077"/>
                  </a:cubicBezTo>
                  <a:cubicBezTo>
                    <a:pt x="2329" y="1895"/>
                    <a:pt x="2374" y="1689"/>
                    <a:pt x="2397" y="1484"/>
                  </a:cubicBezTo>
                  <a:cubicBezTo>
                    <a:pt x="2397" y="1119"/>
                    <a:pt x="2237" y="731"/>
                    <a:pt x="1964" y="503"/>
                  </a:cubicBezTo>
                  <a:cubicBezTo>
                    <a:pt x="1849" y="411"/>
                    <a:pt x="1758" y="343"/>
                    <a:pt x="1667" y="274"/>
                  </a:cubicBezTo>
                  <a:cubicBezTo>
                    <a:pt x="1553" y="229"/>
                    <a:pt x="1439" y="183"/>
                    <a:pt x="1324" y="137"/>
                  </a:cubicBezTo>
                  <a:cubicBezTo>
                    <a:pt x="1187" y="92"/>
                    <a:pt x="1028" y="46"/>
                    <a:pt x="891" y="23"/>
                  </a:cubicBezTo>
                  <a:cubicBezTo>
                    <a:pt x="830" y="8"/>
                    <a:pt x="769" y="0"/>
                    <a:pt x="7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3623675" y="55642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1" y="206"/>
                  </a:cubicBezTo>
                  <a:cubicBezTo>
                    <a:pt x="252" y="297"/>
                    <a:pt x="137" y="434"/>
                    <a:pt x="92" y="616"/>
                  </a:cubicBezTo>
                  <a:cubicBezTo>
                    <a:pt x="46" y="753"/>
                    <a:pt x="69" y="913"/>
                    <a:pt x="115" y="1050"/>
                  </a:cubicBezTo>
                  <a:cubicBezTo>
                    <a:pt x="46" y="1141"/>
                    <a:pt x="1" y="1278"/>
                    <a:pt x="1" y="1415"/>
                  </a:cubicBezTo>
                  <a:cubicBezTo>
                    <a:pt x="1" y="1621"/>
                    <a:pt x="69" y="1872"/>
                    <a:pt x="183" y="2054"/>
                  </a:cubicBezTo>
                  <a:cubicBezTo>
                    <a:pt x="320" y="2237"/>
                    <a:pt x="480" y="2397"/>
                    <a:pt x="685" y="2488"/>
                  </a:cubicBezTo>
                  <a:cubicBezTo>
                    <a:pt x="864" y="2587"/>
                    <a:pt x="1043" y="2652"/>
                    <a:pt x="1252" y="2652"/>
                  </a:cubicBezTo>
                  <a:cubicBezTo>
                    <a:pt x="1283" y="2652"/>
                    <a:pt x="1315" y="2651"/>
                    <a:pt x="1347" y="2648"/>
                  </a:cubicBezTo>
                  <a:cubicBezTo>
                    <a:pt x="1439" y="2648"/>
                    <a:pt x="1553" y="2625"/>
                    <a:pt x="1667" y="2579"/>
                  </a:cubicBezTo>
                  <a:cubicBezTo>
                    <a:pt x="1849" y="2511"/>
                    <a:pt x="1941" y="2465"/>
                    <a:pt x="2100" y="2328"/>
                  </a:cubicBezTo>
                  <a:cubicBezTo>
                    <a:pt x="2260" y="2191"/>
                    <a:pt x="2374" y="1986"/>
                    <a:pt x="2443" y="1781"/>
                  </a:cubicBezTo>
                  <a:cubicBezTo>
                    <a:pt x="2466" y="1735"/>
                    <a:pt x="2489" y="1689"/>
                    <a:pt x="2489" y="1621"/>
                  </a:cubicBezTo>
                  <a:cubicBezTo>
                    <a:pt x="2511" y="1507"/>
                    <a:pt x="2534" y="1392"/>
                    <a:pt x="2534" y="1278"/>
                  </a:cubicBezTo>
                  <a:cubicBezTo>
                    <a:pt x="2511" y="1050"/>
                    <a:pt x="2466" y="822"/>
                    <a:pt x="2329" y="639"/>
                  </a:cubicBezTo>
                  <a:cubicBezTo>
                    <a:pt x="2215" y="457"/>
                    <a:pt x="2055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3507275" y="709350"/>
              <a:ext cx="53650" cy="54800"/>
            </a:xfrm>
            <a:custGeom>
              <a:avLst/>
              <a:gdLst/>
              <a:ahLst/>
              <a:cxnLst/>
              <a:rect l="l" t="t" r="r" b="b"/>
              <a:pathLst>
                <a:path w="2146" h="2192" extrusionOk="0">
                  <a:moveTo>
                    <a:pt x="685" y="0"/>
                  </a:moveTo>
                  <a:cubicBezTo>
                    <a:pt x="594" y="0"/>
                    <a:pt x="502" y="23"/>
                    <a:pt x="411" y="69"/>
                  </a:cubicBezTo>
                  <a:cubicBezTo>
                    <a:pt x="343" y="92"/>
                    <a:pt x="251" y="137"/>
                    <a:pt x="206" y="206"/>
                  </a:cubicBezTo>
                  <a:cubicBezTo>
                    <a:pt x="137" y="274"/>
                    <a:pt x="91" y="343"/>
                    <a:pt x="46" y="434"/>
                  </a:cubicBezTo>
                  <a:cubicBezTo>
                    <a:pt x="0" y="525"/>
                    <a:pt x="0" y="617"/>
                    <a:pt x="0" y="708"/>
                  </a:cubicBezTo>
                  <a:cubicBezTo>
                    <a:pt x="0" y="890"/>
                    <a:pt x="69" y="1073"/>
                    <a:pt x="206" y="1187"/>
                  </a:cubicBezTo>
                  <a:cubicBezTo>
                    <a:pt x="206" y="1210"/>
                    <a:pt x="228" y="1210"/>
                    <a:pt x="228" y="1210"/>
                  </a:cubicBezTo>
                  <a:cubicBezTo>
                    <a:pt x="228" y="1301"/>
                    <a:pt x="251" y="1370"/>
                    <a:pt x="251" y="1461"/>
                  </a:cubicBezTo>
                  <a:cubicBezTo>
                    <a:pt x="274" y="1484"/>
                    <a:pt x="274" y="1507"/>
                    <a:pt x="274" y="1507"/>
                  </a:cubicBezTo>
                  <a:cubicBezTo>
                    <a:pt x="297" y="1575"/>
                    <a:pt x="320" y="1667"/>
                    <a:pt x="365" y="1712"/>
                  </a:cubicBezTo>
                  <a:cubicBezTo>
                    <a:pt x="365" y="1735"/>
                    <a:pt x="388" y="1758"/>
                    <a:pt x="388" y="1758"/>
                  </a:cubicBezTo>
                  <a:cubicBezTo>
                    <a:pt x="434" y="1826"/>
                    <a:pt x="480" y="1895"/>
                    <a:pt x="525" y="1940"/>
                  </a:cubicBezTo>
                  <a:cubicBezTo>
                    <a:pt x="639" y="2032"/>
                    <a:pt x="753" y="2100"/>
                    <a:pt x="913" y="2146"/>
                  </a:cubicBezTo>
                  <a:cubicBezTo>
                    <a:pt x="913" y="2169"/>
                    <a:pt x="936" y="2169"/>
                    <a:pt x="959" y="2169"/>
                  </a:cubicBezTo>
                  <a:cubicBezTo>
                    <a:pt x="1027" y="2192"/>
                    <a:pt x="1119" y="2192"/>
                    <a:pt x="1187" y="2192"/>
                  </a:cubicBezTo>
                  <a:cubicBezTo>
                    <a:pt x="1256" y="2192"/>
                    <a:pt x="1347" y="2169"/>
                    <a:pt x="1393" y="2169"/>
                  </a:cubicBezTo>
                  <a:lnTo>
                    <a:pt x="1415" y="2169"/>
                  </a:lnTo>
                  <a:cubicBezTo>
                    <a:pt x="1461" y="2146"/>
                    <a:pt x="1507" y="2123"/>
                    <a:pt x="1529" y="2123"/>
                  </a:cubicBezTo>
                  <a:cubicBezTo>
                    <a:pt x="1552" y="2100"/>
                    <a:pt x="1598" y="2100"/>
                    <a:pt x="1644" y="2077"/>
                  </a:cubicBezTo>
                  <a:cubicBezTo>
                    <a:pt x="1644" y="2077"/>
                    <a:pt x="1644" y="2055"/>
                    <a:pt x="1666" y="2055"/>
                  </a:cubicBezTo>
                  <a:cubicBezTo>
                    <a:pt x="1712" y="2032"/>
                    <a:pt x="1758" y="1986"/>
                    <a:pt x="1803" y="1940"/>
                  </a:cubicBezTo>
                  <a:cubicBezTo>
                    <a:pt x="1826" y="1918"/>
                    <a:pt x="1826" y="1918"/>
                    <a:pt x="1849" y="1895"/>
                  </a:cubicBezTo>
                  <a:cubicBezTo>
                    <a:pt x="1963" y="1758"/>
                    <a:pt x="2009" y="1689"/>
                    <a:pt x="2077" y="1507"/>
                  </a:cubicBezTo>
                  <a:cubicBezTo>
                    <a:pt x="2123" y="1415"/>
                    <a:pt x="2123" y="1301"/>
                    <a:pt x="2123" y="1210"/>
                  </a:cubicBezTo>
                  <a:cubicBezTo>
                    <a:pt x="2146" y="1119"/>
                    <a:pt x="2123" y="1005"/>
                    <a:pt x="2100" y="913"/>
                  </a:cubicBezTo>
                  <a:cubicBezTo>
                    <a:pt x="2100" y="890"/>
                    <a:pt x="2100" y="890"/>
                    <a:pt x="2100" y="868"/>
                  </a:cubicBezTo>
                  <a:cubicBezTo>
                    <a:pt x="2077" y="799"/>
                    <a:pt x="2032" y="708"/>
                    <a:pt x="2009" y="639"/>
                  </a:cubicBezTo>
                  <a:cubicBezTo>
                    <a:pt x="1986" y="594"/>
                    <a:pt x="1940" y="571"/>
                    <a:pt x="1918" y="525"/>
                  </a:cubicBezTo>
                  <a:cubicBezTo>
                    <a:pt x="1895" y="480"/>
                    <a:pt x="1849" y="434"/>
                    <a:pt x="1826" y="411"/>
                  </a:cubicBezTo>
                  <a:cubicBezTo>
                    <a:pt x="1758" y="343"/>
                    <a:pt x="1689" y="297"/>
                    <a:pt x="1621" y="251"/>
                  </a:cubicBezTo>
                  <a:cubicBezTo>
                    <a:pt x="1598" y="229"/>
                    <a:pt x="1575" y="229"/>
                    <a:pt x="1552" y="206"/>
                  </a:cubicBezTo>
                  <a:cubicBezTo>
                    <a:pt x="1529" y="206"/>
                    <a:pt x="1529" y="183"/>
                    <a:pt x="1507" y="183"/>
                  </a:cubicBezTo>
                  <a:cubicBezTo>
                    <a:pt x="1484" y="160"/>
                    <a:pt x="1461" y="114"/>
                    <a:pt x="1415" y="92"/>
                  </a:cubicBezTo>
                  <a:cubicBezTo>
                    <a:pt x="1300" y="42"/>
                    <a:pt x="1173" y="5"/>
                    <a:pt x="1051" y="5"/>
                  </a:cubicBezTo>
                  <a:cubicBezTo>
                    <a:pt x="1004" y="5"/>
                    <a:pt x="958" y="10"/>
                    <a:pt x="913" y="23"/>
                  </a:cubicBezTo>
                  <a:lnTo>
                    <a:pt x="868" y="23"/>
                  </a:lnTo>
                  <a:cubicBezTo>
                    <a:pt x="822" y="0"/>
                    <a:pt x="753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3382875" y="814350"/>
              <a:ext cx="54800" cy="53900"/>
            </a:xfrm>
            <a:custGeom>
              <a:avLst/>
              <a:gdLst/>
              <a:ahLst/>
              <a:cxnLst/>
              <a:rect l="l" t="t" r="r" b="b"/>
              <a:pathLst>
                <a:path w="2192" h="2156" extrusionOk="0">
                  <a:moveTo>
                    <a:pt x="1119" y="0"/>
                  </a:moveTo>
                  <a:cubicBezTo>
                    <a:pt x="1050" y="23"/>
                    <a:pt x="959" y="23"/>
                    <a:pt x="868" y="46"/>
                  </a:cubicBezTo>
                  <a:cubicBezTo>
                    <a:pt x="845" y="46"/>
                    <a:pt x="845" y="46"/>
                    <a:pt x="822" y="69"/>
                  </a:cubicBezTo>
                  <a:cubicBezTo>
                    <a:pt x="799" y="69"/>
                    <a:pt x="776" y="91"/>
                    <a:pt x="754" y="91"/>
                  </a:cubicBezTo>
                  <a:cubicBezTo>
                    <a:pt x="639" y="91"/>
                    <a:pt x="548" y="114"/>
                    <a:pt x="434" y="183"/>
                  </a:cubicBezTo>
                  <a:cubicBezTo>
                    <a:pt x="388" y="206"/>
                    <a:pt x="343" y="251"/>
                    <a:pt x="297" y="297"/>
                  </a:cubicBezTo>
                  <a:cubicBezTo>
                    <a:pt x="229" y="365"/>
                    <a:pt x="160" y="479"/>
                    <a:pt x="114" y="594"/>
                  </a:cubicBezTo>
                  <a:cubicBezTo>
                    <a:pt x="114" y="616"/>
                    <a:pt x="114" y="639"/>
                    <a:pt x="92" y="685"/>
                  </a:cubicBezTo>
                  <a:cubicBezTo>
                    <a:pt x="92" y="685"/>
                    <a:pt x="92" y="708"/>
                    <a:pt x="92" y="731"/>
                  </a:cubicBezTo>
                  <a:cubicBezTo>
                    <a:pt x="92" y="753"/>
                    <a:pt x="69" y="776"/>
                    <a:pt x="69" y="799"/>
                  </a:cubicBezTo>
                  <a:cubicBezTo>
                    <a:pt x="69" y="799"/>
                    <a:pt x="46" y="799"/>
                    <a:pt x="46" y="822"/>
                  </a:cubicBezTo>
                  <a:cubicBezTo>
                    <a:pt x="0" y="1004"/>
                    <a:pt x="23" y="1141"/>
                    <a:pt x="46" y="1324"/>
                  </a:cubicBezTo>
                  <a:cubicBezTo>
                    <a:pt x="69" y="1415"/>
                    <a:pt x="114" y="1484"/>
                    <a:pt x="183" y="1552"/>
                  </a:cubicBezTo>
                  <a:cubicBezTo>
                    <a:pt x="183" y="1575"/>
                    <a:pt x="206" y="1575"/>
                    <a:pt x="206" y="1598"/>
                  </a:cubicBezTo>
                  <a:cubicBezTo>
                    <a:pt x="206" y="1598"/>
                    <a:pt x="206" y="1598"/>
                    <a:pt x="229" y="1621"/>
                  </a:cubicBezTo>
                  <a:cubicBezTo>
                    <a:pt x="229" y="1644"/>
                    <a:pt x="251" y="1666"/>
                    <a:pt x="274" y="1689"/>
                  </a:cubicBezTo>
                  <a:cubicBezTo>
                    <a:pt x="320" y="1758"/>
                    <a:pt x="365" y="1826"/>
                    <a:pt x="434" y="1895"/>
                  </a:cubicBezTo>
                  <a:cubicBezTo>
                    <a:pt x="434" y="1895"/>
                    <a:pt x="457" y="1917"/>
                    <a:pt x="457" y="1917"/>
                  </a:cubicBezTo>
                  <a:cubicBezTo>
                    <a:pt x="571" y="2009"/>
                    <a:pt x="571" y="2032"/>
                    <a:pt x="685" y="2077"/>
                  </a:cubicBezTo>
                  <a:cubicBezTo>
                    <a:pt x="708" y="2077"/>
                    <a:pt x="754" y="2100"/>
                    <a:pt x="776" y="2100"/>
                  </a:cubicBezTo>
                  <a:cubicBezTo>
                    <a:pt x="868" y="2146"/>
                    <a:pt x="959" y="2146"/>
                    <a:pt x="1027" y="2146"/>
                  </a:cubicBezTo>
                  <a:cubicBezTo>
                    <a:pt x="1061" y="2152"/>
                    <a:pt x="1092" y="2155"/>
                    <a:pt x="1123" y="2155"/>
                  </a:cubicBezTo>
                  <a:cubicBezTo>
                    <a:pt x="1197" y="2155"/>
                    <a:pt x="1266" y="2139"/>
                    <a:pt x="1347" y="2123"/>
                  </a:cubicBezTo>
                  <a:cubicBezTo>
                    <a:pt x="1415" y="2100"/>
                    <a:pt x="1484" y="2054"/>
                    <a:pt x="1552" y="2032"/>
                  </a:cubicBezTo>
                  <a:cubicBezTo>
                    <a:pt x="1575" y="2009"/>
                    <a:pt x="1598" y="2009"/>
                    <a:pt x="1621" y="1986"/>
                  </a:cubicBezTo>
                  <a:cubicBezTo>
                    <a:pt x="1689" y="1940"/>
                    <a:pt x="1758" y="1895"/>
                    <a:pt x="1803" y="1849"/>
                  </a:cubicBezTo>
                  <a:cubicBezTo>
                    <a:pt x="1826" y="1826"/>
                    <a:pt x="1849" y="1803"/>
                    <a:pt x="1872" y="1803"/>
                  </a:cubicBezTo>
                  <a:cubicBezTo>
                    <a:pt x="1918" y="1712"/>
                    <a:pt x="2009" y="1644"/>
                    <a:pt x="2055" y="1552"/>
                  </a:cubicBezTo>
                  <a:cubicBezTo>
                    <a:pt x="2077" y="1461"/>
                    <a:pt x="2123" y="1392"/>
                    <a:pt x="2146" y="1324"/>
                  </a:cubicBezTo>
                  <a:cubicBezTo>
                    <a:pt x="2146" y="1301"/>
                    <a:pt x="2146" y="1278"/>
                    <a:pt x="2146" y="1256"/>
                  </a:cubicBezTo>
                  <a:cubicBezTo>
                    <a:pt x="2169" y="1187"/>
                    <a:pt x="2191" y="1096"/>
                    <a:pt x="2191" y="1004"/>
                  </a:cubicBezTo>
                  <a:cubicBezTo>
                    <a:pt x="2191" y="1004"/>
                    <a:pt x="2191" y="982"/>
                    <a:pt x="2191" y="982"/>
                  </a:cubicBezTo>
                  <a:cubicBezTo>
                    <a:pt x="2169" y="913"/>
                    <a:pt x="2169" y="845"/>
                    <a:pt x="2146" y="776"/>
                  </a:cubicBezTo>
                  <a:cubicBezTo>
                    <a:pt x="2146" y="685"/>
                    <a:pt x="2100" y="594"/>
                    <a:pt x="2055" y="548"/>
                  </a:cubicBezTo>
                  <a:cubicBezTo>
                    <a:pt x="2055" y="525"/>
                    <a:pt x="2055" y="502"/>
                    <a:pt x="2032" y="479"/>
                  </a:cubicBezTo>
                  <a:cubicBezTo>
                    <a:pt x="1986" y="434"/>
                    <a:pt x="1940" y="365"/>
                    <a:pt x="1918" y="320"/>
                  </a:cubicBezTo>
                  <a:cubicBezTo>
                    <a:pt x="1895" y="320"/>
                    <a:pt x="1895" y="297"/>
                    <a:pt x="1895" y="297"/>
                  </a:cubicBezTo>
                  <a:cubicBezTo>
                    <a:pt x="1872" y="297"/>
                    <a:pt x="1872" y="274"/>
                    <a:pt x="1849" y="274"/>
                  </a:cubicBezTo>
                  <a:cubicBezTo>
                    <a:pt x="1803" y="228"/>
                    <a:pt x="1758" y="183"/>
                    <a:pt x="1689" y="160"/>
                  </a:cubicBezTo>
                  <a:cubicBezTo>
                    <a:pt x="1621" y="114"/>
                    <a:pt x="1552" y="91"/>
                    <a:pt x="1484" y="46"/>
                  </a:cubicBezTo>
                  <a:lnTo>
                    <a:pt x="1415" y="46"/>
                  </a:lnTo>
                  <a:cubicBezTo>
                    <a:pt x="1324" y="23"/>
                    <a:pt x="121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3384000" y="968850"/>
              <a:ext cx="55375" cy="58350"/>
            </a:xfrm>
            <a:custGeom>
              <a:avLst/>
              <a:gdLst/>
              <a:ahLst/>
              <a:cxnLst/>
              <a:rect l="l" t="t" r="r" b="b"/>
              <a:pathLst>
                <a:path w="2215" h="2334" extrusionOk="0">
                  <a:moveTo>
                    <a:pt x="946" y="0"/>
                  </a:moveTo>
                  <a:cubicBezTo>
                    <a:pt x="830" y="0"/>
                    <a:pt x="715" y="27"/>
                    <a:pt x="617" y="97"/>
                  </a:cubicBezTo>
                  <a:cubicBezTo>
                    <a:pt x="526" y="166"/>
                    <a:pt x="435" y="234"/>
                    <a:pt x="366" y="303"/>
                  </a:cubicBezTo>
                  <a:cubicBezTo>
                    <a:pt x="275" y="394"/>
                    <a:pt x="206" y="485"/>
                    <a:pt x="161" y="599"/>
                  </a:cubicBezTo>
                  <a:cubicBezTo>
                    <a:pt x="115" y="713"/>
                    <a:pt x="47" y="805"/>
                    <a:pt x="47" y="919"/>
                  </a:cubicBezTo>
                  <a:cubicBezTo>
                    <a:pt x="24" y="1010"/>
                    <a:pt x="1" y="1101"/>
                    <a:pt x="1" y="1193"/>
                  </a:cubicBezTo>
                  <a:cubicBezTo>
                    <a:pt x="1" y="1284"/>
                    <a:pt x="24" y="1375"/>
                    <a:pt x="47" y="1444"/>
                  </a:cubicBezTo>
                  <a:cubicBezTo>
                    <a:pt x="47" y="1489"/>
                    <a:pt x="47" y="1512"/>
                    <a:pt x="69" y="1535"/>
                  </a:cubicBezTo>
                  <a:cubicBezTo>
                    <a:pt x="92" y="1604"/>
                    <a:pt x="115" y="1695"/>
                    <a:pt x="161" y="1763"/>
                  </a:cubicBezTo>
                  <a:cubicBezTo>
                    <a:pt x="206" y="1832"/>
                    <a:pt x="275" y="1900"/>
                    <a:pt x="320" y="1969"/>
                  </a:cubicBezTo>
                  <a:cubicBezTo>
                    <a:pt x="343" y="1992"/>
                    <a:pt x="343" y="1992"/>
                    <a:pt x="366" y="2014"/>
                  </a:cubicBezTo>
                  <a:cubicBezTo>
                    <a:pt x="435" y="2083"/>
                    <a:pt x="503" y="2129"/>
                    <a:pt x="572" y="2174"/>
                  </a:cubicBezTo>
                  <a:cubicBezTo>
                    <a:pt x="640" y="2220"/>
                    <a:pt x="731" y="2243"/>
                    <a:pt x="800" y="2266"/>
                  </a:cubicBezTo>
                  <a:cubicBezTo>
                    <a:pt x="914" y="2311"/>
                    <a:pt x="1028" y="2334"/>
                    <a:pt x="1142" y="2334"/>
                  </a:cubicBezTo>
                  <a:lnTo>
                    <a:pt x="1211" y="2334"/>
                  </a:lnTo>
                  <a:cubicBezTo>
                    <a:pt x="1302" y="2334"/>
                    <a:pt x="1393" y="2311"/>
                    <a:pt x="1462" y="2288"/>
                  </a:cubicBezTo>
                  <a:cubicBezTo>
                    <a:pt x="1644" y="2243"/>
                    <a:pt x="1758" y="2174"/>
                    <a:pt x="1895" y="2037"/>
                  </a:cubicBezTo>
                  <a:cubicBezTo>
                    <a:pt x="1918" y="2014"/>
                    <a:pt x="1964" y="1969"/>
                    <a:pt x="1987" y="1923"/>
                  </a:cubicBezTo>
                  <a:cubicBezTo>
                    <a:pt x="2010" y="1900"/>
                    <a:pt x="2055" y="1855"/>
                    <a:pt x="2078" y="1809"/>
                  </a:cubicBezTo>
                  <a:cubicBezTo>
                    <a:pt x="2124" y="1718"/>
                    <a:pt x="2169" y="1604"/>
                    <a:pt x="2192" y="1512"/>
                  </a:cubicBezTo>
                  <a:cubicBezTo>
                    <a:pt x="2215" y="1307"/>
                    <a:pt x="2215" y="1216"/>
                    <a:pt x="2192" y="1010"/>
                  </a:cubicBezTo>
                  <a:cubicBezTo>
                    <a:pt x="2169" y="987"/>
                    <a:pt x="2169" y="964"/>
                    <a:pt x="2169" y="942"/>
                  </a:cubicBezTo>
                  <a:cubicBezTo>
                    <a:pt x="2146" y="873"/>
                    <a:pt x="2101" y="805"/>
                    <a:pt x="2078" y="736"/>
                  </a:cubicBezTo>
                  <a:cubicBezTo>
                    <a:pt x="2055" y="713"/>
                    <a:pt x="2055" y="713"/>
                    <a:pt x="2055" y="691"/>
                  </a:cubicBezTo>
                  <a:cubicBezTo>
                    <a:pt x="2010" y="645"/>
                    <a:pt x="1964" y="576"/>
                    <a:pt x="1918" y="531"/>
                  </a:cubicBezTo>
                  <a:cubicBezTo>
                    <a:pt x="1918" y="531"/>
                    <a:pt x="1918" y="531"/>
                    <a:pt x="1895" y="508"/>
                  </a:cubicBezTo>
                  <a:cubicBezTo>
                    <a:pt x="1850" y="462"/>
                    <a:pt x="1781" y="417"/>
                    <a:pt x="1736" y="394"/>
                  </a:cubicBezTo>
                  <a:cubicBezTo>
                    <a:pt x="1736" y="371"/>
                    <a:pt x="1713" y="371"/>
                    <a:pt x="1713" y="371"/>
                  </a:cubicBezTo>
                  <a:cubicBezTo>
                    <a:pt x="1667" y="348"/>
                    <a:pt x="1599" y="325"/>
                    <a:pt x="1553" y="303"/>
                  </a:cubicBezTo>
                  <a:cubicBezTo>
                    <a:pt x="1439" y="166"/>
                    <a:pt x="1325" y="51"/>
                    <a:pt x="1165" y="29"/>
                  </a:cubicBezTo>
                  <a:cubicBezTo>
                    <a:pt x="1094" y="11"/>
                    <a:pt x="1020" y="0"/>
                    <a:pt x="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3496425" y="109615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6" y="0"/>
                  </a:moveTo>
                  <a:cubicBezTo>
                    <a:pt x="956" y="0"/>
                    <a:pt x="935" y="1"/>
                    <a:pt x="914" y="4"/>
                  </a:cubicBezTo>
                  <a:cubicBezTo>
                    <a:pt x="868" y="4"/>
                    <a:pt x="799" y="4"/>
                    <a:pt x="731" y="27"/>
                  </a:cubicBezTo>
                  <a:cubicBezTo>
                    <a:pt x="617" y="49"/>
                    <a:pt x="525" y="118"/>
                    <a:pt x="434" y="186"/>
                  </a:cubicBezTo>
                  <a:cubicBezTo>
                    <a:pt x="411" y="209"/>
                    <a:pt x="389" y="232"/>
                    <a:pt x="366" y="278"/>
                  </a:cubicBezTo>
                  <a:cubicBezTo>
                    <a:pt x="320" y="323"/>
                    <a:pt x="252" y="392"/>
                    <a:pt x="206" y="483"/>
                  </a:cubicBezTo>
                  <a:cubicBezTo>
                    <a:pt x="137" y="574"/>
                    <a:pt x="92" y="689"/>
                    <a:pt x="69" y="803"/>
                  </a:cubicBezTo>
                  <a:cubicBezTo>
                    <a:pt x="1" y="1031"/>
                    <a:pt x="1" y="1305"/>
                    <a:pt x="69" y="1533"/>
                  </a:cubicBezTo>
                  <a:cubicBezTo>
                    <a:pt x="115" y="1624"/>
                    <a:pt x="137" y="1693"/>
                    <a:pt x="183" y="1784"/>
                  </a:cubicBezTo>
                  <a:cubicBezTo>
                    <a:pt x="183" y="1807"/>
                    <a:pt x="206" y="1830"/>
                    <a:pt x="229" y="1853"/>
                  </a:cubicBezTo>
                  <a:cubicBezTo>
                    <a:pt x="274" y="1921"/>
                    <a:pt x="320" y="2012"/>
                    <a:pt x="389" y="2058"/>
                  </a:cubicBezTo>
                  <a:cubicBezTo>
                    <a:pt x="457" y="2127"/>
                    <a:pt x="525" y="2172"/>
                    <a:pt x="594" y="2218"/>
                  </a:cubicBezTo>
                  <a:cubicBezTo>
                    <a:pt x="799" y="2378"/>
                    <a:pt x="1028" y="2423"/>
                    <a:pt x="1279" y="2446"/>
                  </a:cubicBezTo>
                  <a:cubicBezTo>
                    <a:pt x="1312" y="2453"/>
                    <a:pt x="1348" y="2456"/>
                    <a:pt x="1384" y="2456"/>
                  </a:cubicBezTo>
                  <a:cubicBezTo>
                    <a:pt x="1471" y="2456"/>
                    <a:pt x="1563" y="2439"/>
                    <a:pt x="1644" y="2423"/>
                  </a:cubicBezTo>
                  <a:cubicBezTo>
                    <a:pt x="1667" y="2400"/>
                    <a:pt x="1690" y="2400"/>
                    <a:pt x="1735" y="2400"/>
                  </a:cubicBezTo>
                  <a:cubicBezTo>
                    <a:pt x="1804" y="2355"/>
                    <a:pt x="1895" y="2332"/>
                    <a:pt x="1963" y="2286"/>
                  </a:cubicBezTo>
                  <a:cubicBezTo>
                    <a:pt x="2032" y="2264"/>
                    <a:pt x="2055" y="2218"/>
                    <a:pt x="2123" y="2195"/>
                  </a:cubicBezTo>
                  <a:cubicBezTo>
                    <a:pt x="2169" y="2149"/>
                    <a:pt x="2215" y="2127"/>
                    <a:pt x="2237" y="2081"/>
                  </a:cubicBezTo>
                  <a:cubicBezTo>
                    <a:pt x="2306" y="2012"/>
                    <a:pt x="2352" y="1944"/>
                    <a:pt x="2397" y="1876"/>
                  </a:cubicBezTo>
                  <a:cubicBezTo>
                    <a:pt x="2443" y="1784"/>
                    <a:pt x="2488" y="1716"/>
                    <a:pt x="2511" y="1624"/>
                  </a:cubicBezTo>
                  <a:cubicBezTo>
                    <a:pt x="2511" y="1602"/>
                    <a:pt x="2534" y="1579"/>
                    <a:pt x="2534" y="1533"/>
                  </a:cubicBezTo>
                  <a:cubicBezTo>
                    <a:pt x="2557" y="1465"/>
                    <a:pt x="2580" y="1373"/>
                    <a:pt x="2580" y="1282"/>
                  </a:cubicBezTo>
                  <a:cubicBezTo>
                    <a:pt x="2580" y="1099"/>
                    <a:pt x="2534" y="940"/>
                    <a:pt x="2443" y="780"/>
                  </a:cubicBezTo>
                  <a:cubicBezTo>
                    <a:pt x="2374" y="643"/>
                    <a:pt x="2260" y="506"/>
                    <a:pt x="2123" y="415"/>
                  </a:cubicBezTo>
                  <a:cubicBezTo>
                    <a:pt x="2100" y="415"/>
                    <a:pt x="2100" y="415"/>
                    <a:pt x="2078" y="392"/>
                  </a:cubicBezTo>
                  <a:cubicBezTo>
                    <a:pt x="2032" y="369"/>
                    <a:pt x="1963" y="346"/>
                    <a:pt x="1895" y="323"/>
                  </a:cubicBezTo>
                  <a:lnTo>
                    <a:pt x="1872" y="323"/>
                  </a:lnTo>
                  <a:cubicBezTo>
                    <a:pt x="1804" y="301"/>
                    <a:pt x="1712" y="301"/>
                    <a:pt x="1644" y="301"/>
                  </a:cubicBezTo>
                  <a:cubicBezTo>
                    <a:pt x="1598" y="301"/>
                    <a:pt x="1553" y="301"/>
                    <a:pt x="1507" y="323"/>
                  </a:cubicBezTo>
                  <a:cubicBezTo>
                    <a:pt x="1484" y="278"/>
                    <a:pt x="1461" y="232"/>
                    <a:pt x="1416" y="186"/>
                  </a:cubicBezTo>
                  <a:cubicBezTo>
                    <a:pt x="1293" y="84"/>
                    <a:pt x="1152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3649350" y="1068850"/>
              <a:ext cx="67375" cy="59375"/>
            </a:xfrm>
            <a:custGeom>
              <a:avLst/>
              <a:gdLst/>
              <a:ahLst/>
              <a:cxnLst/>
              <a:rect l="l" t="t" r="r" b="b"/>
              <a:pathLst>
                <a:path w="2695" h="2375" extrusionOk="0">
                  <a:moveTo>
                    <a:pt x="1530" y="0"/>
                  </a:moveTo>
                  <a:cubicBezTo>
                    <a:pt x="1439" y="0"/>
                    <a:pt x="1347" y="0"/>
                    <a:pt x="1279" y="46"/>
                  </a:cubicBezTo>
                  <a:cubicBezTo>
                    <a:pt x="1119" y="92"/>
                    <a:pt x="982" y="160"/>
                    <a:pt x="868" y="274"/>
                  </a:cubicBezTo>
                  <a:cubicBezTo>
                    <a:pt x="845" y="274"/>
                    <a:pt x="845" y="297"/>
                    <a:pt x="845" y="297"/>
                  </a:cubicBezTo>
                  <a:lnTo>
                    <a:pt x="708" y="297"/>
                  </a:lnTo>
                  <a:cubicBezTo>
                    <a:pt x="526" y="297"/>
                    <a:pt x="343" y="365"/>
                    <a:pt x="229" y="502"/>
                  </a:cubicBezTo>
                  <a:lnTo>
                    <a:pt x="115" y="639"/>
                  </a:lnTo>
                  <a:cubicBezTo>
                    <a:pt x="46" y="753"/>
                    <a:pt x="24" y="868"/>
                    <a:pt x="24" y="982"/>
                  </a:cubicBezTo>
                  <a:cubicBezTo>
                    <a:pt x="1" y="1050"/>
                    <a:pt x="1" y="1096"/>
                    <a:pt x="24" y="1141"/>
                  </a:cubicBezTo>
                  <a:cubicBezTo>
                    <a:pt x="24" y="1278"/>
                    <a:pt x="46" y="1370"/>
                    <a:pt x="92" y="1484"/>
                  </a:cubicBezTo>
                  <a:cubicBezTo>
                    <a:pt x="160" y="1689"/>
                    <a:pt x="275" y="1872"/>
                    <a:pt x="434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19" y="2363"/>
                    <a:pt x="1233" y="2374"/>
                    <a:pt x="1345" y="2374"/>
                  </a:cubicBezTo>
                  <a:cubicBezTo>
                    <a:pt x="1456" y="2374"/>
                    <a:pt x="1564" y="2363"/>
                    <a:pt x="1667" y="2328"/>
                  </a:cubicBezTo>
                  <a:cubicBezTo>
                    <a:pt x="2101" y="2191"/>
                    <a:pt x="2420" y="1872"/>
                    <a:pt x="2557" y="1438"/>
                  </a:cubicBezTo>
                  <a:cubicBezTo>
                    <a:pt x="2694" y="959"/>
                    <a:pt x="2511" y="388"/>
                    <a:pt x="2078" y="137"/>
                  </a:cubicBezTo>
                  <a:cubicBezTo>
                    <a:pt x="1918" y="46"/>
                    <a:pt x="1781" y="23"/>
                    <a:pt x="1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3726400" y="889675"/>
              <a:ext cx="62775" cy="62325"/>
            </a:xfrm>
            <a:custGeom>
              <a:avLst/>
              <a:gdLst/>
              <a:ahLst/>
              <a:cxnLst/>
              <a:rect l="l" t="t" r="r" b="b"/>
              <a:pathLst>
                <a:path w="2511" h="2493" extrusionOk="0">
                  <a:moveTo>
                    <a:pt x="1073" y="0"/>
                  </a:moveTo>
                  <a:cubicBezTo>
                    <a:pt x="1004" y="23"/>
                    <a:pt x="959" y="23"/>
                    <a:pt x="890" y="46"/>
                  </a:cubicBezTo>
                  <a:cubicBezTo>
                    <a:pt x="799" y="69"/>
                    <a:pt x="685" y="114"/>
                    <a:pt x="594" y="183"/>
                  </a:cubicBezTo>
                  <a:cubicBezTo>
                    <a:pt x="434" y="274"/>
                    <a:pt x="320" y="411"/>
                    <a:pt x="274" y="594"/>
                  </a:cubicBezTo>
                  <a:cubicBezTo>
                    <a:pt x="251" y="639"/>
                    <a:pt x="251" y="685"/>
                    <a:pt x="251" y="731"/>
                  </a:cubicBezTo>
                  <a:cubicBezTo>
                    <a:pt x="228" y="753"/>
                    <a:pt x="228" y="753"/>
                    <a:pt x="206" y="776"/>
                  </a:cubicBezTo>
                  <a:cubicBezTo>
                    <a:pt x="91" y="913"/>
                    <a:pt x="0" y="1073"/>
                    <a:pt x="0" y="1255"/>
                  </a:cubicBezTo>
                  <a:cubicBezTo>
                    <a:pt x="23" y="1484"/>
                    <a:pt x="69" y="1712"/>
                    <a:pt x="206" y="1895"/>
                  </a:cubicBezTo>
                  <a:cubicBezTo>
                    <a:pt x="320" y="2077"/>
                    <a:pt x="479" y="2237"/>
                    <a:pt x="662" y="2351"/>
                  </a:cubicBezTo>
                  <a:cubicBezTo>
                    <a:pt x="840" y="2430"/>
                    <a:pt x="1019" y="2492"/>
                    <a:pt x="1212" y="2492"/>
                  </a:cubicBezTo>
                  <a:cubicBezTo>
                    <a:pt x="1242" y="2492"/>
                    <a:pt x="1271" y="2491"/>
                    <a:pt x="1301" y="2488"/>
                  </a:cubicBezTo>
                  <a:cubicBezTo>
                    <a:pt x="1507" y="2488"/>
                    <a:pt x="1735" y="2442"/>
                    <a:pt x="1917" y="2305"/>
                  </a:cubicBezTo>
                  <a:cubicBezTo>
                    <a:pt x="2100" y="2191"/>
                    <a:pt x="2260" y="2032"/>
                    <a:pt x="2351" y="1849"/>
                  </a:cubicBezTo>
                  <a:cubicBezTo>
                    <a:pt x="2442" y="1644"/>
                    <a:pt x="2511" y="1438"/>
                    <a:pt x="2511" y="1233"/>
                  </a:cubicBezTo>
                  <a:cubicBezTo>
                    <a:pt x="2511" y="1004"/>
                    <a:pt x="2465" y="776"/>
                    <a:pt x="2351" y="594"/>
                  </a:cubicBezTo>
                  <a:cubicBezTo>
                    <a:pt x="2283" y="525"/>
                    <a:pt x="2237" y="434"/>
                    <a:pt x="2146" y="365"/>
                  </a:cubicBezTo>
                  <a:cubicBezTo>
                    <a:pt x="2077" y="274"/>
                    <a:pt x="1986" y="206"/>
                    <a:pt x="1895" y="160"/>
                  </a:cubicBezTo>
                  <a:cubicBezTo>
                    <a:pt x="1689" y="46"/>
                    <a:pt x="1461" y="0"/>
                    <a:pt x="1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3695000" y="733650"/>
              <a:ext cx="61650" cy="58450"/>
            </a:xfrm>
            <a:custGeom>
              <a:avLst/>
              <a:gdLst/>
              <a:ahLst/>
              <a:cxnLst/>
              <a:rect l="l" t="t" r="r" b="b"/>
              <a:pathLst>
                <a:path w="2466" h="2338" extrusionOk="0">
                  <a:moveTo>
                    <a:pt x="1212" y="0"/>
                  </a:moveTo>
                  <a:cubicBezTo>
                    <a:pt x="1175" y="0"/>
                    <a:pt x="1136" y="3"/>
                    <a:pt x="1096" y="10"/>
                  </a:cubicBezTo>
                  <a:cubicBezTo>
                    <a:pt x="914" y="10"/>
                    <a:pt x="708" y="33"/>
                    <a:pt x="526" y="124"/>
                  </a:cubicBezTo>
                  <a:cubicBezTo>
                    <a:pt x="434" y="124"/>
                    <a:pt x="343" y="170"/>
                    <a:pt x="275" y="238"/>
                  </a:cubicBezTo>
                  <a:cubicBezTo>
                    <a:pt x="206" y="284"/>
                    <a:pt x="138" y="352"/>
                    <a:pt x="92" y="443"/>
                  </a:cubicBezTo>
                  <a:cubicBezTo>
                    <a:pt x="46" y="512"/>
                    <a:pt x="24" y="603"/>
                    <a:pt x="24" y="695"/>
                  </a:cubicBezTo>
                  <a:cubicBezTo>
                    <a:pt x="1" y="786"/>
                    <a:pt x="1" y="877"/>
                    <a:pt x="24" y="968"/>
                  </a:cubicBezTo>
                  <a:cubicBezTo>
                    <a:pt x="92" y="1128"/>
                    <a:pt x="183" y="1311"/>
                    <a:pt x="343" y="1379"/>
                  </a:cubicBezTo>
                  <a:cubicBezTo>
                    <a:pt x="389" y="1402"/>
                    <a:pt x="412" y="1402"/>
                    <a:pt x="434" y="1425"/>
                  </a:cubicBezTo>
                  <a:cubicBezTo>
                    <a:pt x="434" y="1471"/>
                    <a:pt x="457" y="1516"/>
                    <a:pt x="480" y="1562"/>
                  </a:cubicBezTo>
                  <a:cubicBezTo>
                    <a:pt x="503" y="1630"/>
                    <a:pt x="526" y="1699"/>
                    <a:pt x="549" y="1767"/>
                  </a:cubicBezTo>
                  <a:cubicBezTo>
                    <a:pt x="571" y="1790"/>
                    <a:pt x="571" y="1813"/>
                    <a:pt x="594" y="1813"/>
                  </a:cubicBezTo>
                  <a:cubicBezTo>
                    <a:pt x="640" y="1904"/>
                    <a:pt x="708" y="1996"/>
                    <a:pt x="777" y="2041"/>
                  </a:cubicBezTo>
                  <a:cubicBezTo>
                    <a:pt x="845" y="2087"/>
                    <a:pt x="891" y="2155"/>
                    <a:pt x="959" y="2178"/>
                  </a:cubicBezTo>
                  <a:cubicBezTo>
                    <a:pt x="1005" y="2201"/>
                    <a:pt x="1051" y="2224"/>
                    <a:pt x="1096" y="2247"/>
                  </a:cubicBezTo>
                  <a:cubicBezTo>
                    <a:pt x="1142" y="2269"/>
                    <a:pt x="1188" y="2292"/>
                    <a:pt x="1233" y="2292"/>
                  </a:cubicBezTo>
                  <a:cubicBezTo>
                    <a:pt x="1256" y="2315"/>
                    <a:pt x="1302" y="2315"/>
                    <a:pt x="1347" y="2315"/>
                  </a:cubicBezTo>
                  <a:cubicBezTo>
                    <a:pt x="1370" y="2315"/>
                    <a:pt x="1416" y="2338"/>
                    <a:pt x="1462" y="2338"/>
                  </a:cubicBezTo>
                  <a:lnTo>
                    <a:pt x="1484" y="2338"/>
                  </a:lnTo>
                  <a:cubicBezTo>
                    <a:pt x="1553" y="2315"/>
                    <a:pt x="1621" y="2315"/>
                    <a:pt x="1690" y="2292"/>
                  </a:cubicBezTo>
                  <a:cubicBezTo>
                    <a:pt x="1781" y="2292"/>
                    <a:pt x="1850" y="2247"/>
                    <a:pt x="1918" y="2224"/>
                  </a:cubicBezTo>
                  <a:cubicBezTo>
                    <a:pt x="1941" y="2201"/>
                    <a:pt x="1964" y="2201"/>
                    <a:pt x="1964" y="2178"/>
                  </a:cubicBezTo>
                  <a:cubicBezTo>
                    <a:pt x="2032" y="2133"/>
                    <a:pt x="2101" y="2087"/>
                    <a:pt x="2146" y="2041"/>
                  </a:cubicBezTo>
                  <a:cubicBezTo>
                    <a:pt x="2215" y="1973"/>
                    <a:pt x="2283" y="1881"/>
                    <a:pt x="2329" y="1790"/>
                  </a:cubicBezTo>
                  <a:cubicBezTo>
                    <a:pt x="2375" y="1699"/>
                    <a:pt x="2420" y="1608"/>
                    <a:pt x="2443" y="1516"/>
                  </a:cubicBezTo>
                  <a:cubicBezTo>
                    <a:pt x="2443" y="1402"/>
                    <a:pt x="2466" y="1311"/>
                    <a:pt x="2466" y="1197"/>
                  </a:cubicBezTo>
                  <a:cubicBezTo>
                    <a:pt x="2466" y="1105"/>
                    <a:pt x="2443" y="991"/>
                    <a:pt x="2420" y="877"/>
                  </a:cubicBezTo>
                  <a:cubicBezTo>
                    <a:pt x="2397" y="809"/>
                    <a:pt x="2352" y="740"/>
                    <a:pt x="2329" y="672"/>
                  </a:cubicBezTo>
                  <a:cubicBezTo>
                    <a:pt x="2306" y="649"/>
                    <a:pt x="2306" y="626"/>
                    <a:pt x="2283" y="603"/>
                  </a:cubicBezTo>
                  <a:cubicBezTo>
                    <a:pt x="2238" y="535"/>
                    <a:pt x="2192" y="466"/>
                    <a:pt x="2146" y="421"/>
                  </a:cubicBezTo>
                  <a:cubicBezTo>
                    <a:pt x="2123" y="398"/>
                    <a:pt x="2123" y="375"/>
                    <a:pt x="2101" y="352"/>
                  </a:cubicBezTo>
                  <a:cubicBezTo>
                    <a:pt x="2009" y="284"/>
                    <a:pt x="1918" y="215"/>
                    <a:pt x="1827" y="170"/>
                  </a:cubicBezTo>
                  <a:cubicBezTo>
                    <a:pt x="1713" y="124"/>
                    <a:pt x="1598" y="55"/>
                    <a:pt x="1484" y="33"/>
                  </a:cubicBezTo>
                  <a:cubicBezTo>
                    <a:pt x="1388" y="16"/>
                    <a:pt x="1302" y="0"/>
                    <a:pt x="12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3575750" y="85532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23" y="0"/>
                  </a:moveTo>
                  <a:cubicBezTo>
                    <a:pt x="1196" y="0"/>
                    <a:pt x="1169" y="2"/>
                    <a:pt x="1141" y="5"/>
                  </a:cubicBezTo>
                  <a:cubicBezTo>
                    <a:pt x="982" y="27"/>
                    <a:pt x="868" y="50"/>
                    <a:pt x="708" y="119"/>
                  </a:cubicBezTo>
                  <a:cubicBezTo>
                    <a:pt x="617" y="164"/>
                    <a:pt x="548" y="233"/>
                    <a:pt x="480" y="278"/>
                  </a:cubicBezTo>
                  <a:cubicBezTo>
                    <a:pt x="343" y="415"/>
                    <a:pt x="274" y="598"/>
                    <a:pt x="274" y="781"/>
                  </a:cubicBezTo>
                  <a:cubicBezTo>
                    <a:pt x="274" y="963"/>
                    <a:pt x="343" y="1146"/>
                    <a:pt x="480" y="1283"/>
                  </a:cubicBezTo>
                  <a:cubicBezTo>
                    <a:pt x="502" y="1283"/>
                    <a:pt x="502" y="1306"/>
                    <a:pt x="525" y="1306"/>
                  </a:cubicBezTo>
                  <a:cubicBezTo>
                    <a:pt x="388" y="1328"/>
                    <a:pt x="297" y="1397"/>
                    <a:pt x="206" y="1488"/>
                  </a:cubicBezTo>
                  <a:cubicBezTo>
                    <a:pt x="69" y="1602"/>
                    <a:pt x="0" y="1808"/>
                    <a:pt x="0" y="1968"/>
                  </a:cubicBezTo>
                  <a:cubicBezTo>
                    <a:pt x="0" y="2150"/>
                    <a:pt x="69" y="2333"/>
                    <a:pt x="206" y="2470"/>
                  </a:cubicBezTo>
                  <a:cubicBezTo>
                    <a:pt x="343" y="2584"/>
                    <a:pt x="502" y="2675"/>
                    <a:pt x="685" y="2675"/>
                  </a:cubicBezTo>
                  <a:cubicBezTo>
                    <a:pt x="1256" y="2675"/>
                    <a:pt x="1803" y="2356"/>
                    <a:pt x="2077" y="1876"/>
                  </a:cubicBezTo>
                  <a:cubicBezTo>
                    <a:pt x="2123" y="1831"/>
                    <a:pt x="2146" y="1762"/>
                    <a:pt x="2169" y="1694"/>
                  </a:cubicBezTo>
                  <a:cubicBezTo>
                    <a:pt x="2214" y="1625"/>
                    <a:pt x="2237" y="1557"/>
                    <a:pt x="2260" y="1488"/>
                  </a:cubicBezTo>
                  <a:cubicBezTo>
                    <a:pt x="2283" y="1306"/>
                    <a:pt x="2306" y="1146"/>
                    <a:pt x="2283" y="963"/>
                  </a:cubicBezTo>
                  <a:cubicBezTo>
                    <a:pt x="2260" y="803"/>
                    <a:pt x="2214" y="644"/>
                    <a:pt x="2100" y="507"/>
                  </a:cubicBezTo>
                  <a:cubicBezTo>
                    <a:pt x="2009" y="347"/>
                    <a:pt x="1872" y="210"/>
                    <a:pt x="1712" y="119"/>
                  </a:cubicBezTo>
                  <a:cubicBezTo>
                    <a:pt x="1554" y="59"/>
                    <a:pt x="1396" y="0"/>
                    <a:pt x="1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3497000" y="967025"/>
              <a:ext cx="53650" cy="54900"/>
            </a:xfrm>
            <a:custGeom>
              <a:avLst/>
              <a:gdLst/>
              <a:ahLst/>
              <a:cxnLst/>
              <a:rect l="l" t="t" r="r" b="b"/>
              <a:pathLst>
                <a:path w="2146" h="2196" extrusionOk="0">
                  <a:moveTo>
                    <a:pt x="1223" y="1"/>
                  </a:moveTo>
                  <a:cubicBezTo>
                    <a:pt x="1151" y="1"/>
                    <a:pt x="1078" y="11"/>
                    <a:pt x="1005" y="33"/>
                  </a:cubicBezTo>
                  <a:cubicBezTo>
                    <a:pt x="936" y="56"/>
                    <a:pt x="891" y="79"/>
                    <a:pt x="822" y="124"/>
                  </a:cubicBezTo>
                  <a:cubicBezTo>
                    <a:pt x="799" y="124"/>
                    <a:pt x="754" y="102"/>
                    <a:pt x="731" y="102"/>
                  </a:cubicBezTo>
                  <a:cubicBezTo>
                    <a:pt x="594" y="102"/>
                    <a:pt x="480" y="147"/>
                    <a:pt x="388" y="193"/>
                  </a:cubicBezTo>
                  <a:cubicBezTo>
                    <a:pt x="229" y="307"/>
                    <a:pt x="114" y="444"/>
                    <a:pt x="69" y="627"/>
                  </a:cubicBezTo>
                  <a:cubicBezTo>
                    <a:pt x="46" y="649"/>
                    <a:pt x="46" y="672"/>
                    <a:pt x="46" y="718"/>
                  </a:cubicBezTo>
                  <a:cubicBezTo>
                    <a:pt x="23" y="809"/>
                    <a:pt x="0" y="901"/>
                    <a:pt x="0" y="992"/>
                  </a:cubicBezTo>
                  <a:cubicBezTo>
                    <a:pt x="0" y="1015"/>
                    <a:pt x="0" y="1060"/>
                    <a:pt x="0" y="1083"/>
                  </a:cubicBezTo>
                  <a:cubicBezTo>
                    <a:pt x="23" y="1174"/>
                    <a:pt x="23" y="1266"/>
                    <a:pt x="46" y="1357"/>
                  </a:cubicBezTo>
                  <a:cubicBezTo>
                    <a:pt x="46" y="1380"/>
                    <a:pt x="69" y="1425"/>
                    <a:pt x="69" y="1448"/>
                  </a:cubicBezTo>
                  <a:cubicBezTo>
                    <a:pt x="114" y="1540"/>
                    <a:pt x="137" y="1608"/>
                    <a:pt x="183" y="1699"/>
                  </a:cubicBezTo>
                  <a:cubicBezTo>
                    <a:pt x="183" y="1722"/>
                    <a:pt x="206" y="1745"/>
                    <a:pt x="229" y="1791"/>
                  </a:cubicBezTo>
                  <a:cubicBezTo>
                    <a:pt x="274" y="1859"/>
                    <a:pt x="343" y="1928"/>
                    <a:pt x="388" y="1996"/>
                  </a:cubicBezTo>
                  <a:cubicBezTo>
                    <a:pt x="480" y="2087"/>
                    <a:pt x="594" y="2133"/>
                    <a:pt x="708" y="2179"/>
                  </a:cubicBezTo>
                  <a:cubicBezTo>
                    <a:pt x="765" y="2190"/>
                    <a:pt x="828" y="2196"/>
                    <a:pt x="891" y="2196"/>
                  </a:cubicBezTo>
                  <a:cubicBezTo>
                    <a:pt x="953" y="2196"/>
                    <a:pt x="1016" y="2190"/>
                    <a:pt x="1073" y="2179"/>
                  </a:cubicBezTo>
                  <a:cubicBezTo>
                    <a:pt x="1210" y="2133"/>
                    <a:pt x="1324" y="2087"/>
                    <a:pt x="1461" y="2019"/>
                  </a:cubicBezTo>
                  <a:cubicBezTo>
                    <a:pt x="1575" y="1973"/>
                    <a:pt x="1689" y="1882"/>
                    <a:pt x="1781" y="1791"/>
                  </a:cubicBezTo>
                  <a:cubicBezTo>
                    <a:pt x="1804" y="1768"/>
                    <a:pt x="1826" y="1745"/>
                    <a:pt x="1849" y="1722"/>
                  </a:cubicBezTo>
                  <a:cubicBezTo>
                    <a:pt x="1918" y="1654"/>
                    <a:pt x="1986" y="1585"/>
                    <a:pt x="2009" y="1517"/>
                  </a:cubicBezTo>
                  <a:cubicBezTo>
                    <a:pt x="2100" y="1334"/>
                    <a:pt x="2146" y="1174"/>
                    <a:pt x="2146" y="992"/>
                  </a:cubicBezTo>
                  <a:cubicBezTo>
                    <a:pt x="2146" y="649"/>
                    <a:pt x="1986" y="284"/>
                    <a:pt x="1667" y="124"/>
                  </a:cubicBezTo>
                  <a:cubicBezTo>
                    <a:pt x="1527" y="47"/>
                    <a:pt x="1377" y="1"/>
                    <a:pt x="12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3631100" y="953900"/>
              <a:ext cx="51375" cy="59050"/>
            </a:xfrm>
            <a:custGeom>
              <a:avLst/>
              <a:gdLst/>
              <a:ahLst/>
              <a:cxnLst/>
              <a:rect l="l" t="t" r="r" b="b"/>
              <a:pathLst>
                <a:path w="2055" h="2362" extrusionOk="0">
                  <a:moveTo>
                    <a:pt x="742" y="1"/>
                  </a:moveTo>
                  <a:cubicBezTo>
                    <a:pt x="677" y="1"/>
                    <a:pt x="613" y="17"/>
                    <a:pt x="548" y="33"/>
                  </a:cubicBezTo>
                  <a:cubicBezTo>
                    <a:pt x="457" y="56"/>
                    <a:pt x="388" y="102"/>
                    <a:pt x="320" y="147"/>
                  </a:cubicBezTo>
                  <a:cubicBezTo>
                    <a:pt x="251" y="193"/>
                    <a:pt x="183" y="261"/>
                    <a:pt x="137" y="353"/>
                  </a:cubicBezTo>
                  <a:cubicBezTo>
                    <a:pt x="46" y="513"/>
                    <a:pt x="0" y="695"/>
                    <a:pt x="69" y="878"/>
                  </a:cubicBezTo>
                  <a:cubicBezTo>
                    <a:pt x="92" y="946"/>
                    <a:pt x="114" y="992"/>
                    <a:pt x="137" y="1060"/>
                  </a:cubicBezTo>
                  <a:cubicBezTo>
                    <a:pt x="137" y="1060"/>
                    <a:pt x="137" y="1083"/>
                    <a:pt x="114" y="1083"/>
                  </a:cubicBezTo>
                  <a:cubicBezTo>
                    <a:pt x="114" y="1106"/>
                    <a:pt x="114" y="1129"/>
                    <a:pt x="114" y="1152"/>
                  </a:cubicBezTo>
                  <a:cubicBezTo>
                    <a:pt x="92" y="1220"/>
                    <a:pt x="69" y="1311"/>
                    <a:pt x="69" y="1380"/>
                  </a:cubicBezTo>
                  <a:cubicBezTo>
                    <a:pt x="69" y="1654"/>
                    <a:pt x="183" y="1882"/>
                    <a:pt x="343" y="2065"/>
                  </a:cubicBezTo>
                  <a:cubicBezTo>
                    <a:pt x="411" y="2133"/>
                    <a:pt x="502" y="2202"/>
                    <a:pt x="571" y="2247"/>
                  </a:cubicBezTo>
                  <a:cubicBezTo>
                    <a:pt x="708" y="2316"/>
                    <a:pt x="822" y="2361"/>
                    <a:pt x="959" y="2361"/>
                  </a:cubicBezTo>
                  <a:cubicBezTo>
                    <a:pt x="1073" y="2361"/>
                    <a:pt x="1164" y="2339"/>
                    <a:pt x="1233" y="2293"/>
                  </a:cubicBezTo>
                  <a:cubicBezTo>
                    <a:pt x="1324" y="2270"/>
                    <a:pt x="1393" y="2224"/>
                    <a:pt x="1461" y="2156"/>
                  </a:cubicBezTo>
                  <a:lnTo>
                    <a:pt x="1507" y="2110"/>
                  </a:lnTo>
                  <a:cubicBezTo>
                    <a:pt x="1621" y="2019"/>
                    <a:pt x="1735" y="1928"/>
                    <a:pt x="1849" y="1814"/>
                  </a:cubicBezTo>
                  <a:cubicBezTo>
                    <a:pt x="1940" y="1722"/>
                    <a:pt x="1986" y="1631"/>
                    <a:pt x="2032" y="1517"/>
                  </a:cubicBezTo>
                  <a:cubicBezTo>
                    <a:pt x="2055" y="1380"/>
                    <a:pt x="2055" y="1266"/>
                    <a:pt x="2032" y="1152"/>
                  </a:cubicBezTo>
                  <a:cubicBezTo>
                    <a:pt x="1986" y="1015"/>
                    <a:pt x="1940" y="901"/>
                    <a:pt x="1849" y="786"/>
                  </a:cubicBezTo>
                  <a:cubicBezTo>
                    <a:pt x="1781" y="672"/>
                    <a:pt x="1689" y="558"/>
                    <a:pt x="1598" y="467"/>
                  </a:cubicBezTo>
                  <a:cubicBezTo>
                    <a:pt x="1507" y="376"/>
                    <a:pt x="1415" y="284"/>
                    <a:pt x="1301" y="216"/>
                  </a:cubicBezTo>
                  <a:cubicBezTo>
                    <a:pt x="1233" y="170"/>
                    <a:pt x="1164" y="124"/>
                    <a:pt x="1096" y="102"/>
                  </a:cubicBezTo>
                  <a:cubicBezTo>
                    <a:pt x="1005" y="56"/>
                    <a:pt x="913" y="10"/>
                    <a:pt x="822" y="10"/>
                  </a:cubicBezTo>
                  <a:cubicBezTo>
                    <a:pt x="795" y="4"/>
                    <a:pt x="769" y="1"/>
                    <a:pt x="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3469025" y="509050"/>
              <a:ext cx="57100" cy="68500"/>
            </a:xfrm>
            <a:custGeom>
              <a:avLst/>
              <a:gdLst/>
              <a:ahLst/>
              <a:cxnLst/>
              <a:rect l="l" t="t" r="r" b="b"/>
              <a:pathLst>
                <a:path w="2284" h="2740" extrusionOk="0">
                  <a:moveTo>
                    <a:pt x="719" y="1"/>
                  </a:moveTo>
                  <a:cubicBezTo>
                    <a:pt x="599" y="1"/>
                    <a:pt x="473" y="31"/>
                    <a:pt x="366" y="92"/>
                  </a:cubicBezTo>
                  <a:cubicBezTo>
                    <a:pt x="229" y="183"/>
                    <a:pt x="92" y="343"/>
                    <a:pt x="47" y="503"/>
                  </a:cubicBezTo>
                  <a:cubicBezTo>
                    <a:pt x="1" y="685"/>
                    <a:pt x="24" y="891"/>
                    <a:pt x="115" y="1051"/>
                  </a:cubicBezTo>
                  <a:cubicBezTo>
                    <a:pt x="161" y="1096"/>
                    <a:pt x="206" y="1142"/>
                    <a:pt x="252" y="1188"/>
                  </a:cubicBezTo>
                  <a:cubicBezTo>
                    <a:pt x="183" y="1256"/>
                    <a:pt x="161" y="1325"/>
                    <a:pt x="138" y="1416"/>
                  </a:cubicBezTo>
                  <a:cubicBezTo>
                    <a:pt x="115" y="1461"/>
                    <a:pt x="115" y="1507"/>
                    <a:pt x="92" y="1553"/>
                  </a:cubicBezTo>
                  <a:cubicBezTo>
                    <a:pt x="92" y="1598"/>
                    <a:pt x="92" y="1644"/>
                    <a:pt x="92" y="1690"/>
                  </a:cubicBezTo>
                  <a:cubicBezTo>
                    <a:pt x="92" y="1827"/>
                    <a:pt x="115" y="1941"/>
                    <a:pt x="161" y="2078"/>
                  </a:cubicBezTo>
                  <a:cubicBezTo>
                    <a:pt x="252" y="2283"/>
                    <a:pt x="412" y="2443"/>
                    <a:pt x="594" y="2557"/>
                  </a:cubicBezTo>
                  <a:cubicBezTo>
                    <a:pt x="777" y="2671"/>
                    <a:pt x="960" y="2717"/>
                    <a:pt x="1165" y="2740"/>
                  </a:cubicBezTo>
                  <a:cubicBezTo>
                    <a:pt x="1256" y="2740"/>
                    <a:pt x="1370" y="2717"/>
                    <a:pt x="1462" y="2694"/>
                  </a:cubicBezTo>
                  <a:cubicBezTo>
                    <a:pt x="1507" y="2694"/>
                    <a:pt x="1553" y="2671"/>
                    <a:pt x="1599" y="2648"/>
                  </a:cubicBezTo>
                  <a:cubicBezTo>
                    <a:pt x="1644" y="2626"/>
                    <a:pt x="1690" y="2603"/>
                    <a:pt x="1736" y="2580"/>
                  </a:cubicBezTo>
                  <a:cubicBezTo>
                    <a:pt x="1895" y="2466"/>
                    <a:pt x="2055" y="2329"/>
                    <a:pt x="2146" y="2123"/>
                  </a:cubicBezTo>
                  <a:cubicBezTo>
                    <a:pt x="2215" y="1941"/>
                    <a:pt x="2283" y="1758"/>
                    <a:pt x="2283" y="1553"/>
                  </a:cubicBezTo>
                  <a:cubicBezTo>
                    <a:pt x="2283" y="1165"/>
                    <a:pt x="2124" y="800"/>
                    <a:pt x="1850" y="548"/>
                  </a:cubicBezTo>
                  <a:cubicBezTo>
                    <a:pt x="1599" y="297"/>
                    <a:pt x="1256" y="138"/>
                    <a:pt x="891" y="23"/>
                  </a:cubicBezTo>
                  <a:cubicBezTo>
                    <a:pt x="838" y="8"/>
                    <a:pt x="779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3213950" y="588725"/>
              <a:ext cx="58800" cy="61400"/>
            </a:xfrm>
            <a:custGeom>
              <a:avLst/>
              <a:gdLst/>
              <a:ahLst/>
              <a:cxnLst/>
              <a:rect l="l" t="t" r="r" b="b"/>
              <a:pathLst>
                <a:path w="2352" h="2456" extrusionOk="0">
                  <a:moveTo>
                    <a:pt x="910" y="0"/>
                  </a:moveTo>
                  <a:cubicBezTo>
                    <a:pt x="844" y="0"/>
                    <a:pt x="782" y="21"/>
                    <a:pt x="731" y="55"/>
                  </a:cubicBezTo>
                  <a:cubicBezTo>
                    <a:pt x="640" y="78"/>
                    <a:pt x="572" y="146"/>
                    <a:pt x="503" y="215"/>
                  </a:cubicBezTo>
                  <a:cubicBezTo>
                    <a:pt x="412" y="283"/>
                    <a:pt x="343" y="420"/>
                    <a:pt x="321" y="534"/>
                  </a:cubicBezTo>
                  <a:cubicBezTo>
                    <a:pt x="321" y="534"/>
                    <a:pt x="298" y="557"/>
                    <a:pt x="298" y="557"/>
                  </a:cubicBezTo>
                  <a:cubicBezTo>
                    <a:pt x="184" y="694"/>
                    <a:pt x="138" y="762"/>
                    <a:pt x="69" y="945"/>
                  </a:cubicBezTo>
                  <a:cubicBezTo>
                    <a:pt x="24" y="1036"/>
                    <a:pt x="24" y="1150"/>
                    <a:pt x="24" y="1242"/>
                  </a:cubicBezTo>
                  <a:cubicBezTo>
                    <a:pt x="1" y="1447"/>
                    <a:pt x="69" y="1653"/>
                    <a:pt x="138" y="1812"/>
                  </a:cubicBezTo>
                  <a:cubicBezTo>
                    <a:pt x="206" y="1949"/>
                    <a:pt x="298" y="2063"/>
                    <a:pt x="412" y="2155"/>
                  </a:cubicBezTo>
                  <a:cubicBezTo>
                    <a:pt x="526" y="2246"/>
                    <a:pt x="594" y="2292"/>
                    <a:pt x="709" y="2360"/>
                  </a:cubicBezTo>
                  <a:cubicBezTo>
                    <a:pt x="846" y="2406"/>
                    <a:pt x="937" y="2429"/>
                    <a:pt x="1097" y="2451"/>
                  </a:cubicBezTo>
                  <a:cubicBezTo>
                    <a:pt x="1118" y="2454"/>
                    <a:pt x="1140" y="2455"/>
                    <a:pt x="1163" y="2455"/>
                  </a:cubicBezTo>
                  <a:cubicBezTo>
                    <a:pt x="1354" y="2455"/>
                    <a:pt x="1570" y="2373"/>
                    <a:pt x="1713" y="2292"/>
                  </a:cubicBezTo>
                  <a:cubicBezTo>
                    <a:pt x="1895" y="2178"/>
                    <a:pt x="2055" y="2018"/>
                    <a:pt x="2169" y="1835"/>
                  </a:cubicBezTo>
                  <a:cubicBezTo>
                    <a:pt x="2284" y="1653"/>
                    <a:pt x="2352" y="1424"/>
                    <a:pt x="2329" y="1219"/>
                  </a:cubicBezTo>
                  <a:cubicBezTo>
                    <a:pt x="2306" y="991"/>
                    <a:pt x="2261" y="785"/>
                    <a:pt x="2147" y="603"/>
                  </a:cubicBezTo>
                  <a:cubicBezTo>
                    <a:pt x="2010" y="420"/>
                    <a:pt x="1850" y="260"/>
                    <a:pt x="1644" y="146"/>
                  </a:cubicBezTo>
                  <a:cubicBezTo>
                    <a:pt x="1466" y="67"/>
                    <a:pt x="1288" y="5"/>
                    <a:pt x="1079" y="5"/>
                  </a:cubicBezTo>
                  <a:cubicBezTo>
                    <a:pt x="1048" y="5"/>
                    <a:pt x="1015" y="6"/>
                    <a:pt x="982" y="9"/>
                  </a:cubicBezTo>
                  <a:cubicBezTo>
                    <a:pt x="958" y="3"/>
                    <a:pt x="934" y="0"/>
                    <a:pt x="9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3102700" y="860475"/>
              <a:ext cx="46800" cy="59475"/>
            </a:xfrm>
            <a:custGeom>
              <a:avLst/>
              <a:gdLst/>
              <a:ahLst/>
              <a:cxnLst/>
              <a:rect l="l" t="t" r="r" b="b"/>
              <a:pathLst>
                <a:path w="1872" h="2379" extrusionOk="0">
                  <a:moveTo>
                    <a:pt x="946" y="1"/>
                  </a:moveTo>
                  <a:cubicBezTo>
                    <a:pt x="928" y="1"/>
                    <a:pt x="909" y="2"/>
                    <a:pt x="890" y="4"/>
                  </a:cubicBezTo>
                  <a:cubicBezTo>
                    <a:pt x="685" y="4"/>
                    <a:pt x="525" y="72"/>
                    <a:pt x="388" y="209"/>
                  </a:cubicBezTo>
                  <a:cubicBezTo>
                    <a:pt x="228" y="346"/>
                    <a:pt x="160" y="529"/>
                    <a:pt x="69" y="712"/>
                  </a:cubicBezTo>
                  <a:cubicBezTo>
                    <a:pt x="23" y="849"/>
                    <a:pt x="0" y="1008"/>
                    <a:pt x="0" y="1145"/>
                  </a:cubicBezTo>
                  <a:cubicBezTo>
                    <a:pt x="0" y="1510"/>
                    <a:pt x="137" y="1830"/>
                    <a:pt x="365" y="2104"/>
                  </a:cubicBezTo>
                  <a:cubicBezTo>
                    <a:pt x="434" y="2172"/>
                    <a:pt x="525" y="2241"/>
                    <a:pt x="593" y="2287"/>
                  </a:cubicBezTo>
                  <a:cubicBezTo>
                    <a:pt x="709" y="2349"/>
                    <a:pt x="833" y="2379"/>
                    <a:pt x="957" y="2379"/>
                  </a:cubicBezTo>
                  <a:cubicBezTo>
                    <a:pt x="1102" y="2379"/>
                    <a:pt x="1246" y="2338"/>
                    <a:pt x="1370" y="2264"/>
                  </a:cubicBezTo>
                  <a:cubicBezTo>
                    <a:pt x="1529" y="2172"/>
                    <a:pt x="1666" y="2035"/>
                    <a:pt x="1735" y="1876"/>
                  </a:cubicBezTo>
                  <a:cubicBezTo>
                    <a:pt x="1826" y="1693"/>
                    <a:pt x="1872" y="1556"/>
                    <a:pt x="1872" y="1351"/>
                  </a:cubicBezTo>
                  <a:cubicBezTo>
                    <a:pt x="1872" y="1214"/>
                    <a:pt x="1849" y="1077"/>
                    <a:pt x="1803" y="963"/>
                  </a:cubicBezTo>
                  <a:cubicBezTo>
                    <a:pt x="1780" y="871"/>
                    <a:pt x="1758" y="780"/>
                    <a:pt x="1689" y="712"/>
                  </a:cubicBezTo>
                  <a:cubicBezTo>
                    <a:pt x="1643" y="643"/>
                    <a:pt x="1598" y="575"/>
                    <a:pt x="1552" y="529"/>
                  </a:cubicBezTo>
                  <a:cubicBezTo>
                    <a:pt x="1529" y="415"/>
                    <a:pt x="1461" y="278"/>
                    <a:pt x="1370" y="209"/>
                  </a:cubicBezTo>
                  <a:cubicBezTo>
                    <a:pt x="1247" y="87"/>
                    <a:pt x="1106" y="1"/>
                    <a:pt x="9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3158600" y="1081400"/>
              <a:ext cx="54250" cy="54100"/>
            </a:xfrm>
            <a:custGeom>
              <a:avLst/>
              <a:gdLst/>
              <a:ahLst/>
              <a:cxnLst/>
              <a:rect l="l" t="t" r="r" b="b"/>
              <a:pathLst>
                <a:path w="2170" h="2164" extrusionOk="0">
                  <a:moveTo>
                    <a:pt x="948" y="0"/>
                  </a:moveTo>
                  <a:cubicBezTo>
                    <a:pt x="857" y="0"/>
                    <a:pt x="766" y="12"/>
                    <a:pt x="663" y="46"/>
                  </a:cubicBezTo>
                  <a:cubicBezTo>
                    <a:pt x="572" y="69"/>
                    <a:pt x="503" y="115"/>
                    <a:pt x="435" y="160"/>
                  </a:cubicBezTo>
                  <a:cubicBezTo>
                    <a:pt x="343" y="206"/>
                    <a:pt x="298" y="274"/>
                    <a:pt x="252" y="366"/>
                  </a:cubicBezTo>
                  <a:cubicBezTo>
                    <a:pt x="229" y="411"/>
                    <a:pt x="206" y="480"/>
                    <a:pt x="184" y="525"/>
                  </a:cubicBezTo>
                  <a:cubicBezTo>
                    <a:pt x="161" y="571"/>
                    <a:pt x="138" y="594"/>
                    <a:pt x="115" y="639"/>
                  </a:cubicBezTo>
                  <a:lnTo>
                    <a:pt x="47" y="799"/>
                  </a:lnTo>
                  <a:cubicBezTo>
                    <a:pt x="1" y="913"/>
                    <a:pt x="1" y="1050"/>
                    <a:pt x="47" y="1164"/>
                  </a:cubicBezTo>
                  <a:cubicBezTo>
                    <a:pt x="47" y="1210"/>
                    <a:pt x="47" y="1256"/>
                    <a:pt x="69" y="1279"/>
                  </a:cubicBezTo>
                  <a:cubicBezTo>
                    <a:pt x="92" y="1370"/>
                    <a:pt x="138" y="1461"/>
                    <a:pt x="184" y="1552"/>
                  </a:cubicBezTo>
                  <a:cubicBezTo>
                    <a:pt x="206" y="1575"/>
                    <a:pt x="206" y="1598"/>
                    <a:pt x="229" y="1644"/>
                  </a:cubicBezTo>
                  <a:cubicBezTo>
                    <a:pt x="298" y="1712"/>
                    <a:pt x="343" y="1804"/>
                    <a:pt x="412" y="1872"/>
                  </a:cubicBezTo>
                  <a:cubicBezTo>
                    <a:pt x="435" y="1895"/>
                    <a:pt x="457" y="1918"/>
                    <a:pt x="503" y="1941"/>
                  </a:cubicBezTo>
                  <a:cubicBezTo>
                    <a:pt x="594" y="2032"/>
                    <a:pt x="686" y="2100"/>
                    <a:pt x="823" y="2146"/>
                  </a:cubicBezTo>
                  <a:lnTo>
                    <a:pt x="914" y="2146"/>
                  </a:lnTo>
                  <a:cubicBezTo>
                    <a:pt x="960" y="2157"/>
                    <a:pt x="1005" y="2163"/>
                    <a:pt x="1054" y="2163"/>
                  </a:cubicBezTo>
                  <a:cubicBezTo>
                    <a:pt x="1102" y="2163"/>
                    <a:pt x="1154" y="2157"/>
                    <a:pt x="1211" y="2146"/>
                  </a:cubicBezTo>
                  <a:cubicBezTo>
                    <a:pt x="1211" y="2146"/>
                    <a:pt x="1211" y="2123"/>
                    <a:pt x="1233" y="2123"/>
                  </a:cubicBezTo>
                  <a:cubicBezTo>
                    <a:pt x="1325" y="2100"/>
                    <a:pt x="1416" y="2055"/>
                    <a:pt x="1485" y="2032"/>
                  </a:cubicBezTo>
                  <a:cubicBezTo>
                    <a:pt x="1530" y="2009"/>
                    <a:pt x="1553" y="1986"/>
                    <a:pt x="1599" y="1963"/>
                  </a:cubicBezTo>
                  <a:cubicBezTo>
                    <a:pt x="1667" y="1918"/>
                    <a:pt x="1736" y="1849"/>
                    <a:pt x="1804" y="1804"/>
                  </a:cubicBezTo>
                  <a:cubicBezTo>
                    <a:pt x="1850" y="1758"/>
                    <a:pt x="1895" y="1689"/>
                    <a:pt x="1941" y="1644"/>
                  </a:cubicBezTo>
                  <a:cubicBezTo>
                    <a:pt x="1964" y="1598"/>
                    <a:pt x="2010" y="1552"/>
                    <a:pt x="2032" y="1484"/>
                  </a:cubicBezTo>
                  <a:cubicBezTo>
                    <a:pt x="2078" y="1438"/>
                    <a:pt x="2124" y="1347"/>
                    <a:pt x="2124" y="1279"/>
                  </a:cubicBezTo>
                  <a:cubicBezTo>
                    <a:pt x="2146" y="1256"/>
                    <a:pt x="2146" y="1233"/>
                    <a:pt x="2146" y="1187"/>
                  </a:cubicBezTo>
                  <a:cubicBezTo>
                    <a:pt x="2169" y="1096"/>
                    <a:pt x="2169" y="1005"/>
                    <a:pt x="2124" y="913"/>
                  </a:cubicBezTo>
                  <a:cubicBezTo>
                    <a:pt x="2124" y="913"/>
                    <a:pt x="2124" y="891"/>
                    <a:pt x="2124" y="891"/>
                  </a:cubicBezTo>
                  <a:cubicBezTo>
                    <a:pt x="2055" y="594"/>
                    <a:pt x="1850" y="343"/>
                    <a:pt x="1599" y="183"/>
                  </a:cubicBezTo>
                  <a:cubicBezTo>
                    <a:pt x="1530" y="137"/>
                    <a:pt x="1416" y="92"/>
                    <a:pt x="1348" y="69"/>
                  </a:cubicBezTo>
                  <a:cubicBezTo>
                    <a:pt x="1302" y="46"/>
                    <a:pt x="1279" y="46"/>
                    <a:pt x="1233" y="23"/>
                  </a:cubicBezTo>
                  <a:cubicBezTo>
                    <a:pt x="1131" y="12"/>
                    <a:pt x="1039" y="0"/>
                    <a:pt x="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3247050" y="1265700"/>
              <a:ext cx="62800" cy="60750"/>
            </a:xfrm>
            <a:custGeom>
              <a:avLst/>
              <a:gdLst/>
              <a:ahLst/>
              <a:cxnLst/>
              <a:rect l="l" t="t" r="r" b="b"/>
              <a:pathLst>
                <a:path w="2512" h="2430" extrusionOk="0">
                  <a:moveTo>
                    <a:pt x="1621" y="1"/>
                  </a:moveTo>
                  <a:cubicBezTo>
                    <a:pt x="1439" y="1"/>
                    <a:pt x="1233" y="69"/>
                    <a:pt x="1119" y="206"/>
                  </a:cubicBezTo>
                  <a:cubicBezTo>
                    <a:pt x="1119" y="206"/>
                    <a:pt x="1119" y="229"/>
                    <a:pt x="1096" y="229"/>
                  </a:cubicBezTo>
                  <a:cubicBezTo>
                    <a:pt x="990" y="168"/>
                    <a:pt x="873" y="138"/>
                    <a:pt x="760" y="138"/>
                  </a:cubicBezTo>
                  <a:cubicBezTo>
                    <a:pt x="703" y="138"/>
                    <a:pt x="648" y="145"/>
                    <a:pt x="594" y="161"/>
                  </a:cubicBezTo>
                  <a:cubicBezTo>
                    <a:pt x="412" y="229"/>
                    <a:pt x="275" y="320"/>
                    <a:pt x="161" y="480"/>
                  </a:cubicBezTo>
                  <a:cubicBezTo>
                    <a:pt x="69" y="663"/>
                    <a:pt x="1" y="868"/>
                    <a:pt x="1" y="1097"/>
                  </a:cubicBezTo>
                  <a:cubicBezTo>
                    <a:pt x="1" y="1302"/>
                    <a:pt x="69" y="1507"/>
                    <a:pt x="138" y="1690"/>
                  </a:cubicBezTo>
                  <a:cubicBezTo>
                    <a:pt x="206" y="1827"/>
                    <a:pt x="298" y="1964"/>
                    <a:pt x="412" y="2078"/>
                  </a:cubicBezTo>
                  <a:cubicBezTo>
                    <a:pt x="571" y="2215"/>
                    <a:pt x="731" y="2306"/>
                    <a:pt x="937" y="2375"/>
                  </a:cubicBezTo>
                  <a:cubicBezTo>
                    <a:pt x="1050" y="2412"/>
                    <a:pt x="1170" y="2429"/>
                    <a:pt x="1289" y="2429"/>
                  </a:cubicBezTo>
                  <a:cubicBezTo>
                    <a:pt x="1387" y="2429"/>
                    <a:pt x="1483" y="2418"/>
                    <a:pt x="1576" y="2398"/>
                  </a:cubicBezTo>
                  <a:cubicBezTo>
                    <a:pt x="1758" y="2352"/>
                    <a:pt x="1941" y="2238"/>
                    <a:pt x="2078" y="2101"/>
                  </a:cubicBezTo>
                  <a:cubicBezTo>
                    <a:pt x="2146" y="2055"/>
                    <a:pt x="2215" y="1964"/>
                    <a:pt x="2261" y="1895"/>
                  </a:cubicBezTo>
                  <a:cubicBezTo>
                    <a:pt x="2306" y="1850"/>
                    <a:pt x="2329" y="1804"/>
                    <a:pt x="2352" y="1781"/>
                  </a:cubicBezTo>
                  <a:cubicBezTo>
                    <a:pt x="2375" y="1690"/>
                    <a:pt x="2420" y="1599"/>
                    <a:pt x="2443" y="1507"/>
                  </a:cubicBezTo>
                  <a:cubicBezTo>
                    <a:pt x="2489" y="1393"/>
                    <a:pt x="2489" y="1302"/>
                    <a:pt x="2512" y="1188"/>
                  </a:cubicBezTo>
                  <a:cubicBezTo>
                    <a:pt x="2512" y="1142"/>
                    <a:pt x="2512" y="1097"/>
                    <a:pt x="2512" y="1028"/>
                  </a:cubicBezTo>
                  <a:cubicBezTo>
                    <a:pt x="2489" y="937"/>
                    <a:pt x="2489" y="823"/>
                    <a:pt x="2443" y="731"/>
                  </a:cubicBezTo>
                  <a:cubicBezTo>
                    <a:pt x="2375" y="526"/>
                    <a:pt x="2283" y="343"/>
                    <a:pt x="2101" y="206"/>
                  </a:cubicBezTo>
                  <a:cubicBezTo>
                    <a:pt x="2055" y="138"/>
                    <a:pt x="1964" y="92"/>
                    <a:pt x="1895" y="47"/>
                  </a:cubicBezTo>
                  <a:cubicBezTo>
                    <a:pt x="1804" y="24"/>
                    <a:pt x="1713" y="1"/>
                    <a:pt x="1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7"/>
            <p:cNvSpPr/>
            <p:nvPr/>
          </p:nvSpPr>
          <p:spPr>
            <a:xfrm>
              <a:off x="3497000" y="1418075"/>
              <a:ext cx="67925" cy="67250"/>
            </a:xfrm>
            <a:custGeom>
              <a:avLst/>
              <a:gdLst/>
              <a:ahLst/>
              <a:cxnLst/>
              <a:rect l="l" t="t" r="r" b="b"/>
              <a:pathLst>
                <a:path w="2717" h="2690" extrusionOk="0">
                  <a:moveTo>
                    <a:pt x="1210" y="0"/>
                  </a:moveTo>
                  <a:cubicBezTo>
                    <a:pt x="1149" y="0"/>
                    <a:pt x="1088" y="8"/>
                    <a:pt x="1027" y="23"/>
                  </a:cubicBezTo>
                  <a:cubicBezTo>
                    <a:pt x="913" y="46"/>
                    <a:pt x="776" y="92"/>
                    <a:pt x="662" y="183"/>
                  </a:cubicBezTo>
                  <a:cubicBezTo>
                    <a:pt x="571" y="251"/>
                    <a:pt x="457" y="320"/>
                    <a:pt x="366" y="411"/>
                  </a:cubicBezTo>
                  <a:cubicBezTo>
                    <a:pt x="297" y="525"/>
                    <a:pt x="206" y="617"/>
                    <a:pt x="160" y="731"/>
                  </a:cubicBezTo>
                  <a:cubicBezTo>
                    <a:pt x="114" y="822"/>
                    <a:pt x="69" y="913"/>
                    <a:pt x="46" y="1005"/>
                  </a:cubicBezTo>
                  <a:cubicBezTo>
                    <a:pt x="23" y="1096"/>
                    <a:pt x="23" y="1187"/>
                    <a:pt x="0" y="1278"/>
                  </a:cubicBezTo>
                  <a:cubicBezTo>
                    <a:pt x="0" y="1415"/>
                    <a:pt x="0" y="1552"/>
                    <a:pt x="46" y="1667"/>
                  </a:cubicBezTo>
                  <a:cubicBezTo>
                    <a:pt x="69" y="1803"/>
                    <a:pt x="114" y="1918"/>
                    <a:pt x="183" y="2032"/>
                  </a:cubicBezTo>
                  <a:cubicBezTo>
                    <a:pt x="229" y="2123"/>
                    <a:pt x="274" y="2192"/>
                    <a:pt x="343" y="2260"/>
                  </a:cubicBezTo>
                  <a:cubicBezTo>
                    <a:pt x="366" y="2283"/>
                    <a:pt x="388" y="2306"/>
                    <a:pt x="411" y="2328"/>
                  </a:cubicBezTo>
                  <a:cubicBezTo>
                    <a:pt x="480" y="2397"/>
                    <a:pt x="571" y="2443"/>
                    <a:pt x="639" y="2488"/>
                  </a:cubicBezTo>
                  <a:cubicBezTo>
                    <a:pt x="708" y="2534"/>
                    <a:pt x="799" y="2580"/>
                    <a:pt x="891" y="2602"/>
                  </a:cubicBezTo>
                  <a:cubicBezTo>
                    <a:pt x="1039" y="2670"/>
                    <a:pt x="1196" y="2689"/>
                    <a:pt x="1351" y="2689"/>
                  </a:cubicBezTo>
                  <a:cubicBezTo>
                    <a:pt x="1458" y="2689"/>
                    <a:pt x="1564" y="2680"/>
                    <a:pt x="1667" y="2671"/>
                  </a:cubicBezTo>
                  <a:cubicBezTo>
                    <a:pt x="1804" y="2648"/>
                    <a:pt x="1918" y="2580"/>
                    <a:pt x="2032" y="2534"/>
                  </a:cubicBezTo>
                  <a:cubicBezTo>
                    <a:pt x="2055" y="2511"/>
                    <a:pt x="2077" y="2488"/>
                    <a:pt x="2123" y="2465"/>
                  </a:cubicBezTo>
                  <a:cubicBezTo>
                    <a:pt x="2192" y="2420"/>
                    <a:pt x="2260" y="2374"/>
                    <a:pt x="2329" y="2306"/>
                  </a:cubicBezTo>
                  <a:cubicBezTo>
                    <a:pt x="2557" y="2055"/>
                    <a:pt x="2694" y="1735"/>
                    <a:pt x="2694" y="1393"/>
                  </a:cubicBezTo>
                  <a:cubicBezTo>
                    <a:pt x="2717" y="1278"/>
                    <a:pt x="2694" y="1119"/>
                    <a:pt x="2648" y="1005"/>
                  </a:cubicBezTo>
                  <a:cubicBezTo>
                    <a:pt x="2580" y="822"/>
                    <a:pt x="2488" y="639"/>
                    <a:pt x="2329" y="525"/>
                  </a:cubicBezTo>
                  <a:cubicBezTo>
                    <a:pt x="2192" y="388"/>
                    <a:pt x="2032" y="274"/>
                    <a:pt x="1849" y="251"/>
                  </a:cubicBezTo>
                  <a:cubicBezTo>
                    <a:pt x="1804" y="229"/>
                    <a:pt x="1781" y="229"/>
                    <a:pt x="1735" y="229"/>
                  </a:cubicBezTo>
                  <a:cubicBezTo>
                    <a:pt x="1689" y="183"/>
                    <a:pt x="1644" y="114"/>
                    <a:pt x="1575" y="92"/>
                  </a:cubicBezTo>
                  <a:cubicBezTo>
                    <a:pt x="1454" y="31"/>
                    <a:pt x="1332" y="0"/>
                    <a:pt x="1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3757200" y="1347875"/>
              <a:ext cx="54800" cy="59950"/>
            </a:xfrm>
            <a:custGeom>
              <a:avLst/>
              <a:gdLst/>
              <a:ahLst/>
              <a:cxnLst/>
              <a:rect l="l" t="t" r="r" b="b"/>
              <a:pathLst>
                <a:path w="2192" h="2398" extrusionOk="0">
                  <a:moveTo>
                    <a:pt x="685" y="1"/>
                  </a:moveTo>
                  <a:cubicBezTo>
                    <a:pt x="503" y="1"/>
                    <a:pt x="343" y="69"/>
                    <a:pt x="206" y="206"/>
                  </a:cubicBezTo>
                  <a:cubicBezTo>
                    <a:pt x="138" y="275"/>
                    <a:pt x="92" y="343"/>
                    <a:pt x="69" y="434"/>
                  </a:cubicBezTo>
                  <a:cubicBezTo>
                    <a:pt x="23" y="503"/>
                    <a:pt x="1" y="594"/>
                    <a:pt x="1" y="708"/>
                  </a:cubicBezTo>
                  <a:cubicBezTo>
                    <a:pt x="1" y="822"/>
                    <a:pt x="46" y="937"/>
                    <a:pt x="92" y="1051"/>
                  </a:cubicBezTo>
                  <a:cubicBezTo>
                    <a:pt x="92" y="1096"/>
                    <a:pt x="69" y="1165"/>
                    <a:pt x="69" y="1233"/>
                  </a:cubicBezTo>
                  <a:cubicBezTo>
                    <a:pt x="46" y="1279"/>
                    <a:pt x="46" y="1325"/>
                    <a:pt x="69" y="1393"/>
                  </a:cubicBezTo>
                  <a:cubicBezTo>
                    <a:pt x="69" y="1484"/>
                    <a:pt x="69" y="1599"/>
                    <a:pt x="115" y="1690"/>
                  </a:cubicBezTo>
                  <a:cubicBezTo>
                    <a:pt x="183" y="1850"/>
                    <a:pt x="229" y="1964"/>
                    <a:pt x="366" y="2101"/>
                  </a:cubicBezTo>
                  <a:cubicBezTo>
                    <a:pt x="548" y="2283"/>
                    <a:pt x="800" y="2397"/>
                    <a:pt x="1073" y="2397"/>
                  </a:cubicBezTo>
                  <a:cubicBezTo>
                    <a:pt x="1279" y="2397"/>
                    <a:pt x="1484" y="2329"/>
                    <a:pt x="1644" y="2215"/>
                  </a:cubicBezTo>
                  <a:cubicBezTo>
                    <a:pt x="1735" y="2146"/>
                    <a:pt x="1804" y="2101"/>
                    <a:pt x="1872" y="2009"/>
                  </a:cubicBezTo>
                  <a:cubicBezTo>
                    <a:pt x="1918" y="1964"/>
                    <a:pt x="1986" y="1895"/>
                    <a:pt x="2009" y="1827"/>
                  </a:cubicBezTo>
                  <a:cubicBezTo>
                    <a:pt x="2055" y="1758"/>
                    <a:pt x="2101" y="1667"/>
                    <a:pt x="2123" y="1599"/>
                  </a:cubicBezTo>
                  <a:cubicBezTo>
                    <a:pt x="2192" y="1416"/>
                    <a:pt x="2192" y="1165"/>
                    <a:pt x="2146" y="982"/>
                  </a:cubicBezTo>
                  <a:cubicBezTo>
                    <a:pt x="2101" y="777"/>
                    <a:pt x="1964" y="571"/>
                    <a:pt x="1827" y="412"/>
                  </a:cubicBezTo>
                  <a:cubicBezTo>
                    <a:pt x="1644" y="252"/>
                    <a:pt x="1461" y="161"/>
                    <a:pt x="1233" y="69"/>
                  </a:cubicBezTo>
                  <a:cubicBezTo>
                    <a:pt x="1165" y="69"/>
                    <a:pt x="1119" y="46"/>
                    <a:pt x="1051" y="46"/>
                  </a:cubicBezTo>
                  <a:cubicBezTo>
                    <a:pt x="937" y="24"/>
                    <a:pt x="822" y="1"/>
                    <a:pt x="6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3916400" y="1165275"/>
              <a:ext cx="62225" cy="60175"/>
            </a:xfrm>
            <a:custGeom>
              <a:avLst/>
              <a:gdLst/>
              <a:ahLst/>
              <a:cxnLst/>
              <a:rect l="l" t="t" r="r" b="b"/>
              <a:pathLst>
                <a:path w="2489" h="2407" extrusionOk="0">
                  <a:moveTo>
                    <a:pt x="1302" y="1"/>
                  </a:moveTo>
                  <a:cubicBezTo>
                    <a:pt x="1119" y="24"/>
                    <a:pt x="960" y="92"/>
                    <a:pt x="823" y="206"/>
                  </a:cubicBezTo>
                  <a:cubicBezTo>
                    <a:pt x="731" y="297"/>
                    <a:pt x="663" y="389"/>
                    <a:pt x="594" y="457"/>
                  </a:cubicBezTo>
                  <a:cubicBezTo>
                    <a:pt x="503" y="503"/>
                    <a:pt x="435" y="571"/>
                    <a:pt x="343" y="617"/>
                  </a:cubicBezTo>
                  <a:cubicBezTo>
                    <a:pt x="252" y="663"/>
                    <a:pt x="206" y="731"/>
                    <a:pt x="138" y="800"/>
                  </a:cubicBezTo>
                  <a:cubicBezTo>
                    <a:pt x="92" y="868"/>
                    <a:pt x="47" y="959"/>
                    <a:pt x="24" y="1051"/>
                  </a:cubicBezTo>
                  <a:cubicBezTo>
                    <a:pt x="1" y="1142"/>
                    <a:pt x="1" y="1233"/>
                    <a:pt x="1" y="1325"/>
                  </a:cubicBezTo>
                  <a:cubicBezTo>
                    <a:pt x="24" y="1416"/>
                    <a:pt x="47" y="1507"/>
                    <a:pt x="92" y="1576"/>
                  </a:cubicBezTo>
                  <a:cubicBezTo>
                    <a:pt x="184" y="1735"/>
                    <a:pt x="343" y="1850"/>
                    <a:pt x="503" y="1895"/>
                  </a:cubicBezTo>
                  <a:lnTo>
                    <a:pt x="526" y="1895"/>
                  </a:lnTo>
                  <a:cubicBezTo>
                    <a:pt x="572" y="1964"/>
                    <a:pt x="617" y="2032"/>
                    <a:pt x="686" y="2101"/>
                  </a:cubicBezTo>
                  <a:cubicBezTo>
                    <a:pt x="823" y="2238"/>
                    <a:pt x="1005" y="2352"/>
                    <a:pt x="1211" y="2375"/>
                  </a:cubicBezTo>
                  <a:cubicBezTo>
                    <a:pt x="1275" y="2391"/>
                    <a:pt x="1351" y="2407"/>
                    <a:pt x="1431" y="2407"/>
                  </a:cubicBezTo>
                  <a:cubicBezTo>
                    <a:pt x="1463" y="2407"/>
                    <a:pt x="1497" y="2404"/>
                    <a:pt x="1530" y="2397"/>
                  </a:cubicBezTo>
                  <a:cubicBezTo>
                    <a:pt x="1690" y="2397"/>
                    <a:pt x="1827" y="2375"/>
                    <a:pt x="1987" y="2283"/>
                  </a:cubicBezTo>
                  <a:cubicBezTo>
                    <a:pt x="2215" y="2146"/>
                    <a:pt x="2398" y="1895"/>
                    <a:pt x="2443" y="1644"/>
                  </a:cubicBezTo>
                  <a:cubicBezTo>
                    <a:pt x="2466" y="1462"/>
                    <a:pt x="2489" y="1347"/>
                    <a:pt x="2443" y="1165"/>
                  </a:cubicBezTo>
                  <a:cubicBezTo>
                    <a:pt x="2420" y="1051"/>
                    <a:pt x="2375" y="959"/>
                    <a:pt x="2306" y="868"/>
                  </a:cubicBezTo>
                  <a:cubicBezTo>
                    <a:pt x="2238" y="731"/>
                    <a:pt x="2101" y="571"/>
                    <a:pt x="1964" y="480"/>
                  </a:cubicBezTo>
                  <a:cubicBezTo>
                    <a:pt x="1918" y="389"/>
                    <a:pt x="1873" y="275"/>
                    <a:pt x="1804" y="206"/>
                  </a:cubicBezTo>
                  <a:cubicBezTo>
                    <a:pt x="1667" y="92"/>
                    <a:pt x="1485" y="1"/>
                    <a:pt x="1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4020275" y="943225"/>
              <a:ext cx="58800" cy="69150"/>
            </a:xfrm>
            <a:custGeom>
              <a:avLst/>
              <a:gdLst/>
              <a:ahLst/>
              <a:cxnLst/>
              <a:rect l="l" t="t" r="r" b="b"/>
              <a:pathLst>
                <a:path w="2352" h="2766" extrusionOk="0">
                  <a:moveTo>
                    <a:pt x="1048" y="1"/>
                  </a:moveTo>
                  <a:cubicBezTo>
                    <a:pt x="878" y="1"/>
                    <a:pt x="698" y="105"/>
                    <a:pt x="594" y="209"/>
                  </a:cubicBezTo>
                  <a:cubicBezTo>
                    <a:pt x="479" y="323"/>
                    <a:pt x="388" y="529"/>
                    <a:pt x="388" y="711"/>
                  </a:cubicBezTo>
                  <a:cubicBezTo>
                    <a:pt x="343" y="757"/>
                    <a:pt x="297" y="803"/>
                    <a:pt x="251" y="871"/>
                  </a:cubicBezTo>
                  <a:cubicBezTo>
                    <a:pt x="91" y="1076"/>
                    <a:pt x="23" y="1328"/>
                    <a:pt x="0" y="1579"/>
                  </a:cubicBezTo>
                  <a:cubicBezTo>
                    <a:pt x="0" y="1807"/>
                    <a:pt x="69" y="2104"/>
                    <a:pt x="206" y="2286"/>
                  </a:cubicBezTo>
                  <a:cubicBezTo>
                    <a:pt x="297" y="2423"/>
                    <a:pt x="411" y="2537"/>
                    <a:pt x="571" y="2629"/>
                  </a:cubicBezTo>
                  <a:cubicBezTo>
                    <a:pt x="639" y="2674"/>
                    <a:pt x="731" y="2720"/>
                    <a:pt x="822" y="2743"/>
                  </a:cubicBezTo>
                  <a:cubicBezTo>
                    <a:pt x="913" y="2743"/>
                    <a:pt x="1027" y="2766"/>
                    <a:pt x="1119" y="2766"/>
                  </a:cubicBezTo>
                  <a:cubicBezTo>
                    <a:pt x="1438" y="2743"/>
                    <a:pt x="1735" y="2629"/>
                    <a:pt x="1963" y="2400"/>
                  </a:cubicBezTo>
                  <a:cubicBezTo>
                    <a:pt x="2100" y="2263"/>
                    <a:pt x="2214" y="2081"/>
                    <a:pt x="2283" y="1875"/>
                  </a:cubicBezTo>
                  <a:cubicBezTo>
                    <a:pt x="2328" y="1716"/>
                    <a:pt x="2351" y="1533"/>
                    <a:pt x="2328" y="1373"/>
                  </a:cubicBezTo>
                  <a:cubicBezTo>
                    <a:pt x="2328" y="1145"/>
                    <a:pt x="2260" y="962"/>
                    <a:pt x="2169" y="757"/>
                  </a:cubicBezTo>
                  <a:cubicBezTo>
                    <a:pt x="2100" y="597"/>
                    <a:pt x="1986" y="437"/>
                    <a:pt x="1872" y="346"/>
                  </a:cubicBezTo>
                  <a:cubicBezTo>
                    <a:pt x="1781" y="255"/>
                    <a:pt x="1689" y="186"/>
                    <a:pt x="1598" y="141"/>
                  </a:cubicBezTo>
                  <a:cubicBezTo>
                    <a:pt x="1392" y="49"/>
                    <a:pt x="1301" y="26"/>
                    <a:pt x="1096" y="4"/>
                  </a:cubicBezTo>
                  <a:cubicBezTo>
                    <a:pt x="1080" y="2"/>
                    <a:pt x="1064" y="1"/>
                    <a:pt x="1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4040250" y="672825"/>
              <a:ext cx="61650" cy="61650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141" y="0"/>
                  </a:moveTo>
                  <a:cubicBezTo>
                    <a:pt x="1050" y="0"/>
                    <a:pt x="959" y="0"/>
                    <a:pt x="890" y="46"/>
                  </a:cubicBezTo>
                  <a:cubicBezTo>
                    <a:pt x="867" y="69"/>
                    <a:pt x="867" y="69"/>
                    <a:pt x="845" y="69"/>
                  </a:cubicBezTo>
                  <a:cubicBezTo>
                    <a:pt x="753" y="92"/>
                    <a:pt x="685" y="115"/>
                    <a:pt x="593" y="160"/>
                  </a:cubicBezTo>
                  <a:cubicBezTo>
                    <a:pt x="525" y="206"/>
                    <a:pt x="457" y="252"/>
                    <a:pt x="388" y="297"/>
                  </a:cubicBezTo>
                  <a:cubicBezTo>
                    <a:pt x="388" y="320"/>
                    <a:pt x="365" y="343"/>
                    <a:pt x="342" y="366"/>
                  </a:cubicBezTo>
                  <a:cubicBezTo>
                    <a:pt x="274" y="434"/>
                    <a:pt x="205" y="525"/>
                    <a:pt x="160" y="617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0" y="1028"/>
                    <a:pt x="0" y="1142"/>
                    <a:pt x="0" y="1256"/>
                  </a:cubicBezTo>
                  <a:cubicBezTo>
                    <a:pt x="0" y="1347"/>
                    <a:pt x="23" y="1438"/>
                    <a:pt x="23" y="1507"/>
                  </a:cubicBezTo>
                  <a:cubicBezTo>
                    <a:pt x="23" y="1530"/>
                    <a:pt x="46" y="1575"/>
                    <a:pt x="46" y="1598"/>
                  </a:cubicBezTo>
                  <a:cubicBezTo>
                    <a:pt x="68" y="1667"/>
                    <a:pt x="114" y="1735"/>
                    <a:pt x="137" y="1827"/>
                  </a:cubicBezTo>
                  <a:cubicBezTo>
                    <a:pt x="137" y="1849"/>
                    <a:pt x="160" y="1872"/>
                    <a:pt x="183" y="1895"/>
                  </a:cubicBezTo>
                  <a:cubicBezTo>
                    <a:pt x="228" y="1963"/>
                    <a:pt x="274" y="2032"/>
                    <a:pt x="320" y="2078"/>
                  </a:cubicBezTo>
                  <a:cubicBezTo>
                    <a:pt x="342" y="2100"/>
                    <a:pt x="365" y="2123"/>
                    <a:pt x="388" y="2146"/>
                  </a:cubicBezTo>
                  <a:cubicBezTo>
                    <a:pt x="434" y="2192"/>
                    <a:pt x="502" y="2260"/>
                    <a:pt x="571" y="2283"/>
                  </a:cubicBezTo>
                  <a:cubicBezTo>
                    <a:pt x="639" y="2329"/>
                    <a:pt x="730" y="2374"/>
                    <a:pt x="799" y="2397"/>
                  </a:cubicBezTo>
                  <a:cubicBezTo>
                    <a:pt x="913" y="2443"/>
                    <a:pt x="1027" y="2443"/>
                    <a:pt x="1141" y="2466"/>
                  </a:cubicBezTo>
                  <a:cubicBezTo>
                    <a:pt x="1233" y="2466"/>
                    <a:pt x="1370" y="2443"/>
                    <a:pt x="1461" y="2420"/>
                  </a:cubicBezTo>
                  <a:cubicBezTo>
                    <a:pt x="1575" y="2397"/>
                    <a:pt x="1666" y="2351"/>
                    <a:pt x="1780" y="2306"/>
                  </a:cubicBezTo>
                  <a:cubicBezTo>
                    <a:pt x="1826" y="2283"/>
                    <a:pt x="1872" y="2260"/>
                    <a:pt x="1917" y="2237"/>
                  </a:cubicBezTo>
                  <a:cubicBezTo>
                    <a:pt x="1986" y="2192"/>
                    <a:pt x="2054" y="2146"/>
                    <a:pt x="2100" y="2078"/>
                  </a:cubicBezTo>
                  <a:cubicBezTo>
                    <a:pt x="2168" y="2032"/>
                    <a:pt x="2214" y="1963"/>
                    <a:pt x="2260" y="1895"/>
                  </a:cubicBezTo>
                  <a:cubicBezTo>
                    <a:pt x="2328" y="1804"/>
                    <a:pt x="2374" y="1690"/>
                    <a:pt x="2397" y="1598"/>
                  </a:cubicBezTo>
                  <a:cubicBezTo>
                    <a:pt x="2442" y="1484"/>
                    <a:pt x="2465" y="1370"/>
                    <a:pt x="2465" y="1256"/>
                  </a:cubicBezTo>
                  <a:cubicBezTo>
                    <a:pt x="2465" y="1165"/>
                    <a:pt x="2442" y="1073"/>
                    <a:pt x="2420" y="982"/>
                  </a:cubicBezTo>
                  <a:cubicBezTo>
                    <a:pt x="2420" y="959"/>
                    <a:pt x="2420" y="936"/>
                    <a:pt x="2397" y="891"/>
                  </a:cubicBezTo>
                  <a:cubicBezTo>
                    <a:pt x="2351" y="777"/>
                    <a:pt x="2305" y="662"/>
                    <a:pt x="2237" y="571"/>
                  </a:cubicBezTo>
                  <a:cubicBezTo>
                    <a:pt x="2191" y="503"/>
                    <a:pt x="2146" y="411"/>
                    <a:pt x="2077" y="366"/>
                  </a:cubicBezTo>
                  <a:cubicBezTo>
                    <a:pt x="2009" y="297"/>
                    <a:pt x="1940" y="252"/>
                    <a:pt x="1872" y="183"/>
                  </a:cubicBezTo>
                  <a:cubicBezTo>
                    <a:pt x="1849" y="183"/>
                    <a:pt x="1803" y="160"/>
                    <a:pt x="1780" y="137"/>
                  </a:cubicBezTo>
                  <a:cubicBezTo>
                    <a:pt x="1689" y="92"/>
                    <a:pt x="1621" y="69"/>
                    <a:pt x="1529" y="46"/>
                  </a:cubicBezTo>
                  <a:cubicBezTo>
                    <a:pt x="1438" y="0"/>
                    <a:pt x="1347" y="0"/>
                    <a:pt x="1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3830250" y="494350"/>
              <a:ext cx="60500" cy="62100"/>
            </a:xfrm>
            <a:custGeom>
              <a:avLst/>
              <a:gdLst/>
              <a:ahLst/>
              <a:cxnLst/>
              <a:rect l="l" t="t" r="r" b="b"/>
              <a:pathLst>
                <a:path w="2420" h="2484" extrusionOk="0">
                  <a:moveTo>
                    <a:pt x="1106" y="0"/>
                  </a:moveTo>
                  <a:cubicBezTo>
                    <a:pt x="1057" y="0"/>
                    <a:pt x="1008" y="6"/>
                    <a:pt x="959" y="18"/>
                  </a:cubicBezTo>
                  <a:cubicBezTo>
                    <a:pt x="731" y="86"/>
                    <a:pt x="525" y="223"/>
                    <a:pt x="366" y="383"/>
                  </a:cubicBezTo>
                  <a:cubicBezTo>
                    <a:pt x="297" y="475"/>
                    <a:pt x="229" y="566"/>
                    <a:pt x="160" y="657"/>
                  </a:cubicBezTo>
                  <a:cubicBezTo>
                    <a:pt x="137" y="748"/>
                    <a:pt x="92" y="817"/>
                    <a:pt x="69" y="908"/>
                  </a:cubicBezTo>
                  <a:cubicBezTo>
                    <a:pt x="46" y="931"/>
                    <a:pt x="46" y="954"/>
                    <a:pt x="46" y="999"/>
                  </a:cubicBezTo>
                  <a:cubicBezTo>
                    <a:pt x="23" y="1114"/>
                    <a:pt x="0" y="1228"/>
                    <a:pt x="0" y="1342"/>
                  </a:cubicBezTo>
                  <a:cubicBezTo>
                    <a:pt x="0" y="1456"/>
                    <a:pt x="23" y="1570"/>
                    <a:pt x="69" y="1684"/>
                  </a:cubicBezTo>
                  <a:cubicBezTo>
                    <a:pt x="92" y="1753"/>
                    <a:pt x="114" y="1844"/>
                    <a:pt x="160" y="1913"/>
                  </a:cubicBezTo>
                  <a:cubicBezTo>
                    <a:pt x="206" y="1981"/>
                    <a:pt x="274" y="2049"/>
                    <a:pt x="320" y="2118"/>
                  </a:cubicBezTo>
                  <a:cubicBezTo>
                    <a:pt x="343" y="2141"/>
                    <a:pt x="366" y="2164"/>
                    <a:pt x="366" y="2164"/>
                  </a:cubicBezTo>
                  <a:cubicBezTo>
                    <a:pt x="434" y="2232"/>
                    <a:pt x="502" y="2278"/>
                    <a:pt x="571" y="2323"/>
                  </a:cubicBezTo>
                  <a:cubicBezTo>
                    <a:pt x="662" y="2369"/>
                    <a:pt x="776" y="2415"/>
                    <a:pt x="890" y="2437"/>
                  </a:cubicBezTo>
                  <a:cubicBezTo>
                    <a:pt x="959" y="2460"/>
                    <a:pt x="1050" y="2483"/>
                    <a:pt x="1142" y="2483"/>
                  </a:cubicBezTo>
                  <a:lnTo>
                    <a:pt x="1210" y="2483"/>
                  </a:lnTo>
                  <a:cubicBezTo>
                    <a:pt x="1438" y="2483"/>
                    <a:pt x="1667" y="2437"/>
                    <a:pt x="1849" y="2301"/>
                  </a:cubicBezTo>
                  <a:cubicBezTo>
                    <a:pt x="1918" y="2278"/>
                    <a:pt x="1986" y="2209"/>
                    <a:pt x="2032" y="2164"/>
                  </a:cubicBezTo>
                  <a:cubicBezTo>
                    <a:pt x="2077" y="2118"/>
                    <a:pt x="2123" y="2072"/>
                    <a:pt x="2146" y="2027"/>
                  </a:cubicBezTo>
                  <a:cubicBezTo>
                    <a:pt x="2192" y="2004"/>
                    <a:pt x="2214" y="1958"/>
                    <a:pt x="2237" y="1913"/>
                  </a:cubicBezTo>
                  <a:cubicBezTo>
                    <a:pt x="2260" y="1844"/>
                    <a:pt x="2306" y="1776"/>
                    <a:pt x="2328" y="1707"/>
                  </a:cubicBezTo>
                  <a:cubicBezTo>
                    <a:pt x="2328" y="1707"/>
                    <a:pt x="2328" y="1684"/>
                    <a:pt x="2328" y="1661"/>
                  </a:cubicBezTo>
                  <a:cubicBezTo>
                    <a:pt x="2420" y="1388"/>
                    <a:pt x="2351" y="1091"/>
                    <a:pt x="2214" y="840"/>
                  </a:cubicBezTo>
                  <a:cubicBezTo>
                    <a:pt x="2192" y="794"/>
                    <a:pt x="2169" y="748"/>
                    <a:pt x="2123" y="703"/>
                  </a:cubicBezTo>
                  <a:cubicBezTo>
                    <a:pt x="2077" y="657"/>
                    <a:pt x="2055" y="611"/>
                    <a:pt x="2009" y="566"/>
                  </a:cubicBezTo>
                  <a:cubicBezTo>
                    <a:pt x="1940" y="497"/>
                    <a:pt x="1849" y="429"/>
                    <a:pt x="1758" y="383"/>
                  </a:cubicBezTo>
                  <a:cubicBezTo>
                    <a:pt x="1712" y="269"/>
                    <a:pt x="1621" y="155"/>
                    <a:pt x="1507" y="109"/>
                  </a:cubicBezTo>
                  <a:cubicBezTo>
                    <a:pt x="1373" y="42"/>
                    <a:pt x="1239" y="0"/>
                    <a:pt x="11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7" name="Google Shape;297;p7"/>
          <p:cNvSpPr/>
          <p:nvPr/>
        </p:nvSpPr>
        <p:spPr>
          <a:xfrm rot="1584986">
            <a:off x="8001004" y="-41975"/>
            <a:ext cx="1223197" cy="348156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6"/>
                </a:moveTo>
                <a:cubicBezTo>
                  <a:pt x="12294" y="756"/>
                  <a:pt x="11286" y="2679"/>
                  <a:pt x="11059" y="3132"/>
                </a:cubicBezTo>
                <a:cubicBezTo>
                  <a:pt x="10534" y="4114"/>
                  <a:pt x="9918" y="5073"/>
                  <a:pt x="9210" y="5963"/>
                </a:cubicBezTo>
                <a:cubicBezTo>
                  <a:pt x="8320" y="7058"/>
                  <a:pt x="7293" y="8085"/>
                  <a:pt x="6152" y="8930"/>
                </a:cubicBezTo>
                <a:cubicBezTo>
                  <a:pt x="6152" y="8679"/>
                  <a:pt x="6175" y="8405"/>
                  <a:pt x="6220" y="8154"/>
                </a:cubicBezTo>
                <a:cubicBezTo>
                  <a:pt x="6334" y="7150"/>
                  <a:pt x="6608" y="6145"/>
                  <a:pt x="6996" y="5209"/>
                </a:cubicBezTo>
                <a:cubicBezTo>
                  <a:pt x="7727" y="3429"/>
                  <a:pt x="9119" y="1466"/>
                  <a:pt x="11036" y="827"/>
                </a:cubicBezTo>
                <a:cubicBezTo>
                  <a:pt x="11181" y="778"/>
                  <a:pt x="11299" y="756"/>
                  <a:pt x="11396" y="756"/>
                </a:cubicBezTo>
                <a:close/>
                <a:moveTo>
                  <a:pt x="20369" y="1722"/>
                </a:moveTo>
                <a:cubicBezTo>
                  <a:pt x="20636" y="1722"/>
                  <a:pt x="20825" y="1863"/>
                  <a:pt x="20851" y="2242"/>
                </a:cubicBezTo>
                <a:cubicBezTo>
                  <a:pt x="20897" y="2676"/>
                  <a:pt x="20669" y="3132"/>
                  <a:pt x="20463" y="3498"/>
                </a:cubicBezTo>
                <a:cubicBezTo>
                  <a:pt x="20189" y="3977"/>
                  <a:pt x="19893" y="4456"/>
                  <a:pt x="19573" y="4913"/>
                </a:cubicBezTo>
                <a:cubicBezTo>
                  <a:pt x="18980" y="5780"/>
                  <a:pt x="18272" y="6602"/>
                  <a:pt x="17519" y="7355"/>
                </a:cubicBezTo>
                <a:cubicBezTo>
                  <a:pt x="16697" y="8177"/>
                  <a:pt x="15807" y="8907"/>
                  <a:pt x="14848" y="9569"/>
                </a:cubicBezTo>
                <a:cubicBezTo>
                  <a:pt x="14848" y="9021"/>
                  <a:pt x="14940" y="8496"/>
                  <a:pt x="15054" y="7994"/>
                </a:cubicBezTo>
                <a:cubicBezTo>
                  <a:pt x="15282" y="7013"/>
                  <a:pt x="15670" y="6054"/>
                  <a:pt x="16195" y="5187"/>
                </a:cubicBezTo>
                <a:cubicBezTo>
                  <a:pt x="16743" y="4296"/>
                  <a:pt x="17450" y="3520"/>
                  <a:pt x="18249" y="2858"/>
                </a:cubicBezTo>
                <a:cubicBezTo>
                  <a:pt x="18559" y="2598"/>
                  <a:pt x="19705" y="1722"/>
                  <a:pt x="20369" y="1722"/>
                </a:cubicBezTo>
                <a:close/>
                <a:moveTo>
                  <a:pt x="28109" y="3492"/>
                </a:moveTo>
                <a:cubicBezTo>
                  <a:pt x="28377" y="3492"/>
                  <a:pt x="28558" y="3695"/>
                  <a:pt x="28543" y="4114"/>
                </a:cubicBezTo>
                <a:cubicBezTo>
                  <a:pt x="28498" y="4616"/>
                  <a:pt x="28224" y="5095"/>
                  <a:pt x="27996" y="5552"/>
                </a:cubicBezTo>
                <a:cubicBezTo>
                  <a:pt x="27493" y="6511"/>
                  <a:pt x="26923" y="7401"/>
                  <a:pt x="26238" y="8222"/>
                </a:cubicBezTo>
                <a:cubicBezTo>
                  <a:pt x="25690" y="8907"/>
                  <a:pt x="25074" y="9523"/>
                  <a:pt x="24435" y="10117"/>
                </a:cubicBezTo>
                <a:cubicBezTo>
                  <a:pt x="24389" y="9843"/>
                  <a:pt x="24389" y="9592"/>
                  <a:pt x="24389" y="9318"/>
                </a:cubicBezTo>
                <a:cubicBezTo>
                  <a:pt x="24435" y="8200"/>
                  <a:pt x="24869" y="7081"/>
                  <a:pt x="25439" y="6100"/>
                </a:cubicBezTo>
                <a:cubicBezTo>
                  <a:pt x="25964" y="5209"/>
                  <a:pt x="26717" y="4205"/>
                  <a:pt x="27630" y="3657"/>
                </a:cubicBezTo>
                <a:cubicBezTo>
                  <a:pt x="27803" y="3547"/>
                  <a:pt x="27968" y="3492"/>
                  <a:pt x="28109" y="3492"/>
                </a:cubicBezTo>
                <a:close/>
                <a:moveTo>
                  <a:pt x="36360" y="3657"/>
                </a:moveTo>
                <a:cubicBezTo>
                  <a:pt x="36925" y="3657"/>
                  <a:pt x="37034" y="4237"/>
                  <a:pt x="36989" y="4685"/>
                </a:cubicBezTo>
                <a:cubicBezTo>
                  <a:pt x="36875" y="5666"/>
                  <a:pt x="36304" y="6670"/>
                  <a:pt x="35779" y="7492"/>
                </a:cubicBezTo>
                <a:cubicBezTo>
                  <a:pt x="35231" y="8359"/>
                  <a:pt x="34592" y="9113"/>
                  <a:pt x="33839" y="9820"/>
                </a:cubicBezTo>
                <a:cubicBezTo>
                  <a:pt x="33679" y="9957"/>
                  <a:pt x="33519" y="10094"/>
                  <a:pt x="33337" y="10254"/>
                </a:cubicBezTo>
                <a:cubicBezTo>
                  <a:pt x="33108" y="9341"/>
                  <a:pt x="33154" y="8337"/>
                  <a:pt x="33382" y="7446"/>
                </a:cubicBezTo>
                <a:cubicBezTo>
                  <a:pt x="33656" y="6351"/>
                  <a:pt x="34204" y="5301"/>
                  <a:pt x="35003" y="4479"/>
                </a:cubicBezTo>
                <a:cubicBezTo>
                  <a:pt x="35345" y="4137"/>
                  <a:pt x="35802" y="3657"/>
                  <a:pt x="36327" y="3657"/>
                </a:cubicBezTo>
                <a:cubicBezTo>
                  <a:pt x="36338" y="3657"/>
                  <a:pt x="36349" y="3657"/>
                  <a:pt x="36360" y="3657"/>
                </a:cubicBezTo>
                <a:close/>
                <a:moveTo>
                  <a:pt x="11386" y="0"/>
                </a:moveTo>
                <a:cubicBezTo>
                  <a:pt x="11346" y="0"/>
                  <a:pt x="11305" y="2"/>
                  <a:pt x="11265" y="5"/>
                </a:cubicBezTo>
                <a:cubicBezTo>
                  <a:pt x="10169" y="97"/>
                  <a:pt x="9028" y="1055"/>
                  <a:pt x="8297" y="1809"/>
                </a:cubicBezTo>
                <a:cubicBezTo>
                  <a:pt x="6608" y="3543"/>
                  <a:pt x="5695" y="5940"/>
                  <a:pt x="5444" y="8314"/>
                </a:cubicBezTo>
                <a:cubicBezTo>
                  <a:pt x="5399" y="8679"/>
                  <a:pt x="5376" y="9067"/>
                  <a:pt x="5399" y="9455"/>
                </a:cubicBezTo>
                <a:cubicBezTo>
                  <a:pt x="4988" y="9729"/>
                  <a:pt x="4554" y="9980"/>
                  <a:pt x="4120" y="10185"/>
                </a:cubicBezTo>
                <a:cubicBezTo>
                  <a:pt x="3339" y="10585"/>
                  <a:pt x="2484" y="10850"/>
                  <a:pt x="1618" y="10850"/>
                </a:cubicBezTo>
                <a:cubicBezTo>
                  <a:pt x="1296" y="10850"/>
                  <a:pt x="973" y="10814"/>
                  <a:pt x="651" y="10733"/>
                </a:cubicBezTo>
                <a:cubicBezTo>
                  <a:pt x="616" y="10725"/>
                  <a:pt x="583" y="10721"/>
                  <a:pt x="552" y="10721"/>
                </a:cubicBezTo>
                <a:cubicBezTo>
                  <a:pt x="146" y="10721"/>
                  <a:pt x="1" y="11358"/>
                  <a:pt x="445" y="11464"/>
                </a:cubicBezTo>
                <a:cubicBezTo>
                  <a:pt x="848" y="11567"/>
                  <a:pt x="1247" y="11614"/>
                  <a:pt x="1643" y="11614"/>
                </a:cubicBezTo>
                <a:cubicBezTo>
                  <a:pt x="3000" y="11614"/>
                  <a:pt x="4311" y="11059"/>
                  <a:pt x="5513" y="10300"/>
                </a:cubicBezTo>
                <a:cubicBezTo>
                  <a:pt x="5604" y="10779"/>
                  <a:pt x="5787" y="11235"/>
                  <a:pt x="6060" y="11623"/>
                </a:cubicBezTo>
                <a:cubicBezTo>
                  <a:pt x="6680" y="12456"/>
                  <a:pt x="7646" y="12796"/>
                  <a:pt x="8649" y="12796"/>
                </a:cubicBezTo>
                <a:cubicBezTo>
                  <a:pt x="8828" y="12796"/>
                  <a:pt x="9008" y="12785"/>
                  <a:pt x="9188" y="12765"/>
                </a:cubicBezTo>
                <a:cubicBezTo>
                  <a:pt x="10397" y="12628"/>
                  <a:pt x="11584" y="12171"/>
                  <a:pt x="12680" y="11646"/>
                </a:cubicBezTo>
                <a:cubicBezTo>
                  <a:pt x="13205" y="11418"/>
                  <a:pt x="13707" y="11144"/>
                  <a:pt x="14186" y="10870"/>
                </a:cubicBezTo>
                <a:cubicBezTo>
                  <a:pt x="14278" y="11349"/>
                  <a:pt x="14460" y="11783"/>
                  <a:pt x="14711" y="12194"/>
                </a:cubicBezTo>
                <a:cubicBezTo>
                  <a:pt x="15373" y="13175"/>
                  <a:pt x="16492" y="13746"/>
                  <a:pt x="17633" y="13883"/>
                </a:cubicBezTo>
                <a:cubicBezTo>
                  <a:pt x="17852" y="13912"/>
                  <a:pt x="18071" y="13925"/>
                  <a:pt x="18290" y="13925"/>
                </a:cubicBezTo>
                <a:cubicBezTo>
                  <a:pt x="20353" y="13925"/>
                  <a:pt x="22394" y="12720"/>
                  <a:pt x="24024" y="11441"/>
                </a:cubicBezTo>
                <a:cubicBezTo>
                  <a:pt x="24184" y="11738"/>
                  <a:pt x="24389" y="12034"/>
                  <a:pt x="24663" y="12285"/>
                </a:cubicBezTo>
                <a:cubicBezTo>
                  <a:pt x="25460" y="13071"/>
                  <a:pt x="26493" y="13363"/>
                  <a:pt x="27566" y="13363"/>
                </a:cubicBezTo>
                <a:cubicBezTo>
                  <a:pt x="28800" y="13363"/>
                  <a:pt x="30085" y="12977"/>
                  <a:pt x="31123" y="12514"/>
                </a:cubicBezTo>
                <a:cubicBezTo>
                  <a:pt x="31785" y="12217"/>
                  <a:pt x="32424" y="11852"/>
                  <a:pt x="33017" y="11441"/>
                </a:cubicBezTo>
                <a:cubicBezTo>
                  <a:pt x="33291" y="11897"/>
                  <a:pt x="33656" y="12308"/>
                  <a:pt x="34136" y="12628"/>
                </a:cubicBezTo>
                <a:cubicBezTo>
                  <a:pt x="34966" y="13163"/>
                  <a:pt x="35990" y="13340"/>
                  <a:pt x="36979" y="13340"/>
                </a:cubicBezTo>
                <a:cubicBezTo>
                  <a:pt x="37214" y="13340"/>
                  <a:pt x="37446" y="13330"/>
                  <a:pt x="37674" y="13312"/>
                </a:cubicBezTo>
                <a:cubicBezTo>
                  <a:pt x="40413" y="13084"/>
                  <a:pt x="42946" y="11852"/>
                  <a:pt x="45206" y="10368"/>
                </a:cubicBezTo>
                <a:cubicBezTo>
                  <a:pt x="46370" y="9592"/>
                  <a:pt x="47488" y="8747"/>
                  <a:pt x="48607" y="7903"/>
                </a:cubicBezTo>
                <a:cubicBezTo>
                  <a:pt x="48926" y="7677"/>
                  <a:pt x="48720" y="7189"/>
                  <a:pt x="48420" y="7189"/>
                </a:cubicBezTo>
                <a:cubicBezTo>
                  <a:pt x="48356" y="7189"/>
                  <a:pt x="48287" y="7211"/>
                  <a:pt x="48219" y="7264"/>
                </a:cubicBezTo>
                <a:cubicBezTo>
                  <a:pt x="46393" y="8656"/>
                  <a:pt x="44544" y="10048"/>
                  <a:pt x="42490" y="11076"/>
                </a:cubicBezTo>
                <a:cubicBezTo>
                  <a:pt x="40877" y="11911"/>
                  <a:pt x="38964" y="12604"/>
                  <a:pt x="37105" y="12604"/>
                </a:cubicBezTo>
                <a:cubicBezTo>
                  <a:pt x="36728" y="12604"/>
                  <a:pt x="36354" y="12575"/>
                  <a:pt x="35984" y="12514"/>
                </a:cubicBezTo>
                <a:cubicBezTo>
                  <a:pt x="34980" y="12331"/>
                  <a:pt x="34113" y="11852"/>
                  <a:pt x="33633" y="10984"/>
                </a:cubicBezTo>
                <a:cubicBezTo>
                  <a:pt x="34798" y="10071"/>
                  <a:pt x="35779" y="8953"/>
                  <a:pt x="36555" y="7697"/>
                </a:cubicBezTo>
                <a:cubicBezTo>
                  <a:pt x="37126" y="6762"/>
                  <a:pt x="37765" y="5575"/>
                  <a:pt x="37765" y="4456"/>
                </a:cubicBezTo>
                <a:cubicBezTo>
                  <a:pt x="37747" y="3536"/>
                  <a:pt x="37144" y="2901"/>
                  <a:pt x="36351" y="2901"/>
                </a:cubicBezTo>
                <a:cubicBezTo>
                  <a:pt x="36141" y="2901"/>
                  <a:pt x="35917" y="2945"/>
                  <a:pt x="35688" y="3041"/>
                </a:cubicBezTo>
                <a:cubicBezTo>
                  <a:pt x="34546" y="3498"/>
                  <a:pt x="33679" y="4753"/>
                  <a:pt x="33177" y="5826"/>
                </a:cubicBezTo>
                <a:cubicBezTo>
                  <a:pt x="32606" y="6967"/>
                  <a:pt x="32332" y="8291"/>
                  <a:pt x="32469" y="9569"/>
                </a:cubicBezTo>
                <a:cubicBezTo>
                  <a:pt x="32492" y="9980"/>
                  <a:pt x="32583" y="10368"/>
                  <a:pt x="32720" y="10733"/>
                </a:cubicBezTo>
                <a:cubicBezTo>
                  <a:pt x="31442" y="11646"/>
                  <a:pt x="29959" y="12331"/>
                  <a:pt x="28406" y="12536"/>
                </a:cubicBezTo>
                <a:cubicBezTo>
                  <a:pt x="28144" y="12575"/>
                  <a:pt x="27870" y="12597"/>
                  <a:pt x="27594" y="12597"/>
                </a:cubicBezTo>
                <a:cubicBezTo>
                  <a:pt x="26888" y="12597"/>
                  <a:pt x="26167" y="12451"/>
                  <a:pt x="25576" y="12057"/>
                </a:cubicBezTo>
                <a:cubicBezTo>
                  <a:pt x="25142" y="11760"/>
                  <a:pt x="24846" y="11372"/>
                  <a:pt x="24663" y="10916"/>
                </a:cubicBezTo>
                <a:cubicBezTo>
                  <a:pt x="24709" y="10870"/>
                  <a:pt x="24777" y="10802"/>
                  <a:pt x="24846" y="10756"/>
                </a:cubicBezTo>
                <a:cubicBezTo>
                  <a:pt x="25827" y="9911"/>
                  <a:pt x="26672" y="8953"/>
                  <a:pt x="27425" y="7903"/>
                </a:cubicBezTo>
                <a:cubicBezTo>
                  <a:pt x="28133" y="6944"/>
                  <a:pt x="28931" y="5780"/>
                  <a:pt x="29228" y="4616"/>
                </a:cubicBezTo>
                <a:cubicBezTo>
                  <a:pt x="29432" y="3758"/>
                  <a:pt x="29088" y="2699"/>
                  <a:pt x="28146" y="2699"/>
                </a:cubicBezTo>
                <a:cubicBezTo>
                  <a:pt x="28036" y="2699"/>
                  <a:pt x="27917" y="2713"/>
                  <a:pt x="27790" y="2744"/>
                </a:cubicBezTo>
                <a:cubicBezTo>
                  <a:pt x="27197" y="2904"/>
                  <a:pt x="26717" y="3361"/>
                  <a:pt x="26307" y="3771"/>
                </a:cubicBezTo>
                <a:cubicBezTo>
                  <a:pt x="25850" y="4228"/>
                  <a:pt x="25439" y="4730"/>
                  <a:pt x="25074" y="5255"/>
                </a:cubicBezTo>
                <a:cubicBezTo>
                  <a:pt x="24115" y="6716"/>
                  <a:pt x="23271" y="8884"/>
                  <a:pt x="23750" y="10688"/>
                </a:cubicBezTo>
                <a:cubicBezTo>
                  <a:pt x="22951" y="11304"/>
                  <a:pt x="22107" y="11874"/>
                  <a:pt x="21194" y="12331"/>
                </a:cubicBezTo>
                <a:cubicBezTo>
                  <a:pt x="20316" y="12775"/>
                  <a:pt x="19170" y="13127"/>
                  <a:pt x="18089" y="13127"/>
                </a:cubicBezTo>
                <a:cubicBezTo>
                  <a:pt x="16894" y="13127"/>
                  <a:pt x="15778" y="12697"/>
                  <a:pt x="15191" y="11486"/>
                </a:cubicBezTo>
                <a:cubicBezTo>
                  <a:pt x="15031" y="11167"/>
                  <a:pt x="14940" y="10802"/>
                  <a:pt x="14894" y="10436"/>
                </a:cubicBezTo>
                <a:cubicBezTo>
                  <a:pt x="15259" y="10208"/>
                  <a:pt x="15647" y="9934"/>
                  <a:pt x="16012" y="9683"/>
                </a:cubicBezTo>
                <a:cubicBezTo>
                  <a:pt x="18021" y="8154"/>
                  <a:pt x="19756" y="6259"/>
                  <a:pt x="21011" y="4068"/>
                </a:cubicBezTo>
                <a:cubicBezTo>
                  <a:pt x="21468" y="3269"/>
                  <a:pt x="22061" y="1923"/>
                  <a:pt x="21125" y="1215"/>
                </a:cubicBezTo>
                <a:cubicBezTo>
                  <a:pt x="20879" y="1025"/>
                  <a:pt x="20608" y="947"/>
                  <a:pt x="20328" y="947"/>
                </a:cubicBezTo>
                <a:cubicBezTo>
                  <a:pt x="19464" y="947"/>
                  <a:pt x="18510" y="1686"/>
                  <a:pt x="17907" y="2151"/>
                </a:cubicBezTo>
                <a:cubicBezTo>
                  <a:pt x="15967" y="3657"/>
                  <a:pt x="14597" y="5917"/>
                  <a:pt x="14209" y="8359"/>
                </a:cubicBezTo>
                <a:cubicBezTo>
                  <a:pt x="14118" y="8907"/>
                  <a:pt x="14072" y="9478"/>
                  <a:pt x="14095" y="10048"/>
                </a:cubicBezTo>
                <a:cubicBezTo>
                  <a:pt x="13547" y="10368"/>
                  <a:pt x="12954" y="10688"/>
                  <a:pt x="12360" y="10961"/>
                </a:cubicBezTo>
                <a:cubicBezTo>
                  <a:pt x="11399" y="11407"/>
                  <a:pt x="9909" y="12075"/>
                  <a:pt x="8620" y="12075"/>
                </a:cubicBezTo>
                <a:cubicBezTo>
                  <a:pt x="7798" y="12075"/>
                  <a:pt x="7057" y="11803"/>
                  <a:pt x="6585" y="11030"/>
                </a:cubicBezTo>
                <a:cubicBezTo>
                  <a:pt x="6380" y="10665"/>
                  <a:pt x="6243" y="10254"/>
                  <a:pt x="6197" y="9843"/>
                </a:cubicBezTo>
                <a:cubicBezTo>
                  <a:pt x="6745" y="9455"/>
                  <a:pt x="7247" y="9021"/>
                  <a:pt x="7727" y="8610"/>
                </a:cubicBezTo>
                <a:cubicBezTo>
                  <a:pt x="9690" y="6876"/>
                  <a:pt x="11310" y="4662"/>
                  <a:pt x="12315" y="2242"/>
                </a:cubicBezTo>
                <a:cubicBezTo>
                  <a:pt x="12497" y="1763"/>
                  <a:pt x="12657" y="1215"/>
                  <a:pt x="12474" y="713"/>
                </a:cubicBezTo>
                <a:cubicBezTo>
                  <a:pt x="12306" y="250"/>
                  <a:pt x="11865" y="0"/>
                  <a:pt x="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9"/>
          <p:cNvSpPr/>
          <p:nvPr/>
        </p:nvSpPr>
        <p:spPr>
          <a:xfrm flipH="1">
            <a:off x="3761724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9"/>
          <p:cNvSpPr/>
          <p:nvPr/>
        </p:nvSpPr>
        <p:spPr>
          <a:xfrm flipH="1">
            <a:off x="-10415" y="3681600"/>
            <a:ext cx="5085340" cy="1461854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9"/>
          <p:cNvSpPr txBox="1">
            <a:spLocks noGrp="1"/>
          </p:cNvSpPr>
          <p:nvPr>
            <p:ph type="body" idx="1"/>
          </p:nvPr>
        </p:nvSpPr>
        <p:spPr>
          <a:xfrm>
            <a:off x="1206750" y="1522150"/>
            <a:ext cx="6730500" cy="27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75" name="Google Shape;375;p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76" name="Google Shape;376;p9"/>
          <p:cNvGrpSpPr/>
          <p:nvPr/>
        </p:nvGrpSpPr>
        <p:grpSpPr>
          <a:xfrm>
            <a:off x="8285150" y="-214100"/>
            <a:ext cx="1067700" cy="1029050"/>
            <a:chOff x="4445375" y="3754025"/>
            <a:chExt cx="1067700" cy="1029050"/>
          </a:xfrm>
        </p:grpSpPr>
        <p:sp>
          <p:nvSpPr>
            <p:cNvPr id="377" name="Google Shape;377;p9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9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9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9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9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9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9"/>
          <p:cNvGrpSpPr/>
          <p:nvPr/>
        </p:nvGrpSpPr>
        <p:grpSpPr>
          <a:xfrm rot="-1413944">
            <a:off x="24" y="4167079"/>
            <a:ext cx="671649" cy="976573"/>
            <a:chOff x="6754175" y="1092800"/>
            <a:chExt cx="671650" cy="976575"/>
          </a:xfrm>
        </p:grpSpPr>
        <p:sp>
          <p:nvSpPr>
            <p:cNvPr id="385" name="Google Shape;385;p9"/>
            <p:cNvSpPr/>
            <p:nvPr/>
          </p:nvSpPr>
          <p:spPr>
            <a:xfrm>
              <a:off x="7014950" y="1223675"/>
              <a:ext cx="70200" cy="69675"/>
            </a:xfrm>
            <a:custGeom>
              <a:avLst/>
              <a:gdLst/>
              <a:ahLst/>
              <a:cxnLst/>
              <a:rect l="l" t="t" r="r" b="b"/>
              <a:pathLst>
                <a:path w="2808" h="2787" extrusionOk="0">
                  <a:moveTo>
                    <a:pt x="1580" y="1"/>
                  </a:moveTo>
                  <a:cubicBezTo>
                    <a:pt x="1466" y="1"/>
                    <a:pt x="1353" y="12"/>
                    <a:pt x="1233" y="39"/>
                  </a:cubicBezTo>
                  <a:cubicBezTo>
                    <a:pt x="1027" y="84"/>
                    <a:pt x="845" y="221"/>
                    <a:pt x="685" y="358"/>
                  </a:cubicBezTo>
                  <a:cubicBezTo>
                    <a:pt x="639" y="381"/>
                    <a:pt x="617" y="381"/>
                    <a:pt x="594" y="404"/>
                  </a:cubicBezTo>
                  <a:cubicBezTo>
                    <a:pt x="411" y="518"/>
                    <a:pt x="274" y="632"/>
                    <a:pt x="183" y="815"/>
                  </a:cubicBezTo>
                  <a:cubicBezTo>
                    <a:pt x="69" y="997"/>
                    <a:pt x="46" y="1180"/>
                    <a:pt x="0" y="1385"/>
                  </a:cubicBezTo>
                  <a:cubicBezTo>
                    <a:pt x="0" y="1522"/>
                    <a:pt x="23" y="1682"/>
                    <a:pt x="46" y="1819"/>
                  </a:cubicBezTo>
                  <a:cubicBezTo>
                    <a:pt x="69" y="1910"/>
                    <a:pt x="114" y="2001"/>
                    <a:pt x="160" y="2070"/>
                  </a:cubicBezTo>
                  <a:cubicBezTo>
                    <a:pt x="183" y="2116"/>
                    <a:pt x="206" y="2161"/>
                    <a:pt x="229" y="2207"/>
                  </a:cubicBezTo>
                  <a:cubicBezTo>
                    <a:pt x="343" y="2367"/>
                    <a:pt x="480" y="2504"/>
                    <a:pt x="662" y="2595"/>
                  </a:cubicBezTo>
                  <a:cubicBezTo>
                    <a:pt x="845" y="2709"/>
                    <a:pt x="1027" y="2755"/>
                    <a:pt x="1256" y="2778"/>
                  </a:cubicBezTo>
                  <a:cubicBezTo>
                    <a:pt x="1299" y="2784"/>
                    <a:pt x="1341" y="2787"/>
                    <a:pt x="1384" y="2787"/>
                  </a:cubicBezTo>
                  <a:cubicBezTo>
                    <a:pt x="1499" y="2787"/>
                    <a:pt x="1612" y="2765"/>
                    <a:pt x="1712" y="2732"/>
                  </a:cubicBezTo>
                  <a:cubicBezTo>
                    <a:pt x="1849" y="2709"/>
                    <a:pt x="2009" y="2641"/>
                    <a:pt x="2123" y="2572"/>
                  </a:cubicBezTo>
                  <a:cubicBezTo>
                    <a:pt x="2306" y="2435"/>
                    <a:pt x="2420" y="2321"/>
                    <a:pt x="2534" y="2161"/>
                  </a:cubicBezTo>
                  <a:cubicBezTo>
                    <a:pt x="2625" y="2047"/>
                    <a:pt x="2671" y="1910"/>
                    <a:pt x="2717" y="1796"/>
                  </a:cubicBezTo>
                  <a:cubicBezTo>
                    <a:pt x="2808" y="1522"/>
                    <a:pt x="2808" y="1225"/>
                    <a:pt x="2739" y="952"/>
                  </a:cubicBezTo>
                  <a:cubicBezTo>
                    <a:pt x="2717" y="815"/>
                    <a:pt x="2648" y="700"/>
                    <a:pt x="2580" y="586"/>
                  </a:cubicBezTo>
                  <a:cubicBezTo>
                    <a:pt x="2465" y="404"/>
                    <a:pt x="2374" y="312"/>
                    <a:pt x="2192" y="175"/>
                  </a:cubicBezTo>
                  <a:cubicBezTo>
                    <a:pt x="2169" y="153"/>
                    <a:pt x="2123" y="130"/>
                    <a:pt x="2100" y="130"/>
                  </a:cubicBezTo>
                  <a:cubicBezTo>
                    <a:pt x="2009" y="84"/>
                    <a:pt x="1918" y="39"/>
                    <a:pt x="1826" y="16"/>
                  </a:cubicBezTo>
                  <a:cubicBezTo>
                    <a:pt x="1741" y="6"/>
                    <a:pt x="1660" y="1"/>
                    <a:pt x="1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9"/>
            <p:cNvSpPr/>
            <p:nvPr/>
          </p:nvSpPr>
          <p:spPr>
            <a:xfrm>
              <a:off x="6904250" y="1350500"/>
              <a:ext cx="62225" cy="62125"/>
            </a:xfrm>
            <a:custGeom>
              <a:avLst/>
              <a:gdLst/>
              <a:ahLst/>
              <a:cxnLst/>
              <a:rect l="l" t="t" r="r" b="b"/>
              <a:pathLst>
                <a:path w="2489" h="2485" extrusionOk="0">
                  <a:moveTo>
                    <a:pt x="1173" y="0"/>
                  </a:moveTo>
                  <a:cubicBezTo>
                    <a:pt x="1086" y="0"/>
                    <a:pt x="994" y="17"/>
                    <a:pt x="913" y="33"/>
                  </a:cubicBezTo>
                  <a:cubicBezTo>
                    <a:pt x="822" y="56"/>
                    <a:pt x="731" y="124"/>
                    <a:pt x="639" y="193"/>
                  </a:cubicBezTo>
                  <a:cubicBezTo>
                    <a:pt x="548" y="215"/>
                    <a:pt x="457" y="261"/>
                    <a:pt x="388" y="352"/>
                  </a:cubicBezTo>
                  <a:cubicBezTo>
                    <a:pt x="343" y="375"/>
                    <a:pt x="320" y="421"/>
                    <a:pt x="274" y="466"/>
                  </a:cubicBezTo>
                  <a:cubicBezTo>
                    <a:pt x="251" y="512"/>
                    <a:pt x="206" y="558"/>
                    <a:pt x="183" y="603"/>
                  </a:cubicBezTo>
                  <a:cubicBezTo>
                    <a:pt x="137" y="672"/>
                    <a:pt x="114" y="740"/>
                    <a:pt x="92" y="832"/>
                  </a:cubicBezTo>
                  <a:cubicBezTo>
                    <a:pt x="69" y="854"/>
                    <a:pt x="69" y="877"/>
                    <a:pt x="69" y="900"/>
                  </a:cubicBezTo>
                  <a:cubicBezTo>
                    <a:pt x="0" y="1128"/>
                    <a:pt x="0" y="1334"/>
                    <a:pt x="69" y="1562"/>
                  </a:cubicBezTo>
                  <a:cubicBezTo>
                    <a:pt x="92" y="1676"/>
                    <a:pt x="137" y="1767"/>
                    <a:pt x="183" y="1859"/>
                  </a:cubicBezTo>
                  <a:cubicBezTo>
                    <a:pt x="228" y="1950"/>
                    <a:pt x="297" y="2041"/>
                    <a:pt x="365" y="2133"/>
                  </a:cubicBezTo>
                  <a:cubicBezTo>
                    <a:pt x="388" y="2133"/>
                    <a:pt x="411" y="2155"/>
                    <a:pt x="434" y="2178"/>
                  </a:cubicBezTo>
                  <a:cubicBezTo>
                    <a:pt x="502" y="2224"/>
                    <a:pt x="548" y="2292"/>
                    <a:pt x="639" y="2315"/>
                  </a:cubicBezTo>
                  <a:cubicBezTo>
                    <a:pt x="708" y="2361"/>
                    <a:pt x="776" y="2384"/>
                    <a:pt x="845" y="2429"/>
                  </a:cubicBezTo>
                  <a:cubicBezTo>
                    <a:pt x="890" y="2429"/>
                    <a:pt x="913" y="2429"/>
                    <a:pt x="936" y="2452"/>
                  </a:cubicBezTo>
                  <a:cubicBezTo>
                    <a:pt x="1017" y="2468"/>
                    <a:pt x="1097" y="2484"/>
                    <a:pt x="1178" y="2484"/>
                  </a:cubicBezTo>
                  <a:cubicBezTo>
                    <a:pt x="1212" y="2484"/>
                    <a:pt x="1245" y="2482"/>
                    <a:pt x="1278" y="2475"/>
                  </a:cubicBezTo>
                  <a:cubicBezTo>
                    <a:pt x="1370" y="2475"/>
                    <a:pt x="1507" y="2452"/>
                    <a:pt x="1598" y="2407"/>
                  </a:cubicBezTo>
                  <a:cubicBezTo>
                    <a:pt x="1712" y="2384"/>
                    <a:pt x="1826" y="2338"/>
                    <a:pt x="1918" y="2270"/>
                  </a:cubicBezTo>
                  <a:cubicBezTo>
                    <a:pt x="1986" y="2224"/>
                    <a:pt x="2100" y="2155"/>
                    <a:pt x="2169" y="2064"/>
                  </a:cubicBezTo>
                  <a:cubicBezTo>
                    <a:pt x="2237" y="1973"/>
                    <a:pt x="2306" y="1904"/>
                    <a:pt x="2351" y="1790"/>
                  </a:cubicBezTo>
                  <a:cubicBezTo>
                    <a:pt x="2397" y="1722"/>
                    <a:pt x="2420" y="1653"/>
                    <a:pt x="2443" y="1562"/>
                  </a:cubicBezTo>
                  <a:cubicBezTo>
                    <a:pt x="2465" y="1516"/>
                    <a:pt x="2465" y="1448"/>
                    <a:pt x="2488" y="1402"/>
                  </a:cubicBezTo>
                  <a:cubicBezTo>
                    <a:pt x="2488" y="1242"/>
                    <a:pt x="2488" y="1128"/>
                    <a:pt x="2465" y="969"/>
                  </a:cubicBezTo>
                  <a:cubicBezTo>
                    <a:pt x="2443" y="946"/>
                    <a:pt x="2443" y="900"/>
                    <a:pt x="2443" y="877"/>
                  </a:cubicBezTo>
                  <a:cubicBezTo>
                    <a:pt x="2397" y="809"/>
                    <a:pt x="2374" y="717"/>
                    <a:pt x="2328" y="649"/>
                  </a:cubicBezTo>
                  <a:cubicBezTo>
                    <a:pt x="2283" y="558"/>
                    <a:pt x="2237" y="512"/>
                    <a:pt x="2169" y="444"/>
                  </a:cubicBezTo>
                  <a:cubicBezTo>
                    <a:pt x="2146" y="398"/>
                    <a:pt x="2123" y="375"/>
                    <a:pt x="2100" y="352"/>
                  </a:cubicBezTo>
                  <a:cubicBezTo>
                    <a:pt x="2032" y="307"/>
                    <a:pt x="1963" y="238"/>
                    <a:pt x="1895" y="193"/>
                  </a:cubicBezTo>
                  <a:cubicBezTo>
                    <a:pt x="1872" y="170"/>
                    <a:pt x="1849" y="170"/>
                    <a:pt x="1803" y="147"/>
                  </a:cubicBezTo>
                  <a:cubicBezTo>
                    <a:pt x="1735" y="101"/>
                    <a:pt x="1644" y="78"/>
                    <a:pt x="1552" y="56"/>
                  </a:cubicBezTo>
                  <a:cubicBezTo>
                    <a:pt x="1484" y="10"/>
                    <a:pt x="1370" y="10"/>
                    <a:pt x="1278" y="10"/>
                  </a:cubicBezTo>
                  <a:cubicBezTo>
                    <a:pt x="1245" y="3"/>
                    <a:pt x="1210" y="0"/>
                    <a:pt x="1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9"/>
            <p:cNvSpPr/>
            <p:nvPr/>
          </p:nvSpPr>
          <p:spPr>
            <a:xfrm>
              <a:off x="6895125" y="1500800"/>
              <a:ext cx="41675" cy="53100"/>
            </a:xfrm>
            <a:custGeom>
              <a:avLst/>
              <a:gdLst/>
              <a:ahLst/>
              <a:cxnLst/>
              <a:rect l="l" t="t" r="r" b="b"/>
              <a:pathLst>
                <a:path w="1667" h="2124" extrusionOk="0">
                  <a:moveTo>
                    <a:pt x="845" y="1"/>
                  </a:moveTo>
                  <a:cubicBezTo>
                    <a:pt x="799" y="1"/>
                    <a:pt x="730" y="24"/>
                    <a:pt x="662" y="24"/>
                  </a:cubicBezTo>
                  <a:cubicBezTo>
                    <a:pt x="548" y="69"/>
                    <a:pt x="457" y="115"/>
                    <a:pt x="365" y="206"/>
                  </a:cubicBezTo>
                  <a:cubicBezTo>
                    <a:pt x="205" y="343"/>
                    <a:pt x="114" y="503"/>
                    <a:pt x="69" y="686"/>
                  </a:cubicBezTo>
                  <a:cubicBezTo>
                    <a:pt x="23" y="777"/>
                    <a:pt x="23" y="891"/>
                    <a:pt x="23" y="982"/>
                  </a:cubicBezTo>
                  <a:cubicBezTo>
                    <a:pt x="23" y="1005"/>
                    <a:pt x="23" y="1028"/>
                    <a:pt x="23" y="1051"/>
                  </a:cubicBezTo>
                  <a:cubicBezTo>
                    <a:pt x="23" y="1074"/>
                    <a:pt x="23" y="1074"/>
                    <a:pt x="0" y="1074"/>
                  </a:cubicBezTo>
                  <a:cubicBezTo>
                    <a:pt x="0" y="1119"/>
                    <a:pt x="0" y="1142"/>
                    <a:pt x="23" y="1188"/>
                  </a:cubicBezTo>
                  <a:cubicBezTo>
                    <a:pt x="0" y="1279"/>
                    <a:pt x="23" y="1370"/>
                    <a:pt x="69" y="1439"/>
                  </a:cubicBezTo>
                  <a:cubicBezTo>
                    <a:pt x="91" y="1507"/>
                    <a:pt x="114" y="1553"/>
                    <a:pt x="160" y="1599"/>
                  </a:cubicBezTo>
                  <a:cubicBezTo>
                    <a:pt x="160" y="1599"/>
                    <a:pt x="160" y="1622"/>
                    <a:pt x="183" y="1644"/>
                  </a:cubicBezTo>
                  <a:cubicBezTo>
                    <a:pt x="274" y="1804"/>
                    <a:pt x="411" y="1941"/>
                    <a:pt x="571" y="2032"/>
                  </a:cubicBezTo>
                  <a:cubicBezTo>
                    <a:pt x="685" y="2101"/>
                    <a:pt x="799" y="2124"/>
                    <a:pt x="936" y="2124"/>
                  </a:cubicBezTo>
                  <a:cubicBezTo>
                    <a:pt x="1027" y="2124"/>
                    <a:pt x="1118" y="2124"/>
                    <a:pt x="1187" y="2078"/>
                  </a:cubicBezTo>
                  <a:cubicBezTo>
                    <a:pt x="1278" y="2032"/>
                    <a:pt x="1347" y="1987"/>
                    <a:pt x="1415" y="1918"/>
                  </a:cubicBezTo>
                  <a:cubicBezTo>
                    <a:pt x="1507" y="1827"/>
                    <a:pt x="1552" y="1736"/>
                    <a:pt x="1598" y="1622"/>
                  </a:cubicBezTo>
                  <a:cubicBezTo>
                    <a:pt x="1643" y="1507"/>
                    <a:pt x="1643" y="1393"/>
                    <a:pt x="1666" y="1279"/>
                  </a:cubicBezTo>
                  <a:cubicBezTo>
                    <a:pt x="1666" y="1165"/>
                    <a:pt x="1643" y="1051"/>
                    <a:pt x="1621" y="937"/>
                  </a:cubicBezTo>
                  <a:cubicBezTo>
                    <a:pt x="1598" y="868"/>
                    <a:pt x="1575" y="800"/>
                    <a:pt x="1552" y="731"/>
                  </a:cubicBezTo>
                  <a:cubicBezTo>
                    <a:pt x="1552" y="709"/>
                    <a:pt x="1552" y="709"/>
                    <a:pt x="1552" y="709"/>
                  </a:cubicBezTo>
                  <a:cubicBezTo>
                    <a:pt x="1552" y="594"/>
                    <a:pt x="1529" y="526"/>
                    <a:pt x="1484" y="435"/>
                  </a:cubicBezTo>
                  <a:cubicBezTo>
                    <a:pt x="1461" y="343"/>
                    <a:pt x="1415" y="275"/>
                    <a:pt x="1347" y="206"/>
                  </a:cubicBezTo>
                  <a:cubicBezTo>
                    <a:pt x="1210" y="92"/>
                    <a:pt x="1027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9"/>
            <p:cNvSpPr/>
            <p:nvPr/>
          </p:nvSpPr>
          <p:spPr>
            <a:xfrm>
              <a:off x="6954450" y="1656600"/>
              <a:ext cx="55950" cy="61800"/>
            </a:xfrm>
            <a:custGeom>
              <a:avLst/>
              <a:gdLst/>
              <a:ahLst/>
              <a:cxnLst/>
              <a:rect l="l" t="t" r="r" b="b"/>
              <a:pathLst>
                <a:path w="2238" h="2472" extrusionOk="0">
                  <a:moveTo>
                    <a:pt x="960" y="0"/>
                  </a:moveTo>
                  <a:cubicBezTo>
                    <a:pt x="777" y="23"/>
                    <a:pt x="594" y="69"/>
                    <a:pt x="457" y="206"/>
                  </a:cubicBezTo>
                  <a:cubicBezTo>
                    <a:pt x="389" y="297"/>
                    <a:pt x="320" y="388"/>
                    <a:pt x="252" y="480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913"/>
                    <a:pt x="47" y="959"/>
                  </a:cubicBezTo>
                  <a:cubicBezTo>
                    <a:pt x="24" y="1073"/>
                    <a:pt x="1" y="1210"/>
                    <a:pt x="24" y="1324"/>
                  </a:cubicBezTo>
                  <a:cubicBezTo>
                    <a:pt x="47" y="1552"/>
                    <a:pt x="92" y="1758"/>
                    <a:pt x="229" y="1940"/>
                  </a:cubicBezTo>
                  <a:cubicBezTo>
                    <a:pt x="275" y="2032"/>
                    <a:pt x="343" y="2100"/>
                    <a:pt x="412" y="2169"/>
                  </a:cubicBezTo>
                  <a:cubicBezTo>
                    <a:pt x="571" y="2306"/>
                    <a:pt x="663" y="2351"/>
                    <a:pt x="845" y="2420"/>
                  </a:cubicBezTo>
                  <a:cubicBezTo>
                    <a:pt x="937" y="2454"/>
                    <a:pt x="1051" y="2471"/>
                    <a:pt x="1165" y="2471"/>
                  </a:cubicBezTo>
                  <a:cubicBezTo>
                    <a:pt x="1279" y="2471"/>
                    <a:pt x="1393" y="2454"/>
                    <a:pt x="1485" y="2420"/>
                  </a:cubicBezTo>
                  <a:cubicBezTo>
                    <a:pt x="1667" y="2351"/>
                    <a:pt x="1758" y="2306"/>
                    <a:pt x="1895" y="2191"/>
                  </a:cubicBezTo>
                  <a:cubicBezTo>
                    <a:pt x="1987" y="2100"/>
                    <a:pt x="2055" y="2032"/>
                    <a:pt x="2101" y="1918"/>
                  </a:cubicBezTo>
                  <a:cubicBezTo>
                    <a:pt x="2146" y="1849"/>
                    <a:pt x="2192" y="1735"/>
                    <a:pt x="2215" y="1644"/>
                  </a:cubicBezTo>
                  <a:cubicBezTo>
                    <a:pt x="2215" y="1575"/>
                    <a:pt x="2238" y="1484"/>
                    <a:pt x="2238" y="1393"/>
                  </a:cubicBezTo>
                  <a:cubicBezTo>
                    <a:pt x="2238" y="1324"/>
                    <a:pt x="2215" y="1233"/>
                    <a:pt x="2192" y="1142"/>
                  </a:cubicBezTo>
                  <a:cubicBezTo>
                    <a:pt x="2124" y="913"/>
                    <a:pt x="1964" y="708"/>
                    <a:pt x="1758" y="594"/>
                  </a:cubicBezTo>
                  <a:cubicBezTo>
                    <a:pt x="1713" y="571"/>
                    <a:pt x="1667" y="548"/>
                    <a:pt x="1621" y="525"/>
                  </a:cubicBezTo>
                  <a:cubicBezTo>
                    <a:pt x="1576" y="411"/>
                    <a:pt x="1530" y="297"/>
                    <a:pt x="1439" y="206"/>
                  </a:cubicBezTo>
                  <a:cubicBezTo>
                    <a:pt x="1302" y="92"/>
                    <a:pt x="1142" y="0"/>
                    <a:pt x="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9"/>
            <p:cNvSpPr/>
            <p:nvPr/>
          </p:nvSpPr>
          <p:spPr>
            <a:xfrm>
              <a:off x="7072000" y="1827275"/>
              <a:ext cx="57675" cy="69825"/>
            </a:xfrm>
            <a:custGeom>
              <a:avLst/>
              <a:gdLst/>
              <a:ahLst/>
              <a:cxnLst/>
              <a:rect l="l" t="t" r="r" b="b"/>
              <a:pathLst>
                <a:path w="2307" h="2793" extrusionOk="0">
                  <a:moveTo>
                    <a:pt x="1090" y="1"/>
                  </a:moveTo>
                  <a:cubicBezTo>
                    <a:pt x="987" y="1"/>
                    <a:pt x="886" y="23"/>
                    <a:pt x="800" y="66"/>
                  </a:cubicBezTo>
                  <a:cubicBezTo>
                    <a:pt x="708" y="89"/>
                    <a:pt x="640" y="135"/>
                    <a:pt x="572" y="203"/>
                  </a:cubicBezTo>
                  <a:cubicBezTo>
                    <a:pt x="480" y="295"/>
                    <a:pt x="412" y="386"/>
                    <a:pt x="389" y="523"/>
                  </a:cubicBezTo>
                  <a:cubicBezTo>
                    <a:pt x="320" y="706"/>
                    <a:pt x="252" y="888"/>
                    <a:pt x="183" y="1071"/>
                  </a:cubicBezTo>
                  <a:cubicBezTo>
                    <a:pt x="161" y="1094"/>
                    <a:pt x="161" y="1139"/>
                    <a:pt x="161" y="1162"/>
                  </a:cubicBezTo>
                  <a:cubicBezTo>
                    <a:pt x="115" y="1253"/>
                    <a:pt x="69" y="1345"/>
                    <a:pt x="47" y="1436"/>
                  </a:cubicBezTo>
                  <a:cubicBezTo>
                    <a:pt x="24" y="1504"/>
                    <a:pt x="1" y="1619"/>
                    <a:pt x="24" y="1710"/>
                  </a:cubicBezTo>
                  <a:cubicBezTo>
                    <a:pt x="24" y="1915"/>
                    <a:pt x="69" y="2121"/>
                    <a:pt x="183" y="2281"/>
                  </a:cubicBezTo>
                  <a:cubicBezTo>
                    <a:pt x="298" y="2440"/>
                    <a:pt x="435" y="2577"/>
                    <a:pt x="617" y="2669"/>
                  </a:cubicBezTo>
                  <a:cubicBezTo>
                    <a:pt x="788" y="2746"/>
                    <a:pt x="958" y="2792"/>
                    <a:pt x="1129" y="2792"/>
                  </a:cubicBezTo>
                  <a:cubicBezTo>
                    <a:pt x="1209" y="2792"/>
                    <a:pt x="1290" y="2782"/>
                    <a:pt x="1370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4" y="2189"/>
                    <a:pt x="2192" y="2029"/>
                  </a:cubicBezTo>
                  <a:cubicBezTo>
                    <a:pt x="2261" y="1870"/>
                    <a:pt x="2306" y="1687"/>
                    <a:pt x="2306" y="1504"/>
                  </a:cubicBezTo>
                  <a:cubicBezTo>
                    <a:pt x="2306" y="1276"/>
                    <a:pt x="2238" y="1094"/>
                    <a:pt x="2146" y="888"/>
                  </a:cubicBezTo>
                  <a:cubicBezTo>
                    <a:pt x="2010" y="546"/>
                    <a:pt x="1713" y="295"/>
                    <a:pt x="1416" y="89"/>
                  </a:cubicBezTo>
                  <a:cubicBezTo>
                    <a:pt x="1320" y="29"/>
                    <a:pt x="1204" y="1"/>
                    <a:pt x="10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9"/>
            <p:cNvSpPr/>
            <p:nvPr/>
          </p:nvSpPr>
          <p:spPr>
            <a:xfrm>
              <a:off x="7220375" y="1878275"/>
              <a:ext cx="75925" cy="59250"/>
            </a:xfrm>
            <a:custGeom>
              <a:avLst/>
              <a:gdLst/>
              <a:ahLst/>
              <a:cxnLst/>
              <a:rect l="l" t="t" r="r" b="b"/>
              <a:pathLst>
                <a:path w="3037" h="2370" extrusionOk="0">
                  <a:moveTo>
                    <a:pt x="2001" y="1"/>
                  </a:moveTo>
                  <a:cubicBezTo>
                    <a:pt x="1912" y="1"/>
                    <a:pt x="1826" y="12"/>
                    <a:pt x="1758" y="35"/>
                  </a:cubicBezTo>
                  <a:cubicBezTo>
                    <a:pt x="1575" y="104"/>
                    <a:pt x="1416" y="195"/>
                    <a:pt x="1324" y="355"/>
                  </a:cubicBezTo>
                  <a:cubicBezTo>
                    <a:pt x="1324" y="355"/>
                    <a:pt x="1324" y="377"/>
                    <a:pt x="1324" y="377"/>
                  </a:cubicBezTo>
                  <a:cubicBezTo>
                    <a:pt x="1233" y="286"/>
                    <a:pt x="1142" y="241"/>
                    <a:pt x="1028" y="218"/>
                  </a:cubicBezTo>
                  <a:cubicBezTo>
                    <a:pt x="966" y="200"/>
                    <a:pt x="894" y="189"/>
                    <a:pt x="820" y="189"/>
                  </a:cubicBezTo>
                  <a:cubicBezTo>
                    <a:pt x="705" y="189"/>
                    <a:pt x="587" y="216"/>
                    <a:pt x="503" y="286"/>
                  </a:cubicBezTo>
                  <a:cubicBezTo>
                    <a:pt x="343" y="377"/>
                    <a:pt x="274" y="446"/>
                    <a:pt x="160" y="606"/>
                  </a:cubicBezTo>
                  <a:cubicBezTo>
                    <a:pt x="115" y="674"/>
                    <a:pt x="92" y="743"/>
                    <a:pt x="69" y="834"/>
                  </a:cubicBezTo>
                  <a:cubicBezTo>
                    <a:pt x="69" y="857"/>
                    <a:pt x="46" y="880"/>
                    <a:pt x="46" y="902"/>
                  </a:cubicBezTo>
                  <a:cubicBezTo>
                    <a:pt x="23" y="1017"/>
                    <a:pt x="0" y="1131"/>
                    <a:pt x="23" y="1222"/>
                  </a:cubicBezTo>
                  <a:cubicBezTo>
                    <a:pt x="46" y="1427"/>
                    <a:pt x="69" y="1519"/>
                    <a:pt x="160" y="1701"/>
                  </a:cubicBezTo>
                  <a:cubicBezTo>
                    <a:pt x="343" y="2135"/>
                    <a:pt x="822" y="2340"/>
                    <a:pt x="1279" y="2363"/>
                  </a:cubicBezTo>
                  <a:cubicBezTo>
                    <a:pt x="1316" y="2367"/>
                    <a:pt x="1354" y="2369"/>
                    <a:pt x="1392" y="2369"/>
                  </a:cubicBezTo>
                  <a:cubicBezTo>
                    <a:pt x="1559" y="2369"/>
                    <a:pt x="1723" y="2332"/>
                    <a:pt x="1872" y="2295"/>
                  </a:cubicBezTo>
                  <a:cubicBezTo>
                    <a:pt x="2032" y="2249"/>
                    <a:pt x="2215" y="2181"/>
                    <a:pt x="2374" y="2112"/>
                  </a:cubicBezTo>
                  <a:cubicBezTo>
                    <a:pt x="2557" y="1998"/>
                    <a:pt x="2739" y="1838"/>
                    <a:pt x="2854" y="1656"/>
                  </a:cubicBezTo>
                  <a:cubicBezTo>
                    <a:pt x="2922" y="1564"/>
                    <a:pt x="2968" y="1450"/>
                    <a:pt x="2991" y="1359"/>
                  </a:cubicBezTo>
                  <a:cubicBezTo>
                    <a:pt x="3036" y="1199"/>
                    <a:pt x="3036" y="1085"/>
                    <a:pt x="3013" y="925"/>
                  </a:cubicBezTo>
                  <a:cubicBezTo>
                    <a:pt x="2968" y="674"/>
                    <a:pt x="2876" y="446"/>
                    <a:pt x="2671" y="263"/>
                  </a:cubicBezTo>
                  <a:cubicBezTo>
                    <a:pt x="2557" y="149"/>
                    <a:pt x="2420" y="81"/>
                    <a:pt x="2260" y="35"/>
                  </a:cubicBezTo>
                  <a:cubicBezTo>
                    <a:pt x="2180" y="12"/>
                    <a:pt x="2089" y="1"/>
                    <a:pt x="2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9"/>
            <p:cNvSpPr/>
            <p:nvPr/>
          </p:nvSpPr>
          <p:spPr>
            <a:xfrm>
              <a:off x="7359050" y="1770925"/>
              <a:ext cx="66775" cy="64875"/>
            </a:xfrm>
            <a:custGeom>
              <a:avLst/>
              <a:gdLst/>
              <a:ahLst/>
              <a:cxnLst/>
              <a:rect l="l" t="t" r="r" b="b"/>
              <a:pathLst>
                <a:path w="2671" h="2595" extrusionOk="0">
                  <a:moveTo>
                    <a:pt x="1597" y="0"/>
                  </a:moveTo>
                  <a:cubicBezTo>
                    <a:pt x="1559" y="0"/>
                    <a:pt x="1521" y="6"/>
                    <a:pt x="1484" y="15"/>
                  </a:cubicBezTo>
                  <a:cubicBezTo>
                    <a:pt x="1392" y="15"/>
                    <a:pt x="1301" y="38"/>
                    <a:pt x="1233" y="106"/>
                  </a:cubicBezTo>
                  <a:cubicBezTo>
                    <a:pt x="1096" y="175"/>
                    <a:pt x="981" y="312"/>
                    <a:pt x="936" y="449"/>
                  </a:cubicBezTo>
                  <a:cubicBezTo>
                    <a:pt x="875" y="434"/>
                    <a:pt x="812" y="426"/>
                    <a:pt x="748" y="426"/>
                  </a:cubicBezTo>
                  <a:cubicBezTo>
                    <a:pt x="621" y="426"/>
                    <a:pt x="495" y="456"/>
                    <a:pt x="388" y="517"/>
                  </a:cubicBezTo>
                  <a:cubicBezTo>
                    <a:pt x="228" y="609"/>
                    <a:pt x="114" y="768"/>
                    <a:pt x="68" y="928"/>
                  </a:cubicBezTo>
                  <a:cubicBezTo>
                    <a:pt x="23" y="1156"/>
                    <a:pt x="0" y="1385"/>
                    <a:pt x="68" y="1590"/>
                  </a:cubicBezTo>
                  <a:cubicBezTo>
                    <a:pt x="137" y="1818"/>
                    <a:pt x="251" y="1978"/>
                    <a:pt x="411" y="2161"/>
                  </a:cubicBezTo>
                  <a:cubicBezTo>
                    <a:pt x="479" y="2229"/>
                    <a:pt x="548" y="2298"/>
                    <a:pt x="639" y="2343"/>
                  </a:cubicBezTo>
                  <a:cubicBezTo>
                    <a:pt x="685" y="2389"/>
                    <a:pt x="730" y="2412"/>
                    <a:pt x="799" y="2435"/>
                  </a:cubicBezTo>
                  <a:cubicBezTo>
                    <a:pt x="890" y="2480"/>
                    <a:pt x="981" y="2526"/>
                    <a:pt x="1096" y="2549"/>
                  </a:cubicBezTo>
                  <a:cubicBezTo>
                    <a:pt x="1187" y="2572"/>
                    <a:pt x="1324" y="2594"/>
                    <a:pt x="1415" y="2594"/>
                  </a:cubicBezTo>
                  <a:cubicBezTo>
                    <a:pt x="1643" y="2572"/>
                    <a:pt x="1849" y="2526"/>
                    <a:pt x="2031" y="2412"/>
                  </a:cubicBezTo>
                  <a:cubicBezTo>
                    <a:pt x="2191" y="2298"/>
                    <a:pt x="2351" y="2161"/>
                    <a:pt x="2442" y="1978"/>
                  </a:cubicBezTo>
                  <a:cubicBezTo>
                    <a:pt x="2625" y="1659"/>
                    <a:pt x="2671" y="1293"/>
                    <a:pt x="2579" y="951"/>
                  </a:cubicBezTo>
                  <a:cubicBezTo>
                    <a:pt x="2556" y="791"/>
                    <a:pt x="2488" y="631"/>
                    <a:pt x="2397" y="517"/>
                  </a:cubicBezTo>
                  <a:cubicBezTo>
                    <a:pt x="2328" y="426"/>
                    <a:pt x="2283" y="335"/>
                    <a:pt x="2191" y="266"/>
                  </a:cubicBezTo>
                  <a:cubicBezTo>
                    <a:pt x="2123" y="221"/>
                    <a:pt x="2077" y="175"/>
                    <a:pt x="2009" y="129"/>
                  </a:cubicBezTo>
                  <a:cubicBezTo>
                    <a:pt x="1917" y="84"/>
                    <a:pt x="1849" y="61"/>
                    <a:pt x="1758" y="38"/>
                  </a:cubicBezTo>
                  <a:cubicBezTo>
                    <a:pt x="1704" y="11"/>
                    <a:pt x="1651" y="0"/>
                    <a:pt x="1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9"/>
            <p:cNvSpPr/>
            <p:nvPr/>
          </p:nvSpPr>
          <p:spPr>
            <a:xfrm>
              <a:off x="7275150" y="114017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2" y="206"/>
                  </a:cubicBezTo>
                  <a:cubicBezTo>
                    <a:pt x="252" y="297"/>
                    <a:pt x="138" y="457"/>
                    <a:pt x="92" y="617"/>
                  </a:cubicBezTo>
                  <a:cubicBezTo>
                    <a:pt x="46" y="754"/>
                    <a:pt x="46" y="913"/>
                    <a:pt x="115" y="1050"/>
                  </a:cubicBezTo>
                  <a:cubicBezTo>
                    <a:pt x="46" y="1164"/>
                    <a:pt x="1" y="1279"/>
                    <a:pt x="1" y="1416"/>
                  </a:cubicBezTo>
                  <a:cubicBezTo>
                    <a:pt x="1" y="1644"/>
                    <a:pt x="46" y="1872"/>
                    <a:pt x="183" y="2055"/>
                  </a:cubicBezTo>
                  <a:cubicBezTo>
                    <a:pt x="320" y="2237"/>
                    <a:pt x="480" y="2397"/>
                    <a:pt x="663" y="2511"/>
                  </a:cubicBezTo>
                  <a:cubicBezTo>
                    <a:pt x="841" y="2590"/>
                    <a:pt x="1037" y="2653"/>
                    <a:pt x="1235" y="2653"/>
                  </a:cubicBezTo>
                  <a:cubicBezTo>
                    <a:pt x="1265" y="2653"/>
                    <a:pt x="1295" y="2651"/>
                    <a:pt x="1325" y="2648"/>
                  </a:cubicBezTo>
                  <a:cubicBezTo>
                    <a:pt x="1439" y="2648"/>
                    <a:pt x="1553" y="2625"/>
                    <a:pt x="1644" y="2602"/>
                  </a:cubicBezTo>
                  <a:cubicBezTo>
                    <a:pt x="1827" y="2534"/>
                    <a:pt x="1941" y="2466"/>
                    <a:pt x="2078" y="2351"/>
                  </a:cubicBezTo>
                  <a:cubicBezTo>
                    <a:pt x="2260" y="2192"/>
                    <a:pt x="2375" y="1986"/>
                    <a:pt x="2443" y="1781"/>
                  </a:cubicBezTo>
                  <a:cubicBezTo>
                    <a:pt x="2466" y="1735"/>
                    <a:pt x="2489" y="1689"/>
                    <a:pt x="2489" y="1644"/>
                  </a:cubicBezTo>
                  <a:cubicBezTo>
                    <a:pt x="2511" y="1530"/>
                    <a:pt x="2534" y="1393"/>
                    <a:pt x="2511" y="1279"/>
                  </a:cubicBezTo>
                  <a:cubicBezTo>
                    <a:pt x="2511" y="1073"/>
                    <a:pt x="2466" y="845"/>
                    <a:pt x="2329" y="639"/>
                  </a:cubicBezTo>
                  <a:cubicBezTo>
                    <a:pt x="2215" y="457"/>
                    <a:pt x="2032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7158175" y="1293225"/>
              <a:ext cx="54225" cy="54925"/>
            </a:xfrm>
            <a:custGeom>
              <a:avLst/>
              <a:gdLst/>
              <a:ahLst/>
              <a:cxnLst/>
              <a:rect l="l" t="t" r="r" b="b"/>
              <a:pathLst>
                <a:path w="2169" h="2197" extrusionOk="0">
                  <a:moveTo>
                    <a:pt x="1069" y="0"/>
                  </a:moveTo>
                  <a:cubicBezTo>
                    <a:pt x="1024" y="0"/>
                    <a:pt x="979" y="6"/>
                    <a:pt x="936" y="18"/>
                  </a:cubicBezTo>
                  <a:lnTo>
                    <a:pt x="708" y="18"/>
                  </a:lnTo>
                  <a:cubicBezTo>
                    <a:pt x="684" y="12"/>
                    <a:pt x="659" y="9"/>
                    <a:pt x="635" y="9"/>
                  </a:cubicBezTo>
                  <a:cubicBezTo>
                    <a:pt x="568" y="9"/>
                    <a:pt x="501" y="31"/>
                    <a:pt x="434" y="64"/>
                  </a:cubicBezTo>
                  <a:cubicBezTo>
                    <a:pt x="343" y="87"/>
                    <a:pt x="274" y="133"/>
                    <a:pt x="206" y="201"/>
                  </a:cubicBezTo>
                  <a:cubicBezTo>
                    <a:pt x="137" y="269"/>
                    <a:pt x="92" y="338"/>
                    <a:pt x="69" y="429"/>
                  </a:cubicBezTo>
                  <a:cubicBezTo>
                    <a:pt x="23" y="521"/>
                    <a:pt x="0" y="612"/>
                    <a:pt x="0" y="703"/>
                  </a:cubicBezTo>
                  <a:cubicBezTo>
                    <a:pt x="23" y="886"/>
                    <a:pt x="69" y="1068"/>
                    <a:pt x="206" y="1205"/>
                  </a:cubicBezTo>
                  <a:cubicBezTo>
                    <a:pt x="229" y="1205"/>
                    <a:pt x="229" y="1205"/>
                    <a:pt x="252" y="1228"/>
                  </a:cubicBezTo>
                  <a:cubicBezTo>
                    <a:pt x="252" y="1297"/>
                    <a:pt x="274" y="1388"/>
                    <a:pt x="274" y="1456"/>
                  </a:cubicBezTo>
                  <a:cubicBezTo>
                    <a:pt x="274" y="1479"/>
                    <a:pt x="297" y="1502"/>
                    <a:pt x="297" y="1525"/>
                  </a:cubicBezTo>
                  <a:cubicBezTo>
                    <a:pt x="320" y="1593"/>
                    <a:pt x="343" y="1662"/>
                    <a:pt x="389" y="1730"/>
                  </a:cubicBezTo>
                  <a:cubicBezTo>
                    <a:pt x="389" y="1730"/>
                    <a:pt x="389" y="1753"/>
                    <a:pt x="411" y="1753"/>
                  </a:cubicBezTo>
                  <a:cubicBezTo>
                    <a:pt x="457" y="1822"/>
                    <a:pt x="480" y="1890"/>
                    <a:pt x="548" y="1936"/>
                  </a:cubicBezTo>
                  <a:cubicBezTo>
                    <a:pt x="662" y="2050"/>
                    <a:pt x="777" y="2095"/>
                    <a:pt x="914" y="2164"/>
                  </a:cubicBezTo>
                  <a:lnTo>
                    <a:pt x="982" y="2164"/>
                  </a:lnTo>
                  <a:cubicBezTo>
                    <a:pt x="1030" y="2180"/>
                    <a:pt x="1090" y="2196"/>
                    <a:pt x="1145" y="2196"/>
                  </a:cubicBezTo>
                  <a:cubicBezTo>
                    <a:pt x="1168" y="2196"/>
                    <a:pt x="1190" y="2193"/>
                    <a:pt x="1210" y="2187"/>
                  </a:cubicBezTo>
                  <a:cubicBezTo>
                    <a:pt x="1279" y="2187"/>
                    <a:pt x="1347" y="2187"/>
                    <a:pt x="1416" y="2164"/>
                  </a:cubicBezTo>
                  <a:lnTo>
                    <a:pt x="1438" y="2164"/>
                  </a:lnTo>
                  <a:cubicBezTo>
                    <a:pt x="1484" y="2141"/>
                    <a:pt x="1507" y="2141"/>
                    <a:pt x="1553" y="2118"/>
                  </a:cubicBezTo>
                  <a:cubicBezTo>
                    <a:pt x="1575" y="2095"/>
                    <a:pt x="1621" y="2095"/>
                    <a:pt x="1644" y="2073"/>
                  </a:cubicBezTo>
                  <a:cubicBezTo>
                    <a:pt x="1667" y="2073"/>
                    <a:pt x="1667" y="2073"/>
                    <a:pt x="1667" y="2050"/>
                  </a:cubicBezTo>
                  <a:cubicBezTo>
                    <a:pt x="1735" y="2027"/>
                    <a:pt x="1781" y="1981"/>
                    <a:pt x="1827" y="1936"/>
                  </a:cubicBezTo>
                  <a:cubicBezTo>
                    <a:pt x="1849" y="1936"/>
                    <a:pt x="1849" y="1913"/>
                    <a:pt x="1872" y="1890"/>
                  </a:cubicBezTo>
                  <a:cubicBezTo>
                    <a:pt x="1986" y="1753"/>
                    <a:pt x="2032" y="1685"/>
                    <a:pt x="2100" y="1502"/>
                  </a:cubicBezTo>
                  <a:cubicBezTo>
                    <a:pt x="2123" y="1411"/>
                    <a:pt x="2146" y="1319"/>
                    <a:pt x="2146" y="1205"/>
                  </a:cubicBezTo>
                  <a:cubicBezTo>
                    <a:pt x="2169" y="1114"/>
                    <a:pt x="2146" y="1023"/>
                    <a:pt x="2123" y="931"/>
                  </a:cubicBezTo>
                  <a:cubicBezTo>
                    <a:pt x="2123" y="909"/>
                    <a:pt x="2123" y="886"/>
                    <a:pt x="2100" y="863"/>
                  </a:cubicBezTo>
                  <a:cubicBezTo>
                    <a:pt x="2078" y="794"/>
                    <a:pt x="2055" y="726"/>
                    <a:pt x="2032" y="657"/>
                  </a:cubicBezTo>
                  <a:cubicBezTo>
                    <a:pt x="2009" y="612"/>
                    <a:pt x="1963" y="566"/>
                    <a:pt x="1941" y="521"/>
                  </a:cubicBezTo>
                  <a:cubicBezTo>
                    <a:pt x="1895" y="498"/>
                    <a:pt x="1872" y="452"/>
                    <a:pt x="1827" y="406"/>
                  </a:cubicBezTo>
                  <a:cubicBezTo>
                    <a:pt x="1781" y="338"/>
                    <a:pt x="1712" y="292"/>
                    <a:pt x="1644" y="247"/>
                  </a:cubicBezTo>
                  <a:cubicBezTo>
                    <a:pt x="1621" y="224"/>
                    <a:pt x="1598" y="224"/>
                    <a:pt x="1575" y="201"/>
                  </a:cubicBezTo>
                  <a:cubicBezTo>
                    <a:pt x="1553" y="201"/>
                    <a:pt x="1530" y="201"/>
                    <a:pt x="1530" y="178"/>
                  </a:cubicBezTo>
                  <a:cubicBezTo>
                    <a:pt x="1484" y="155"/>
                    <a:pt x="1461" y="133"/>
                    <a:pt x="1438" y="110"/>
                  </a:cubicBezTo>
                  <a:cubicBezTo>
                    <a:pt x="1322" y="43"/>
                    <a:pt x="1192" y="0"/>
                    <a:pt x="1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7034350" y="1398425"/>
              <a:ext cx="54225" cy="53575"/>
            </a:xfrm>
            <a:custGeom>
              <a:avLst/>
              <a:gdLst/>
              <a:ahLst/>
              <a:cxnLst/>
              <a:rect l="l" t="t" r="r" b="b"/>
              <a:pathLst>
                <a:path w="2169" h="2143" extrusionOk="0">
                  <a:moveTo>
                    <a:pt x="1204" y="1"/>
                  </a:moveTo>
                  <a:cubicBezTo>
                    <a:pt x="1174" y="1"/>
                    <a:pt x="1146" y="4"/>
                    <a:pt x="1119" y="10"/>
                  </a:cubicBezTo>
                  <a:cubicBezTo>
                    <a:pt x="1028" y="10"/>
                    <a:pt x="959" y="10"/>
                    <a:pt x="868" y="33"/>
                  </a:cubicBezTo>
                  <a:cubicBezTo>
                    <a:pt x="845" y="33"/>
                    <a:pt x="822" y="56"/>
                    <a:pt x="799" y="56"/>
                  </a:cubicBezTo>
                  <a:cubicBezTo>
                    <a:pt x="776" y="56"/>
                    <a:pt x="754" y="79"/>
                    <a:pt x="731" y="79"/>
                  </a:cubicBezTo>
                  <a:cubicBezTo>
                    <a:pt x="640" y="102"/>
                    <a:pt x="525" y="124"/>
                    <a:pt x="434" y="170"/>
                  </a:cubicBezTo>
                  <a:cubicBezTo>
                    <a:pt x="388" y="216"/>
                    <a:pt x="343" y="238"/>
                    <a:pt x="297" y="284"/>
                  </a:cubicBezTo>
                  <a:cubicBezTo>
                    <a:pt x="206" y="375"/>
                    <a:pt x="160" y="467"/>
                    <a:pt x="115" y="581"/>
                  </a:cubicBezTo>
                  <a:cubicBezTo>
                    <a:pt x="115" y="604"/>
                    <a:pt x="92" y="649"/>
                    <a:pt x="92" y="672"/>
                  </a:cubicBezTo>
                  <a:cubicBezTo>
                    <a:pt x="92" y="695"/>
                    <a:pt x="92" y="695"/>
                    <a:pt x="92" y="718"/>
                  </a:cubicBezTo>
                  <a:cubicBezTo>
                    <a:pt x="69" y="741"/>
                    <a:pt x="69" y="763"/>
                    <a:pt x="69" y="786"/>
                  </a:cubicBezTo>
                  <a:cubicBezTo>
                    <a:pt x="46" y="786"/>
                    <a:pt x="46" y="809"/>
                    <a:pt x="46" y="809"/>
                  </a:cubicBezTo>
                  <a:cubicBezTo>
                    <a:pt x="0" y="992"/>
                    <a:pt x="23" y="1129"/>
                    <a:pt x="46" y="1311"/>
                  </a:cubicBezTo>
                  <a:cubicBezTo>
                    <a:pt x="69" y="1403"/>
                    <a:pt x="115" y="1494"/>
                    <a:pt x="160" y="1540"/>
                  </a:cubicBezTo>
                  <a:cubicBezTo>
                    <a:pt x="183" y="1562"/>
                    <a:pt x="206" y="1562"/>
                    <a:pt x="206" y="1585"/>
                  </a:cubicBezTo>
                  <a:cubicBezTo>
                    <a:pt x="206" y="1585"/>
                    <a:pt x="206" y="1608"/>
                    <a:pt x="206" y="1608"/>
                  </a:cubicBezTo>
                  <a:cubicBezTo>
                    <a:pt x="229" y="1631"/>
                    <a:pt x="251" y="1654"/>
                    <a:pt x="251" y="1676"/>
                  </a:cubicBezTo>
                  <a:cubicBezTo>
                    <a:pt x="320" y="1745"/>
                    <a:pt x="366" y="1813"/>
                    <a:pt x="411" y="1882"/>
                  </a:cubicBezTo>
                  <a:cubicBezTo>
                    <a:pt x="434" y="1905"/>
                    <a:pt x="434" y="1905"/>
                    <a:pt x="457" y="1905"/>
                  </a:cubicBezTo>
                  <a:cubicBezTo>
                    <a:pt x="571" y="2019"/>
                    <a:pt x="571" y="2019"/>
                    <a:pt x="685" y="2064"/>
                  </a:cubicBezTo>
                  <a:cubicBezTo>
                    <a:pt x="708" y="2064"/>
                    <a:pt x="754" y="2087"/>
                    <a:pt x="776" y="2110"/>
                  </a:cubicBezTo>
                  <a:cubicBezTo>
                    <a:pt x="845" y="2133"/>
                    <a:pt x="959" y="2133"/>
                    <a:pt x="1028" y="2133"/>
                  </a:cubicBezTo>
                  <a:cubicBezTo>
                    <a:pt x="1054" y="2140"/>
                    <a:pt x="1083" y="2142"/>
                    <a:pt x="1112" y="2142"/>
                  </a:cubicBezTo>
                  <a:cubicBezTo>
                    <a:pt x="1184" y="2142"/>
                    <a:pt x="1260" y="2126"/>
                    <a:pt x="1324" y="2110"/>
                  </a:cubicBezTo>
                  <a:cubicBezTo>
                    <a:pt x="1416" y="2087"/>
                    <a:pt x="1484" y="2042"/>
                    <a:pt x="1553" y="2019"/>
                  </a:cubicBezTo>
                  <a:cubicBezTo>
                    <a:pt x="1575" y="2019"/>
                    <a:pt x="1598" y="1996"/>
                    <a:pt x="1621" y="1996"/>
                  </a:cubicBezTo>
                  <a:cubicBezTo>
                    <a:pt x="1689" y="1950"/>
                    <a:pt x="1758" y="1882"/>
                    <a:pt x="1804" y="1836"/>
                  </a:cubicBezTo>
                  <a:cubicBezTo>
                    <a:pt x="1826" y="1813"/>
                    <a:pt x="1849" y="1813"/>
                    <a:pt x="1849" y="1791"/>
                  </a:cubicBezTo>
                  <a:cubicBezTo>
                    <a:pt x="1918" y="1722"/>
                    <a:pt x="1986" y="1631"/>
                    <a:pt x="2032" y="1540"/>
                  </a:cubicBezTo>
                  <a:cubicBezTo>
                    <a:pt x="2078" y="1471"/>
                    <a:pt x="2100" y="1380"/>
                    <a:pt x="2123" y="1311"/>
                  </a:cubicBezTo>
                  <a:cubicBezTo>
                    <a:pt x="2146" y="1288"/>
                    <a:pt x="2146" y="1266"/>
                    <a:pt x="2146" y="1243"/>
                  </a:cubicBezTo>
                  <a:cubicBezTo>
                    <a:pt x="2169" y="1174"/>
                    <a:pt x="2169" y="1083"/>
                    <a:pt x="2169" y="1015"/>
                  </a:cubicBezTo>
                  <a:cubicBezTo>
                    <a:pt x="2169" y="992"/>
                    <a:pt x="2169" y="992"/>
                    <a:pt x="2169" y="969"/>
                  </a:cubicBezTo>
                  <a:cubicBezTo>
                    <a:pt x="2169" y="900"/>
                    <a:pt x="2169" y="832"/>
                    <a:pt x="2146" y="763"/>
                  </a:cubicBezTo>
                  <a:cubicBezTo>
                    <a:pt x="2123" y="672"/>
                    <a:pt x="2078" y="604"/>
                    <a:pt x="2055" y="535"/>
                  </a:cubicBezTo>
                  <a:cubicBezTo>
                    <a:pt x="2055" y="512"/>
                    <a:pt x="2032" y="490"/>
                    <a:pt x="2032" y="467"/>
                  </a:cubicBezTo>
                  <a:cubicBezTo>
                    <a:pt x="1986" y="421"/>
                    <a:pt x="1941" y="375"/>
                    <a:pt x="1895" y="307"/>
                  </a:cubicBezTo>
                  <a:cubicBezTo>
                    <a:pt x="1895" y="307"/>
                    <a:pt x="1895" y="307"/>
                    <a:pt x="1872" y="284"/>
                  </a:cubicBezTo>
                  <a:cubicBezTo>
                    <a:pt x="1872" y="284"/>
                    <a:pt x="1872" y="284"/>
                    <a:pt x="1849" y="261"/>
                  </a:cubicBezTo>
                  <a:cubicBezTo>
                    <a:pt x="1804" y="216"/>
                    <a:pt x="1758" y="170"/>
                    <a:pt x="1689" y="147"/>
                  </a:cubicBezTo>
                  <a:cubicBezTo>
                    <a:pt x="1621" y="102"/>
                    <a:pt x="1553" y="79"/>
                    <a:pt x="1484" y="56"/>
                  </a:cubicBezTo>
                  <a:cubicBezTo>
                    <a:pt x="1461" y="33"/>
                    <a:pt x="1438" y="33"/>
                    <a:pt x="1416" y="33"/>
                  </a:cubicBezTo>
                  <a:cubicBezTo>
                    <a:pt x="1351" y="17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9"/>
            <p:cNvSpPr/>
            <p:nvPr/>
          </p:nvSpPr>
          <p:spPr>
            <a:xfrm>
              <a:off x="7035500" y="1552750"/>
              <a:ext cx="55375" cy="58225"/>
            </a:xfrm>
            <a:custGeom>
              <a:avLst/>
              <a:gdLst/>
              <a:ahLst/>
              <a:cxnLst/>
              <a:rect l="l" t="t" r="r" b="b"/>
              <a:pathLst>
                <a:path w="2215" h="2329" extrusionOk="0">
                  <a:moveTo>
                    <a:pt x="976" y="0"/>
                  </a:moveTo>
                  <a:cubicBezTo>
                    <a:pt x="850" y="0"/>
                    <a:pt x="723" y="30"/>
                    <a:pt x="616" y="91"/>
                  </a:cubicBezTo>
                  <a:cubicBezTo>
                    <a:pt x="525" y="160"/>
                    <a:pt x="434" y="228"/>
                    <a:pt x="342" y="320"/>
                  </a:cubicBezTo>
                  <a:cubicBezTo>
                    <a:pt x="274" y="411"/>
                    <a:pt x="205" y="502"/>
                    <a:pt x="160" y="594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23" y="1004"/>
                    <a:pt x="0" y="1096"/>
                    <a:pt x="0" y="1187"/>
                  </a:cubicBezTo>
                  <a:cubicBezTo>
                    <a:pt x="0" y="1278"/>
                    <a:pt x="23" y="1370"/>
                    <a:pt x="46" y="1461"/>
                  </a:cubicBezTo>
                  <a:cubicBezTo>
                    <a:pt x="46" y="1484"/>
                    <a:pt x="46" y="1507"/>
                    <a:pt x="69" y="1529"/>
                  </a:cubicBezTo>
                  <a:cubicBezTo>
                    <a:pt x="91" y="1621"/>
                    <a:pt x="114" y="1689"/>
                    <a:pt x="160" y="1758"/>
                  </a:cubicBezTo>
                  <a:cubicBezTo>
                    <a:pt x="205" y="1826"/>
                    <a:pt x="251" y="1895"/>
                    <a:pt x="320" y="1963"/>
                  </a:cubicBezTo>
                  <a:cubicBezTo>
                    <a:pt x="320" y="1986"/>
                    <a:pt x="342" y="2009"/>
                    <a:pt x="365" y="2031"/>
                  </a:cubicBezTo>
                  <a:cubicBezTo>
                    <a:pt x="434" y="2077"/>
                    <a:pt x="502" y="2123"/>
                    <a:pt x="571" y="2168"/>
                  </a:cubicBezTo>
                  <a:cubicBezTo>
                    <a:pt x="639" y="2214"/>
                    <a:pt x="730" y="2237"/>
                    <a:pt x="799" y="2283"/>
                  </a:cubicBezTo>
                  <a:cubicBezTo>
                    <a:pt x="913" y="2305"/>
                    <a:pt x="1027" y="2328"/>
                    <a:pt x="1141" y="2328"/>
                  </a:cubicBezTo>
                  <a:lnTo>
                    <a:pt x="1210" y="2328"/>
                  </a:lnTo>
                  <a:cubicBezTo>
                    <a:pt x="1301" y="2328"/>
                    <a:pt x="1370" y="2328"/>
                    <a:pt x="1461" y="2283"/>
                  </a:cubicBezTo>
                  <a:cubicBezTo>
                    <a:pt x="1621" y="2237"/>
                    <a:pt x="1758" y="2168"/>
                    <a:pt x="1895" y="2054"/>
                  </a:cubicBezTo>
                  <a:cubicBezTo>
                    <a:pt x="1917" y="2009"/>
                    <a:pt x="1940" y="1963"/>
                    <a:pt x="1986" y="1940"/>
                  </a:cubicBezTo>
                  <a:cubicBezTo>
                    <a:pt x="2009" y="1895"/>
                    <a:pt x="2054" y="1849"/>
                    <a:pt x="2077" y="1803"/>
                  </a:cubicBezTo>
                  <a:cubicBezTo>
                    <a:pt x="2123" y="1712"/>
                    <a:pt x="2168" y="1621"/>
                    <a:pt x="2191" y="1507"/>
                  </a:cubicBezTo>
                  <a:cubicBezTo>
                    <a:pt x="2214" y="1301"/>
                    <a:pt x="2214" y="1210"/>
                    <a:pt x="2168" y="1004"/>
                  </a:cubicBezTo>
                  <a:cubicBezTo>
                    <a:pt x="2168" y="982"/>
                    <a:pt x="2168" y="959"/>
                    <a:pt x="2168" y="959"/>
                  </a:cubicBezTo>
                  <a:cubicBezTo>
                    <a:pt x="2146" y="867"/>
                    <a:pt x="2100" y="799"/>
                    <a:pt x="2054" y="730"/>
                  </a:cubicBezTo>
                  <a:cubicBezTo>
                    <a:pt x="2054" y="708"/>
                    <a:pt x="2054" y="708"/>
                    <a:pt x="2054" y="708"/>
                  </a:cubicBezTo>
                  <a:cubicBezTo>
                    <a:pt x="2009" y="639"/>
                    <a:pt x="1963" y="594"/>
                    <a:pt x="1917" y="548"/>
                  </a:cubicBezTo>
                  <a:cubicBezTo>
                    <a:pt x="1917" y="525"/>
                    <a:pt x="1895" y="525"/>
                    <a:pt x="1895" y="525"/>
                  </a:cubicBezTo>
                  <a:cubicBezTo>
                    <a:pt x="1849" y="479"/>
                    <a:pt x="1780" y="434"/>
                    <a:pt x="1735" y="388"/>
                  </a:cubicBezTo>
                  <a:cubicBezTo>
                    <a:pt x="1712" y="388"/>
                    <a:pt x="1712" y="365"/>
                    <a:pt x="1712" y="365"/>
                  </a:cubicBezTo>
                  <a:cubicBezTo>
                    <a:pt x="1643" y="342"/>
                    <a:pt x="1598" y="320"/>
                    <a:pt x="1529" y="297"/>
                  </a:cubicBezTo>
                  <a:cubicBezTo>
                    <a:pt x="1438" y="183"/>
                    <a:pt x="1324" y="69"/>
                    <a:pt x="1164" y="23"/>
                  </a:cubicBezTo>
                  <a:cubicBezTo>
                    <a:pt x="1103" y="8"/>
                    <a:pt x="1040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>
              <a:off x="7147900" y="167990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0" y="1"/>
                  </a:moveTo>
                  <a:cubicBezTo>
                    <a:pt x="951" y="1"/>
                    <a:pt x="932" y="2"/>
                    <a:pt x="914" y="4"/>
                  </a:cubicBezTo>
                  <a:cubicBezTo>
                    <a:pt x="868" y="4"/>
                    <a:pt x="800" y="27"/>
                    <a:pt x="731" y="27"/>
                  </a:cubicBezTo>
                  <a:cubicBezTo>
                    <a:pt x="617" y="50"/>
                    <a:pt x="503" y="118"/>
                    <a:pt x="434" y="210"/>
                  </a:cubicBezTo>
                  <a:cubicBezTo>
                    <a:pt x="411" y="232"/>
                    <a:pt x="389" y="255"/>
                    <a:pt x="366" y="278"/>
                  </a:cubicBezTo>
                  <a:cubicBezTo>
                    <a:pt x="297" y="346"/>
                    <a:pt x="252" y="415"/>
                    <a:pt x="206" y="483"/>
                  </a:cubicBezTo>
                  <a:cubicBezTo>
                    <a:pt x="138" y="575"/>
                    <a:pt x="92" y="689"/>
                    <a:pt x="69" y="826"/>
                  </a:cubicBezTo>
                  <a:cubicBezTo>
                    <a:pt x="1" y="1054"/>
                    <a:pt x="1" y="1305"/>
                    <a:pt x="69" y="1533"/>
                  </a:cubicBezTo>
                  <a:cubicBezTo>
                    <a:pt x="92" y="1625"/>
                    <a:pt x="138" y="1716"/>
                    <a:pt x="183" y="1784"/>
                  </a:cubicBezTo>
                  <a:cubicBezTo>
                    <a:pt x="183" y="1807"/>
                    <a:pt x="206" y="1853"/>
                    <a:pt x="229" y="1876"/>
                  </a:cubicBezTo>
                  <a:cubicBezTo>
                    <a:pt x="275" y="1944"/>
                    <a:pt x="320" y="2013"/>
                    <a:pt x="389" y="2081"/>
                  </a:cubicBezTo>
                  <a:cubicBezTo>
                    <a:pt x="434" y="2127"/>
                    <a:pt x="526" y="2195"/>
                    <a:pt x="594" y="2241"/>
                  </a:cubicBezTo>
                  <a:cubicBezTo>
                    <a:pt x="777" y="2378"/>
                    <a:pt x="1028" y="2424"/>
                    <a:pt x="1279" y="2446"/>
                  </a:cubicBezTo>
                  <a:cubicBezTo>
                    <a:pt x="1312" y="2453"/>
                    <a:pt x="1346" y="2456"/>
                    <a:pt x="1379" y="2456"/>
                  </a:cubicBezTo>
                  <a:cubicBezTo>
                    <a:pt x="1460" y="2456"/>
                    <a:pt x="1541" y="2440"/>
                    <a:pt x="1621" y="2424"/>
                  </a:cubicBezTo>
                  <a:cubicBezTo>
                    <a:pt x="1667" y="2424"/>
                    <a:pt x="1690" y="2401"/>
                    <a:pt x="1713" y="2401"/>
                  </a:cubicBezTo>
                  <a:cubicBezTo>
                    <a:pt x="1804" y="2378"/>
                    <a:pt x="1895" y="2332"/>
                    <a:pt x="1964" y="2287"/>
                  </a:cubicBezTo>
                  <a:cubicBezTo>
                    <a:pt x="2009" y="2264"/>
                    <a:pt x="2055" y="2218"/>
                    <a:pt x="2101" y="2195"/>
                  </a:cubicBezTo>
                  <a:cubicBezTo>
                    <a:pt x="2146" y="2150"/>
                    <a:pt x="2192" y="2127"/>
                    <a:pt x="2238" y="2081"/>
                  </a:cubicBezTo>
                  <a:cubicBezTo>
                    <a:pt x="2306" y="2013"/>
                    <a:pt x="2352" y="1944"/>
                    <a:pt x="2397" y="1876"/>
                  </a:cubicBezTo>
                  <a:cubicBezTo>
                    <a:pt x="2443" y="1807"/>
                    <a:pt x="2466" y="1716"/>
                    <a:pt x="2511" y="1647"/>
                  </a:cubicBezTo>
                  <a:cubicBezTo>
                    <a:pt x="2511" y="1602"/>
                    <a:pt x="2534" y="1579"/>
                    <a:pt x="2534" y="1556"/>
                  </a:cubicBezTo>
                  <a:cubicBezTo>
                    <a:pt x="2557" y="1465"/>
                    <a:pt x="2557" y="1374"/>
                    <a:pt x="2557" y="1282"/>
                  </a:cubicBezTo>
                  <a:cubicBezTo>
                    <a:pt x="2580" y="1100"/>
                    <a:pt x="2511" y="963"/>
                    <a:pt x="2443" y="780"/>
                  </a:cubicBezTo>
                  <a:cubicBezTo>
                    <a:pt x="2374" y="643"/>
                    <a:pt x="2238" y="506"/>
                    <a:pt x="2101" y="438"/>
                  </a:cubicBezTo>
                  <a:cubicBezTo>
                    <a:pt x="2101" y="415"/>
                    <a:pt x="2078" y="415"/>
                    <a:pt x="2078" y="415"/>
                  </a:cubicBezTo>
                  <a:cubicBezTo>
                    <a:pt x="2009" y="369"/>
                    <a:pt x="1941" y="346"/>
                    <a:pt x="1895" y="324"/>
                  </a:cubicBezTo>
                  <a:lnTo>
                    <a:pt x="1849" y="324"/>
                  </a:lnTo>
                  <a:cubicBezTo>
                    <a:pt x="1781" y="301"/>
                    <a:pt x="1713" y="301"/>
                    <a:pt x="1644" y="301"/>
                  </a:cubicBezTo>
                  <a:cubicBezTo>
                    <a:pt x="1598" y="301"/>
                    <a:pt x="1553" y="301"/>
                    <a:pt x="1507" y="324"/>
                  </a:cubicBezTo>
                  <a:cubicBezTo>
                    <a:pt x="1484" y="278"/>
                    <a:pt x="1439" y="232"/>
                    <a:pt x="1416" y="210"/>
                  </a:cubicBezTo>
                  <a:cubicBezTo>
                    <a:pt x="1293" y="87"/>
                    <a:pt x="1133" y="1"/>
                    <a:pt x="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7300825" y="1652600"/>
              <a:ext cx="67375" cy="59600"/>
            </a:xfrm>
            <a:custGeom>
              <a:avLst/>
              <a:gdLst/>
              <a:ahLst/>
              <a:cxnLst/>
              <a:rect l="l" t="t" r="r" b="b"/>
              <a:pathLst>
                <a:path w="2695" h="2384" extrusionOk="0">
                  <a:moveTo>
                    <a:pt x="1530" y="0"/>
                  </a:moveTo>
                  <a:cubicBezTo>
                    <a:pt x="1439" y="0"/>
                    <a:pt x="1348" y="23"/>
                    <a:pt x="1279" y="46"/>
                  </a:cubicBezTo>
                  <a:cubicBezTo>
                    <a:pt x="1096" y="92"/>
                    <a:pt x="982" y="160"/>
                    <a:pt x="845" y="274"/>
                  </a:cubicBezTo>
                  <a:cubicBezTo>
                    <a:pt x="845" y="297"/>
                    <a:pt x="845" y="297"/>
                    <a:pt x="823" y="297"/>
                  </a:cubicBezTo>
                  <a:lnTo>
                    <a:pt x="708" y="297"/>
                  </a:lnTo>
                  <a:cubicBezTo>
                    <a:pt x="526" y="297"/>
                    <a:pt x="343" y="366"/>
                    <a:pt x="206" y="503"/>
                  </a:cubicBezTo>
                  <a:lnTo>
                    <a:pt x="115" y="640"/>
                  </a:lnTo>
                  <a:cubicBezTo>
                    <a:pt x="46" y="754"/>
                    <a:pt x="1" y="868"/>
                    <a:pt x="1" y="982"/>
                  </a:cubicBezTo>
                  <a:cubicBezTo>
                    <a:pt x="1" y="1050"/>
                    <a:pt x="1" y="1096"/>
                    <a:pt x="1" y="1165"/>
                  </a:cubicBezTo>
                  <a:cubicBezTo>
                    <a:pt x="24" y="1279"/>
                    <a:pt x="24" y="1393"/>
                    <a:pt x="69" y="1484"/>
                  </a:cubicBezTo>
                  <a:cubicBezTo>
                    <a:pt x="161" y="1690"/>
                    <a:pt x="252" y="1895"/>
                    <a:pt x="435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08" y="2372"/>
                    <a:pt x="1206" y="2383"/>
                    <a:pt x="1303" y="2383"/>
                  </a:cubicBezTo>
                  <a:cubicBezTo>
                    <a:pt x="1423" y="2383"/>
                    <a:pt x="1541" y="2366"/>
                    <a:pt x="1667" y="2329"/>
                  </a:cubicBezTo>
                  <a:cubicBezTo>
                    <a:pt x="2078" y="2192"/>
                    <a:pt x="2420" y="1872"/>
                    <a:pt x="2557" y="1438"/>
                  </a:cubicBezTo>
                  <a:cubicBezTo>
                    <a:pt x="2694" y="959"/>
                    <a:pt x="2512" y="388"/>
                    <a:pt x="2078" y="137"/>
                  </a:cubicBezTo>
                  <a:cubicBezTo>
                    <a:pt x="1918" y="46"/>
                    <a:pt x="1781" y="23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7346475" y="1317650"/>
              <a:ext cx="61650" cy="58225"/>
            </a:xfrm>
            <a:custGeom>
              <a:avLst/>
              <a:gdLst/>
              <a:ahLst/>
              <a:cxnLst/>
              <a:rect l="l" t="t" r="r" b="b"/>
              <a:pathLst>
                <a:path w="2466" h="2329" extrusionOk="0">
                  <a:moveTo>
                    <a:pt x="1096" y="0"/>
                  </a:moveTo>
                  <a:cubicBezTo>
                    <a:pt x="891" y="0"/>
                    <a:pt x="686" y="46"/>
                    <a:pt x="503" y="114"/>
                  </a:cubicBezTo>
                  <a:cubicBezTo>
                    <a:pt x="412" y="137"/>
                    <a:pt x="343" y="183"/>
                    <a:pt x="275" y="228"/>
                  </a:cubicBezTo>
                  <a:cubicBezTo>
                    <a:pt x="206" y="274"/>
                    <a:pt x="138" y="342"/>
                    <a:pt x="92" y="434"/>
                  </a:cubicBezTo>
                  <a:cubicBezTo>
                    <a:pt x="46" y="502"/>
                    <a:pt x="24" y="593"/>
                    <a:pt x="24" y="685"/>
                  </a:cubicBezTo>
                  <a:cubicBezTo>
                    <a:pt x="1" y="776"/>
                    <a:pt x="1" y="867"/>
                    <a:pt x="24" y="959"/>
                  </a:cubicBezTo>
                  <a:cubicBezTo>
                    <a:pt x="69" y="1141"/>
                    <a:pt x="183" y="1301"/>
                    <a:pt x="343" y="1392"/>
                  </a:cubicBezTo>
                  <a:lnTo>
                    <a:pt x="435" y="1415"/>
                  </a:lnTo>
                  <a:cubicBezTo>
                    <a:pt x="435" y="1461"/>
                    <a:pt x="457" y="1507"/>
                    <a:pt x="457" y="1552"/>
                  </a:cubicBezTo>
                  <a:cubicBezTo>
                    <a:pt x="480" y="1621"/>
                    <a:pt x="526" y="1689"/>
                    <a:pt x="549" y="1758"/>
                  </a:cubicBezTo>
                  <a:cubicBezTo>
                    <a:pt x="571" y="1780"/>
                    <a:pt x="571" y="1803"/>
                    <a:pt x="594" y="1826"/>
                  </a:cubicBezTo>
                  <a:cubicBezTo>
                    <a:pt x="640" y="1895"/>
                    <a:pt x="708" y="1986"/>
                    <a:pt x="777" y="2054"/>
                  </a:cubicBezTo>
                  <a:cubicBezTo>
                    <a:pt x="823" y="2100"/>
                    <a:pt x="891" y="2146"/>
                    <a:pt x="960" y="2191"/>
                  </a:cubicBezTo>
                  <a:cubicBezTo>
                    <a:pt x="1005" y="2214"/>
                    <a:pt x="1051" y="2214"/>
                    <a:pt x="1096" y="2237"/>
                  </a:cubicBezTo>
                  <a:cubicBezTo>
                    <a:pt x="1119" y="2260"/>
                    <a:pt x="1165" y="2283"/>
                    <a:pt x="1211" y="2305"/>
                  </a:cubicBezTo>
                  <a:lnTo>
                    <a:pt x="1348" y="2305"/>
                  </a:lnTo>
                  <a:cubicBezTo>
                    <a:pt x="1370" y="2305"/>
                    <a:pt x="1416" y="2328"/>
                    <a:pt x="1462" y="2328"/>
                  </a:cubicBezTo>
                  <a:lnTo>
                    <a:pt x="1484" y="2328"/>
                  </a:lnTo>
                  <a:cubicBezTo>
                    <a:pt x="1553" y="2328"/>
                    <a:pt x="1621" y="2305"/>
                    <a:pt x="1690" y="2305"/>
                  </a:cubicBezTo>
                  <a:cubicBezTo>
                    <a:pt x="1758" y="2283"/>
                    <a:pt x="1850" y="2237"/>
                    <a:pt x="1918" y="2214"/>
                  </a:cubicBezTo>
                  <a:cubicBezTo>
                    <a:pt x="1941" y="2191"/>
                    <a:pt x="1941" y="2191"/>
                    <a:pt x="1964" y="2168"/>
                  </a:cubicBezTo>
                  <a:cubicBezTo>
                    <a:pt x="2032" y="2123"/>
                    <a:pt x="2101" y="2077"/>
                    <a:pt x="2146" y="2031"/>
                  </a:cubicBezTo>
                  <a:cubicBezTo>
                    <a:pt x="2215" y="1963"/>
                    <a:pt x="2283" y="1872"/>
                    <a:pt x="2329" y="1780"/>
                  </a:cubicBezTo>
                  <a:cubicBezTo>
                    <a:pt x="2375" y="1712"/>
                    <a:pt x="2420" y="1598"/>
                    <a:pt x="2420" y="1507"/>
                  </a:cubicBezTo>
                  <a:cubicBezTo>
                    <a:pt x="2443" y="1415"/>
                    <a:pt x="2466" y="1301"/>
                    <a:pt x="2466" y="1187"/>
                  </a:cubicBezTo>
                  <a:cubicBezTo>
                    <a:pt x="2443" y="1096"/>
                    <a:pt x="2443" y="982"/>
                    <a:pt x="2398" y="890"/>
                  </a:cubicBezTo>
                  <a:cubicBezTo>
                    <a:pt x="2375" y="799"/>
                    <a:pt x="2352" y="730"/>
                    <a:pt x="2306" y="662"/>
                  </a:cubicBezTo>
                  <a:cubicBezTo>
                    <a:pt x="2306" y="639"/>
                    <a:pt x="2306" y="616"/>
                    <a:pt x="2283" y="593"/>
                  </a:cubicBezTo>
                  <a:cubicBezTo>
                    <a:pt x="2238" y="525"/>
                    <a:pt x="2192" y="479"/>
                    <a:pt x="2146" y="411"/>
                  </a:cubicBezTo>
                  <a:cubicBezTo>
                    <a:pt x="2124" y="388"/>
                    <a:pt x="2101" y="365"/>
                    <a:pt x="2101" y="365"/>
                  </a:cubicBezTo>
                  <a:cubicBezTo>
                    <a:pt x="2009" y="297"/>
                    <a:pt x="1918" y="205"/>
                    <a:pt x="1827" y="160"/>
                  </a:cubicBezTo>
                  <a:cubicBezTo>
                    <a:pt x="1713" y="114"/>
                    <a:pt x="1599" y="46"/>
                    <a:pt x="1462" y="46"/>
                  </a:cubicBezTo>
                  <a:cubicBezTo>
                    <a:pt x="1348" y="23"/>
                    <a:pt x="123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7226650" y="143907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44" y="0"/>
                  </a:moveTo>
                  <a:cubicBezTo>
                    <a:pt x="1218" y="0"/>
                    <a:pt x="1192" y="2"/>
                    <a:pt x="1165" y="5"/>
                  </a:cubicBezTo>
                  <a:cubicBezTo>
                    <a:pt x="982" y="28"/>
                    <a:pt x="891" y="50"/>
                    <a:pt x="731" y="119"/>
                  </a:cubicBezTo>
                  <a:cubicBezTo>
                    <a:pt x="640" y="165"/>
                    <a:pt x="571" y="233"/>
                    <a:pt x="503" y="302"/>
                  </a:cubicBezTo>
                  <a:cubicBezTo>
                    <a:pt x="366" y="416"/>
                    <a:pt x="297" y="621"/>
                    <a:pt x="297" y="781"/>
                  </a:cubicBezTo>
                  <a:cubicBezTo>
                    <a:pt x="297" y="963"/>
                    <a:pt x="366" y="1169"/>
                    <a:pt x="503" y="1283"/>
                  </a:cubicBezTo>
                  <a:cubicBezTo>
                    <a:pt x="503" y="1283"/>
                    <a:pt x="526" y="1306"/>
                    <a:pt x="526" y="1306"/>
                  </a:cubicBezTo>
                  <a:cubicBezTo>
                    <a:pt x="411" y="1352"/>
                    <a:pt x="297" y="1397"/>
                    <a:pt x="229" y="1488"/>
                  </a:cubicBezTo>
                  <a:cubicBezTo>
                    <a:pt x="92" y="1603"/>
                    <a:pt x="1" y="1808"/>
                    <a:pt x="23" y="1991"/>
                  </a:cubicBezTo>
                  <a:cubicBezTo>
                    <a:pt x="23" y="2150"/>
                    <a:pt x="92" y="2356"/>
                    <a:pt x="229" y="2470"/>
                  </a:cubicBezTo>
                  <a:cubicBezTo>
                    <a:pt x="366" y="2607"/>
                    <a:pt x="526" y="2675"/>
                    <a:pt x="708" y="2675"/>
                  </a:cubicBezTo>
                  <a:cubicBezTo>
                    <a:pt x="1279" y="2675"/>
                    <a:pt x="1827" y="2379"/>
                    <a:pt x="2100" y="1876"/>
                  </a:cubicBezTo>
                  <a:cubicBezTo>
                    <a:pt x="2146" y="1831"/>
                    <a:pt x="2169" y="1762"/>
                    <a:pt x="2192" y="1694"/>
                  </a:cubicBezTo>
                  <a:cubicBezTo>
                    <a:pt x="2215" y="1625"/>
                    <a:pt x="2260" y="1557"/>
                    <a:pt x="2260" y="1488"/>
                  </a:cubicBezTo>
                  <a:cubicBezTo>
                    <a:pt x="2306" y="1306"/>
                    <a:pt x="2306" y="1146"/>
                    <a:pt x="2283" y="986"/>
                  </a:cubicBezTo>
                  <a:cubicBezTo>
                    <a:pt x="2260" y="804"/>
                    <a:pt x="2215" y="644"/>
                    <a:pt x="2123" y="507"/>
                  </a:cubicBezTo>
                  <a:cubicBezTo>
                    <a:pt x="2009" y="347"/>
                    <a:pt x="1895" y="210"/>
                    <a:pt x="1712" y="142"/>
                  </a:cubicBezTo>
                  <a:cubicBezTo>
                    <a:pt x="1574" y="62"/>
                    <a:pt x="1418" y="0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7148475" y="1550950"/>
              <a:ext cx="53675" cy="54750"/>
            </a:xfrm>
            <a:custGeom>
              <a:avLst/>
              <a:gdLst/>
              <a:ahLst/>
              <a:cxnLst/>
              <a:rect l="l" t="t" r="r" b="b"/>
              <a:pathLst>
                <a:path w="2147" h="2190" extrusionOk="0">
                  <a:moveTo>
                    <a:pt x="1245" y="1"/>
                  </a:moveTo>
                  <a:cubicBezTo>
                    <a:pt x="1162" y="1"/>
                    <a:pt x="1080" y="16"/>
                    <a:pt x="1005" y="49"/>
                  </a:cubicBezTo>
                  <a:cubicBezTo>
                    <a:pt x="936" y="49"/>
                    <a:pt x="868" y="95"/>
                    <a:pt x="822" y="118"/>
                  </a:cubicBezTo>
                  <a:cubicBezTo>
                    <a:pt x="799" y="118"/>
                    <a:pt x="754" y="118"/>
                    <a:pt x="731" y="95"/>
                  </a:cubicBezTo>
                  <a:cubicBezTo>
                    <a:pt x="594" y="95"/>
                    <a:pt x="480" y="141"/>
                    <a:pt x="366" y="209"/>
                  </a:cubicBezTo>
                  <a:cubicBezTo>
                    <a:pt x="229" y="300"/>
                    <a:pt x="115" y="437"/>
                    <a:pt x="46" y="620"/>
                  </a:cubicBezTo>
                  <a:cubicBezTo>
                    <a:pt x="46" y="643"/>
                    <a:pt x="46" y="688"/>
                    <a:pt x="23" y="711"/>
                  </a:cubicBezTo>
                  <a:cubicBezTo>
                    <a:pt x="23" y="802"/>
                    <a:pt x="0" y="894"/>
                    <a:pt x="0" y="985"/>
                  </a:cubicBezTo>
                  <a:cubicBezTo>
                    <a:pt x="0" y="1008"/>
                    <a:pt x="0" y="1054"/>
                    <a:pt x="0" y="1076"/>
                  </a:cubicBezTo>
                  <a:cubicBezTo>
                    <a:pt x="23" y="1168"/>
                    <a:pt x="23" y="1259"/>
                    <a:pt x="46" y="1350"/>
                  </a:cubicBezTo>
                  <a:cubicBezTo>
                    <a:pt x="46" y="1396"/>
                    <a:pt x="69" y="1419"/>
                    <a:pt x="69" y="1442"/>
                  </a:cubicBezTo>
                  <a:cubicBezTo>
                    <a:pt x="92" y="1533"/>
                    <a:pt x="137" y="1624"/>
                    <a:pt x="183" y="1693"/>
                  </a:cubicBezTo>
                  <a:cubicBezTo>
                    <a:pt x="183" y="1715"/>
                    <a:pt x="206" y="1761"/>
                    <a:pt x="229" y="1784"/>
                  </a:cubicBezTo>
                  <a:cubicBezTo>
                    <a:pt x="274" y="1852"/>
                    <a:pt x="343" y="1921"/>
                    <a:pt x="388" y="1989"/>
                  </a:cubicBezTo>
                  <a:cubicBezTo>
                    <a:pt x="480" y="2081"/>
                    <a:pt x="571" y="2149"/>
                    <a:pt x="708" y="2172"/>
                  </a:cubicBezTo>
                  <a:cubicBezTo>
                    <a:pt x="765" y="2183"/>
                    <a:pt x="822" y="2189"/>
                    <a:pt x="882" y="2189"/>
                  </a:cubicBezTo>
                  <a:cubicBezTo>
                    <a:pt x="942" y="2189"/>
                    <a:pt x="1005" y="2183"/>
                    <a:pt x="1073" y="2172"/>
                  </a:cubicBezTo>
                  <a:cubicBezTo>
                    <a:pt x="1210" y="2126"/>
                    <a:pt x="1324" y="2081"/>
                    <a:pt x="1461" y="2012"/>
                  </a:cubicBezTo>
                  <a:cubicBezTo>
                    <a:pt x="1575" y="1967"/>
                    <a:pt x="1667" y="1875"/>
                    <a:pt x="1781" y="1807"/>
                  </a:cubicBezTo>
                  <a:cubicBezTo>
                    <a:pt x="1804" y="1784"/>
                    <a:pt x="1826" y="1761"/>
                    <a:pt x="1849" y="1715"/>
                  </a:cubicBezTo>
                  <a:cubicBezTo>
                    <a:pt x="1895" y="1670"/>
                    <a:pt x="1963" y="1579"/>
                    <a:pt x="2009" y="1510"/>
                  </a:cubicBezTo>
                  <a:cubicBezTo>
                    <a:pt x="2100" y="1327"/>
                    <a:pt x="2146" y="1190"/>
                    <a:pt x="2146" y="985"/>
                  </a:cubicBezTo>
                  <a:cubicBezTo>
                    <a:pt x="2146" y="643"/>
                    <a:pt x="1963" y="277"/>
                    <a:pt x="1667" y="118"/>
                  </a:cubicBezTo>
                  <a:cubicBezTo>
                    <a:pt x="1537" y="45"/>
                    <a:pt x="1388" y="1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7282575" y="1538050"/>
              <a:ext cx="51375" cy="58650"/>
            </a:xfrm>
            <a:custGeom>
              <a:avLst/>
              <a:gdLst/>
              <a:ahLst/>
              <a:cxnLst/>
              <a:rect l="l" t="t" r="r" b="b"/>
              <a:pathLst>
                <a:path w="2055" h="2346" extrusionOk="0">
                  <a:moveTo>
                    <a:pt x="685" y="0"/>
                  </a:moveTo>
                  <a:cubicBezTo>
                    <a:pt x="640" y="0"/>
                    <a:pt x="594" y="6"/>
                    <a:pt x="548" y="17"/>
                  </a:cubicBezTo>
                  <a:cubicBezTo>
                    <a:pt x="457" y="40"/>
                    <a:pt x="388" y="86"/>
                    <a:pt x="320" y="154"/>
                  </a:cubicBezTo>
                  <a:cubicBezTo>
                    <a:pt x="229" y="200"/>
                    <a:pt x="183" y="268"/>
                    <a:pt x="137" y="337"/>
                  </a:cubicBezTo>
                  <a:cubicBezTo>
                    <a:pt x="46" y="497"/>
                    <a:pt x="0" y="702"/>
                    <a:pt x="69" y="885"/>
                  </a:cubicBezTo>
                  <a:cubicBezTo>
                    <a:pt x="92" y="930"/>
                    <a:pt x="115" y="976"/>
                    <a:pt x="137" y="1045"/>
                  </a:cubicBezTo>
                  <a:cubicBezTo>
                    <a:pt x="137" y="1067"/>
                    <a:pt x="115" y="1067"/>
                    <a:pt x="115" y="1090"/>
                  </a:cubicBezTo>
                  <a:cubicBezTo>
                    <a:pt x="115" y="1090"/>
                    <a:pt x="115" y="1113"/>
                    <a:pt x="92" y="1136"/>
                  </a:cubicBezTo>
                  <a:cubicBezTo>
                    <a:pt x="92" y="1204"/>
                    <a:pt x="69" y="1296"/>
                    <a:pt x="69" y="1364"/>
                  </a:cubicBezTo>
                  <a:cubicBezTo>
                    <a:pt x="69" y="1638"/>
                    <a:pt x="183" y="1866"/>
                    <a:pt x="343" y="2072"/>
                  </a:cubicBezTo>
                  <a:cubicBezTo>
                    <a:pt x="411" y="2140"/>
                    <a:pt x="480" y="2186"/>
                    <a:pt x="571" y="2231"/>
                  </a:cubicBezTo>
                  <a:cubicBezTo>
                    <a:pt x="708" y="2300"/>
                    <a:pt x="822" y="2346"/>
                    <a:pt x="959" y="2346"/>
                  </a:cubicBezTo>
                  <a:cubicBezTo>
                    <a:pt x="1050" y="2346"/>
                    <a:pt x="1142" y="2323"/>
                    <a:pt x="1233" y="2277"/>
                  </a:cubicBezTo>
                  <a:cubicBezTo>
                    <a:pt x="1324" y="2254"/>
                    <a:pt x="1393" y="2209"/>
                    <a:pt x="1461" y="2140"/>
                  </a:cubicBezTo>
                  <a:cubicBezTo>
                    <a:pt x="1461" y="2117"/>
                    <a:pt x="1484" y="2117"/>
                    <a:pt x="1507" y="2095"/>
                  </a:cubicBezTo>
                  <a:cubicBezTo>
                    <a:pt x="1621" y="2003"/>
                    <a:pt x="1735" y="1912"/>
                    <a:pt x="1849" y="1821"/>
                  </a:cubicBezTo>
                  <a:cubicBezTo>
                    <a:pt x="1941" y="1729"/>
                    <a:pt x="1986" y="1615"/>
                    <a:pt x="2032" y="1501"/>
                  </a:cubicBezTo>
                  <a:cubicBezTo>
                    <a:pt x="2055" y="1387"/>
                    <a:pt x="2055" y="1250"/>
                    <a:pt x="2032" y="1136"/>
                  </a:cubicBezTo>
                  <a:cubicBezTo>
                    <a:pt x="1963" y="999"/>
                    <a:pt x="1918" y="885"/>
                    <a:pt x="1849" y="771"/>
                  </a:cubicBezTo>
                  <a:cubicBezTo>
                    <a:pt x="1781" y="657"/>
                    <a:pt x="1689" y="542"/>
                    <a:pt x="1598" y="451"/>
                  </a:cubicBezTo>
                  <a:cubicBezTo>
                    <a:pt x="1507" y="360"/>
                    <a:pt x="1393" y="291"/>
                    <a:pt x="1301" y="200"/>
                  </a:cubicBezTo>
                  <a:cubicBezTo>
                    <a:pt x="1233" y="154"/>
                    <a:pt x="1165" y="132"/>
                    <a:pt x="1096" y="86"/>
                  </a:cubicBezTo>
                  <a:cubicBezTo>
                    <a:pt x="1005" y="40"/>
                    <a:pt x="913" y="17"/>
                    <a:pt x="822" y="17"/>
                  </a:cubicBezTo>
                  <a:cubicBezTo>
                    <a:pt x="776" y="6"/>
                    <a:pt x="731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7120525" y="1092800"/>
              <a:ext cx="57075" cy="68500"/>
            </a:xfrm>
            <a:custGeom>
              <a:avLst/>
              <a:gdLst/>
              <a:ahLst/>
              <a:cxnLst/>
              <a:rect l="l" t="t" r="r" b="b"/>
              <a:pathLst>
                <a:path w="2283" h="2740" extrusionOk="0">
                  <a:moveTo>
                    <a:pt x="714" y="1"/>
                  </a:moveTo>
                  <a:cubicBezTo>
                    <a:pt x="588" y="1"/>
                    <a:pt x="457" y="31"/>
                    <a:pt x="365" y="92"/>
                  </a:cubicBezTo>
                  <a:cubicBezTo>
                    <a:pt x="205" y="183"/>
                    <a:pt x="69" y="343"/>
                    <a:pt x="46" y="526"/>
                  </a:cubicBezTo>
                  <a:cubicBezTo>
                    <a:pt x="0" y="686"/>
                    <a:pt x="0" y="891"/>
                    <a:pt x="114" y="1051"/>
                  </a:cubicBezTo>
                  <a:cubicBezTo>
                    <a:pt x="137" y="1096"/>
                    <a:pt x="183" y="1142"/>
                    <a:pt x="228" y="1188"/>
                  </a:cubicBezTo>
                  <a:cubicBezTo>
                    <a:pt x="183" y="1256"/>
                    <a:pt x="137" y="1325"/>
                    <a:pt x="114" y="1416"/>
                  </a:cubicBezTo>
                  <a:cubicBezTo>
                    <a:pt x="114" y="1462"/>
                    <a:pt x="91" y="1507"/>
                    <a:pt x="91" y="1553"/>
                  </a:cubicBezTo>
                  <a:cubicBezTo>
                    <a:pt x="91" y="1599"/>
                    <a:pt x="69" y="1667"/>
                    <a:pt x="69" y="1713"/>
                  </a:cubicBezTo>
                  <a:cubicBezTo>
                    <a:pt x="91" y="1850"/>
                    <a:pt x="114" y="1941"/>
                    <a:pt x="160" y="2078"/>
                  </a:cubicBezTo>
                  <a:cubicBezTo>
                    <a:pt x="251" y="2283"/>
                    <a:pt x="411" y="2443"/>
                    <a:pt x="593" y="2557"/>
                  </a:cubicBezTo>
                  <a:cubicBezTo>
                    <a:pt x="753" y="2671"/>
                    <a:pt x="959" y="2717"/>
                    <a:pt x="1164" y="2740"/>
                  </a:cubicBezTo>
                  <a:cubicBezTo>
                    <a:pt x="1255" y="2740"/>
                    <a:pt x="1370" y="2717"/>
                    <a:pt x="1461" y="2694"/>
                  </a:cubicBezTo>
                  <a:cubicBezTo>
                    <a:pt x="1506" y="2694"/>
                    <a:pt x="1552" y="2671"/>
                    <a:pt x="1598" y="2649"/>
                  </a:cubicBezTo>
                  <a:cubicBezTo>
                    <a:pt x="1643" y="2626"/>
                    <a:pt x="1689" y="2603"/>
                    <a:pt x="1735" y="2580"/>
                  </a:cubicBezTo>
                  <a:cubicBezTo>
                    <a:pt x="1895" y="2466"/>
                    <a:pt x="2054" y="2329"/>
                    <a:pt x="2123" y="2146"/>
                  </a:cubicBezTo>
                  <a:cubicBezTo>
                    <a:pt x="2214" y="1941"/>
                    <a:pt x="2283" y="1758"/>
                    <a:pt x="2283" y="1553"/>
                  </a:cubicBezTo>
                  <a:cubicBezTo>
                    <a:pt x="2260" y="1165"/>
                    <a:pt x="2123" y="823"/>
                    <a:pt x="1849" y="549"/>
                  </a:cubicBezTo>
                  <a:cubicBezTo>
                    <a:pt x="1575" y="298"/>
                    <a:pt x="1233" y="138"/>
                    <a:pt x="890" y="24"/>
                  </a:cubicBezTo>
                  <a:cubicBezTo>
                    <a:pt x="837" y="8"/>
                    <a:pt x="776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6865450" y="1172575"/>
              <a:ext cx="58800" cy="61325"/>
            </a:xfrm>
            <a:custGeom>
              <a:avLst/>
              <a:gdLst/>
              <a:ahLst/>
              <a:cxnLst/>
              <a:rect l="l" t="t" r="r" b="b"/>
              <a:pathLst>
                <a:path w="2352" h="2453" extrusionOk="0">
                  <a:moveTo>
                    <a:pt x="1072" y="1"/>
                  </a:moveTo>
                  <a:cubicBezTo>
                    <a:pt x="1042" y="1"/>
                    <a:pt x="1012" y="2"/>
                    <a:pt x="982" y="5"/>
                  </a:cubicBezTo>
                  <a:cubicBezTo>
                    <a:pt x="890" y="5"/>
                    <a:pt x="799" y="28"/>
                    <a:pt x="731" y="51"/>
                  </a:cubicBezTo>
                  <a:cubicBezTo>
                    <a:pt x="639" y="97"/>
                    <a:pt x="548" y="142"/>
                    <a:pt x="502" y="211"/>
                  </a:cubicBezTo>
                  <a:cubicBezTo>
                    <a:pt x="411" y="302"/>
                    <a:pt x="342" y="416"/>
                    <a:pt x="320" y="530"/>
                  </a:cubicBezTo>
                  <a:cubicBezTo>
                    <a:pt x="297" y="553"/>
                    <a:pt x="297" y="553"/>
                    <a:pt x="297" y="553"/>
                  </a:cubicBezTo>
                  <a:cubicBezTo>
                    <a:pt x="183" y="713"/>
                    <a:pt x="137" y="781"/>
                    <a:pt x="69" y="941"/>
                  </a:cubicBezTo>
                  <a:cubicBezTo>
                    <a:pt x="23" y="1055"/>
                    <a:pt x="23" y="1147"/>
                    <a:pt x="0" y="1261"/>
                  </a:cubicBezTo>
                  <a:cubicBezTo>
                    <a:pt x="0" y="1466"/>
                    <a:pt x="69" y="1649"/>
                    <a:pt x="137" y="1831"/>
                  </a:cubicBezTo>
                  <a:cubicBezTo>
                    <a:pt x="206" y="1946"/>
                    <a:pt x="297" y="2083"/>
                    <a:pt x="388" y="2151"/>
                  </a:cubicBezTo>
                  <a:cubicBezTo>
                    <a:pt x="502" y="2265"/>
                    <a:pt x="571" y="2311"/>
                    <a:pt x="708" y="2356"/>
                  </a:cubicBezTo>
                  <a:cubicBezTo>
                    <a:pt x="845" y="2425"/>
                    <a:pt x="936" y="2425"/>
                    <a:pt x="1096" y="2448"/>
                  </a:cubicBezTo>
                  <a:cubicBezTo>
                    <a:pt x="1122" y="2451"/>
                    <a:pt x="1150" y="2452"/>
                    <a:pt x="1177" y="2452"/>
                  </a:cubicBezTo>
                  <a:cubicBezTo>
                    <a:pt x="1364" y="2452"/>
                    <a:pt x="1573" y="2387"/>
                    <a:pt x="1712" y="2288"/>
                  </a:cubicBezTo>
                  <a:cubicBezTo>
                    <a:pt x="1895" y="2174"/>
                    <a:pt x="2054" y="2014"/>
                    <a:pt x="2169" y="1831"/>
                  </a:cubicBezTo>
                  <a:cubicBezTo>
                    <a:pt x="2260" y="1649"/>
                    <a:pt x="2351" y="1421"/>
                    <a:pt x="2328" y="1215"/>
                  </a:cubicBezTo>
                  <a:cubicBezTo>
                    <a:pt x="2305" y="1010"/>
                    <a:pt x="2260" y="781"/>
                    <a:pt x="2146" y="599"/>
                  </a:cubicBezTo>
                  <a:cubicBezTo>
                    <a:pt x="2009" y="416"/>
                    <a:pt x="1849" y="256"/>
                    <a:pt x="1644" y="142"/>
                  </a:cubicBezTo>
                  <a:cubicBezTo>
                    <a:pt x="1465" y="63"/>
                    <a:pt x="1269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6754175" y="1444325"/>
              <a:ext cx="46800" cy="59575"/>
            </a:xfrm>
            <a:custGeom>
              <a:avLst/>
              <a:gdLst/>
              <a:ahLst/>
              <a:cxnLst/>
              <a:rect l="l" t="t" r="r" b="b"/>
              <a:pathLst>
                <a:path w="1872" h="2383" extrusionOk="0">
                  <a:moveTo>
                    <a:pt x="868" y="0"/>
                  </a:moveTo>
                  <a:cubicBezTo>
                    <a:pt x="685" y="0"/>
                    <a:pt x="525" y="69"/>
                    <a:pt x="388" y="206"/>
                  </a:cubicBezTo>
                  <a:cubicBezTo>
                    <a:pt x="228" y="365"/>
                    <a:pt x="137" y="525"/>
                    <a:pt x="69" y="708"/>
                  </a:cubicBezTo>
                  <a:cubicBezTo>
                    <a:pt x="23" y="845"/>
                    <a:pt x="0" y="1005"/>
                    <a:pt x="0" y="1164"/>
                  </a:cubicBezTo>
                  <a:cubicBezTo>
                    <a:pt x="0" y="1507"/>
                    <a:pt x="137" y="1849"/>
                    <a:pt x="365" y="2100"/>
                  </a:cubicBezTo>
                  <a:cubicBezTo>
                    <a:pt x="434" y="2169"/>
                    <a:pt x="525" y="2237"/>
                    <a:pt x="594" y="2283"/>
                  </a:cubicBezTo>
                  <a:cubicBezTo>
                    <a:pt x="714" y="2349"/>
                    <a:pt x="846" y="2383"/>
                    <a:pt x="975" y="2383"/>
                  </a:cubicBezTo>
                  <a:cubicBezTo>
                    <a:pt x="1114" y="2383"/>
                    <a:pt x="1251" y="2343"/>
                    <a:pt x="1370" y="2260"/>
                  </a:cubicBezTo>
                  <a:cubicBezTo>
                    <a:pt x="1507" y="2169"/>
                    <a:pt x="1644" y="2032"/>
                    <a:pt x="1735" y="1872"/>
                  </a:cubicBezTo>
                  <a:cubicBezTo>
                    <a:pt x="1826" y="1712"/>
                    <a:pt x="1872" y="1552"/>
                    <a:pt x="1872" y="1347"/>
                  </a:cubicBezTo>
                  <a:cubicBezTo>
                    <a:pt x="1872" y="1233"/>
                    <a:pt x="1849" y="1096"/>
                    <a:pt x="1803" y="959"/>
                  </a:cubicBezTo>
                  <a:cubicBezTo>
                    <a:pt x="1781" y="890"/>
                    <a:pt x="1735" y="776"/>
                    <a:pt x="1689" y="708"/>
                  </a:cubicBezTo>
                  <a:cubicBezTo>
                    <a:pt x="1644" y="639"/>
                    <a:pt x="1598" y="594"/>
                    <a:pt x="1552" y="525"/>
                  </a:cubicBezTo>
                  <a:cubicBezTo>
                    <a:pt x="1529" y="411"/>
                    <a:pt x="1461" y="274"/>
                    <a:pt x="1370" y="206"/>
                  </a:cubicBezTo>
                  <a:cubicBezTo>
                    <a:pt x="1233" y="92"/>
                    <a:pt x="1073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6810100" y="1665450"/>
              <a:ext cx="54225" cy="53950"/>
            </a:xfrm>
            <a:custGeom>
              <a:avLst/>
              <a:gdLst/>
              <a:ahLst/>
              <a:cxnLst/>
              <a:rect l="l" t="t" r="r" b="b"/>
              <a:pathLst>
                <a:path w="2169" h="2158" extrusionOk="0">
                  <a:moveTo>
                    <a:pt x="947" y="0"/>
                  </a:moveTo>
                  <a:cubicBezTo>
                    <a:pt x="856" y="0"/>
                    <a:pt x="765" y="11"/>
                    <a:pt x="662" y="34"/>
                  </a:cubicBezTo>
                  <a:cubicBezTo>
                    <a:pt x="571" y="57"/>
                    <a:pt x="502" y="103"/>
                    <a:pt x="434" y="171"/>
                  </a:cubicBezTo>
                  <a:cubicBezTo>
                    <a:pt x="342" y="217"/>
                    <a:pt x="297" y="285"/>
                    <a:pt x="251" y="354"/>
                  </a:cubicBezTo>
                  <a:cubicBezTo>
                    <a:pt x="205" y="399"/>
                    <a:pt x="183" y="468"/>
                    <a:pt x="183" y="514"/>
                  </a:cubicBezTo>
                  <a:cubicBezTo>
                    <a:pt x="160" y="559"/>
                    <a:pt x="137" y="582"/>
                    <a:pt x="114" y="628"/>
                  </a:cubicBezTo>
                  <a:lnTo>
                    <a:pt x="46" y="788"/>
                  </a:lnTo>
                  <a:cubicBezTo>
                    <a:pt x="0" y="924"/>
                    <a:pt x="0" y="1039"/>
                    <a:pt x="46" y="1176"/>
                  </a:cubicBezTo>
                  <a:cubicBezTo>
                    <a:pt x="46" y="1198"/>
                    <a:pt x="46" y="1244"/>
                    <a:pt x="69" y="1290"/>
                  </a:cubicBezTo>
                  <a:cubicBezTo>
                    <a:pt x="91" y="1358"/>
                    <a:pt x="137" y="1449"/>
                    <a:pt x="183" y="1541"/>
                  </a:cubicBezTo>
                  <a:cubicBezTo>
                    <a:pt x="183" y="1564"/>
                    <a:pt x="205" y="1609"/>
                    <a:pt x="228" y="1632"/>
                  </a:cubicBezTo>
                  <a:cubicBezTo>
                    <a:pt x="274" y="1701"/>
                    <a:pt x="342" y="1792"/>
                    <a:pt x="411" y="1860"/>
                  </a:cubicBezTo>
                  <a:cubicBezTo>
                    <a:pt x="434" y="1883"/>
                    <a:pt x="457" y="1906"/>
                    <a:pt x="479" y="1929"/>
                  </a:cubicBezTo>
                  <a:cubicBezTo>
                    <a:pt x="594" y="2020"/>
                    <a:pt x="685" y="2111"/>
                    <a:pt x="822" y="2134"/>
                  </a:cubicBezTo>
                  <a:cubicBezTo>
                    <a:pt x="845" y="2134"/>
                    <a:pt x="890" y="2134"/>
                    <a:pt x="913" y="2157"/>
                  </a:cubicBezTo>
                  <a:cubicBezTo>
                    <a:pt x="1004" y="2157"/>
                    <a:pt x="1096" y="2157"/>
                    <a:pt x="1187" y="2134"/>
                  </a:cubicBezTo>
                  <a:lnTo>
                    <a:pt x="1233" y="2134"/>
                  </a:lnTo>
                  <a:cubicBezTo>
                    <a:pt x="1324" y="2089"/>
                    <a:pt x="1415" y="2066"/>
                    <a:pt x="1484" y="2020"/>
                  </a:cubicBezTo>
                  <a:cubicBezTo>
                    <a:pt x="1529" y="1997"/>
                    <a:pt x="1552" y="1974"/>
                    <a:pt x="1575" y="1952"/>
                  </a:cubicBezTo>
                  <a:cubicBezTo>
                    <a:pt x="1666" y="1906"/>
                    <a:pt x="1735" y="1860"/>
                    <a:pt x="1803" y="1792"/>
                  </a:cubicBezTo>
                  <a:cubicBezTo>
                    <a:pt x="1849" y="1746"/>
                    <a:pt x="1895" y="1701"/>
                    <a:pt x="1917" y="1632"/>
                  </a:cubicBezTo>
                  <a:cubicBezTo>
                    <a:pt x="1963" y="1586"/>
                    <a:pt x="2009" y="1541"/>
                    <a:pt x="2032" y="1495"/>
                  </a:cubicBezTo>
                  <a:cubicBezTo>
                    <a:pt x="2077" y="1427"/>
                    <a:pt x="2123" y="1335"/>
                    <a:pt x="2123" y="1290"/>
                  </a:cubicBezTo>
                  <a:cubicBezTo>
                    <a:pt x="2123" y="1244"/>
                    <a:pt x="2146" y="1221"/>
                    <a:pt x="2146" y="1176"/>
                  </a:cubicBezTo>
                  <a:cubicBezTo>
                    <a:pt x="2168" y="1084"/>
                    <a:pt x="2168" y="993"/>
                    <a:pt x="2123" y="902"/>
                  </a:cubicBezTo>
                  <a:cubicBezTo>
                    <a:pt x="2123" y="902"/>
                    <a:pt x="2123" y="879"/>
                    <a:pt x="2123" y="879"/>
                  </a:cubicBezTo>
                  <a:cubicBezTo>
                    <a:pt x="2054" y="582"/>
                    <a:pt x="1849" y="331"/>
                    <a:pt x="1598" y="171"/>
                  </a:cubicBezTo>
                  <a:cubicBezTo>
                    <a:pt x="1507" y="126"/>
                    <a:pt x="1415" y="80"/>
                    <a:pt x="1347" y="57"/>
                  </a:cubicBezTo>
                  <a:cubicBezTo>
                    <a:pt x="1301" y="34"/>
                    <a:pt x="1278" y="34"/>
                    <a:pt x="1233" y="34"/>
                  </a:cubicBezTo>
                  <a:cubicBezTo>
                    <a:pt x="1130" y="11"/>
                    <a:pt x="1039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9"/>
            <p:cNvSpPr/>
            <p:nvPr/>
          </p:nvSpPr>
          <p:spPr>
            <a:xfrm>
              <a:off x="6898525" y="1849475"/>
              <a:ext cx="62800" cy="61025"/>
            </a:xfrm>
            <a:custGeom>
              <a:avLst/>
              <a:gdLst/>
              <a:ahLst/>
              <a:cxnLst/>
              <a:rect l="l" t="t" r="r" b="b"/>
              <a:pathLst>
                <a:path w="2512" h="2441" extrusionOk="0">
                  <a:moveTo>
                    <a:pt x="1622" y="0"/>
                  </a:moveTo>
                  <a:cubicBezTo>
                    <a:pt x="1439" y="0"/>
                    <a:pt x="1234" y="69"/>
                    <a:pt x="1119" y="206"/>
                  </a:cubicBezTo>
                  <a:cubicBezTo>
                    <a:pt x="1119" y="206"/>
                    <a:pt x="1097" y="228"/>
                    <a:pt x="1097" y="228"/>
                  </a:cubicBezTo>
                  <a:cubicBezTo>
                    <a:pt x="993" y="184"/>
                    <a:pt x="879" y="149"/>
                    <a:pt x="768" y="149"/>
                  </a:cubicBezTo>
                  <a:cubicBezTo>
                    <a:pt x="709" y="149"/>
                    <a:pt x="650" y="159"/>
                    <a:pt x="594" y="183"/>
                  </a:cubicBezTo>
                  <a:cubicBezTo>
                    <a:pt x="412" y="228"/>
                    <a:pt x="275" y="343"/>
                    <a:pt x="161" y="502"/>
                  </a:cubicBezTo>
                  <a:cubicBezTo>
                    <a:pt x="47" y="662"/>
                    <a:pt x="1" y="890"/>
                    <a:pt x="1" y="1096"/>
                  </a:cubicBezTo>
                  <a:cubicBezTo>
                    <a:pt x="1" y="1324"/>
                    <a:pt x="47" y="1507"/>
                    <a:pt x="138" y="1712"/>
                  </a:cubicBezTo>
                  <a:cubicBezTo>
                    <a:pt x="206" y="1849"/>
                    <a:pt x="298" y="1963"/>
                    <a:pt x="412" y="2077"/>
                  </a:cubicBezTo>
                  <a:cubicBezTo>
                    <a:pt x="572" y="2214"/>
                    <a:pt x="731" y="2306"/>
                    <a:pt x="937" y="2397"/>
                  </a:cubicBezTo>
                  <a:cubicBezTo>
                    <a:pt x="1030" y="2428"/>
                    <a:pt x="1122" y="2440"/>
                    <a:pt x="1215" y="2440"/>
                  </a:cubicBezTo>
                  <a:cubicBezTo>
                    <a:pt x="1328" y="2440"/>
                    <a:pt x="1440" y="2422"/>
                    <a:pt x="1553" y="2397"/>
                  </a:cubicBezTo>
                  <a:cubicBezTo>
                    <a:pt x="1759" y="2351"/>
                    <a:pt x="1918" y="2237"/>
                    <a:pt x="2078" y="2123"/>
                  </a:cubicBezTo>
                  <a:cubicBezTo>
                    <a:pt x="2147" y="2054"/>
                    <a:pt x="2215" y="1963"/>
                    <a:pt x="2261" y="1895"/>
                  </a:cubicBezTo>
                  <a:cubicBezTo>
                    <a:pt x="2284" y="1849"/>
                    <a:pt x="2306" y="1826"/>
                    <a:pt x="2329" y="1781"/>
                  </a:cubicBezTo>
                  <a:cubicBezTo>
                    <a:pt x="2375" y="1689"/>
                    <a:pt x="2420" y="1598"/>
                    <a:pt x="2443" y="1507"/>
                  </a:cubicBezTo>
                  <a:cubicBezTo>
                    <a:pt x="2466" y="1415"/>
                    <a:pt x="2489" y="1301"/>
                    <a:pt x="2489" y="1210"/>
                  </a:cubicBezTo>
                  <a:cubicBezTo>
                    <a:pt x="2512" y="1141"/>
                    <a:pt x="2512" y="1096"/>
                    <a:pt x="2489" y="1050"/>
                  </a:cubicBezTo>
                  <a:cubicBezTo>
                    <a:pt x="2489" y="936"/>
                    <a:pt x="2466" y="822"/>
                    <a:pt x="2443" y="731"/>
                  </a:cubicBezTo>
                  <a:cubicBezTo>
                    <a:pt x="2375" y="548"/>
                    <a:pt x="2261" y="343"/>
                    <a:pt x="2101" y="206"/>
                  </a:cubicBezTo>
                  <a:cubicBezTo>
                    <a:pt x="2032" y="137"/>
                    <a:pt x="1964" y="91"/>
                    <a:pt x="1873" y="69"/>
                  </a:cubicBezTo>
                  <a:cubicBezTo>
                    <a:pt x="1804" y="23"/>
                    <a:pt x="1713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9"/>
            <p:cNvSpPr/>
            <p:nvPr/>
          </p:nvSpPr>
          <p:spPr>
            <a:xfrm>
              <a:off x="7147900" y="2001825"/>
              <a:ext cx="67925" cy="67550"/>
            </a:xfrm>
            <a:custGeom>
              <a:avLst/>
              <a:gdLst/>
              <a:ahLst/>
              <a:cxnLst/>
              <a:rect l="l" t="t" r="r" b="b"/>
              <a:pathLst>
                <a:path w="2717" h="2702" extrusionOk="0">
                  <a:moveTo>
                    <a:pt x="1232" y="1"/>
                  </a:moveTo>
                  <a:cubicBezTo>
                    <a:pt x="1172" y="1"/>
                    <a:pt x="1111" y="8"/>
                    <a:pt x="1051" y="23"/>
                  </a:cubicBezTo>
                  <a:cubicBezTo>
                    <a:pt x="914" y="46"/>
                    <a:pt x="800" y="115"/>
                    <a:pt x="685" y="183"/>
                  </a:cubicBezTo>
                  <a:cubicBezTo>
                    <a:pt x="571" y="252"/>
                    <a:pt x="480" y="320"/>
                    <a:pt x="389" y="434"/>
                  </a:cubicBezTo>
                  <a:cubicBezTo>
                    <a:pt x="297" y="526"/>
                    <a:pt x="229" y="617"/>
                    <a:pt x="183" y="754"/>
                  </a:cubicBezTo>
                  <a:cubicBezTo>
                    <a:pt x="138" y="822"/>
                    <a:pt x="92" y="914"/>
                    <a:pt x="69" y="1005"/>
                  </a:cubicBezTo>
                  <a:cubicBezTo>
                    <a:pt x="46" y="1096"/>
                    <a:pt x="46" y="1187"/>
                    <a:pt x="23" y="1302"/>
                  </a:cubicBezTo>
                  <a:cubicBezTo>
                    <a:pt x="1" y="1416"/>
                    <a:pt x="23" y="1553"/>
                    <a:pt x="46" y="1690"/>
                  </a:cubicBezTo>
                  <a:cubicBezTo>
                    <a:pt x="69" y="1804"/>
                    <a:pt x="138" y="1941"/>
                    <a:pt x="183" y="2055"/>
                  </a:cubicBezTo>
                  <a:cubicBezTo>
                    <a:pt x="229" y="2123"/>
                    <a:pt x="297" y="2192"/>
                    <a:pt x="366" y="2260"/>
                  </a:cubicBezTo>
                  <a:cubicBezTo>
                    <a:pt x="389" y="2283"/>
                    <a:pt x="411" y="2306"/>
                    <a:pt x="434" y="2352"/>
                  </a:cubicBezTo>
                  <a:cubicBezTo>
                    <a:pt x="503" y="2397"/>
                    <a:pt x="571" y="2466"/>
                    <a:pt x="663" y="2511"/>
                  </a:cubicBezTo>
                  <a:cubicBezTo>
                    <a:pt x="731" y="2557"/>
                    <a:pt x="822" y="2580"/>
                    <a:pt x="914" y="2625"/>
                  </a:cubicBezTo>
                  <a:cubicBezTo>
                    <a:pt x="1061" y="2679"/>
                    <a:pt x="1216" y="2701"/>
                    <a:pt x="1369" y="2701"/>
                  </a:cubicBezTo>
                  <a:cubicBezTo>
                    <a:pt x="1478" y="2701"/>
                    <a:pt x="1586" y="2690"/>
                    <a:pt x="1690" y="2671"/>
                  </a:cubicBezTo>
                  <a:cubicBezTo>
                    <a:pt x="1804" y="2648"/>
                    <a:pt x="1941" y="2603"/>
                    <a:pt x="2055" y="2534"/>
                  </a:cubicBezTo>
                  <a:cubicBezTo>
                    <a:pt x="2078" y="2511"/>
                    <a:pt x="2101" y="2511"/>
                    <a:pt x="2146" y="2488"/>
                  </a:cubicBezTo>
                  <a:cubicBezTo>
                    <a:pt x="2215" y="2420"/>
                    <a:pt x="2283" y="2374"/>
                    <a:pt x="2352" y="2306"/>
                  </a:cubicBezTo>
                  <a:cubicBezTo>
                    <a:pt x="2580" y="2078"/>
                    <a:pt x="2717" y="1735"/>
                    <a:pt x="2717" y="1416"/>
                  </a:cubicBezTo>
                  <a:cubicBezTo>
                    <a:pt x="2717" y="1279"/>
                    <a:pt x="2717" y="1119"/>
                    <a:pt x="2648" y="1005"/>
                  </a:cubicBezTo>
                  <a:cubicBezTo>
                    <a:pt x="2580" y="822"/>
                    <a:pt x="2511" y="640"/>
                    <a:pt x="2352" y="526"/>
                  </a:cubicBezTo>
                  <a:cubicBezTo>
                    <a:pt x="2215" y="389"/>
                    <a:pt x="2055" y="297"/>
                    <a:pt x="1872" y="252"/>
                  </a:cubicBezTo>
                  <a:lnTo>
                    <a:pt x="1758" y="252"/>
                  </a:lnTo>
                  <a:cubicBezTo>
                    <a:pt x="1713" y="183"/>
                    <a:pt x="1644" y="137"/>
                    <a:pt x="1576" y="92"/>
                  </a:cubicBezTo>
                  <a:cubicBezTo>
                    <a:pt x="1469" y="31"/>
                    <a:pt x="1352" y="1"/>
                    <a:pt x="12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" name="Google Shape;408;p9"/>
          <p:cNvGrpSpPr/>
          <p:nvPr/>
        </p:nvGrpSpPr>
        <p:grpSpPr>
          <a:xfrm>
            <a:off x="8679950" y="976150"/>
            <a:ext cx="416575" cy="426150"/>
            <a:chOff x="5045125" y="2936525"/>
            <a:chExt cx="416575" cy="426150"/>
          </a:xfrm>
        </p:grpSpPr>
        <p:sp>
          <p:nvSpPr>
            <p:cNvPr id="409" name="Google Shape;409;p9"/>
            <p:cNvSpPr/>
            <p:nvPr/>
          </p:nvSpPr>
          <p:spPr>
            <a:xfrm>
              <a:off x="5045125" y="3118075"/>
              <a:ext cx="292750" cy="244600"/>
            </a:xfrm>
            <a:custGeom>
              <a:avLst/>
              <a:gdLst/>
              <a:ahLst/>
              <a:cxnLst/>
              <a:rect l="l" t="t" r="r" b="b"/>
              <a:pathLst>
                <a:path w="11710" h="9784" extrusionOk="0">
                  <a:moveTo>
                    <a:pt x="5469" y="0"/>
                  </a:moveTo>
                  <a:cubicBezTo>
                    <a:pt x="4761" y="0"/>
                    <a:pt x="4052" y="132"/>
                    <a:pt x="3379" y="416"/>
                  </a:cubicBezTo>
                  <a:cubicBezTo>
                    <a:pt x="1827" y="1078"/>
                    <a:pt x="1073" y="2516"/>
                    <a:pt x="571" y="4045"/>
                  </a:cubicBezTo>
                  <a:cubicBezTo>
                    <a:pt x="183" y="5232"/>
                    <a:pt x="1" y="6647"/>
                    <a:pt x="548" y="7766"/>
                  </a:cubicBezTo>
                  <a:cubicBezTo>
                    <a:pt x="571" y="7834"/>
                    <a:pt x="571" y="7880"/>
                    <a:pt x="594" y="7926"/>
                  </a:cubicBezTo>
                  <a:cubicBezTo>
                    <a:pt x="1187" y="9181"/>
                    <a:pt x="2511" y="9660"/>
                    <a:pt x="3812" y="9752"/>
                  </a:cubicBezTo>
                  <a:cubicBezTo>
                    <a:pt x="4057" y="9773"/>
                    <a:pt x="4305" y="9783"/>
                    <a:pt x="4554" y="9783"/>
                  </a:cubicBezTo>
                  <a:cubicBezTo>
                    <a:pt x="5907" y="9783"/>
                    <a:pt x="7307" y="9480"/>
                    <a:pt x="8560" y="8998"/>
                  </a:cubicBezTo>
                  <a:cubicBezTo>
                    <a:pt x="9907" y="8450"/>
                    <a:pt x="11253" y="7697"/>
                    <a:pt x="11505" y="6145"/>
                  </a:cubicBezTo>
                  <a:cubicBezTo>
                    <a:pt x="11710" y="4867"/>
                    <a:pt x="11208" y="3520"/>
                    <a:pt x="10432" y="2493"/>
                  </a:cubicBezTo>
                  <a:cubicBezTo>
                    <a:pt x="9283" y="961"/>
                    <a:pt x="7380" y="0"/>
                    <a:pt x="5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9"/>
            <p:cNvSpPr/>
            <p:nvPr/>
          </p:nvSpPr>
          <p:spPr>
            <a:xfrm>
              <a:off x="5271100" y="2936525"/>
              <a:ext cx="190600" cy="157350"/>
            </a:xfrm>
            <a:custGeom>
              <a:avLst/>
              <a:gdLst/>
              <a:ahLst/>
              <a:cxnLst/>
              <a:rect l="l" t="t" r="r" b="b"/>
              <a:pathLst>
                <a:path w="7624" h="6294" extrusionOk="0">
                  <a:moveTo>
                    <a:pt x="3401" y="0"/>
                  </a:moveTo>
                  <a:cubicBezTo>
                    <a:pt x="2602" y="0"/>
                    <a:pt x="1803" y="274"/>
                    <a:pt x="1233" y="868"/>
                  </a:cubicBezTo>
                  <a:cubicBezTo>
                    <a:pt x="639" y="1484"/>
                    <a:pt x="343" y="2328"/>
                    <a:pt x="92" y="3127"/>
                  </a:cubicBezTo>
                  <a:cubicBezTo>
                    <a:pt x="0" y="3424"/>
                    <a:pt x="137" y="3652"/>
                    <a:pt x="343" y="3766"/>
                  </a:cubicBezTo>
                  <a:cubicBezTo>
                    <a:pt x="411" y="4246"/>
                    <a:pt x="594" y="4702"/>
                    <a:pt x="913" y="5113"/>
                  </a:cubicBezTo>
                  <a:cubicBezTo>
                    <a:pt x="1559" y="5920"/>
                    <a:pt x="2506" y="6293"/>
                    <a:pt x="3470" y="6293"/>
                  </a:cubicBezTo>
                  <a:cubicBezTo>
                    <a:pt x="4006" y="6293"/>
                    <a:pt x="4547" y="6178"/>
                    <a:pt x="5045" y="5958"/>
                  </a:cubicBezTo>
                  <a:cubicBezTo>
                    <a:pt x="6437" y="5341"/>
                    <a:pt x="7624" y="3812"/>
                    <a:pt x="7122" y="2237"/>
                  </a:cubicBezTo>
                  <a:cubicBezTo>
                    <a:pt x="6665" y="799"/>
                    <a:pt x="4816" y="23"/>
                    <a:pt x="3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1" name="Google Shape;411;p9"/>
          <p:cNvSpPr/>
          <p:nvPr/>
        </p:nvSpPr>
        <p:spPr>
          <a:xfrm>
            <a:off x="4431175" y="4739775"/>
            <a:ext cx="1028079" cy="292585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6"/>
                </a:moveTo>
                <a:cubicBezTo>
                  <a:pt x="12294" y="756"/>
                  <a:pt x="11286" y="2679"/>
                  <a:pt x="11059" y="3132"/>
                </a:cubicBezTo>
                <a:cubicBezTo>
                  <a:pt x="10534" y="4114"/>
                  <a:pt x="9918" y="5073"/>
                  <a:pt x="9210" y="5963"/>
                </a:cubicBezTo>
                <a:cubicBezTo>
                  <a:pt x="8320" y="7058"/>
                  <a:pt x="7293" y="8085"/>
                  <a:pt x="6152" y="8930"/>
                </a:cubicBezTo>
                <a:cubicBezTo>
                  <a:pt x="6152" y="8679"/>
                  <a:pt x="6175" y="8405"/>
                  <a:pt x="6220" y="8154"/>
                </a:cubicBezTo>
                <a:cubicBezTo>
                  <a:pt x="6334" y="7150"/>
                  <a:pt x="6608" y="6145"/>
                  <a:pt x="6996" y="5209"/>
                </a:cubicBezTo>
                <a:cubicBezTo>
                  <a:pt x="7727" y="3429"/>
                  <a:pt x="9119" y="1466"/>
                  <a:pt x="11036" y="827"/>
                </a:cubicBezTo>
                <a:cubicBezTo>
                  <a:pt x="11181" y="778"/>
                  <a:pt x="11299" y="756"/>
                  <a:pt x="11396" y="756"/>
                </a:cubicBezTo>
                <a:close/>
                <a:moveTo>
                  <a:pt x="20369" y="1722"/>
                </a:moveTo>
                <a:cubicBezTo>
                  <a:pt x="20636" y="1722"/>
                  <a:pt x="20825" y="1863"/>
                  <a:pt x="20851" y="2242"/>
                </a:cubicBezTo>
                <a:cubicBezTo>
                  <a:pt x="20897" y="2676"/>
                  <a:pt x="20669" y="3132"/>
                  <a:pt x="20463" y="3498"/>
                </a:cubicBezTo>
                <a:cubicBezTo>
                  <a:pt x="20189" y="3977"/>
                  <a:pt x="19893" y="4456"/>
                  <a:pt x="19573" y="4913"/>
                </a:cubicBezTo>
                <a:cubicBezTo>
                  <a:pt x="18980" y="5780"/>
                  <a:pt x="18272" y="6602"/>
                  <a:pt x="17519" y="7355"/>
                </a:cubicBezTo>
                <a:cubicBezTo>
                  <a:pt x="16697" y="8177"/>
                  <a:pt x="15807" y="8907"/>
                  <a:pt x="14848" y="9569"/>
                </a:cubicBezTo>
                <a:cubicBezTo>
                  <a:pt x="14848" y="9021"/>
                  <a:pt x="14940" y="8496"/>
                  <a:pt x="15054" y="7994"/>
                </a:cubicBezTo>
                <a:cubicBezTo>
                  <a:pt x="15282" y="7013"/>
                  <a:pt x="15670" y="6054"/>
                  <a:pt x="16195" y="5187"/>
                </a:cubicBezTo>
                <a:cubicBezTo>
                  <a:pt x="16743" y="4296"/>
                  <a:pt x="17450" y="3520"/>
                  <a:pt x="18249" y="2858"/>
                </a:cubicBezTo>
                <a:cubicBezTo>
                  <a:pt x="18559" y="2598"/>
                  <a:pt x="19705" y="1722"/>
                  <a:pt x="20369" y="1722"/>
                </a:cubicBezTo>
                <a:close/>
                <a:moveTo>
                  <a:pt x="28109" y="3492"/>
                </a:moveTo>
                <a:cubicBezTo>
                  <a:pt x="28377" y="3492"/>
                  <a:pt x="28558" y="3695"/>
                  <a:pt x="28543" y="4114"/>
                </a:cubicBezTo>
                <a:cubicBezTo>
                  <a:pt x="28498" y="4616"/>
                  <a:pt x="28224" y="5095"/>
                  <a:pt x="27996" y="5552"/>
                </a:cubicBezTo>
                <a:cubicBezTo>
                  <a:pt x="27493" y="6511"/>
                  <a:pt x="26923" y="7401"/>
                  <a:pt x="26238" y="8222"/>
                </a:cubicBezTo>
                <a:cubicBezTo>
                  <a:pt x="25690" y="8907"/>
                  <a:pt x="25074" y="9523"/>
                  <a:pt x="24435" y="10117"/>
                </a:cubicBezTo>
                <a:cubicBezTo>
                  <a:pt x="24389" y="9843"/>
                  <a:pt x="24389" y="9592"/>
                  <a:pt x="24389" y="9318"/>
                </a:cubicBezTo>
                <a:cubicBezTo>
                  <a:pt x="24435" y="8200"/>
                  <a:pt x="24869" y="7081"/>
                  <a:pt x="25439" y="6100"/>
                </a:cubicBezTo>
                <a:cubicBezTo>
                  <a:pt x="25964" y="5209"/>
                  <a:pt x="26717" y="4205"/>
                  <a:pt x="27630" y="3657"/>
                </a:cubicBezTo>
                <a:cubicBezTo>
                  <a:pt x="27803" y="3547"/>
                  <a:pt x="27968" y="3492"/>
                  <a:pt x="28109" y="3492"/>
                </a:cubicBezTo>
                <a:close/>
                <a:moveTo>
                  <a:pt x="36360" y="3657"/>
                </a:moveTo>
                <a:cubicBezTo>
                  <a:pt x="36925" y="3657"/>
                  <a:pt x="37034" y="4237"/>
                  <a:pt x="36989" y="4685"/>
                </a:cubicBezTo>
                <a:cubicBezTo>
                  <a:pt x="36875" y="5666"/>
                  <a:pt x="36304" y="6670"/>
                  <a:pt x="35779" y="7492"/>
                </a:cubicBezTo>
                <a:cubicBezTo>
                  <a:pt x="35231" y="8359"/>
                  <a:pt x="34592" y="9113"/>
                  <a:pt x="33839" y="9820"/>
                </a:cubicBezTo>
                <a:cubicBezTo>
                  <a:pt x="33679" y="9957"/>
                  <a:pt x="33519" y="10094"/>
                  <a:pt x="33337" y="10254"/>
                </a:cubicBezTo>
                <a:cubicBezTo>
                  <a:pt x="33108" y="9341"/>
                  <a:pt x="33154" y="8337"/>
                  <a:pt x="33382" y="7446"/>
                </a:cubicBezTo>
                <a:cubicBezTo>
                  <a:pt x="33656" y="6351"/>
                  <a:pt x="34204" y="5301"/>
                  <a:pt x="35003" y="4479"/>
                </a:cubicBezTo>
                <a:cubicBezTo>
                  <a:pt x="35345" y="4137"/>
                  <a:pt x="35802" y="3657"/>
                  <a:pt x="36327" y="3657"/>
                </a:cubicBezTo>
                <a:cubicBezTo>
                  <a:pt x="36338" y="3657"/>
                  <a:pt x="36349" y="3657"/>
                  <a:pt x="36360" y="3657"/>
                </a:cubicBezTo>
                <a:close/>
                <a:moveTo>
                  <a:pt x="11386" y="0"/>
                </a:moveTo>
                <a:cubicBezTo>
                  <a:pt x="11346" y="0"/>
                  <a:pt x="11305" y="2"/>
                  <a:pt x="11265" y="5"/>
                </a:cubicBezTo>
                <a:cubicBezTo>
                  <a:pt x="10169" y="97"/>
                  <a:pt x="9028" y="1055"/>
                  <a:pt x="8297" y="1809"/>
                </a:cubicBezTo>
                <a:cubicBezTo>
                  <a:pt x="6608" y="3543"/>
                  <a:pt x="5695" y="5940"/>
                  <a:pt x="5444" y="8314"/>
                </a:cubicBezTo>
                <a:cubicBezTo>
                  <a:pt x="5399" y="8679"/>
                  <a:pt x="5376" y="9067"/>
                  <a:pt x="5399" y="9455"/>
                </a:cubicBezTo>
                <a:cubicBezTo>
                  <a:pt x="4988" y="9729"/>
                  <a:pt x="4554" y="9980"/>
                  <a:pt x="4120" y="10185"/>
                </a:cubicBezTo>
                <a:cubicBezTo>
                  <a:pt x="3339" y="10585"/>
                  <a:pt x="2484" y="10850"/>
                  <a:pt x="1618" y="10850"/>
                </a:cubicBezTo>
                <a:cubicBezTo>
                  <a:pt x="1296" y="10850"/>
                  <a:pt x="973" y="10814"/>
                  <a:pt x="651" y="10733"/>
                </a:cubicBezTo>
                <a:cubicBezTo>
                  <a:pt x="616" y="10725"/>
                  <a:pt x="583" y="10721"/>
                  <a:pt x="552" y="10721"/>
                </a:cubicBezTo>
                <a:cubicBezTo>
                  <a:pt x="146" y="10721"/>
                  <a:pt x="1" y="11358"/>
                  <a:pt x="445" y="11464"/>
                </a:cubicBezTo>
                <a:cubicBezTo>
                  <a:pt x="848" y="11567"/>
                  <a:pt x="1247" y="11614"/>
                  <a:pt x="1643" y="11614"/>
                </a:cubicBezTo>
                <a:cubicBezTo>
                  <a:pt x="3000" y="11614"/>
                  <a:pt x="4311" y="11059"/>
                  <a:pt x="5513" y="10300"/>
                </a:cubicBezTo>
                <a:cubicBezTo>
                  <a:pt x="5604" y="10779"/>
                  <a:pt x="5787" y="11235"/>
                  <a:pt x="6060" y="11623"/>
                </a:cubicBezTo>
                <a:cubicBezTo>
                  <a:pt x="6680" y="12456"/>
                  <a:pt x="7646" y="12796"/>
                  <a:pt x="8649" y="12796"/>
                </a:cubicBezTo>
                <a:cubicBezTo>
                  <a:pt x="8828" y="12796"/>
                  <a:pt x="9008" y="12785"/>
                  <a:pt x="9188" y="12765"/>
                </a:cubicBezTo>
                <a:cubicBezTo>
                  <a:pt x="10397" y="12628"/>
                  <a:pt x="11584" y="12171"/>
                  <a:pt x="12680" y="11646"/>
                </a:cubicBezTo>
                <a:cubicBezTo>
                  <a:pt x="13205" y="11418"/>
                  <a:pt x="13707" y="11144"/>
                  <a:pt x="14186" y="10870"/>
                </a:cubicBezTo>
                <a:cubicBezTo>
                  <a:pt x="14278" y="11349"/>
                  <a:pt x="14460" y="11783"/>
                  <a:pt x="14711" y="12194"/>
                </a:cubicBezTo>
                <a:cubicBezTo>
                  <a:pt x="15373" y="13175"/>
                  <a:pt x="16492" y="13746"/>
                  <a:pt x="17633" y="13883"/>
                </a:cubicBezTo>
                <a:cubicBezTo>
                  <a:pt x="17852" y="13912"/>
                  <a:pt x="18071" y="13925"/>
                  <a:pt x="18290" y="13925"/>
                </a:cubicBezTo>
                <a:cubicBezTo>
                  <a:pt x="20353" y="13925"/>
                  <a:pt x="22394" y="12720"/>
                  <a:pt x="24024" y="11441"/>
                </a:cubicBezTo>
                <a:cubicBezTo>
                  <a:pt x="24184" y="11738"/>
                  <a:pt x="24389" y="12034"/>
                  <a:pt x="24663" y="12285"/>
                </a:cubicBezTo>
                <a:cubicBezTo>
                  <a:pt x="25460" y="13071"/>
                  <a:pt x="26493" y="13363"/>
                  <a:pt x="27566" y="13363"/>
                </a:cubicBezTo>
                <a:cubicBezTo>
                  <a:pt x="28800" y="13363"/>
                  <a:pt x="30085" y="12977"/>
                  <a:pt x="31123" y="12514"/>
                </a:cubicBezTo>
                <a:cubicBezTo>
                  <a:pt x="31785" y="12217"/>
                  <a:pt x="32424" y="11852"/>
                  <a:pt x="33017" y="11441"/>
                </a:cubicBezTo>
                <a:cubicBezTo>
                  <a:pt x="33291" y="11897"/>
                  <a:pt x="33656" y="12308"/>
                  <a:pt x="34136" y="12628"/>
                </a:cubicBezTo>
                <a:cubicBezTo>
                  <a:pt x="34966" y="13163"/>
                  <a:pt x="35990" y="13340"/>
                  <a:pt x="36979" y="13340"/>
                </a:cubicBezTo>
                <a:cubicBezTo>
                  <a:pt x="37214" y="13340"/>
                  <a:pt x="37446" y="13330"/>
                  <a:pt x="37674" y="13312"/>
                </a:cubicBezTo>
                <a:cubicBezTo>
                  <a:pt x="40413" y="13084"/>
                  <a:pt x="42946" y="11852"/>
                  <a:pt x="45206" y="10368"/>
                </a:cubicBezTo>
                <a:cubicBezTo>
                  <a:pt x="46370" y="9592"/>
                  <a:pt x="47488" y="8747"/>
                  <a:pt x="48607" y="7903"/>
                </a:cubicBezTo>
                <a:cubicBezTo>
                  <a:pt x="48926" y="7677"/>
                  <a:pt x="48720" y="7189"/>
                  <a:pt x="48420" y="7189"/>
                </a:cubicBezTo>
                <a:cubicBezTo>
                  <a:pt x="48356" y="7189"/>
                  <a:pt x="48287" y="7211"/>
                  <a:pt x="48219" y="7264"/>
                </a:cubicBezTo>
                <a:cubicBezTo>
                  <a:pt x="46393" y="8656"/>
                  <a:pt x="44544" y="10048"/>
                  <a:pt x="42490" y="11076"/>
                </a:cubicBezTo>
                <a:cubicBezTo>
                  <a:pt x="40877" y="11911"/>
                  <a:pt x="38964" y="12604"/>
                  <a:pt x="37105" y="12604"/>
                </a:cubicBezTo>
                <a:cubicBezTo>
                  <a:pt x="36728" y="12604"/>
                  <a:pt x="36354" y="12575"/>
                  <a:pt x="35984" y="12514"/>
                </a:cubicBezTo>
                <a:cubicBezTo>
                  <a:pt x="34980" y="12331"/>
                  <a:pt x="34113" y="11852"/>
                  <a:pt x="33633" y="10984"/>
                </a:cubicBezTo>
                <a:cubicBezTo>
                  <a:pt x="34798" y="10071"/>
                  <a:pt x="35779" y="8953"/>
                  <a:pt x="36555" y="7697"/>
                </a:cubicBezTo>
                <a:cubicBezTo>
                  <a:pt x="37126" y="6762"/>
                  <a:pt x="37765" y="5575"/>
                  <a:pt x="37765" y="4456"/>
                </a:cubicBezTo>
                <a:cubicBezTo>
                  <a:pt x="37747" y="3536"/>
                  <a:pt x="37144" y="2901"/>
                  <a:pt x="36351" y="2901"/>
                </a:cubicBezTo>
                <a:cubicBezTo>
                  <a:pt x="36141" y="2901"/>
                  <a:pt x="35917" y="2945"/>
                  <a:pt x="35688" y="3041"/>
                </a:cubicBezTo>
                <a:cubicBezTo>
                  <a:pt x="34546" y="3498"/>
                  <a:pt x="33679" y="4753"/>
                  <a:pt x="33177" y="5826"/>
                </a:cubicBezTo>
                <a:cubicBezTo>
                  <a:pt x="32606" y="6967"/>
                  <a:pt x="32332" y="8291"/>
                  <a:pt x="32469" y="9569"/>
                </a:cubicBezTo>
                <a:cubicBezTo>
                  <a:pt x="32492" y="9980"/>
                  <a:pt x="32583" y="10368"/>
                  <a:pt x="32720" y="10733"/>
                </a:cubicBezTo>
                <a:cubicBezTo>
                  <a:pt x="31442" y="11646"/>
                  <a:pt x="29959" y="12331"/>
                  <a:pt x="28406" y="12536"/>
                </a:cubicBezTo>
                <a:cubicBezTo>
                  <a:pt x="28144" y="12575"/>
                  <a:pt x="27870" y="12597"/>
                  <a:pt x="27594" y="12597"/>
                </a:cubicBezTo>
                <a:cubicBezTo>
                  <a:pt x="26888" y="12597"/>
                  <a:pt x="26167" y="12451"/>
                  <a:pt x="25576" y="12057"/>
                </a:cubicBezTo>
                <a:cubicBezTo>
                  <a:pt x="25142" y="11760"/>
                  <a:pt x="24846" y="11372"/>
                  <a:pt x="24663" y="10916"/>
                </a:cubicBezTo>
                <a:cubicBezTo>
                  <a:pt x="24709" y="10870"/>
                  <a:pt x="24777" y="10802"/>
                  <a:pt x="24846" y="10756"/>
                </a:cubicBezTo>
                <a:cubicBezTo>
                  <a:pt x="25827" y="9911"/>
                  <a:pt x="26672" y="8953"/>
                  <a:pt x="27425" y="7903"/>
                </a:cubicBezTo>
                <a:cubicBezTo>
                  <a:pt x="28133" y="6944"/>
                  <a:pt x="28931" y="5780"/>
                  <a:pt x="29228" y="4616"/>
                </a:cubicBezTo>
                <a:cubicBezTo>
                  <a:pt x="29432" y="3758"/>
                  <a:pt x="29088" y="2699"/>
                  <a:pt x="28146" y="2699"/>
                </a:cubicBezTo>
                <a:cubicBezTo>
                  <a:pt x="28036" y="2699"/>
                  <a:pt x="27917" y="2713"/>
                  <a:pt x="27790" y="2744"/>
                </a:cubicBezTo>
                <a:cubicBezTo>
                  <a:pt x="27197" y="2904"/>
                  <a:pt x="26717" y="3361"/>
                  <a:pt x="26307" y="3771"/>
                </a:cubicBezTo>
                <a:cubicBezTo>
                  <a:pt x="25850" y="4228"/>
                  <a:pt x="25439" y="4730"/>
                  <a:pt x="25074" y="5255"/>
                </a:cubicBezTo>
                <a:cubicBezTo>
                  <a:pt x="24115" y="6716"/>
                  <a:pt x="23271" y="8884"/>
                  <a:pt x="23750" y="10688"/>
                </a:cubicBezTo>
                <a:cubicBezTo>
                  <a:pt x="22951" y="11304"/>
                  <a:pt x="22107" y="11874"/>
                  <a:pt x="21194" y="12331"/>
                </a:cubicBezTo>
                <a:cubicBezTo>
                  <a:pt x="20316" y="12775"/>
                  <a:pt x="19170" y="13127"/>
                  <a:pt x="18089" y="13127"/>
                </a:cubicBezTo>
                <a:cubicBezTo>
                  <a:pt x="16894" y="13127"/>
                  <a:pt x="15778" y="12697"/>
                  <a:pt x="15191" y="11486"/>
                </a:cubicBezTo>
                <a:cubicBezTo>
                  <a:pt x="15031" y="11167"/>
                  <a:pt x="14940" y="10802"/>
                  <a:pt x="14894" y="10436"/>
                </a:cubicBezTo>
                <a:cubicBezTo>
                  <a:pt x="15259" y="10208"/>
                  <a:pt x="15647" y="9934"/>
                  <a:pt x="16012" y="9683"/>
                </a:cubicBezTo>
                <a:cubicBezTo>
                  <a:pt x="18021" y="8154"/>
                  <a:pt x="19756" y="6259"/>
                  <a:pt x="21011" y="4068"/>
                </a:cubicBezTo>
                <a:cubicBezTo>
                  <a:pt x="21468" y="3269"/>
                  <a:pt x="22061" y="1923"/>
                  <a:pt x="21125" y="1215"/>
                </a:cubicBezTo>
                <a:cubicBezTo>
                  <a:pt x="20879" y="1025"/>
                  <a:pt x="20608" y="947"/>
                  <a:pt x="20328" y="947"/>
                </a:cubicBezTo>
                <a:cubicBezTo>
                  <a:pt x="19464" y="947"/>
                  <a:pt x="18510" y="1686"/>
                  <a:pt x="17907" y="2151"/>
                </a:cubicBezTo>
                <a:cubicBezTo>
                  <a:pt x="15967" y="3657"/>
                  <a:pt x="14597" y="5917"/>
                  <a:pt x="14209" y="8359"/>
                </a:cubicBezTo>
                <a:cubicBezTo>
                  <a:pt x="14118" y="8907"/>
                  <a:pt x="14072" y="9478"/>
                  <a:pt x="14095" y="10048"/>
                </a:cubicBezTo>
                <a:cubicBezTo>
                  <a:pt x="13547" y="10368"/>
                  <a:pt x="12954" y="10688"/>
                  <a:pt x="12360" y="10961"/>
                </a:cubicBezTo>
                <a:cubicBezTo>
                  <a:pt x="11399" y="11407"/>
                  <a:pt x="9909" y="12075"/>
                  <a:pt x="8620" y="12075"/>
                </a:cubicBezTo>
                <a:cubicBezTo>
                  <a:pt x="7798" y="12075"/>
                  <a:pt x="7057" y="11803"/>
                  <a:pt x="6585" y="11030"/>
                </a:cubicBezTo>
                <a:cubicBezTo>
                  <a:pt x="6380" y="10665"/>
                  <a:pt x="6243" y="10254"/>
                  <a:pt x="6197" y="9843"/>
                </a:cubicBezTo>
                <a:cubicBezTo>
                  <a:pt x="6745" y="9455"/>
                  <a:pt x="7247" y="9021"/>
                  <a:pt x="7727" y="8610"/>
                </a:cubicBezTo>
                <a:cubicBezTo>
                  <a:pt x="9690" y="6876"/>
                  <a:pt x="11310" y="4662"/>
                  <a:pt x="12315" y="2242"/>
                </a:cubicBezTo>
                <a:cubicBezTo>
                  <a:pt x="12497" y="1763"/>
                  <a:pt x="12657" y="1215"/>
                  <a:pt x="12474" y="713"/>
                </a:cubicBezTo>
                <a:cubicBezTo>
                  <a:pt x="12306" y="250"/>
                  <a:pt x="11865" y="0"/>
                  <a:pt x="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69E603-0EDC-42A4-B5D9-E9C2131DDC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-2" y="0"/>
            <a:ext cx="9144001" cy="5143500"/>
          </a:xfrm>
          <a:prstGeom prst="rect">
            <a:avLst/>
          </a:prstGeom>
        </p:spPr>
      </p:pic>
      <p:sp>
        <p:nvSpPr>
          <p:cNvPr id="413" name="Google Shape;413;p10"/>
          <p:cNvSpPr/>
          <p:nvPr/>
        </p:nvSpPr>
        <p:spPr>
          <a:xfrm>
            <a:off x="4920949" y="344711"/>
            <a:ext cx="4062000" cy="342349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0"/>
          <p:cNvSpPr txBox="1">
            <a:spLocks noGrp="1"/>
          </p:cNvSpPr>
          <p:nvPr>
            <p:ph type="body" idx="1"/>
          </p:nvPr>
        </p:nvSpPr>
        <p:spPr>
          <a:xfrm>
            <a:off x="5006749" y="961813"/>
            <a:ext cx="3890400" cy="21119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</a:lstStyle>
          <a:p>
            <a:endParaRPr dirty="0"/>
          </a:p>
        </p:txBody>
      </p:sp>
      <p:sp>
        <p:nvSpPr>
          <p:cNvPr id="415" name="Google Shape;415;p10"/>
          <p:cNvSpPr/>
          <p:nvPr/>
        </p:nvSpPr>
        <p:spPr>
          <a:xfrm rot="10800000">
            <a:off x="3969653" y="3272627"/>
            <a:ext cx="5174347" cy="1870873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5DE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10"/>
          <p:cNvSpPr/>
          <p:nvPr/>
        </p:nvSpPr>
        <p:spPr>
          <a:xfrm>
            <a:off x="-26375" y="0"/>
            <a:ext cx="3260832" cy="703342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5DE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10"/>
          <p:cNvGrpSpPr/>
          <p:nvPr/>
        </p:nvGrpSpPr>
        <p:grpSpPr>
          <a:xfrm>
            <a:off x="-112856" y="-188270"/>
            <a:ext cx="679575" cy="655229"/>
            <a:chOff x="493750" y="169525"/>
            <a:chExt cx="1067675" cy="1029425"/>
          </a:xfrm>
        </p:grpSpPr>
        <p:sp>
          <p:nvSpPr>
            <p:cNvPr id="418" name="Google Shape;418;p10"/>
            <p:cNvSpPr/>
            <p:nvPr/>
          </p:nvSpPr>
          <p:spPr>
            <a:xfrm>
              <a:off x="493750" y="169525"/>
              <a:ext cx="1067675" cy="1029425"/>
            </a:xfrm>
            <a:custGeom>
              <a:avLst/>
              <a:gdLst/>
              <a:ahLst/>
              <a:cxnLst/>
              <a:rect l="l" t="t" r="r" b="b"/>
              <a:pathLst>
                <a:path w="42707" h="41177" extrusionOk="0">
                  <a:moveTo>
                    <a:pt x="18282" y="767"/>
                  </a:moveTo>
                  <a:cubicBezTo>
                    <a:pt x="21189" y="767"/>
                    <a:pt x="24106" y="1361"/>
                    <a:pt x="26843" y="2283"/>
                  </a:cubicBezTo>
                  <a:cubicBezTo>
                    <a:pt x="30952" y="3698"/>
                    <a:pt x="35083" y="5821"/>
                    <a:pt x="37594" y="9496"/>
                  </a:cubicBezTo>
                  <a:cubicBezTo>
                    <a:pt x="38827" y="11322"/>
                    <a:pt x="39694" y="13376"/>
                    <a:pt x="40356" y="15476"/>
                  </a:cubicBezTo>
                  <a:cubicBezTo>
                    <a:pt x="40995" y="17553"/>
                    <a:pt x="41429" y="19699"/>
                    <a:pt x="41520" y="21890"/>
                  </a:cubicBezTo>
                  <a:cubicBezTo>
                    <a:pt x="41703" y="26113"/>
                    <a:pt x="40538" y="30267"/>
                    <a:pt x="37708" y="33462"/>
                  </a:cubicBezTo>
                  <a:cubicBezTo>
                    <a:pt x="35038" y="36475"/>
                    <a:pt x="31363" y="38484"/>
                    <a:pt x="27528" y="39580"/>
                  </a:cubicBezTo>
                  <a:cubicBezTo>
                    <a:pt x="25636" y="40113"/>
                    <a:pt x="23699" y="40394"/>
                    <a:pt x="21768" y="40394"/>
                  </a:cubicBezTo>
                  <a:cubicBezTo>
                    <a:pt x="19322" y="40394"/>
                    <a:pt x="16885" y="39943"/>
                    <a:pt x="14563" y="38986"/>
                  </a:cubicBezTo>
                  <a:cubicBezTo>
                    <a:pt x="10706" y="37388"/>
                    <a:pt x="7419" y="34558"/>
                    <a:pt x="5182" y="31043"/>
                  </a:cubicBezTo>
                  <a:cubicBezTo>
                    <a:pt x="822" y="24150"/>
                    <a:pt x="229" y="14700"/>
                    <a:pt x="4611" y="7693"/>
                  </a:cubicBezTo>
                  <a:cubicBezTo>
                    <a:pt x="5159" y="6825"/>
                    <a:pt x="5776" y="6004"/>
                    <a:pt x="6460" y="5250"/>
                  </a:cubicBezTo>
                  <a:cubicBezTo>
                    <a:pt x="6483" y="5228"/>
                    <a:pt x="6483" y="5228"/>
                    <a:pt x="6506" y="5205"/>
                  </a:cubicBezTo>
                  <a:cubicBezTo>
                    <a:pt x="8423" y="3356"/>
                    <a:pt x="10866" y="2078"/>
                    <a:pt x="13445" y="1370"/>
                  </a:cubicBezTo>
                  <a:cubicBezTo>
                    <a:pt x="15033" y="953"/>
                    <a:pt x="16656" y="767"/>
                    <a:pt x="18282" y="767"/>
                  </a:cubicBezTo>
                  <a:close/>
                  <a:moveTo>
                    <a:pt x="18302" y="1"/>
                  </a:moveTo>
                  <a:cubicBezTo>
                    <a:pt x="17565" y="1"/>
                    <a:pt x="16828" y="38"/>
                    <a:pt x="16093" y="115"/>
                  </a:cubicBezTo>
                  <a:cubicBezTo>
                    <a:pt x="12075" y="548"/>
                    <a:pt x="8149" y="2260"/>
                    <a:pt x="5388" y="5250"/>
                  </a:cubicBezTo>
                  <a:cubicBezTo>
                    <a:pt x="4703" y="5958"/>
                    <a:pt x="4132" y="6757"/>
                    <a:pt x="3630" y="7601"/>
                  </a:cubicBezTo>
                  <a:cubicBezTo>
                    <a:pt x="3561" y="7716"/>
                    <a:pt x="3561" y="7830"/>
                    <a:pt x="3607" y="7921"/>
                  </a:cubicBezTo>
                  <a:cubicBezTo>
                    <a:pt x="1" y="14198"/>
                    <a:pt x="69" y="22301"/>
                    <a:pt x="3105" y="28829"/>
                  </a:cubicBezTo>
                  <a:cubicBezTo>
                    <a:pt x="4931" y="32732"/>
                    <a:pt x="7830" y="36087"/>
                    <a:pt x="11528" y="38301"/>
                  </a:cubicBezTo>
                  <a:cubicBezTo>
                    <a:pt x="14666" y="40177"/>
                    <a:pt x="18228" y="41176"/>
                    <a:pt x="21844" y="41176"/>
                  </a:cubicBezTo>
                  <a:cubicBezTo>
                    <a:pt x="22672" y="41176"/>
                    <a:pt x="23503" y="41124"/>
                    <a:pt x="24333" y="41018"/>
                  </a:cubicBezTo>
                  <a:cubicBezTo>
                    <a:pt x="28646" y="40447"/>
                    <a:pt x="32915" y="38689"/>
                    <a:pt x="36270" y="35905"/>
                  </a:cubicBezTo>
                  <a:cubicBezTo>
                    <a:pt x="39580" y="33166"/>
                    <a:pt x="41657" y="29400"/>
                    <a:pt x="42159" y="25131"/>
                  </a:cubicBezTo>
                  <a:cubicBezTo>
                    <a:pt x="42707" y="20635"/>
                    <a:pt x="41657" y="15910"/>
                    <a:pt x="39762" y="11824"/>
                  </a:cubicBezTo>
                  <a:cubicBezTo>
                    <a:pt x="38804" y="9747"/>
                    <a:pt x="37526" y="7853"/>
                    <a:pt x="35814" y="6323"/>
                  </a:cubicBezTo>
                  <a:cubicBezTo>
                    <a:pt x="34147" y="4817"/>
                    <a:pt x="32162" y="3675"/>
                    <a:pt x="30130" y="2762"/>
                  </a:cubicBezTo>
                  <a:cubicBezTo>
                    <a:pt x="26420" y="1120"/>
                    <a:pt x="22366" y="1"/>
                    <a:pt x="18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0"/>
            <p:cNvSpPr/>
            <p:nvPr/>
          </p:nvSpPr>
          <p:spPr>
            <a:xfrm>
              <a:off x="574225" y="244725"/>
              <a:ext cx="900475" cy="847975"/>
            </a:xfrm>
            <a:custGeom>
              <a:avLst/>
              <a:gdLst/>
              <a:ahLst/>
              <a:cxnLst/>
              <a:rect l="l" t="t" r="r" b="b"/>
              <a:pathLst>
                <a:path w="36019" h="33919" extrusionOk="0">
                  <a:moveTo>
                    <a:pt x="15710" y="733"/>
                  </a:moveTo>
                  <a:cubicBezTo>
                    <a:pt x="18293" y="733"/>
                    <a:pt x="20906" y="1153"/>
                    <a:pt x="23328" y="1923"/>
                  </a:cubicBezTo>
                  <a:cubicBezTo>
                    <a:pt x="26546" y="2927"/>
                    <a:pt x="29536" y="4708"/>
                    <a:pt x="31659" y="7355"/>
                  </a:cubicBezTo>
                  <a:cubicBezTo>
                    <a:pt x="33873" y="10140"/>
                    <a:pt x="34991" y="13746"/>
                    <a:pt x="34946" y="17284"/>
                  </a:cubicBezTo>
                  <a:cubicBezTo>
                    <a:pt x="34832" y="23926"/>
                    <a:pt x="30677" y="30158"/>
                    <a:pt x="24309" y="32280"/>
                  </a:cubicBezTo>
                  <a:cubicBezTo>
                    <a:pt x="22588" y="32870"/>
                    <a:pt x="20779" y="33162"/>
                    <a:pt x="18967" y="33162"/>
                  </a:cubicBezTo>
                  <a:cubicBezTo>
                    <a:pt x="17343" y="33162"/>
                    <a:pt x="15717" y="32927"/>
                    <a:pt x="14152" y="32463"/>
                  </a:cubicBezTo>
                  <a:cubicBezTo>
                    <a:pt x="11048" y="31527"/>
                    <a:pt x="8263" y="29610"/>
                    <a:pt x="6140" y="27168"/>
                  </a:cubicBezTo>
                  <a:cubicBezTo>
                    <a:pt x="1461" y="21758"/>
                    <a:pt x="502" y="14066"/>
                    <a:pt x="3127" y="7492"/>
                  </a:cubicBezTo>
                  <a:cubicBezTo>
                    <a:pt x="3401" y="6807"/>
                    <a:pt x="3721" y="6146"/>
                    <a:pt x="4063" y="5506"/>
                  </a:cubicBezTo>
                  <a:cubicBezTo>
                    <a:pt x="6072" y="2882"/>
                    <a:pt x="9244" y="1444"/>
                    <a:pt x="12463" y="964"/>
                  </a:cubicBezTo>
                  <a:cubicBezTo>
                    <a:pt x="13529" y="808"/>
                    <a:pt x="14617" y="733"/>
                    <a:pt x="15710" y="733"/>
                  </a:cubicBezTo>
                  <a:close/>
                  <a:moveTo>
                    <a:pt x="15635" y="0"/>
                  </a:moveTo>
                  <a:cubicBezTo>
                    <a:pt x="15453" y="0"/>
                    <a:pt x="15270" y="2"/>
                    <a:pt x="15088" y="6"/>
                  </a:cubicBezTo>
                  <a:cubicBezTo>
                    <a:pt x="11276" y="74"/>
                    <a:pt x="7373" y="1101"/>
                    <a:pt x="4565" y="3795"/>
                  </a:cubicBezTo>
                  <a:cubicBezTo>
                    <a:pt x="4360" y="4000"/>
                    <a:pt x="4154" y="4205"/>
                    <a:pt x="3972" y="4411"/>
                  </a:cubicBezTo>
                  <a:cubicBezTo>
                    <a:pt x="3858" y="4434"/>
                    <a:pt x="3766" y="4479"/>
                    <a:pt x="3698" y="4593"/>
                  </a:cubicBezTo>
                  <a:cubicBezTo>
                    <a:pt x="3607" y="4753"/>
                    <a:pt x="3515" y="4913"/>
                    <a:pt x="3424" y="5073"/>
                  </a:cubicBezTo>
                  <a:cubicBezTo>
                    <a:pt x="3241" y="5324"/>
                    <a:pt x="3082" y="5552"/>
                    <a:pt x="2922" y="5803"/>
                  </a:cubicBezTo>
                  <a:cubicBezTo>
                    <a:pt x="2853" y="5917"/>
                    <a:pt x="2853" y="6054"/>
                    <a:pt x="2899" y="6146"/>
                  </a:cubicBezTo>
                  <a:cubicBezTo>
                    <a:pt x="0" y="12422"/>
                    <a:pt x="228" y="20023"/>
                    <a:pt x="4154" y="25821"/>
                  </a:cubicBezTo>
                  <a:cubicBezTo>
                    <a:pt x="6049" y="28628"/>
                    <a:pt x="8674" y="30957"/>
                    <a:pt x="11755" y="32372"/>
                  </a:cubicBezTo>
                  <a:cubicBezTo>
                    <a:pt x="14029" y="33405"/>
                    <a:pt x="16491" y="33918"/>
                    <a:pt x="18964" y="33918"/>
                  </a:cubicBezTo>
                  <a:cubicBezTo>
                    <a:pt x="20041" y="33918"/>
                    <a:pt x="21120" y="33821"/>
                    <a:pt x="22186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3" y="26095"/>
                    <a:pt x="35037" y="22854"/>
                    <a:pt x="35516" y="19498"/>
                  </a:cubicBezTo>
                  <a:cubicBezTo>
                    <a:pt x="36018" y="15960"/>
                    <a:pt x="35425" y="12331"/>
                    <a:pt x="33736" y="9158"/>
                  </a:cubicBezTo>
                  <a:cubicBezTo>
                    <a:pt x="32024" y="5940"/>
                    <a:pt x="29171" y="3521"/>
                    <a:pt x="25838" y="2060"/>
                  </a:cubicBezTo>
                  <a:cubicBezTo>
                    <a:pt x="22650" y="628"/>
                    <a:pt x="19131" y="0"/>
                    <a:pt x="156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0"/>
            <p:cNvSpPr/>
            <p:nvPr/>
          </p:nvSpPr>
          <p:spPr>
            <a:xfrm>
              <a:off x="732850" y="343575"/>
              <a:ext cx="575225" cy="578625"/>
            </a:xfrm>
            <a:custGeom>
              <a:avLst/>
              <a:gdLst/>
              <a:ahLst/>
              <a:cxnLst/>
              <a:rect l="l" t="t" r="r" b="b"/>
              <a:pathLst>
                <a:path w="23009" h="23145" extrusionOk="0">
                  <a:moveTo>
                    <a:pt x="8298" y="783"/>
                  </a:moveTo>
                  <a:cubicBezTo>
                    <a:pt x="9182" y="783"/>
                    <a:pt x="10067" y="880"/>
                    <a:pt x="10888" y="1005"/>
                  </a:cubicBezTo>
                  <a:cubicBezTo>
                    <a:pt x="15453" y="1735"/>
                    <a:pt x="19813" y="4406"/>
                    <a:pt x="21388" y="8925"/>
                  </a:cubicBezTo>
                  <a:cubicBezTo>
                    <a:pt x="22141" y="11025"/>
                    <a:pt x="22164" y="13307"/>
                    <a:pt x="21365" y="15385"/>
                  </a:cubicBezTo>
                  <a:cubicBezTo>
                    <a:pt x="20475" y="17621"/>
                    <a:pt x="18763" y="19539"/>
                    <a:pt x="16731" y="20794"/>
                  </a:cubicBezTo>
                  <a:cubicBezTo>
                    <a:pt x="15082" y="21813"/>
                    <a:pt x="13192" y="22396"/>
                    <a:pt x="11281" y="22396"/>
                  </a:cubicBezTo>
                  <a:cubicBezTo>
                    <a:pt x="10838" y="22396"/>
                    <a:pt x="10395" y="22365"/>
                    <a:pt x="9952" y="22301"/>
                  </a:cubicBezTo>
                  <a:cubicBezTo>
                    <a:pt x="7601" y="21958"/>
                    <a:pt x="5570" y="20726"/>
                    <a:pt x="4109" y="18900"/>
                  </a:cubicBezTo>
                  <a:cubicBezTo>
                    <a:pt x="2534" y="16891"/>
                    <a:pt x="1598" y="14335"/>
                    <a:pt x="1279" y="11824"/>
                  </a:cubicBezTo>
                  <a:cubicBezTo>
                    <a:pt x="936" y="9130"/>
                    <a:pt x="1302" y="6346"/>
                    <a:pt x="2603" y="3926"/>
                  </a:cubicBezTo>
                  <a:cubicBezTo>
                    <a:pt x="2648" y="3835"/>
                    <a:pt x="2648" y="3721"/>
                    <a:pt x="2625" y="3630"/>
                  </a:cubicBezTo>
                  <a:cubicBezTo>
                    <a:pt x="2991" y="3036"/>
                    <a:pt x="3447" y="2488"/>
                    <a:pt x="3995" y="2055"/>
                  </a:cubicBezTo>
                  <a:cubicBezTo>
                    <a:pt x="5201" y="1081"/>
                    <a:pt x="6749" y="783"/>
                    <a:pt x="8298" y="783"/>
                  </a:cubicBezTo>
                  <a:close/>
                  <a:moveTo>
                    <a:pt x="8338" y="0"/>
                  </a:moveTo>
                  <a:cubicBezTo>
                    <a:pt x="6771" y="0"/>
                    <a:pt x="5228" y="296"/>
                    <a:pt x="3972" y="1142"/>
                  </a:cubicBezTo>
                  <a:cubicBezTo>
                    <a:pt x="1849" y="2557"/>
                    <a:pt x="845" y="5090"/>
                    <a:pt x="548" y="7533"/>
                  </a:cubicBezTo>
                  <a:cubicBezTo>
                    <a:pt x="548" y="7601"/>
                    <a:pt x="548" y="7647"/>
                    <a:pt x="571" y="7692"/>
                  </a:cubicBezTo>
                  <a:cubicBezTo>
                    <a:pt x="1" y="11322"/>
                    <a:pt x="822" y="15225"/>
                    <a:pt x="2762" y="18283"/>
                  </a:cubicBezTo>
                  <a:cubicBezTo>
                    <a:pt x="4041" y="20315"/>
                    <a:pt x="5889" y="21935"/>
                    <a:pt x="8195" y="22666"/>
                  </a:cubicBezTo>
                  <a:cubicBezTo>
                    <a:pt x="9203" y="22990"/>
                    <a:pt x="10245" y="23145"/>
                    <a:pt x="11285" y="23145"/>
                  </a:cubicBezTo>
                  <a:cubicBezTo>
                    <a:pt x="12810" y="23145"/>
                    <a:pt x="14329" y="22811"/>
                    <a:pt x="15727" y="22186"/>
                  </a:cubicBezTo>
                  <a:cubicBezTo>
                    <a:pt x="18078" y="21137"/>
                    <a:pt x="20087" y="19310"/>
                    <a:pt x="21365" y="17096"/>
                  </a:cubicBezTo>
                  <a:cubicBezTo>
                    <a:pt x="22598" y="14974"/>
                    <a:pt x="23008" y="12531"/>
                    <a:pt x="22506" y="10135"/>
                  </a:cubicBezTo>
                  <a:cubicBezTo>
                    <a:pt x="21502" y="5113"/>
                    <a:pt x="17188" y="1689"/>
                    <a:pt x="12395" y="525"/>
                  </a:cubicBezTo>
                  <a:cubicBezTo>
                    <a:pt x="11148" y="235"/>
                    <a:pt x="9733" y="0"/>
                    <a:pt x="83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0"/>
            <p:cNvSpPr/>
            <p:nvPr/>
          </p:nvSpPr>
          <p:spPr>
            <a:xfrm>
              <a:off x="880650" y="510075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17" y="761"/>
                  </a:moveTo>
                  <a:cubicBezTo>
                    <a:pt x="4961" y="761"/>
                    <a:pt x="5585" y="846"/>
                    <a:pt x="6072" y="964"/>
                  </a:cubicBezTo>
                  <a:cubicBezTo>
                    <a:pt x="8035" y="1443"/>
                    <a:pt x="10021" y="2767"/>
                    <a:pt x="10546" y="4821"/>
                  </a:cubicBezTo>
                  <a:cubicBezTo>
                    <a:pt x="11071" y="6876"/>
                    <a:pt x="9450" y="8588"/>
                    <a:pt x="7784" y="9478"/>
                  </a:cubicBezTo>
                  <a:cubicBezTo>
                    <a:pt x="6975" y="9918"/>
                    <a:pt x="6084" y="10170"/>
                    <a:pt x="5215" y="10170"/>
                  </a:cubicBezTo>
                  <a:cubicBezTo>
                    <a:pt x="4146" y="10170"/>
                    <a:pt x="3111" y="9788"/>
                    <a:pt x="2306" y="8907"/>
                  </a:cubicBezTo>
                  <a:cubicBezTo>
                    <a:pt x="617" y="7035"/>
                    <a:pt x="776" y="4365"/>
                    <a:pt x="1256" y="2060"/>
                  </a:cubicBezTo>
                  <a:cubicBezTo>
                    <a:pt x="1795" y="1071"/>
                    <a:pt x="3090" y="761"/>
                    <a:pt x="4317" y="761"/>
                  </a:cubicBezTo>
                  <a:close/>
                  <a:moveTo>
                    <a:pt x="4342" y="0"/>
                  </a:moveTo>
                  <a:cubicBezTo>
                    <a:pt x="3023" y="0"/>
                    <a:pt x="1677" y="327"/>
                    <a:pt x="890" y="1238"/>
                  </a:cubicBezTo>
                  <a:cubicBezTo>
                    <a:pt x="754" y="1238"/>
                    <a:pt x="617" y="1329"/>
                    <a:pt x="594" y="1512"/>
                  </a:cubicBezTo>
                  <a:cubicBezTo>
                    <a:pt x="571" y="1603"/>
                    <a:pt x="548" y="1694"/>
                    <a:pt x="525" y="1786"/>
                  </a:cubicBezTo>
                  <a:cubicBezTo>
                    <a:pt x="457" y="1945"/>
                    <a:pt x="388" y="2105"/>
                    <a:pt x="343" y="2288"/>
                  </a:cubicBezTo>
                  <a:cubicBezTo>
                    <a:pt x="297" y="2402"/>
                    <a:pt x="320" y="2516"/>
                    <a:pt x="388" y="2585"/>
                  </a:cubicBezTo>
                  <a:cubicBezTo>
                    <a:pt x="0" y="4821"/>
                    <a:pt x="46" y="7195"/>
                    <a:pt x="1484" y="9090"/>
                  </a:cubicBezTo>
                  <a:cubicBezTo>
                    <a:pt x="2442" y="10342"/>
                    <a:pt x="3818" y="10919"/>
                    <a:pt x="5257" y="10919"/>
                  </a:cubicBezTo>
                  <a:cubicBezTo>
                    <a:pt x="6047" y="10919"/>
                    <a:pt x="6855" y="10745"/>
                    <a:pt x="7624" y="10414"/>
                  </a:cubicBezTo>
                  <a:cubicBezTo>
                    <a:pt x="9678" y="9501"/>
                    <a:pt x="11687" y="7538"/>
                    <a:pt x="11367" y="5118"/>
                  </a:cubicBezTo>
                  <a:cubicBezTo>
                    <a:pt x="11071" y="2744"/>
                    <a:pt x="8925" y="1010"/>
                    <a:pt x="6734" y="348"/>
                  </a:cubicBezTo>
                  <a:cubicBezTo>
                    <a:pt x="6057" y="140"/>
                    <a:pt x="5205" y="0"/>
                    <a:pt x="4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0"/>
            <p:cNvSpPr/>
            <p:nvPr/>
          </p:nvSpPr>
          <p:spPr>
            <a:xfrm>
              <a:off x="1022725" y="649425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1"/>
                  </a:moveTo>
                  <a:lnTo>
                    <a:pt x="24" y="1"/>
                  </a:lnTo>
                  <a:cubicBezTo>
                    <a:pt x="1" y="23"/>
                    <a:pt x="1" y="23"/>
                    <a:pt x="1" y="23"/>
                  </a:cubicBezTo>
                  <a:cubicBezTo>
                    <a:pt x="24" y="23"/>
                    <a:pt x="24" y="23"/>
                    <a:pt x="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0"/>
            <p:cNvSpPr/>
            <p:nvPr/>
          </p:nvSpPr>
          <p:spPr>
            <a:xfrm>
              <a:off x="1025575" y="638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0"/>
            <p:cNvSpPr/>
            <p:nvPr/>
          </p:nvSpPr>
          <p:spPr>
            <a:xfrm>
              <a:off x="963950" y="606625"/>
              <a:ext cx="82775" cy="69900"/>
            </a:xfrm>
            <a:custGeom>
              <a:avLst/>
              <a:gdLst/>
              <a:ahLst/>
              <a:cxnLst/>
              <a:rect l="l" t="t" r="r" b="b"/>
              <a:pathLst>
                <a:path w="3311" h="2796" extrusionOk="0">
                  <a:moveTo>
                    <a:pt x="1644" y="754"/>
                  </a:moveTo>
                  <a:cubicBezTo>
                    <a:pt x="1667" y="777"/>
                    <a:pt x="1713" y="777"/>
                    <a:pt x="1736" y="777"/>
                  </a:cubicBezTo>
                  <a:cubicBezTo>
                    <a:pt x="1781" y="800"/>
                    <a:pt x="1850" y="822"/>
                    <a:pt x="1918" y="845"/>
                  </a:cubicBezTo>
                  <a:cubicBezTo>
                    <a:pt x="1964" y="868"/>
                    <a:pt x="1987" y="891"/>
                    <a:pt x="2032" y="891"/>
                  </a:cubicBezTo>
                  <a:cubicBezTo>
                    <a:pt x="2078" y="914"/>
                    <a:pt x="2101" y="937"/>
                    <a:pt x="2146" y="982"/>
                  </a:cubicBezTo>
                  <a:cubicBezTo>
                    <a:pt x="2192" y="1005"/>
                    <a:pt x="2260" y="1028"/>
                    <a:pt x="2306" y="1074"/>
                  </a:cubicBezTo>
                  <a:cubicBezTo>
                    <a:pt x="2329" y="1096"/>
                    <a:pt x="2352" y="1119"/>
                    <a:pt x="2397" y="1142"/>
                  </a:cubicBezTo>
                  <a:cubicBezTo>
                    <a:pt x="2420" y="1165"/>
                    <a:pt x="2443" y="1188"/>
                    <a:pt x="2443" y="1211"/>
                  </a:cubicBezTo>
                  <a:cubicBezTo>
                    <a:pt x="2466" y="1211"/>
                    <a:pt x="2466" y="1233"/>
                    <a:pt x="2466" y="1233"/>
                  </a:cubicBezTo>
                  <a:cubicBezTo>
                    <a:pt x="2466" y="1242"/>
                    <a:pt x="2469" y="1250"/>
                    <a:pt x="2473" y="1257"/>
                  </a:cubicBezTo>
                  <a:lnTo>
                    <a:pt x="2473" y="1257"/>
                  </a:lnTo>
                  <a:cubicBezTo>
                    <a:pt x="2471" y="1256"/>
                    <a:pt x="2468" y="1256"/>
                    <a:pt x="2466" y="1256"/>
                  </a:cubicBezTo>
                  <a:cubicBezTo>
                    <a:pt x="2489" y="1279"/>
                    <a:pt x="2489" y="1279"/>
                    <a:pt x="2489" y="1302"/>
                  </a:cubicBezTo>
                  <a:cubicBezTo>
                    <a:pt x="2489" y="1325"/>
                    <a:pt x="2512" y="1325"/>
                    <a:pt x="2512" y="1347"/>
                  </a:cubicBezTo>
                  <a:cubicBezTo>
                    <a:pt x="2512" y="1370"/>
                    <a:pt x="2512" y="1393"/>
                    <a:pt x="2512" y="1393"/>
                  </a:cubicBezTo>
                  <a:cubicBezTo>
                    <a:pt x="2512" y="1416"/>
                    <a:pt x="2512" y="1416"/>
                    <a:pt x="2512" y="1439"/>
                  </a:cubicBezTo>
                  <a:cubicBezTo>
                    <a:pt x="2512" y="1484"/>
                    <a:pt x="2489" y="1507"/>
                    <a:pt x="2489" y="1530"/>
                  </a:cubicBezTo>
                  <a:cubicBezTo>
                    <a:pt x="2480" y="1539"/>
                    <a:pt x="2471" y="1555"/>
                    <a:pt x="2466" y="1567"/>
                  </a:cubicBezTo>
                  <a:lnTo>
                    <a:pt x="2466" y="1567"/>
                  </a:lnTo>
                  <a:cubicBezTo>
                    <a:pt x="2460" y="1576"/>
                    <a:pt x="2455" y="1587"/>
                    <a:pt x="2443" y="1599"/>
                  </a:cubicBezTo>
                  <a:cubicBezTo>
                    <a:pt x="2420" y="1644"/>
                    <a:pt x="2397" y="1667"/>
                    <a:pt x="2375" y="1713"/>
                  </a:cubicBezTo>
                  <a:cubicBezTo>
                    <a:pt x="2375" y="1735"/>
                    <a:pt x="2352" y="1735"/>
                    <a:pt x="2352" y="1735"/>
                  </a:cubicBezTo>
                  <a:cubicBezTo>
                    <a:pt x="2352" y="1758"/>
                    <a:pt x="2329" y="1758"/>
                    <a:pt x="2329" y="1781"/>
                  </a:cubicBezTo>
                  <a:cubicBezTo>
                    <a:pt x="2306" y="1804"/>
                    <a:pt x="2260" y="1827"/>
                    <a:pt x="2238" y="1850"/>
                  </a:cubicBezTo>
                  <a:cubicBezTo>
                    <a:pt x="2238" y="1872"/>
                    <a:pt x="2192" y="1895"/>
                    <a:pt x="2169" y="1895"/>
                  </a:cubicBezTo>
                  <a:cubicBezTo>
                    <a:pt x="2124" y="1918"/>
                    <a:pt x="2101" y="1941"/>
                    <a:pt x="2055" y="1964"/>
                  </a:cubicBezTo>
                  <a:cubicBezTo>
                    <a:pt x="2009" y="1987"/>
                    <a:pt x="1964" y="1987"/>
                    <a:pt x="1941" y="2009"/>
                  </a:cubicBezTo>
                  <a:cubicBezTo>
                    <a:pt x="1895" y="2009"/>
                    <a:pt x="1850" y="2032"/>
                    <a:pt x="1804" y="2032"/>
                  </a:cubicBezTo>
                  <a:lnTo>
                    <a:pt x="1530" y="2032"/>
                  </a:lnTo>
                  <a:cubicBezTo>
                    <a:pt x="1507" y="2032"/>
                    <a:pt x="1484" y="2032"/>
                    <a:pt x="1462" y="2009"/>
                  </a:cubicBezTo>
                  <a:cubicBezTo>
                    <a:pt x="1416" y="2009"/>
                    <a:pt x="1370" y="1987"/>
                    <a:pt x="1325" y="1987"/>
                  </a:cubicBezTo>
                  <a:cubicBezTo>
                    <a:pt x="1325" y="1987"/>
                    <a:pt x="1302" y="1964"/>
                    <a:pt x="1279" y="1964"/>
                  </a:cubicBezTo>
                  <a:cubicBezTo>
                    <a:pt x="1279" y="1964"/>
                    <a:pt x="1256" y="1964"/>
                    <a:pt x="1256" y="1941"/>
                  </a:cubicBezTo>
                  <a:cubicBezTo>
                    <a:pt x="1211" y="1918"/>
                    <a:pt x="1165" y="1895"/>
                    <a:pt x="1119" y="1872"/>
                  </a:cubicBezTo>
                  <a:cubicBezTo>
                    <a:pt x="1096" y="1850"/>
                    <a:pt x="1074" y="1827"/>
                    <a:pt x="1051" y="1804"/>
                  </a:cubicBezTo>
                  <a:cubicBezTo>
                    <a:pt x="1051" y="1804"/>
                    <a:pt x="1028" y="1781"/>
                    <a:pt x="1005" y="1758"/>
                  </a:cubicBezTo>
                  <a:cubicBezTo>
                    <a:pt x="1005" y="1758"/>
                    <a:pt x="1005" y="1735"/>
                    <a:pt x="1005" y="1735"/>
                  </a:cubicBezTo>
                  <a:cubicBezTo>
                    <a:pt x="982" y="1690"/>
                    <a:pt x="959" y="1644"/>
                    <a:pt x="914" y="1599"/>
                  </a:cubicBezTo>
                  <a:cubicBezTo>
                    <a:pt x="914" y="1576"/>
                    <a:pt x="914" y="1530"/>
                    <a:pt x="891" y="1507"/>
                  </a:cubicBezTo>
                  <a:cubicBezTo>
                    <a:pt x="891" y="1484"/>
                    <a:pt x="891" y="1462"/>
                    <a:pt x="868" y="1439"/>
                  </a:cubicBezTo>
                  <a:cubicBezTo>
                    <a:pt x="868" y="1439"/>
                    <a:pt x="868" y="1439"/>
                    <a:pt x="868" y="1416"/>
                  </a:cubicBezTo>
                  <a:cubicBezTo>
                    <a:pt x="868" y="1370"/>
                    <a:pt x="868" y="1325"/>
                    <a:pt x="868" y="1279"/>
                  </a:cubicBezTo>
                  <a:cubicBezTo>
                    <a:pt x="868" y="1279"/>
                    <a:pt x="868" y="1256"/>
                    <a:pt x="868" y="1256"/>
                  </a:cubicBezTo>
                  <a:cubicBezTo>
                    <a:pt x="868" y="1233"/>
                    <a:pt x="891" y="1188"/>
                    <a:pt x="891" y="1188"/>
                  </a:cubicBezTo>
                  <a:cubicBezTo>
                    <a:pt x="891" y="1165"/>
                    <a:pt x="891" y="1165"/>
                    <a:pt x="891" y="1165"/>
                  </a:cubicBezTo>
                  <a:cubicBezTo>
                    <a:pt x="982" y="1142"/>
                    <a:pt x="1074" y="1074"/>
                    <a:pt x="1119" y="982"/>
                  </a:cubicBezTo>
                  <a:cubicBezTo>
                    <a:pt x="1119" y="959"/>
                    <a:pt x="1142" y="937"/>
                    <a:pt x="1142" y="914"/>
                  </a:cubicBezTo>
                  <a:cubicBezTo>
                    <a:pt x="1165" y="891"/>
                    <a:pt x="1188" y="891"/>
                    <a:pt x="1188" y="868"/>
                  </a:cubicBezTo>
                  <a:cubicBezTo>
                    <a:pt x="1188" y="868"/>
                    <a:pt x="1233" y="845"/>
                    <a:pt x="1233" y="845"/>
                  </a:cubicBezTo>
                  <a:cubicBezTo>
                    <a:pt x="1256" y="822"/>
                    <a:pt x="1256" y="822"/>
                    <a:pt x="1256" y="822"/>
                  </a:cubicBezTo>
                  <a:cubicBezTo>
                    <a:pt x="1279" y="822"/>
                    <a:pt x="1302" y="800"/>
                    <a:pt x="1325" y="800"/>
                  </a:cubicBezTo>
                  <a:cubicBezTo>
                    <a:pt x="1347" y="777"/>
                    <a:pt x="1393" y="777"/>
                    <a:pt x="1416" y="754"/>
                  </a:cubicBezTo>
                  <a:close/>
                  <a:moveTo>
                    <a:pt x="1520" y="1"/>
                  </a:moveTo>
                  <a:cubicBezTo>
                    <a:pt x="1433" y="1"/>
                    <a:pt x="1345" y="8"/>
                    <a:pt x="1256" y="24"/>
                  </a:cubicBezTo>
                  <a:cubicBezTo>
                    <a:pt x="1005" y="69"/>
                    <a:pt x="754" y="206"/>
                    <a:pt x="594" y="412"/>
                  </a:cubicBezTo>
                  <a:cubicBezTo>
                    <a:pt x="503" y="434"/>
                    <a:pt x="412" y="480"/>
                    <a:pt x="343" y="571"/>
                  </a:cubicBezTo>
                  <a:cubicBezTo>
                    <a:pt x="1" y="1028"/>
                    <a:pt x="46" y="1713"/>
                    <a:pt x="366" y="2169"/>
                  </a:cubicBezTo>
                  <a:cubicBezTo>
                    <a:pt x="680" y="2595"/>
                    <a:pt x="1175" y="2795"/>
                    <a:pt x="1679" y="2795"/>
                  </a:cubicBezTo>
                  <a:cubicBezTo>
                    <a:pt x="1797" y="2795"/>
                    <a:pt x="1915" y="2784"/>
                    <a:pt x="2032" y="2763"/>
                  </a:cubicBezTo>
                  <a:cubicBezTo>
                    <a:pt x="2580" y="2648"/>
                    <a:pt x="3082" y="2238"/>
                    <a:pt x="3242" y="1667"/>
                  </a:cubicBezTo>
                  <a:cubicBezTo>
                    <a:pt x="3310" y="1393"/>
                    <a:pt x="3265" y="1074"/>
                    <a:pt x="3105" y="822"/>
                  </a:cubicBezTo>
                  <a:cubicBezTo>
                    <a:pt x="2922" y="549"/>
                    <a:pt x="2626" y="343"/>
                    <a:pt x="2352" y="206"/>
                  </a:cubicBezTo>
                  <a:cubicBezTo>
                    <a:pt x="2088" y="83"/>
                    <a:pt x="1811" y="1"/>
                    <a:pt x="1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5" name="Google Shape;425;p10"/>
          <p:cNvGrpSpPr/>
          <p:nvPr/>
        </p:nvGrpSpPr>
        <p:grpSpPr>
          <a:xfrm>
            <a:off x="6106300" y="3966238"/>
            <a:ext cx="572925" cy="787025"/>
            <a:chOff x="3127800" y="2228675"/>
            <a:chExt cx="572925" cy="787025"/>
          </a:xfrm>
        </p:grpSpPr>
        <p:sp>
          <p:nvSpPr>
            <p:cNvPr id="426" name="Google Shape;426;p10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0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0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0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0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0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0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0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0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0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0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0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0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0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0" name="Google Shape;440;p10"/>
          <p:cNvGrpSpPr/>
          <p:nvPr/>
        </p:nvGrpSpPr>
        <p:grpSpPr>
          <a:xfrm rot="10800000">
            <a:off x="6637550" y="4011763"/>
            <a:ext cx="572925" cy="787025"/>
            <a:chOff x="3127800" y="2228675"/>
            <a:chExt cx="572925" cy="787025"/>
          </a:xfrm>
        </p:grpSpPr>
        <p:sp>
          <p:nvSpPr>
            <p:cNvPr id="441" name="Google Shape;441;p10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0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0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0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0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0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0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0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0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0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0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0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0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0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5" name="Google Shape;455;p10"/>
          <p:cNvSpPr/>
          <p:nvPr/>
        </p:nvSpPr>
        <p:spPr>
          <a:xfrm>
            <a:off x="8214125" y="4661475"/>
            <a:ext cx="1223175" cy="348150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7"/>
                </a:moveTo>
                <a:cubicBezTo>
                  <a:pt x="12294" y="757"/>
                  <a:pt x="11286" y="2680"/>
                  <a:pt x="11060" y="3133"/>
                </a:cubicBezTo>
                <a:cubicBezTo>
                  <a:pt x="10535" y="4137"/>
                  <a:pt x="9918" y="5073"/>
                  <a:pt x="9211" y="5964"/>
                </a:cubicBezTo>
                <a:cubicBezTo>
                  <a:pt x="8343" y="7059"/>
                  <a:pt x="7293" y="8086"/>
                  <a:pt x="6152" y="8954"/>
                </a:cubicBezTo>
                <a:cubicBezTo>
                  <a:pt x="6152" y="8680"/>
                  <a:pt x="6175" y="8406"/>
                  <a:pt x="6221" y="8155"/>
                </a:cubicBezTo>
                <a:cubicBezTo>
                  <a:pt x="6335" y="7150"/>
                  <a:pt x="6609" y="6146"/>
                  <a:pt x="6997" y="5210"/>
                </a:cubicBezTo>
                <a:cubicBezTo>
                  <a:pt x="7727" y="3453"/>
                  <a:pt x="9119" y="1467"/>
                  <a:pt x="11037" y="828"/>
                </a:cubicBezTo>
                <a:cubicBezTo>
                  <a:pt x="11181" y="779"/>
                  <a:pt x="11300" y="757"/>
                  <a:pt x="11396" y="757"/>
                </a:cubicBezTo>
                <a:close/>
                <a:moveTo>
                  <a:pt x="20378" y="1722"/>
                </a:moveTo>
                <a:cubicBezTo>
                  <a:pt x="20648" y="1722"/>
                  <a:pt x="20842" y="1864"/>
                  <a:pt x="20874" y="2243"/>
                </a:cubicBezTo>
                <a:cubicBezTo>
                  <a:pt x="20897" y="2677"/>
                  <a:pt x="20669" y="3133"/>
                  <a:pt x="20464" y="3498"/>
                </a:cubicBezTo>
                <a:cubicBezTo>
                  <a:pt x="20190" y="4001"/>
                  <a:pt x="19893" y="4457"/>
                  <a:pt x="19573" y="4914"/>
                </a:cubicBezTo>
                <a:cubicBezTo>
                  <a:pt x="18980" y="5804"/>
                  <a:pt x="18295" y="6603"/>
                  <a:pt x="17542" y="7356"/>
                </a:cubicBezTo>
                <a:cubicBezTo>
                  <a:pt x="16720" y="8178"/>
                  <a:pt x="15807" y="8931"/>
                  <a:pt x="14849" y="9570"/>
                </a:cubicBezTo>
                <a:cubicBezTo>
                  <a:pt x="14871" y="9022"/>
                  <a:pt x="14940" y="8497"/>
                  <a:pt x="15054" y="7995"/>
                </a:cubicBezTo>
                <a:cubicBezTo>
                  <a:pt x="15282" y="7013"/>
                  <a:pt x="15670" y="6055"/>
                  <a:pt x="16218" y="5187"/>
                </a:cubicBezTo>
                <a:cubicBezTo>
                  <a:pt x="16743" y="4297"/>
                  <a:pt x="17451" y="3521"/>
                  <a:pt x="18250" y="2859"/>
                </a:cubicBezTo>
                <a:cubicBezTo>
                  <a:pt x="18559" y="2599"/>
                  <a:pt x="19705" y="1722"/>
                  <a:pt x="20378" y="1722"/>
                </a:cubicBezTo>
                <a:close/>
                <a:moveTo>
                  <a:pt x="28114" y="3492"/>
                </a:moveTo>
                <a:cubicBezTo>
                  <a:pt x="28388" y="3492"/>
                  <a:pt x="28574" y="3695"/>
                  <a:pt x="28544" y="4115"/>
                </a:cubicBezTo>
                <a:cubicBezTo>
                  <a:pt x="28498" y="4640"/>
                  <a:pt x="28247" y="5119"/>
                  <a:pt x="27996" y="5553"/>
                </a:cubicBezTo>
                <a:cubicBezTo>
                  <a:pt x="27517" y="6511"/>
                  <a:pt x="26923" y="7401"/>
                  <a:pt x="26238" y="8223"/>
                </a:cubicBezTo>
                <a:cubicBezTo>
                  <a:pt x="25691" y="8908"/>
                  <a:pt x="25097" y="9547"/>
                  <a:pt x="24435" y="10118"/>
                </a:cubicBezTo>
                <a:cubicBezTo>
                  <a:pt x="24390" y="9867"/>
                  <a:pt x="24390" y="9593"/>
                  <a:pt x="24390" y="9342"/>
                </a:cubicBezTo>
                <a:cubicBezTo>
                  <a:pt x="24435" y="8200"/>
                  <a:pt x="24892" y="7082"/>
                  <a:pt x="25439" y="6100"/>
                </a:cubicBezTo>
                <a:cubicBezTo>
                  <a:pt x="25987" y="5210"/>
                  <a:pt x="26718" y="4206"/>
                  <a:pt x="27631" y="3658"/>
                </a:cubicBezTo>
                <a:cubicBezTo>
                  <a:pt x="27803" y="3548"/>
                  <a:pt x="27971" y="3492"/>
                  <a:pt x="28114" y="3492"/>
                </a:cubicBezTo>
                <a:close/>
                <a:moveTo>
                  <a:pt x="36360" y="3658"/>
                </a:moveTo>
                <a:cubicBezTo>
                  <a:pt x="36925" y="3658"/>
                  <a:pt x="37034" y="4238"/>
                  <a:pt x="36989" y="4708"/>
                </a:cubicBezTo>
                <a:cubicBezTo>
                  <a:pt x="36898" y="5690"/>
                  <a:pt x="36304" y="6671"/>
                  <a:pt x="35779" y="7493"/>
                </a:cubicBezTo>
                <a:cubicBezTo>
                  <a:pt x="35232" y="8360"/>
                  <a:pt x="34592" y="9136"/>
                  <a:pt x="33839" y="9821"/>
                </a:cubicBezTo>
                <a:cubicBezTo>
                  <a:pt x="33679" y="9958"/>
                  <a:pt x="33520" y="10118"/>
                  <a:pt x="33337" y="10255"/>
                </a:cubicBezTo>
                <a:cubicBezTo>
                  <a:pt x="33109" y="9342"/>
                  <a:pt x="33154" y="8360"/>
                  <a:pt x="33383" y="7447"/>
                </a:cubicBezTo>
                <a:cubicBezTo>
                  <a:pt x="33657" y="6352"/>
                  <a:pt x="34204" y="5324"/>
                  <a:pt x="35003" y="4503"/>
                </a:cubicBezTo>
                <a:cubicBezTo>
                  <a:pt x="35346" y="4137"/>
                  <a:pt x="35802" y="3658"/>
                  <a:pt x="36327" y="3658"/>
                </a:cubicBezTo>
                <a:cubicBezTo>
                  <a:pt x="36338" y="3658"/>
                  <a:pt x="36349" y="3658"/>
                  <a:pt x="36360" y="3658"/>
                </a:cubicBezTo>
                <a:close/>
                <a:moveTo>
                  <a:pt x="11404" y="1"/>
                </a:moveTo>
                <a:cubicBezTo>
                  <a:pt x="11366" y="1"/>
                  <a:pt x="11327" y="3"/>
                  <a:pt x="11288" y="6"/>
                </a:cubicBezTo>
                <a:cubicBezTo>
                  <a:pt x="10169" y="120"/>
                  <a:pt x="9051" y="1056"/>
                  <a:pt x="8298" y="1809"/>
                </a:cubicBezTo>
                <a:cubicBezTo>
                  <a:pt x="6609" y="3544"/>
                  <a:pt x="5696" y="5941"/>
                  <a:pt x="5445" y="8315"/>
                </a:cubicBezTo>
                <a:cubicBezTo>
                  <a:pt x="5399" y="8680"/>
                  <a:pt x="5376" y="9068"/>
                  <a:pt x="5399" y="9456"/>
                </a:cubicBezTo>
                <a:cubicBezTo>
                  <a:pt x="4988" y="9730"/>
                  <a:pt x="4577" y="9981"/>
                  <a:pt x="4121" y="10186"/>
                </a:cubicBezTo>
                <a:cubicBezTo>
                  <a:pt x="3339" y="10585"/>
                  <a:pt x="2484" y="10851"/>
                  <a:pt x="1619" y="10851"/>
                </a:cubicBezTo>
                <a:cubicBezTo>
                  <a:pt x="1297" y="10851"/>
                  <a:pt x="973" y="10814"/>
                  <a:pt x="651" y="10734"/>
                </a:cubicBezTo>
                <a:cubicBezTo>
                  <a:pt x="617" y="10726"/>
                  <a:pt x="584" y="10722"/>
                  <a:pt x="552" y="10722"/>
                </a:cubicBezTo>
                <a:cubicBezTo>
                  <a:pt x="146" y="10722"/>
                  <a:pt x="1" y="11358"/>
                  <a:pt x="446" y="11464"/>
                </a:cubicBezTo>
                <a:cubicBezTo>
                  <a:pt x="848" y="11567"/>
                  <a:pt x="1248" y="11615"/>
                  <a:pt x="1644" y="11615"/>
                </a:cubicBezTo>
                <a:cubicBezTo>
                  <a:pt x="3000" y="11615"/>
                  <a:pt x="4311" y="11060"/>
                  <a:pt x="5513" y="10300"/>
                </a:cubicBezTo>
                <a:cubicBezTo>
                  <a:pt x="5627" y="10780"/>
                  <a:pt x="5787" y="11236"/>
                  <a:pt x="6084" y="11624"/>
                </a:cubicBezTo>
                <a:cubicBezTo>
                  <a:pt x="6685" y="12477"/>
                  <a:pt x="7648" y="12820"/>
                  <a:pt x="8651" y="12820"/>
                </a:cubicBezTo>
                <a:cubicBezTo>
                  <a:pt x="8830" y="12820"/>
                  <a:pt x="9009" y="12809"/>
                  <a:pt x="9188" y="12788"/>
                </a:cubicBezTo>
                <a:cubicBezTo>
                  <a:pt x="10398" y="12628"/>
                  <a:pt x="11585" y="12172"/>
                  <a:pt x="12703" y="11647"/>
                </a:cubicBezTo>
                <a:cubicBezTo>
                  <a:pt x="13205" y="11419"/>
                  <a:pt x="13707" y="11145"/>
                  <a:pt x="14187" y="10871"/>
                </a:cubicBezTo>
                <a:cubicBezTo>
                  <a:pt x="14278" y="11350"/>
                  <a:pt x="14461" y="11807"/>
                  <a:pt x="14734" y="12218"/>
                </a:cubicBezTo>
                <a:cubicBezTo>
                  <a:pt x="15374" y="13199"/>
                  <a:pt x="16492" y="13747"/>
                  <a:pt x="17633" y="13884"/>
                </a:cubicBezTo>
                <a:cubicBezTo>
                  <a:pt x="17852" y="13912"/>
                  <a:pt x="18071" y="13926"/>
                  <a:pt x="18290" y="13926"/>
                </a:cubicBezTo>
                <a:cubicBezTo>
                  <a:pt x="20353" y="13926"/>
                  <a:pt x="22396" y="12721"/>
                  <a:pt x="24047" y="11442"/>
                </a:cubicBezTo>
                <a:cubicBezTo>
                  <a:pt x="24207" y="11738"/>
                  <a:pt x="24390" y="12035"/>
                  <a:pt x="24663" y="12286"/>
                </a:cubicBezTo>
                <a:cubicBezTo>
                  <a:pt x="25460" y="13072"/>
                  <a:pt x="26493" y="13364"/>
                  <a:pt x="27566" y="13364"/>
                </a:cubicBezTo>
                <a:cubicBezTo>
                  <a:pt x="28800" y="13364"/>
                  <a:pt x="30085" y="12978"/>
                  <a:pt x="31123" y="12514"/>
                </a:cubicBezTo>
                <a:cubicBezTo>
                  <a:pt x="31785" y="12218"/>
                  <a:pt x="32424" y="11852"/>
                  <a:pt x="33017" y="11442"/>
                </a:cubicBezTo>
                <a:cubicBezTo>
                  <a:pt x="33291" y="11898"/>
                  <a:pt x="33657" y="12309"/>
                  <a:pt x="34136" y="12628"/>
                </a:cubicBezTo>
                <a:cubicBezTo>
                  <a:pt x="34966" y="13164"/>
                  <a:pt x="35990" y="13341"/>
                  <a:pt x="36979" y="13341"/>
                </a:cubicBezTo>
                <a:cubicBezTo>
                  <a:pt x="37214" y="13341"/>
                  <a:pt x="37446" y="13331"/>
                  <a:pt x="37674" y="13313"/>
                </a:cubicBezTo>
                <a:cubicBezTo>
                  <a:pt x="40436" y="13085"/>
                  <a:pt x="42946" y="11875"/>
                  <a:pt x="45206" y="10369"/>
                </a:cubicBezTo>
                <a:cubicBezTo>
                  <a:pt x="46393" y="9593"/>
                  <a:pt x="47489" y="8771"/>
                  <a:pt x="48607" y="7926"/>
                </a:cubicBezTo>
                <a:cubicBezTo>
                  <a:pt x="48927" y="7682"/>
                  <a:pt x="48720" y="7190"/>
                  <a:pt x="48420" y="7190"/>
                </a:cubicBezTo>
                <a:cubicBezTo>
                  <a:pt x="48356" y="7190"/>
                  <a:pt x="48288" y="7212"/>
                  <a:pt x="48219" y="7265"/>
                </a:cubicBezTo>
                <a:cubicBezTo>
                  <a:pt x="46393" y="8657"/>
                  <a:pt x="44544" y="10049"/>
                  <a:pt x="42490" y="11099"/>
                </a:cubicBezTo>
                <a:cubicBezTo>
                  <a:pt x="40878" y="11915"/>
                  <a:pt x="38965" y="12605"/>
                  <a:pt x="37108" y="12605"/>
                </a:cubicBezTo>
                <a:cubicBezTo>
                  <a:pt x="36730" y="12605"/>
                  <a:pt x="36355" y="12576"/>
                  <a:pt x="35985" y="12514"/>
                </a:cubicBezTo>
                <a:cubicBezTo>
                  <a:pt x="35003" y="12332"/>
                  <a:pt x="34113" y="11852"/>
                  <a:pt x="33634" y="10985"/>
                </a:cubicBezTo>
                <a:cubicBezTo>
                  <a:pt x="34798" y="10072"/>
                  <a:pt x="35779" y="8954"/>
                  <a:pt x="36555" y="7698"/>
                </a:cubicBezTo>
                <a:cubicBezTo>
                  <a:pt x="37126" y="6762"/>
                  <a:pt x="37765" y="5575"/>
                  <a:pt x="37765" y="4457"/>
                </a:cubicBezTo>
                <a:cubicBezTo>
                  <a:pt x="37747" y="3547"/>
                  <a:pt x="37134" y="2913"/>
                  <a:pt x="36331" y="2913"/>
                </a:cubicBezTo>
                <a:cubicBezTo>
                  <a:pt x="36127" y="2913"/>
                  <a:pt x="35910" y="2954"/>
                  <a:pt x="35688" y="3042"/>
                </a:cubicBezTo>
                <a:cubicBezTo>
                  <a:pt x="34547" y="3521"/>
                  <a:pt x="33679" y="4754"/>
                  <a:pt x="33177" y="5827"/>
                </a:cubicBezTo>
                <a:cubicBezTo>
                  <a:pt x="32607" y="6991"/>
                  <a:pt x="32333" y="8292"/>
                  <a:pt x="32470" y="9593"/>
                </a:cubicBezTo>
                <a:cubicBezTo>
                  <a:pt x="32493" y="9981"/>
                  <a:pt x="32584" y="10369"/>
                  <a:pt x="32721" y="10734"/>
                </a:cubicBezTo>
                <a:cubicBezTo>
                  <a:pt x="31443" y="11647"/>
                  <a:pt x="29959" y="12355"/>
                  <a:pt x="28430" y="12537"/>
                </a:cubicBezTo>
                <a:cubicBezTo>
                  <a:pt x="28160" y="12576"/>
                  <a:pt x="27882" y="12598"/>
                  <a:pt x="27603" y="12598"/>
                </a:cubicBezTo>
                <a:cubicBezTo>
                  <a:pt x="26888" y="12598"/>
                  <a:pt x="26167" y="12452"/>
                  <a:pt x="25576" y="12058"/>
                </a:cubicBezTo>
                <a:cubicBezTo>
                  <a:pt x="25143" y="11761"/>
                  <a:pt x="24846" y="11373"/>
                  <a:pt x="24663" y="10917"/>
                </a:cubicBezTo>
                <a:cubicBezTo>
                  <a:pt x="24732" y="10871"/>
                  <a:pt x="24800" y="10825"/>
                  <a:pt x="24846" y="10757"/>
                </a:cubicBezTo>
                <a:cubicBezTo>
                  <a:pt x="25828" y="9912"/>
                  <a:pt x="26695" y="8954"/>
                  <a:pt x="27448" y="7926"/>
                </a:cubicBezTo>
                <a:cubicBezTo>
                  <a:pt x="28133" y="6945"/>
                  <a:pt x="28932" y="5804"/>
                  <a:pt x="29228" y="4617"/>
                </a:cubicBezTo>
                <a:cubicBezTo>
                  <a:pt x="29431" y="3765"/>
                  <a:pt x="29094" y="2716"/>
                  <a:pt x="28168" y="2716"/>
                </a:cubicBezTo>
                <a:cubicBezTo>
                  <a:pt x="28051" y="2716"/>
                  <a:pt x="27926" y="2732"/>
                  <a:pt x="27790" y="2768"/>
                </a:cubicBezTo>
                <a:cubicBezTo>
                  <a:pt x="27197" y="2905"/>
                  <a:pt x="26718" y="3361"/>
                  <a:pt x="26307" y="3772"/>
                </a:cubicBezTo>
                <a:cubicBezTo>
                  <a:pt x="25850" y="4229"/>
                  <a:pt x="25439" y="4731"/>
                  <a:pt x="25074" y="5279"/>
                </a:cubicBezTo>
                <a:cubicBezTo>
                  <a:pt x="24116" y="6717"/>
                  <a:pt x="23271" y="8908"/>
                  <a:pt x="23750" y="10688"/>
                </a:cubicBezTo>
                <a:cubicBezTo>
                  <a:pt x="22952" y="11327"/>
                  <a:pt x="22107" y="11875"/>
                  <a:pt x="21217" y="12332"/>
                </a:cubicBezTo>
                <a:cubicBezTo>
                  <a:pt x="20324" y="12778"/>
                  <a:pt x="19167" y="13136"/>
                  <a:pt x="18079" y="13136"/>
                </a:cubicBezTo>
                <a:cubicBezTo>
                  <a:pt x="16886" y="13136"/>
                  <a:pt x="15776" y="12705"/>
                  <a:pt x="15191" y="11487"/>
                </a:cubicBezTo>
                <a:cubicBezTo>
                  <a:pt x="15031" y="11168"/>
                  <a:pt x="14940" y="10802"/>
                  <a:pt x="14894" y="10437"/>
                </a:cubicBezTo>
                <a:cubicBezTo>
                  <a:pt x="15282" y="10209"/>
                  <a:pt x="15647" y="9958"/>
                  <a:pt x="16013" y="9684"/>
                </a:cubicBezTo>
                <a:cubicBezTo>
                  <a:pt x="18021" y="8155"/>
                  <a:pt x="19756" y="6260"/>
                  <a:pt x="21011" y="4069"/>
                </a:cubicBezTo>
                <a:cubicBezTo>
                  <a:pt x="21491" y="3270"/>
                  <a:pt x="22061" y="1923"/>
                  <a:pt x="21126" y="1216"/>
                </a:cubicBezTo>
                <a:cubicBezTo>
                  <a:pt x="20879" y="1026"/>
                  <a:pt x="20609" y="948"/>
                  <a:pt x="20328" y="948"/>
                </a:cubicBezTo>
                <a:cubicBezTo>
                  <a:pt x="19465" y="948"/>
                  <a:pt x="18510" y="1686"/>
                  <a:pt x="17907" y="2152"/>
                </a:cubicBezTo>
                <a:cubicBezTo>
                  <a:pt x="15990" y="3658"/>
                  <a:pt x="14620" y="5941"/>
                  <a:pt x="14209" y="8360"/>
                </a:cubicBezTo>
                <a:cubicBezTo>
                  <a:pt x="14118" y="8908"/>
                  <a:pt x="14072" y="9479"/>
                  <a:pt x="14095" y="10049"/>
                </a:cubicBezTo>
                <a:cubicBezTo>
                  <a:pt x="13547" y="10392"/>
                  <a:pt x="12977" y="10688"/>
                  <a:pt x="12383" y="10962"/>
                </a:cubicBezTo>
                <a:cubicBezTo>
                  <a:pt x="11422" y="11408"/>
                  <a:pt x="9924" y="12075"/>
                  <a:pt x="8628" y="12075"/>
                </a:cubicBezTo>
                <a:cubicBezTo>
                  <a:pt x="7801" y="12075"/>
                  <a:pt x="7057" y="11804"/>
                  <a:pt x="6586" y="11031"/>
                </a:cubicBezTo>
                <a:cubicBezTo>
                  <a:pt x="6380" y="10666"/>
                  <a:pt x="6266" y="10277"/>
                  <a:pt x="6198" y="9844"/>
                </a:cubicBezTo>
                <a:cubicBezTo>
                  <a:pt x="6746" y="9456"/>
                  <a:pt x="7248" y="9045"/>
                  <a:pt x="7727" y="8611"/>
                </a:cubicBezTo>
                <a:cubicBezTo>
                  <a:pt x="9690" y="6877"/>
                  <a:pt x="11311" y="4685"/>
                  <a:pt x="12315" y="2243"/>
                </a:cubicBezTo>
                <a:cubicBezTo>
                  <a:pt x="12498" y="1764"/>
                  <a:pt x="12657" y="1216"/>
                  <a:pt x="12475" y="714"/>
                </a:cubicBezTo>
                <a:cubicBezTo>
                  <a:pt x="12306" y="250"/>
                  <a:pt x="11866" y="1"/>
                  <a:pt x="1140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6" name="Google Shape;456;p10"/>
          <p:cNvGrpSpPr/>
          <p:nvPr/>
        </p:nvGrpSpPr>
        <p:grpSpPr>
          <a:xfrm>
            <a:off x="844175" y="-291475"/>
            <a:ext cx="446250" cy="453375"/>
            <a:chOff x="4350100" y="1147775"/>
            <a:chExt cx="446250" cy="453375"/>
          </a:xfrm>
        </p:grpSpPr>
        <p:sp>
          <p:nvSpPr>
            <p:cNvPr id="457" name="Google Shape;457;p10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0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0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Encode Sans"/>
              <a:buChar char="●"/>
              <a:defRPr sz="18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●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●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8" r:id="rId9"/>
    <p:sldLayoutId id="2147483661" r:id="rId10"/>
    <p:sldLayoutId id="2147483662" r:id="rId11"/>
    <p:sldLayoutId id="2147483669" r:id="rId12"/>
    <p:sldLayoutId id="2147483672" r:id="rId13"/>
    <p:sldLayoutId id="2147483675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orient="horz">
          <p15:clr>
            <a:srgbClr val="EA4335"/>
          </p15:clr>
        </p15:guide>
        <p15:guide id="4">
          <p15:clr>
            <a:srgbClr val="EA4335"/>
          </p15:clr>
        </p15:guide>
        <p15:guide id="5" orient="horz" pos="3240">
          <p15:clr>
            <a:srgbClr val="EA4335"/>
          </p15:clr>
        </p15:guide>
        <p15:guide id="6" pos="576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 pos="2903">
          <p15:clr>
            <a:srgbClr val="EA4335"/>
          </p15:clr>
        </p15:guide>
        <p15:guide id="9" pos="449">
          <p15:clr>
            <a:srgbClr val="EA4335"/>
          </p15:clr>
        </p15:guide>
        <p15:guide id="10" pos="531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6" Type="http://schemas.openxmlformats.org/officeDocument/2006/relationships/image" Target="../media/image23.png"/><Relationship Id="rId5" Type="http://schemas.openxmlformats.org/officeDocument/2006/relationships/image" Target="../media/image21.jp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1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6" Type="http://schemas.openxmlformats.org/officeDocument/2006/relationships/image" Target="../media/image23.png"/><Relationship Id="rId5" Type="http://schemas.openxmlformats.org/officeDocument/2006/relationships/image" Target="../media/image21.jp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1.xml"/><Relationship Id="rId4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2.xml"/><Relationship Id="rId4" Type="http://schemas.openxmlformats.org/officeDocument/2006/relationships/image" Target="../media/image29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310.png"/><Relationship Id="rId18" Type="http://schemas.openxmlformats.org/officeDocument/2006/relationships/customXml" Target="../ink/ink8.xml"/><Relationship Id="rId3" Type="http://schemas.openxmlformats.org/officeDocument/2006/relationships/image" Target="../media/image31.png"/><Relationship Id="rId7" Type="http://schemas.openxmlformats.org/officeDocument/2006/relationships/image" Target="../media/image28.png"/><Relationship Id="rId12" Type="http://schemas.openxmlformats.org/officeDocument/2006/relationships/customXml" Target="../ink/ink5.xml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2.xml"/><Relationship Id="rId11" Type="http://schemas.openxmlformats.org/officeDocument/2006/relationships/image" Target="../media/image300.png"/><Relationship Id="rId5" Type="http://schemas.openxmlformats.org/officeDocument/2006/relationships/image" Target="../media/image270.png"/><Relationship Id="rId15" Type="http://schemas.openxmlformats.org/officeDocument/2006/relationships/image" Target="../media/image32.png"/><Relationship Id="rId10" Type="http://schemas.openxmlformats.org/officeDocument/2006/relationships/customXml" Target="../ink/ink4.xml"/><Relationship Id="rId19" Type="http://schemas.openxmlformats.org/officeDocument/2006/relationships/image" Target="../media/image34.png"/><Relationship Id="rId4" Type="http://schemas.openxmlformats.org/officeDocument/2006/relationships/customXml" Target="../ink/ink1.xml"/><Relationship Id="rId9" Type="http://schemas.openxmlformats.org/officeDocument/2006/relationships/image" Target="../media/image29.png"/><Relationship Id="rId14" Type="http://schemas.openxmlformats.org/officeDocument/2006/relationships/customXml" Target="../ink/ink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Relationship Id="rId4" Type="http://schemas.openxmlformats.org/officeDocument/2006/relationships/image" Target="../media/image3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8.xml"/><Relationship Id="rId3" Type="http://schemas.openxmlformats.org/officeDocument/2006/relationships/image" Target="../media/image11.png"/><Relationship Id="rId7" Type="http://schemas.openxmlformats.org/officeDocument/2006/relationships/slide" Target="slide4.xml"/><Relationship Id="rId12" Type="http://schemas.openxmlformats.org/officeDocument/2006/relationships/image" Target="../media/image12.png"/><Relationship Id="rId2" Type="http://schemas.openxmlformats.org/officeDocument/2006/relationships/image" Target="../media/image10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slide" Target="slide12.xml"/><Relationship Id="rId5" Type="http://schemas.openxmlformats.org/officeDocument/2006/relationships/image" Target="../media/image13.png"/><Relationship Id="rId15" Type="http://schemas.openxmlformats.org/officeDocument/2006/relationships/slide" Target="slide21.xml"/><Relationship Id="rId10" Type="http://schemas.openxmlformats.org/officeDocument/2006/relationships/image" Target="../media/image11.png"/><Relationship Id="rId4" Type="http://schemas.openxmlformats.org/officeDocument/2006/relationships/image" Target="../media/image12.png"/><Relationship Id="rId9" Type="http://schemas.openxmlformats.org/officeDocument/2006/relationships/slide" Target="slide9.xml"/><Relationship Id="rId1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5" Type="http://schemas.openxmlformats.org/officeDocument/2006/relationships/image" Target="../media/image17.jp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BDFCA3-63CC-420F-876A-216C6C11B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25" y="931025"/>
            <a:ext cx="3583562" cy="3497580"/>
          </a:xfrm>
          <a:prstGeom prst="rect">
            <a:avLst/>
          </a:prstGeom>
        </p:spPr>
      </p:pic>
      <p:sp>
        <p:nvSpPr>
          <p:cNvPr id="1744" name="Google Shape;1744;p37"/>
          <p:cNvSpPr txBox="1">
            <a:spLocks noGrp="1"/>
          </p:cNvSpPr>
          <p:nvPr>
            <p:ph type="ctrTitle"/>
          </p:nvPr>
        </p:nvSpPr>
        <p:spPr>
          <a:xfrm>
            <a:off x="3353553" y="1166616"/>
            <a:ext cx="5536055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imesNewRomanPS-BoldItalicMT"/>
              </a:rPr>
              <a:t>Management of Depression and Anxiety in Patients with COVID-19</a:t>
            </a:r>
            <a:endParaRPr sz="2400" b="1" dirty="0">
              <a:latin typeface="TimesNewRomanPS-BoldItalicMT"/>
            </a:endParaRPr>
          </a:p>
        </p:txBody>
      </p:sp>
      <p:sp>
        <p:nvSpPr>
          <p:cNvPr id="1745" name="Google Shape;1745;p37"/>
          <p:cNvSpPr txBox="1">
            <a:spLocks noGrp="1"/>
          </p:cNvSpPr>
          <p:nvPr>
            <p:ph type="subTitle" idx="1"/>
          </p:nvPr>
        </p:nvSpPr>
        <p:spPr>
          <a:xfrm>
            <a:off x="2924477" y="3144644"/>
            <a:ext cx="630168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Leila Kamalzadeh, M.D.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Geriatric Psychiatrist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Professor of Psychiatry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Iran University of Medical Sciences</a:t>
            </a:r>
            <a:endParaRPr sz="18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11F475-F617-4835-AE53-D87838B60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5077" y="136861"/>
            <a:ext cx="1244280" cy="10701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3314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p4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imesNewRomanPS-BoldItalicMT"/>
              </a:rPr>
              <a:t>Pathogenesis</a:t>
            </a:r>
            <a:endParaRPr b="1" dirty="0">
              <a:latin typeface="TimesNewRomanPS-BoldItalicMT"/>
            </a:endParaRPr>
          </a:p>
        </p:txBody>
      </p:sp>
      <p:sp>
        <p:nvSpPr>
          <p:cNvPr id="1888" name="Google Shape;1888;p41"/>
          <p:cNvSpPr txBox="1">
            <a:spLocks noGrp="1"/>
          </p:cNvSpPr>
          <p:nvPr>
            <p:ph type="body" idx="1"/>
          </p:nvPr>
        </p:nvSpPr>
        <p:spPr>
          <a:xfrm>
            <a:off x="713226" y="3537737"/>
            <a:ext cx="3605202" cy="13397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effect of CNS infection with COVID-19</a:t>
            </a:r>
          </a:p>
          <a:p>
            <a:pPr marL="285750" indent="-285750"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Encephalopathy secondary to the massive inflammatory response or medication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9" name="Google Shape;1889;p41"/>
          <p:cNvSpPr txBox="1">
            <a:spLocks noGrp="1"/>
          </p:cNvSpPr>
          <p:nvPr>
            <p:ph type="body" idx="2"/>
          </p:nvPr>
        </p:nvSpPr>
        <p:spPr>
          <a:xfrm>
            <a:off x="4755499" y="3537737"/>
            <a:ext cx="4065771" cy="11607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171450" indent="-171450" algn="l"/>
            <a:r>
              <a:rPr lang="en-US" dirty="0">
                <a:latin typeface="TimesNewRoman"/>
              </a:rPr>
              <a:t>Critical illness and resultant ICU stays results to extreme physiological and psychological stressor</a:t>
            </a:r>
          </a:p>
          <a:p>
            <a:pPr marL="171450" indent="-171450" algn="l"/>
            <a:endParaRPr lang="en-US" dirty="0">
              <a:latin typeface="TimesNewRoman"/>
            </a:endParaRPr>
          </a:p>
          <a:p>
            <a:pPr marL="171450" indent="-171450" algn="l"/>
            <a:r>
              <a:rPr lang="en-US" dirty="0">
                <a:latin typeface="TimesNewRoman"/>
              </a:rPr>
              <a:t>Fear of infecting family members</a:t>
            </a:r>
            <a:endParaRPr dirty="0">
              <a:latin typeface="TimesNewRoman"/>
            </a:endParaRPr>
          </a:p>
        </p:txBody>
      </p:sp>
      <p:grpSp>
        <p:nvGrpSpPr>
          <p:cNvPr id="1890" name="Google Shape;1890;p41"/>
          <p:cNvGrpSpPr/>
          <p:nvPr/>
        </p:nvGrpSpPr>
        <p:grpSpPr>
          <a:xfrm>
            <a:off x="5067288" y="1433742"/>
            <a:ext cx="2786512" cy="1764719"/>
            <a:chOff x="5667713" y="1288225"/>
            <a:chExt cx="2329275" cy="1479600"/>
          </a:xfrm>
        </p:grpSpPr>
        <p:sp>
          <p:nvSpPr>
            <p:cNvPr id="1891" name="Google Shape;1891;p41"/>
            <p:cNvSpPr/>
            <p:nvPr/>
          </p:nvSpPr>
          <p:spPr>
            <a:xfrm>
              <a:off x="7728138" y="2489375"/>
              <a:ext cx="52025" cy="60025"/>
            </a:xfrm>
            <a:custGeom>
              <a:avLst/>
              <a:gdLst/>
              <a:ahLst/>
              <a:cxnLst/>
              <a:rect l="l" t="t" r="r" b="b"/>
              <a:pathLst>
                <a:path w="2081" h="2401" extrusionOk="0">
                  <a:moveTo>
                    <a:pt x="2080" y="1"/>
                  </a:moveTo>
                  <a:cubicBezTo>
                    <a:pt x="1707" y="97"/>
                    <a:pt x="1355" y="246"/>
                    <a:pt x="1035" y="427"/>
                  </a:cubicBezTo>
                  <a:cubicBezTo>
                    <a:pt x="694" y="619"/>
                    <a:pt x="150" y="918"/>
                    <a:pt x="75" y="1334"/>
                  </a:cubicBezTo>
                  <a:cubicBezTo>
                    <a:pt x="0" y="1697"/>
                    <a:pt x="235" y="2070"/>
                    <a:pt x="395" y="2401"/>
                  </a:cubicBezTo>
                  <a:cubicBezTo>
                    <a:pt x="992" y="1633"/>
                    <a:pt x="1547" y="833"/>
                    <a:pt x="2080" y="1"/>
                  </a:cubicBezTo>
                  <a:close/>
                </a:path>
              </a:pathLst>
            </a:custGeom>
            <a:solidFill>
              <a:srgbClr val="C8E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1"/>
            <p:cNvSpPr/>
            <p:nvPr/>
          </p:nvSpPr>
          <p:spPr>
            <a:xfrm>
              <a:off x="5705313" y="1357875"/>
              <a:ext cx="1316650" cy="934450"/>
            </a:xfrm>
            <a:custGeom>
              <a:avLst/>
              <a:gdLst/>
              <a:ahLst/>
              <a:cxnLst/>
              <a:rect l="l" t="t" r="r" b="b"/>
              <a:pathLst>
                <a:path w="52666" h="37378" extrusionOk="0">
                  <a:moveTo>
                    <a:pt x="21003" y="0"/>
                  </a:moveTo>
                  <a:cubicBezTo>
                    <a:pt x="18644" y="0"/>
                    <a:pt x="16275" y="503"/>
                    <a:pt x="14103" y="1417"/>
                  </a:cubicBezTo>
                  <a:cubicBezTo>
                    <a:pt x="7521" y="4180"/>
                    <a:pt x="2859" y="10431"/>
                    <a:pt x="1067" y="17237"/>
                  </a:cubicBezTo>
                  <a:cubicBezTo>
                    <a:pt x="0" y="21291"/>
                    <a:pt x="459" y="26272"/>
                    <a:pt x="2059" y="30145"/>
                  </a:cubicBezTo>
                  <a:cubicBezTo>
                    <a:pt x="3297" y="33132"/>
                    <a:pt x="5441" y="35798"/>
                    <a:pt x="8246" y="37377"/>
                  </a:cubicBezTo>
                  <a:lnTo>
                    <a:pt x="19010" y="36524"/>
                  </a:lnTo>
                  <a:lnTo>
                    <a:pt x="19010" y="27318"/>
                  </a:lnTo>
                  <a:lnTo>
                    <a:pt x="18978" y="27318"/>
                  </a:lnTo>
                  <a:cubicBezTo>
                    <a:pt x="18978" y="26710"/>
                    <a:pt x="19458" y="26230"/>
                    <a:pt x="20055" y="26230"/>
                  </a:cubicBezTo>
                  <a:lnTo>
                    <a:pt x="20365" y="26230"/>
                  </a:lnTo>
                  <a:lnTo>
                    <a:pt x="20365" y="21717"/>
                  </a:lnTo>
                  <a:lnTo>
                    <a:pt x="18327" y="21717"/>
                  </a:lnTo>
                  <a:lnTo>
                    <a:pt x="27170" y="5770"/>
                  </a:lnTo>
                  <a:cubicBezTo>
                    <a:pt x="27512" y="5130"/>
                    <a:pt x="28195" y="4735"/>
                    <a:pt x="28909" y="4735"/>
                  </a:cubicBezTo>
                  <a:lnTo>
                    <a:pt x="52666" y="4735"/>
                  </a:lnTo>
                  <a:lnTo>
                    <a:pt x="52666" y="1108"/>
                  </a:lnTo>
                  <a:lnTo>
                    <a:pt x="52346" y="1108"/>
                  </a:lnTo>
                  <a:cubicBezTo>
                    <a:pt x="52079" y="1108"/>
                    <a:pt x="51866" y="969"/>
                    <a:pt x="51738" y="756"/>
                  </a:cubicBezTo>
                  <a:cubicBezTo>
                    <a:pt x="50682" y="1151"/>
                    <a:pt x="49636" y="1567"/>
                    <a:pt x="48569" y="1940"/>
                  </a:cubicBezTo>
                  <a:cubicBezTo>
                    <a:pt x="45241" y="3081"/>
                    <a:pt x="41774" y="3839"/>
                    <a:pt x="38286" y="4180"/>
                  </a:cubicBezTo>
                  <a:cubicBezTo>
                    <a:pt x="37904" y="4216"/>
                    <a:pt x="37531" y="4233"/>
                    <a:pt x="37165" y="4233"/>
                  </a:cubicBezTo>
                  <a:cubicBezTo>
                    <a:pt x="32969" y="4233"/>
                    <a:pt x="29733" y="2009"/>
                    <a:pt x="25730" y="724"/>
                  </a:cubicBezTo>
                  <a:cubicBezTo>
                    <a:pt x="24203" y="232"/>
                    <a:pt x="22605" y="0"/>
                    <a:pt x="21003" y="0"/>
                  </a:cubicBezTo>
                  <a:close/>
                </a:path>
              </a:pathLst>
            </a:custGeom>
            <a:solidFill>
              <a:srgbClr val="DFDC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1"/>
            <p:cNvSpPr/>
            <p:nvPr/>
          </p:nvSpPr>
          <p:spPr>
            <a:xfrm>
              <a:off x="7433963" y="2359775"/>
              <a:ext cx="279250" cy="366975"/>
            </a:xfrm>
            <a:custGeom>
              <a:avLst/>
              <a:gdLst/>
              <a:ahLst/>
              <a:cxnLst/>
              <a:rect l="l" t="t" r="r" b="b"/>
              <a:pathLst>
                <a:path w="11170" h="14679" extrusionOk="0">
                  <a:moveTo>
                    <a:pt x="2092" y="0"/>
                  </a:moveTo>
                  <a:lnTo>
                    <a:pt x="2092" y="8897"/>
                  </a:lnTo>
                  <a:cubicBezTo>
                    <a:pt x="2092" y="9494"/>
                    <a:pt x="1612" y="9974"/>
                    <a:pt x="1014" y="9974"/>
                  </a:cubicBezTo>
                  <a:lnTo>
                    <a:pt x="705" y="9974"/>
                  </a:lnTo>
                  <a:lnTo>
                    <a:pt x="705" y="12876"/>
                  </a:lnTo>
                  <a:cubicBezTo>
                    <a:pt x="705" y="13569"/>
                    <a:pt x="438" y="14209"/>
                    <a:pt x="1" y="14679"/>
                  </a:cubicBezTo>
                  <a:lnTo>
                    <a:pt x="481" y="14679"/>
                  </a:lnTo>
                  <a:cubicBezTo>
                    <a:pt x="1441" y="14359"/>
                    <a:pt x="2380" y="14028"/>
                    <a:pt x="3361" y="13718"/>
                  </a:cubicBezTo>
                  <a:cubicBezTo>
                    <a:pt x="6188" y="12812"/>
                    <a:pt x="9090" y="11222"/>
                    <a:pt x="11031" y="8950"/>
                  </a:cubicBezTo>
                  <a:cubicBezTo>
                    <a:pt x="11074" y="8897"/>
                    <a:pt x="11127" y="8843"/>
                    <a:pt x="11170" y="8790"/>
                  </a:cubicBezTo>
                  <a:cubicBezTo>
                    <a:pt x="11159" y="8769"/>
                    <a:pt x="11159" y="8747"/>
                    <a:pt x="11138" y="8737"/>
                  </a:cubicBezTo>
                  <a:cubicBezTo>
                    <a:pt x="11021" y="8502"/>
                    <a:pt x="10903" y="8267"/>
                    <a:pt x="10786" y="8043"/>
                  </a:cubicBezTo>
                  <a:cubicBezTo>
                    <a:pt x="10348" y="7211"/>
                    <a:pt x="9207" y="6657"/>
                    <a:pt x="8482" y="6091"/>
                  </a:cubicBezTo>
                  <a:cubicBezTo>
                    <a:pt x="8087" y="5803"/>
                    <a:pt x="7756" y="5515"/>
                    <a:pt x="7447" y="5195"/>
                  </a:cubicBezTo>
                  <a:lnTo>
                    <a:pt x="7426" y="5174"/>
                  </a:lnTo>
                  <a:cubicBezTo>
                    <a:pt x="7383" y="5131"/>
                    <a:pt x="7362" y="5089"/>
                    <a:pt x="7319" y="5057"/>
                  </a:cubicBezTo>
                  <a:lnTo>
                    <a:pt x="7276" y="5014"/>
                  </a:lnTo>
                  <a:cubicBezTo>
                    <a:pt x="7234" y="4971"/>
                    <a:pt x="7212" y="4929"/>
                    <a:pt x="7180" y="4897"/>
                  </a:cubicBezTo>
                  <a:lnTo>
                    <a:pt x="7159" y="4865"/>
                  </a:lnTo>
                  <a:cubicBezTo>
                    <a:pt x="7106" y="4811"/>
                    <a:pt x="7063" y="4747"/>
                    <a:pt x="7010" y="4694"/>
                  </a:cubicBezTo>
                  <a:cubicBezTo>
                    <a:pt x="6967" y="4715"/>
                    <a:pt x="6935" y="4747"/>
                    <a:pt x="6892" y="4790"/>
                  </a:cubicBezTo>
                  <a:lnTo>
                    <a:pt x="6167" y="3990"/>
                  </a:lnTo>
                  <a:cubicBezTo>
                    <a:pt x="5399" y="3104"/>
                    <a:pt x="4631" y="2230"/>
                    <a:pt x="3756" y="1440"/>
                  </a:cubicBezTo>
                  <a:cubicBezTo>
                    <a:pt x="3212" y="950"/>
                    <a:pt x="2668" y="470"/>
                    <a:pt x="2092" y="0"/>
                  </a:cubicBezTo>
                  <a:close/>
                </a:path>
              </a:pathLst>
            </a:custGeom>
            <a:solidFill>
              <a:srgbClr val="6FA0A4">
                <a:alpha val="31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1"/>
            <p:cNvSpPr/>
            <p:nvPr/>
          </p:nvSpPr>
          <p:spPr>
            <a:xfrm>
              <a:off x="7235288" y="1319725"/>
              <a:ext cx="720350" cy="1098725"/>
            </a:xfrm>
            <a:custGeom>
              <a:avLst/>
              <a:gdLst/>
              <a:ahLst/>
              <a:cxnLst/>
              <a:rect l="l" t="t" r="r" b="b"/>
              <a:pathLst>
                <a:path w="28814" h="43949" extrusionOk="0">
                  <a:moveTo>
                    <a:pt x="1717" y="0"/>
                  </a:moveTo>
                  <a:cubicBezTo>
                    <a:pt x="1349" y="0"/>
                    <a:pt x="979" y="7"/>
                    <a:pt x="609" y="20"/>
                  </a:cubicBezTo>
                  <a:cubicBezTo>
                    <a:pt x="854" y="127"/>
                    <a:pt x="1014" y="372"/>
                    <a:pt x="1014" y="650"/>
                  </a:cubicBezTo>
                  <a:lnTo>
                    <a:pt x="1014" y="1962"/>
                  </a:lnTo>
                  <a:cubicBezTo>
                    <a:pt x="1014" y="2346"/>
                    <a:pt x="705" y="2655"/>
                    <a:pt x="321" y="2655"/>
                  </a:cubicBezTo>
                  <a:lnTo>
                    <a:pt x="1" y="2655"/>
                  </a:lnTo>
                  <a:lnTo>
                    <a:pt x="1" y="6282"/>
                  </a:lnTo>
                  <a:lnTo>
                    <a:pt x="118" y="6282"/>
                  </a:lnTo>
                  <a:cubicBezTo>
                    <a:pt x="833" y="6282"/>
                    <a:pt x="1515" y="6677"/>
                    <a:pt x="1868" y="7306"/>
                  </a:cubicBezTo>
                  <a:lnTo>
                    <a:pt x="10700" y="23254"/>
                  </a:lnTo>
                  <a:lnTo>
                    <a:pt x="8663" y="23254"/>
                  </a:lnTo>
                  <a:lnTo>
                    <a:pt x="8663" y="27777"/>
                  </a:lnTo>
                  <a:lnTo>
                    <a:pt x="8972" y="27777"/>
                  </a:lnTo>
                  <a:cubicBezTo>
                    <a:pt x="9569" y="27777"/>
                    <a:pt x="10049" y="28257"/>
                    <a:pt x="10049" y="28855"/>
                  </a:cubicBezTo>
                  <a:lnTo>
                    <a:pt x="10049" y="32748"/>
                  </a:lnTo>
                  <a:cubicBezTo>
                    <a:pt x="10594" y="33175"/>
                    <a:pt x="11127" y="33623"/>
                    <a:pt x="11650" y="34092"/>
                  </a:cubicBezTo>
                  <a:cubicBezTo>
                    <a:pt x="11820" y="34252"/>
                    <a:pt x="12002" y="34412"/>
                    <a:pt x="12172" y="34583"/>
                  </a:cubicBezTo>
                  <a:cubicBezTo>
                    <a:pt x="14327" y="36716"/>
                    <a:pt x="16386" y="39266"/>
                    <a:pt x="18029" y="41965"/>
                  </a:cubicBezTo>
                  <a:cubicBezTo>
                    <a:pt x="18263" y="42349"/>
                    <a:pt x="18487" y="42744"/>
                    <a:pt x="18722" y="43149"/>
                  </a:cubicBezTo>
                  <a:lnTo>
                    <a:pt x="18583" y="43277"/>
                  </a:lnTo>
                  <a:lnTo>
                    <a:pt x="18786" y="43362"/>
                  </a:lnTo>
                  <a:lnTo>
                    <a:pt x="18797" y="43362"/>
                  </a:lnTo>
                  <a:cubicBezTo>
                    <a:pt x="18829" y="43373"/>
                    <a:pt x="18840" y="43373"/>
                    <a:pt x="18861" y="43384"/>
                  </a:cubicBezTo>
                  <a:lnTo>
                    <a:pt x="18882" y="43384"/>
                  </a:lnTo>
                  <a:cubicBezTo>
                    <a:pt x="18904" y="43405"/>
                    <a:pt x="18914" y="43405"/>
                    <a:pt x="18946" y="43416"/>
                  </a:cubicBezTo>
                  <a:lnTo>
                    <a:pt x="18957" y="43416"/>
                  </a:lnTo>
                  <a:cubicBezTo>
                    <a:pt x="18989" y="43426"/>
                    <a:pt x="19000" y="43426"/>
                    <a:pt x="19010" y="43437"/>
                  </a:cubicBezTo>
                  <a:cubicBezTo>
                    <a:pt x="19117" y="43480"/>
                    <a:pt x="19213" y="43512"/>
                    <a:pt x="19256" y="43522"/>
                  </a:cubicBezTo>
                  <a:cubicBezTo>
                    <a:pt x="19374" y="43551"/>
                    <a:pt x="19484" y="43565"/>
                    <a:pt x="19587" y="43565"/>
                  </a:cubicBezTo>
                  <a:cubicBezTo>
                    <a:pt x="20436" y="43565"/>
                    <a:pt x="20828" y="42667"/>
                    <a:pt x="21474" y="42125"/>
                  </a:cubicBezTo>
                  <a:cubicBezTo>
                    <a:pt x="21908" y="41765"/>
                    <a:pt x="22444" y="41589"/>
                    <a:pt x="22995" y="41589"/>
                  </a:cubicBezTo>
                  <a:cubicBezTo>
                    <a:pt x="23082" y="41589"/>
                    <a:pt x="23169" y="41593"/>
                    <a:pt x="23256" y="41602"/>
                  </a:cubicBezTo>
                  <a:lnTo>
                    <a:pt x="23277" y="41602"/>
                  </a:lnTo>
                  <a:cubicBezTo>
                    <a:pt x="23427" y="41613"/>
                    <a:pt x="23576" y="41655"/>
                    <a:pt x="23715" y="41698"/>
                  </a:cubicBezTo>
                  <a:cubicBezTo>
                    <a:pt x="23843" y="41730"/>
                    <a:pt x="23971" y="41805"/>
                    <a:pt x="24067" y="41879"/>
                  </a:cubicBezTo>
                  <a:lnTo>
                    <a:pt x="24109" y="41922"/>
                  </a:lnTo>
                  <a:cubicBezTo>
                    <a:pt x="24216" y="42040"/>
                    <a:pt x="24248" y="42189"/>
                    <a:pt x="24088" y="42370"/>
                  </a:cubicBezTo>
                  <a:cubicBezTo>
                    <a:pt x="23864" y="42637"/>
                    <a:pt x="23437" y="42573"/>
                    <a:pt x="23128" y="42669"/>
                  </a:cubicBezTo>
                  <a:cubicBezTo>
                    <a:pt x="22424" y="42882"/>
                    <a:pt x="21709" y="43277"/>
                    <a:pt x="21314" y="43949"/>
                  </a:cubicBezTo>
                  <a:cubicBezTo>
                    <a:pt x="22040" y="43458"/>
                    <a:pt x="22882" y="43469"/>
                    <a:pt x="23736" y="43458"/>
                  </a:cubicBezTo>
                  <a:cubicBezTo>
                    <a:pt x="26616" y="37879"/>
                    <a:pt x="28227" y="31575"/>
                    <a:pt x="28536" y="25430"/>
                  </a:cubicBezTo>
                  <a:cubicBezTo>
                    <a:pt x="28814" y="19841"/>
                    <a:pt x="27107" y="14336"/>
                    <a:pt x="23277" y="10144"/>
                  </a:cubicBezTo>
                  <a:cubicBezTo>
                    <a:pt x="21037" y="7690"/>
                    <a:pt x="18370" y="5482"/>
                    <a:pt x="15437" y="3775"/>
                  </a:cubicBezTo>
                  <a:cubicBezTo>
                    <a:pt x="12226" y="1887"/>
                    <a:pt x="8695" y="596"/>
                    <a:pt x="5025" y="180"/>
                  </a:cubicBezTo>
                  <a:cubicBezTo>
                    <a:pt x="3921" y="60"/>
                    <a:pt x="2823" y="0"/>
                    <a:pt x="1717" y="0"/>
                  </a:cubicBezTo>
                  <a:close/>
                </a:path>
              </a:pathLst>
            </a:custGeom>
            <a:solidFill>
              <a:srgbClr val="DFDC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1"/>
            <p:cNvSpPr/>
            <p:nvPr/>
          </p:nvSpPr>
          <p:spPr>
            <a:xfrm>
              <a:off x="7784138" y="2440850"/>
              <a:ext cx="25900" cy="9625"/>
            </a:xfrm>
            <a:custGeom>
              <a:avLst/>
              <a:gdLst/>
              <a:ahLst/>
              <a:cxnLst/>
              <a:rect l="l" t="t" r="r" b="b"/>
              <a:pathLst>
                <a:path w="1036" h="385" extrusionOk="0">
                  <a:moveTo>
                    <a:pt x="1035" y="0"/>
                  </a:moveTo>
                  <a:cubicBezTo>
                    <a:pt x="672" y="53"/>
                    <a:pt x="320" y="160"/>
                    <a:pt x="0" y="320"/>
                  </a:cubicBezTo>
                  <a:cubicBezTo>
                    <a:pt x="267" y="341"/>
                    <a:pt x="534" y="352"/>
                    <a:pt x="800" y="384"/>
                  </a:cubicBezTo>
                  <a:cubicBezTo>
                    <a:pt x="886" y="245"/>
                    <a:pt x="950" y="128"/>
                    <a:pt x="1035" y="0"/>
                  </a:cubicBezTo>
                  <a:close/>
                </a:path>
              </a:pathLst>
            </a:custGeom>
            <a:solidFill>
              <a:srgbClr val="C8E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41"/>
            <p:cNvSpPr/>
            <p:nvPr/>
          </p:nvSpPr>
          <p:spPr>
            <a:xfrm>
              <a:off x="7499588" y="1503550"/>
              <a:ext cx="497400" cy="230575"/>
            </a:xfrm>
            <a:custGeom>
              <a:avLst/>
              <a:gdLst/>
              <a:ahLst/>
              <a:cxnLst/>
              <a:rect l="l" t="t" r="r" b="b"/>
              <a:pathLst>
                <a:path w="19896" h="9223" extrusionOk="0">
                  <a:moveTo>
                    <a:pt x="7676" y="0"/>
                  </a:moveTo>
                  <a:cubicBezTo>
                    <a:pt x="6688" y="0"/>
                    <a:pt x="5670" y="480"/>
                    <a:pt x="5003" y="1244"/>
                  </a:cubicBezTo>
                  <a:cubicBezTo>
                    <a:pt x="4043" y="2332"/>
                    <a:pt x="3723" y="3868"/>
                    <a:pt x="3776" y="5319"/>
                  </a:cubicBezTo>
                  <a:cubicBezTo>
                    <a:pt x="3307" y="5084"/>
                    <a:pt x="2795" y="4892"/>
                    <a:pt x="2283" y="4892"/>
                  </a:cubicBezTo>
                  <a:cubicBezTo>
                    <a:pt x="1750" y="4892"/>
                    <a:pt x="1195" y="5138"/>
                    <a:pt x="950" y="5586"/>
                  </a:cubicBezTo>
                  <a:cubicBezTo>
                    <a:pt x="0" y="7271"/>
                    <a:pt x="1824" y="8221"/>
                    <a:pt x="3158" y="8573"/>
                  </a:cubicBezTo>
                  <a:cubicBezTo>
                    <a:pt x="5355" y="9159"/>
                    <a:pt x="7798" y="9138"/>
                    <a:pt x="10070" y="9202"/>
                  </a:cubicBezTo>
                  <a:cubicBezTo>
                    <a:pt x="10498" y="9215"/>
                    <a:pt x="10926" y="9222"/>
                    <a:pt x="11354" y="9222"/>
                  </a:cubicBezTo>
                  <a:cubicBezTo>
                    <a:pt x="12951" y="9222"/>
                    <a:pt x="14545" y="9127"/>
                    <a:pt x="16119" y="8925"/>
                  </a:cubicBezTo>
                  <a:cubicBezTo>
                    <a:pt x="17410" y="8765"/>
                    <a:pt x="19895" y="8327"/>
                    <a:pt x="19735" y="6567"/>
                  </a:cubicBezTo>
                  <a:cubicBezTo>
                    <a:pt x="19650" y="5618"/>
                    <a:pt x="18604" y="4828"/>
                    <a:pt x="17708" y="4764"/>
                  </a:cubicBezTo>
                  <a:cubicBezTo>
                    <a:pt x="17655" y="4760"/>
                    <a:pt x="17602" y="4758"/>
                    <a:pt x="17549" y="4758"/>
                  </a:cubicBezTo>
                  <a:cubicBezTo>
                    <a:pt x="16804" y="4758"/>
                    <a:pt x="16081" y="5172"/>
                    <a:pt x="15703" y="5810"/>
                  </a:cubicBezTo>
                  <a:cubicBezTo>
                    <a:pt x="15639" y="5020"/>
                    <a:pt x="15255" y="4263"/>
                    <a:pt x="14625" y="3751"/>
                  </a:cubicBezTo>
                  <a:cubicBezTo>
                    <a:pt x="14188" y="3388"/>
                    <a:pt x="13623" y="3132"/>
                    <a:pt x="13057" y="3121"/>
                  </a:cubicBezTo>
                  <a:cubicBezTo>
                    <a:pt x="13041" y="3121"/>
                    <a:pt x="13024" y="3121"/>
                    <a:pt x="13008" y="3121"/>
                  </a:cubicBezTo>
                  <a:cubicBezTo>
                    <a:pt x="12118" y="3121"/>
                    <a:pt x="11237" y="3681"/>
                    <a:pt x="10892" y="4508"/>
                  </a:cubicBezTo>
                  <a:cubicBezTo>
                    <a:pt x="10689" y="2833"/>
                    <a:pt x="10625" y="1180"/>
                    <a:pt x="8929" y="295"/>
                  </a:cubicBezTo>
                  <a:cubicBezTo>
                    <a:pt x="8538" y="93"/>
                    <a:pt x="8110" y="0"/>
                    <a:pt x="7676" y="0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41"/>
            <p:cNvSpPr/>
            <p:nvPr/>
          </p:nvSpPr>
          <p:spPr>
            <a:xfrm>
              <a:off x="5907463" y="1390675"/>
              <a:ext cx="423250" cy="171475"/>
            </a:xfrm>
            <a:custGeom>
              <a:avLst/>
              <a:gdLst/>
              <a:ahLst/>
              <a:cxnLst/>
              <a:rect l="l" t="t" r="r" b="b"/>
              <a:pathLst>
                <a:path w="16930" h="6859" extrusionOk="0">
                  <a:moveTo>
                    <a:pt x="6536" y="0"/>
                  </a:moveTo>
                  <a:cubicBezTo>
                    <a:pt x="6462" y="0"/>
                    <a:pt x="6389" y="3"/>
                    <a:pt x="6315" y="9"/>
                  </a:cubicBezTo>
                  <a:cubicBezTo>
                    <a:pt x="4267" y="201"/>
                    <a:pt x="3254" y="2132"/>
                    <a:pt x="3201" y="4042"/>
                  </a:cubicBezTo>
                  <a:cubicBezTo>
                    <a:pt x="2869" y="3704"/>
                    <a:pt x="2430" y="3542"/>
                    <a:pt x="1989" y="3542"/>
                  </a:cubicBezTo>
                  <a:cubicBezTo>
                    <a:pt x="1594" y="3542"/>
                    <a:pt x="1198" y="3672"/>
                    <a:pt x="875" y="3924"/>
                  </a:cubicBezTo>
                  <a:cubicBezTo>
                    <a:pt x="0" y="4618"/>
                    <a:pt x="128" y="5759"/>
                    <a:pt x="1120" y="6282"/>
                  </a:cubicBezTo>
                  <a:cubicBezTo>
                    <a:pt x="1984" y="6730"/>
                    <a:pt x="3265" y="6815"/>
                    <a:pt x="4214" y="6826"/>
                  </a:cubicBezTo>
                  <a:cubicBezTo>
                    <a:pt x="5100" y="6846"/>
                    <a:pt x="5981" y="6858"/>
                    <a:pt x="6859" y="6858"/>
                  </a:cubicBezTo>
                  <a:cubicBezTo>
                    <a:pt x="8805" y="6858"/>
                    <a:pt x="10740" y="6796"/>
                    <a:pt x="12695" y="6612"/>
                  </a:cubicBezTo>
                  <a:cubicBezTo>
                    <a:pt x="13815" y="6516"/>
                    <a:pt x="15084" y="6591"/>
                    <a:pt x="16087" y="6026"/>
                  </a:cubicBezTo>
                  <a:cubicBezTo>
                    <a:pt x="16375" y="5866"/>
                    <a:pt x="16599" y="5652"/>
                    <a:pt x="16748" y="5396"/>
                  </a:cubicBezTo>
                  <a:cubicBezTo>
                    <a:pt x="16866" y="5183"/>
                    <a:pt x="16930" y="4948"/>
                    <a:pt x="16930" y="4692"/>
                  </a:cubicBezTo>
                  <a:cubicBezTo>
                    <a:pt x="16911" y="3940"/>
                    <a:pt x="16042" y="3598"/>
                    <a:pt x="15331" y="3598"/>
                  </a:cubicBezTo>
                  <a:cubicBezTo>
                    <a:pt x="15214" y="3598"/>
                    <a:pt x="15102" y="3608"/>
                    <a:pt x="14999" y="3626"/>
                  </a:cubicBezTo>
                  <a:cubicBezTo>
                    <a:pt x="14529" y="3711"/>
                    <a:pt x="14092" y="3946"/>
                    <a:pt x="13857" y="4351"/>
                  </a:cubicBezTo>
                  <a:cubicBezTo>
                    <a:pt x="13836" y="3764"/>
                    <a:pt x="13591" y="3188"/>
                    <a:pt x="13175" y="2783"/>
                  </a:cubicBezTo>
                  <a:cubicBezTo>
                    <a:pt x="12759" y="2380"/>
                    <a:pt x="12256" y="2193"/>
                    <a:pt x="11758" y="2193"/>
                  </a:cubicBezTo>
                  <a:cubicBezTo>
                    <a:pt x="11029" y="2193"/>
                    <a:pt x="10309" y="2592"/>
                    <a:pt x="9878" y="3295"/>
                  </a:cubicBezTo>
                  <a:cubicBezTo>
                    <a:pt x="9708" y="2409"/>
                    <a:pt x="9334" y="1577"/>
                    <a:pt x="8705" y="948"/>
                  </a:cubicBezTo>
                  <a:cubicBezTo>
                    <a:pt x="8128" y="371"/>
                    <a:pt x="7344" y="0"/>
                    <a:pt x="6536" y="0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41"/>
            <p:cNvSpPr/>
            <p:nvPr/>
          </p:nvSpPr>
          <p:spPr>
            <a:xfrm>
              <a:off x="5839188" y="1866175"/>
              <a:ext cx="312050" cy="156975"/>
            </a:xfrm>
            <a:custGeom>
              <a:avLst/>
              <a:gdLst/>
              <a:ahLst/>
              <a:cxnLst/>
              <a:rect l="l" t="t" r="r" b="b"/>
              <a:pathLst>
                <a:path w="12482" h="6279" extrusionOk="0">
                  <a:moveTo>
                    <a:pt x="6189" y="0"/>
                  </a:moveTo>
                  <a:cubicBezTo>
                    <a:pt x="5172" y="0"/>
                    <a:pt x="4251" y="630"/>
                    <a:pt x="3745" y="1567"/>
                  </a:cubicBezTo>
                  <a:cubicBezTo>
                    <a:pt x="3318" y="2356"/>
                    <a:pt x="3051" y="3220"/>
                    <a:pt x="2955" y="4106"/>
                  </a:cubicBezTo>
                  <a:cubicBezTo>
                    <a:pt x="2616" y="3922"/>
                    <a:pt x="2097" y="3769"/>
                    <a:pt x="1610" y="3769"/>
                  </a:cubicBezTo>
                  <a:cubicBezTo>
                    <a:pt x="1194" y="3769"/>
                    <a:pt x="802" y="3880"/>
                    <a:pt x="566" y="4180"/>
                  </a:cubicBezTo>
                  <a:cubicBezTo>
                    <a:pt x="0" y="4927"/>
                    <a:pt x="544" y="5674"/>
                    <a:pt x="1291" y="5898"/>
                  </a:cubicBezTo>
                  <a:cubicBezTo>
                    <a:pt x="1974" y="6100"/>
                    <a:pt x="2689" y="6154"/>
                    <a:pt x="3393" y="6196"/>
                  </a:cubicBezTo>
                  <a:cubicBezTo>
                    <a:pt x="4214" y="6242"/>
                    <a:pt x="5038" y="6278"/>
                    <a:pt x="5862" y="6278"/>
                  </a:cubicBezTo>
                  <a:cubicBezTo>
                    <a:pt x="6771" y="6278"/>
                    <a:pt x="7681" y="6234"/>
                    <a:pt x="8588" y="6111"/>
                  </a:cubicBezTo>
                  <a:cubicBezTo>
                    <a:pt x="9558" y="5983"/>
                    <a:pt x="11596" y="5919"/>
                    <a:pt x="12247" y="5034"/>
                  </a:cubicBezTo>
                  <a:cubicBezTo>
                    <a:pt x="12460" y="4756"/>
                    <a:pt x="12481" y="4490"/>
                    <a:pt x="12385" y="4244"/>
                  </a:cubicBezTo>
                  <a:cubicBezTo>
                    <a:pt x="12161" y="3679"/>
                    <a:pt x="11276" y="3252"/>
                    <a:pt x="10753" y="3156"/>
                  </a:cubicBezTo>
                  <a:cubicBezTo>
                    <a:pt x="10659" y="3143"/>
                    <a:pt x="10564" y="3136"/>
                    <a:pt x="10468" y="3136"/>
                  </a:cubicBezTo>
                  <a:cubicBezTo>
                    <a:pt x="9965" y="3136"/>
                    <a:pt x="9456" y="3324"/>
                    <a:pt x="9142" y="3700"/>
                  </a:cubicBezTo>
                  <a:cubicBezTo>
                    <a:pt x="8961" y="2079"/>
                    <a:pt x="8716" y="724"/>
                    <a:pt x="7009" y="137"/>
                  </a:cubicBezTo>
                  <a:cubicBezTo>
                    <a:pt x="6733" y="44"/>
                    <a:pt x="6458" y="0"/>
                    <a:pt x="6189" y="0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1"/>
            <p:cNvSpPr/>
            <p:nvPr/>
          </p:nvSpPr>
          <p:spPr>
            <a:xfrm>
              <a:off x="5667713" y="1667400"/>
              <a:ext cx="220025" cy="110775"/>
            </a:xfrm>
            <a:custGeom>
              <a:avLst/>
              <a:gdLst/>
              <a:ahLst/>
              <a:cxnLst/>
              <a:rect l="l" t="t" r="r" b="b"/>
              <a:pathLst>
                <a:path w="8801" h="4431" extrusionOk="0">
                  <a:moveTo>
                    <a:pt x="4387" y="1"/>
                  </a:moveTo>
                  <a:cubicBezTo>
                    <a:pt x="3668" y="1"/>
                    <a:pt x="3011" y="453"/>
                    <a:pt x="2656" y="1112"/>
                  </a:cubicBezTo>
                  <a:cubicBezTo>
                    <a:pt x="2347" y="1667"/>
                    <a:pt x="2166" y="2275"/>
                    <a:pt x="2091" y="2904"/>
                  </a:cubicBezTo>
                  <a:cubicBezTo>
                    <a:pt x="1847" y="2776"/>
                    <a:pt x="1474" y="2664"/>
                    <a:pt x="1128" y="2664"/>
                  </a:cubicBezTo>
                  <a:cubicBezTo>
                    <a:pt x="838" y="2664"/>
                    <a:pt x="566" y="2743"/>
                    <a:pt x="406" y="2957"/>
                  </a:cubicBezTo>
                  <a:cubicBezTo>
                    <a:pt x="0" y="3480"/>
                    <a:pt x="374" y="4013"/>
                    <a:pt x="907" y="4173"/>
                  </a:cubicBezTo>
                  <a:cubicBezTo>
                    <a:pt x="1387" y="4312"/>
                    <a:pt x="1878" y="4355"/>
                    <a:pt x="2390" y="4387"/>
                  </a:cubicBezTo>
                  <a:cubicBezTo>
                    <a:pt x="2939" y="4411"/>
                    <a:pt x="3488" y="4430"/>
                    <a:pt x="4036" y="4430"/>
                  </a:cubicBezTo>
                  <a:cubicBezTo>
                    <a:pt x="4711" y="4430"/>
                    <a:pt x="5383" y="4400"/>
                    <a:pt x="6049" y="4312"/>
                  </a:cubicBezTo>
                  <a:cubicBezTo>
                    <a:pt x="6731" y="4227"/>
                    <a:pt x="8172" y="4184"/>
                    <a:pt x="8641" y="3555"/>
                  </a:cubicBezTo>
                  <a:cubicBezTo>
                    <a:pt x="8790" y="3363"/>
                    <a:pt x="8801" y="3171"/>
                    <a:pt x="8737" y="3000"/>
                  </a:cubicBezTo>
                  <a:cubicBezTo>
                    <a:pt x="8577" y="2595"/>
                    <a:pt x="7958" y="2296"/>
                    <a:pt x="7617" y="2232"/>
                  </a:cubicBezTo>
                  <a:cubicBezTo>
                    <a:pt x="7554" y="2224"/>
                    <a:pt x="7491" y="2220"/>
                    <a:pt x="7428" y="2220"/>
                  </a:cubicBezTo>
                  <a:cubicBezTo>
                    <a:pt x="7060" y="2220"/>
                    <a:pt x="6692" y="2353"/>
                    <a:pt x="6465" y="2627"/>
                  </a:cubicBezTo>
                  <a:cubicBezTo>
                    <a:pt x="6337" y="1464"/>
                    <a:pt x="6166" y="514"/>
                    <a:pt x="4961" y="98"/>
                  </a:cubicBezTo>
                  <a:cubicBezTo>
                    <a:pt x="4768" y="32"/>
                    <a:pt x="4575" y="1"/>
                    <a:pt x="4387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1"/>
            <p:cNvSpPr/>
            <p:nvPr/>
          </p:nvSpPr>
          <p:spPr>
            <a:xfrm>
              <a:off x="7306938" y="1288225"/>
              <a:ext cx="276400" cy="140025"/>
            </a:xfrm>
            <a:custGeom>
              <a:avLst/>
              <a:gdLst/>
              <a:ahLst/>
              <a:cxnLst/>
              <a:rect l="l" t="t" r="r" b="b"/>
              <a:pathLst>
                <a:path w="11056" h="5601" extrusionOk="0">
                  <a:moveTo>
                    <a:pt x="5989" y="0"/>
                  </a:moveTo>
                  <a:cubicBezTo>
                    <a:pt x="5317" y="0"/>
                    <a:pt x="4687" y="427"/>
                    <a:pt x="4314" y="992"/>
                  </a:cubicBezTo>
                  <a:cubicBezTo>
                    <a:pt x="3941" y="1547"/>
                    <a:pt x="3781" y="2230"/>
                    <a:pt x="3727" y="2902"/>
                  </a:cubicBezTo>
                  <a:cubicBezTo>
                    <a:pt x="3390" y="2709"/>
                    <a:pt x="3000" y="2577"/>
                    <a:pt x="2613" y="2577"/>
                  </a:cubicBezTo>
                  <a:cubicBezTo>
                    <a:pt x="2572" y="2577"/>
                    <a:pt x="2531" y="2579"/>
                    <a:pt x="2490" y="2582"/>
                  </a:cubicBezTo>
                  <a:cubicBezTo>
                    <a:pt x="2052" y="2603"/>
                    <a:pt x="1626" y="2816"/>
                    <a:pt x="1380" y="3179"/>
                  </a:cubicBezTo>
                  <a:cubicBezTo>
                    <a:pt x="1" y="5313"/>
                    <a:pt x="4292" y="5560"/>
                    <a:pt x="6109" y="5560"/>
                  </a:cubicBezTo>
                  <a:cubicBezTo>
                    <a:pt x="6399" y="5560"/>
                    <a:pt x="6626" y="5553"/>
                    <a:pt x="6757" y="5547"/>
                  </a:cubicBezTo>
                  <a:cubicBezTo>
                    <a:pt x="7877" y="5494"/>
                    <a:pt x="8933" y="5601"/>
                    <a:pt x="10000" y="5142"/>
                  </a:cubicBezTo>
                  <a:cubicBezTo>
                    <a:pt x="10586" y="4897"/>
                    <a:pt x="11056" y="4619"/>
                    <a:pt x="11034" y="3937"/>
                  </a:cubicBezTo>
                  <a:cubicBezTo>
                    <a:pt x="11034" y="3777"/>
                    <a:pt x="11002" y="3617"/>
                    <a:pt x="10949" y="3467"/>
                  </a:cubicBezTo>
                  <a:cubicBezTo>
                    <a:pt x="10757" y="2976"/>
                    <a:pt x="10309" y="2560"/>
                    <a:pt x="9808" y="2400"/>
                  </a:cubicBezTo>
                  <a:cubicBezTo>
                    <a:pt x="9644" y="2345"/>
                    <a:pt x="9470" y="2317"/>
                    <a:pt x="9296" y="2317"/>
                  </a:cubicBezTo>
                  <a:cubicBezTo>
                    <a:pt x="8936" y="2317"/>
                    <a:pt x="8573" y="2434"/>
                    <a:pt x="8293" y="2656"/>
                  </a:cubicBezTo>
                  <a:cubicBezTo>
                    <a:pt x="8186" y="2027"/>
                    <a:pt x="7994" y="1387"/>
                    <a:pt x="7610" y="886"/>
                  </a:cubicBezTo>
                  <a:cubicBezTo>
                    <a:pt x="7226" y="374"/>
                    <a:pt x="6629" y="0"/>
                    <a:pt x="5989" y="0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1"/>
            <p:cNvSpPr/>
            <p:nvPr/>
          </p:nvSpPr>
          <p:spPr>
            <a:xfrm>
              <a:off x="7622313" y="1930925"/>
              <a:ext cx="187450" cy="95250"/>
            </a:xfrm>
            <a:custGeom>
              <a:avLst/>
              <a:gdLst/>
              <a:ahLst/>
              <a:cxnLst/>
              <a:rect l="l" t="t" r="r" b="b"/>
              <a:pathLst>
                <a:path w="7498" h="3810" extrusionOk="0">
                  <a:moveTo>
                    <a:pt x="4063" y="1"/>
                  </a:moveTo>
                  <a:cubicBezTo>
                    <a:pt x="3604" y="1"/>
                    <a:pt x="3188" y="289"/>
                    <a:pt x="2932" y="673"/>
                  </a:cubicBezTo>
                  <a:cubicBezTo>
                    <a:pt x="2676" y="1046"/>
                    <a:pt x="2569" y="1516"/>
                    <a:pt x="2526" y="1964"/>
                  </a:cubicBezTo>
                  <a:cubicBezTo>
                    <a:pt x="2294" y="1842"/>
                    <a:pt x="2013" y="1750"/>
                    <a:pt x="1738" y="1750"/>
                  </a:cubicBezTo>
                  <a:cubicBezTo>
                    <a:pt x="1724" y="1750"/>
                    <a:pt x="1709" y="1750"/>
                    <a:pt x="1694" y="1750"/>
                  </a:cubicBezTo>
                  <a:cubicBezTo>
                    <a:pt x="1396" y="1761"/>
                    <a:pt x="1108" y="1900"/>
                    <a:pt x="948" y="2156"/>
                  </a:cubicBezTo>
                  <a:cubicBezTo>
                    <a:pt x="0" y="3623"/>
                    <a:pt x="2975" y="3773"/>
                    <a:pt x="4183" y="3773"/>
                  </a:cubicBezTo>
                  <a:cubicBezTo>
                    <a:pt x="4362" y="3773"/>
                    <a:pt x="4502" y="3769"/>
                    <a:pt x="4585" y="3766"/>
                  </a:cubicBezTo>
                  <a:cubicBezTo>
                    <a:pt x="5343" y="3724"/>
                    <a:pt x="6068" y="3809"/>
                    <a:pt x="6783" y="3489"/>
                  </a:cubicBezTo>
                  <a:cubicBezTo>
                    <a:pt x="7188" y="3329"/>
                    <a:pt x="7497" y="3137"/>
                    <a:pt x="7487" y="2668"/>
                  </a:cubicBezTo>
                  <a:cubicBezTo>
                    <a:pt x="7487" y="2561"/>
                    <a:pt x="7465" y="2454"/>
                    <a:pt x="7423" y="2348"/>
                  </a:cubicBezTo>
                  <a:cubicBezTo>
                    <a:pt x="7295" y="2017"/>
                    <a:pt x="6985" y="1740"/>
                    <a:pt x="6655" y="1633"/>
                  </a:cubicBezTo>
                  <a:cubicBezTo>
                    <a:pt x="6539" y="1594"/>
                    <a:pt x="6417" y="1575"/>
                    <a:pt x="6295" y="1575"/>
                  </a:cubicBezTo>
                  <a:cubicBezTo>
                    <a:pt x="6049" y="1575"/>
                    <a:pt x="5806" y="1654"/>
                    <a:pt x="5620" y="1804"/>
                  </a:cubicBezTo>
                  <a:cubicBezTo>
                    <a:pt x="5556" y="1377"/>
                    <a:pt x="5439" y="950"/>
                    <a:pt x="5172" y="609"/>
                  </a:cubicBezTo>
                  <a:cubicBezTo>
                    <a:pt x="4905" y="257"/>
                    <a:pt x="4500" y="1"/>
                    <a:pt x="4063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1"/>
            <p:cNvSpPr/>
            <p:nvPr/>
          </p:nvSpPr>
          <p:spPr>
            <a:xfrm>
              <a:off x="5723988" y="2336475"/>
              <a:ext cx="247500" cy="291600"/>
            </a:xfrm>
            <a:custGeom>
              <a:avLst/>
              <a:gdLst/>
              <a:ahLst/>
              <a:cxnLst/>
              <a:rect l="l" t="t" r="r" b="b"/>
              <a:pathLst>
                <a:path w="9900" h="11664" extrusionOk="0">
                  <a:moveTo>
                    <a:pt x="243" y="1"/>
                  </a:moveTo>
                  <a:cubicBezTo>
                    <a:pt x="163" y="1"/>
                    <a:pt x="82" y="5"/>
                    <a:pt x="0" y="15"/>
                  </a:cubicBezTo>
                  <a:lnTo>
                    <a:pt x="2571" y="11664"/>
                  </a:lnTo>
                  <a:lnTo>
                    <a:pt x="9899" y="8986"/>
                  </a:lnTo>
                  <a:lnTo>
                    <a:pt x="7819" y="2340"/>
                  </a:lnTo>
                  <a:lnTo>
                    <a:pt x="3499" y="3162"/>
                  </a:lnTo>
                  <a:cubicBezTo>
                    <a:pt x="3499" y="3162"/>
                    <a:pt x="2360" y="1"/>
                    <a:pt x="243" y="1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1"/>
            <p:cNvSpPr/>
            <p:nvPr/>
          </p:nvSpPr>
          <p:spPr>
            <a:xfrm>
              <a:off x="5859463" y="2394975"/>
              <a:ext cx="111750" cy="201375"/>
            </a:xfrm>
            <a:custGeom>
              <a:avLst/>
              <a:gdLst/>
              <a:ahLst/>
              <a:cxnLst/>
              <a:rect l="l" t="t" r="r" b="b"/>
              <a:pathLst>
                <a:path w="4470" h="8055" extrusionOk="0">
                  <a:moveTo>
                    <a:pt x="2400" y="0"/>
                  </a:moveTo>
                  <a:lnTo>
                    <a:pt x="0" y="459"/>
                  </a:lnTo>
                  <a:cubicBezTo>
                    <a:pt x="96" y="3008"/>
                    <a:pt x="288" y="5537"/>
                    <a:pt x="598" y="8054"/>
                  </a:cubicBezTo>
                  <a:lnTo>
                    <a:pt x="4470" y="6646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455E70">
                <a:alpha val="4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1"/>
            <p:cNvSpPr/>
            <p:nvPr/>
          </p:nvSpPr>
          <p:spPr>
            <a:xfrm>
              <a:off x="5723713" y="2336475"/>
              <a:ext cx="134700" cy="291600"/>
            </a:xfrm>
            <a:custGeom>
              <a:avLst/>
              <a:gdLst/>
              <a:ahLst/>
              <a:cxnLst/>
              <a:rect l="l" t="t" r="r" b="b"/>
              <a:pathLst>
                <a:path w="5388" h="11664" extrusionOk="0">
                  <a:moveTo>
                    <a:pt x="243" y="1"/>
                  </a:moveTo>
                  <a:cubicBezTo>
                    <a:pt x="164" y="1"/>
                    <a:pt x="83" y="5"/>
                    <a:pt x="0" y="15"/>
                  </a:cubicBezTo>
                  <a:lnTo>
                    <a:pt x="2571" y="11664"/>
                  </a:lnTo>
                  <a:lnTo>
                    <a:pt x="5238" y="10693"/>
                  </a:lnTo>
                  <a:cubicBezTo>
                    <a:pt x="5387" y="9893"/>
                    <a:pt x="5313" y="9050"/>
                    <a:pt x="5057" y="8282"/>
                  </a:cubicBezTo>
                  <a:cubicBezTo>
                    <a:pt x="4705" y="7247"/>
                    <a:pt x="4065" y="6341"/>
                    <a:pt x="3286" y="5615"/>
                  </a:cubicBezTo>
                  <a:cubicBezTo>
                    <a:pt x="3467" y="4815"/>
                    <a:pt x="3563" y="3983"/>
                    <a:pt x="3521" y="3162"/>
                  </a:cubicBezTo>
                  <a:lnTo>
                    <a:pt x="3499" y="3162"/>
                  </a:lnTo>
                  <a:cubicBezTo>
                    <a:pt x="3499" y="3162"/>
                    <a:pt x="2360" y="1"/>
                    <a:pt x="243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1"/>
            <p:cNvSpPr/>
            <p:nvPr/>
          </p:nvSpPr>
          <p:spPr>
            <a:xfrm>
              <a:off x="6309888" y="1485450"/>
              <a:ext cx="1151575" cy="1020000"/>
            </a:xfrm>
            <a:custGeom>
              <a:avLst/>
              <a:gdLst/>
              <a:ahLst/>
              <a:cxnLst/>
              <a:rect l="l" t="t" r="r" b="b"/>
              <a:pathLst>
                <a:path w="46063" h="40800" extrusionOk="0">
                  <a:moveTo>
                    <a:pt x="26909" y="1"/>
                  </a:moveTo>
                  <a:cubicBezTo>
                    <a:pt x="26322" y="1"/>
                    <a:pt x="25717" y="129"/>
                    <a:pt x="25144" y="293"/>
                  </a:cubicBezTo>
                  <a:cubicBezTo>
                    <a:pt x="22040" y="1168"/>
                    <a:pt x="18146" y="2747"/>
                    <a:pt x="17581" y="6278"/>
                  </a:cubicBezTo>
                  <a:cubicBezTo>
                    <a:pt x="17367" y="7622"/>
                    <a:pt x="17495" y="8998"/>
                    <a:pt x="17367" y="10353"/>
                  </a:cubicBezTo>
                  <a:cubicBezTo>
                    <a:pt x="17346" y="10726"/>
                    <a:pt x="17293" y="11121"/>
                    <a:pt x="17101" y="11441"/>
                  </a:cubicBezTo>
                  <a:cubicBezTo>
                    <a:pt x="16599" y="12305"/>
                    <a:pt x="15415" y="12401"/>
                    <a:pt x="14412" y="12475"/>
                  </a:cubicBezTo>
                  <a:cubicBezTo>
                    <a:pt x="12802" y="12593"/>
                    <a:pt x="11159" y="12955"/>
                    <a:pt x="9825" y="13873"/>
                  </a:cubicBezTo>
                  <a:cubicBezTo>
                    <a:pt x="8481" y="14812"/>
                    <a:pt x="7542" y="16294"/>
                    <a:pt x="7169" y="17873"/>
                  </a:cubicBezTo>
                  <a:cubicBezTo>
                    <a:pt x="6785" y="19473"/>
                    <a:pt x="6945" y="21169"/>
                    <a:pt x="7478" y="22716"/>
                  </a:cubicBezTo>
                  <a:cubicBezTo>
                    <a:pt x="7638" y="23154"/>
                    <a:pt x="7820" y="23655"/>
                    <a:pt x="7649" y="24092"/>
                  </a:cubicBezTo>
                  <a:cubicBezTo>
                    <a:pt x="7446" y="24626"/>
                    <a:pt x="6838" y="24839"/>
                    <a:pt x="6294" y="24988"/>
                  </a:cubicBezTo>
                  <a:cubicBezTo>
                    <a:pt x="4929" y="25372"/>
                    <a:pt x="3521" y="25788"/>
                    <a:pt x="2454" y="26706"/>
                  </a:cubicBezTo>
                  <a:cubicBezTo>
                    <a:pt x="609" y="28306"/>
                    <a:pt x="289" y="30823"/>
                    <a:pt x="75" y="33117"/>
                  </a:cubicBezTo>
                  <a:cubicBezTo>
                    <a:pt x="22" y="33757"/>
                    <a:pt x="1" y="34408"/>
                    <a:pt x="267" y="34984"/>
                  </a:cubicBezTo>
                  <a:cubicBezTo>
                    <a:pt x="758" y="36008"/>
                    <a:pt x="1995" y="36381"/>
                    <a:pt x="3105" y="36616"/>
                  </a:cubicBezTo>
                  <a:cubicBezTo>
                    <a:pt x="4876" y="36968"/>
                    <a:pt x="6678" y="37235"/>
                    <a:pt x="8481" y="37395"/>
                  </a:cubicBezTo>
                  <a:cubicBezTo>
                    <a:pt x="9953" y="37533"/>
                    <a:pt x="11489" y="37608"/>
                    <a:pt x="12759" y="38376"/>
                  </a:cubicBezTo>
                  <a:cubicBezTo>
                    <a:pt x="13826" y="39016"/>
                    <a:pt x="14615" y="40104"/>
                    <a:pt x="15767" y="40563"/>
                  </a:cubicBezTo>
                  <a:cubicBezTo>
                    <a:pt x="16210" y="40734"/>
                    <a:pt x="16669" y="40799"/>
                    <a:pt x="17136" y="40799"/>
                  </a:cubicBezTo>
                  <a:cubicBezTo>
                    <a:pt x="18185" y="40799"/>
                    <a:pt x="19277" y="40468"/>
                    <a:pt x="20333" y="40254"/>
                  </a:cubicBezTo>
                  <a:cubicBezTo>
                    <a:pt x="21347" y="40053"/>
                    <a:pt x="22369" y="39977"/>
                    <a:pt x="23397" y="39977"/>
                  </a:cubicBezTo>
                  <a:cubicBezTo>
                    <a:pt x="26531" y="39977"/>
                    <a:pt x="29712" y="40681"/>
                    <a:pt x="32873" y="40681"/>
                  </a:cubicBezTo>
                  <a:cubicBezTo>
                    <a:pt x="33306" y="40681"/>
                    <a:pt x="33737" y="40667"/>
                    <a:pt x="34168" y="40638"/>
                  </a:cubicBezTo>
                  <a:lnTo>
                    <a:pt x="40718" y="36936"/>
                  </a:lnTo>
                  <a:cubicBezTo>
                    <a:pt x="42222" y="36296"/>
                    <a:pt x="43812" y="35571"/>
                    <a:pt x="44719" y="34216"/>
                  </a:cubicBezTo>
                  <a:cubicBezTo>
                    <a:pt x="45625" y="32861"/>
                    <a:pt x="46063" y="30962"/>
                    <a:pt x="45935" y="29341"/>
                  </a:cubicBezTo>
                  <a:cubicBezTo>
                    <a:pt x="45775" y="27527"/>
                    <a:pt x="45764" y="25799"/>
                    <a:pt x="44857" y="24135"/>
                  </a:cubicBezTo>
                  <a:cubicBezTo>
                    <a:pt x="44015" y="22556"/>
                    <a:pt x="42948" y="21105"/>
                    <a:pt x="41561" y="19975"/>
                  </a:cubicBezTo>
                  <a:cubicBezTo>
                    <a:pt x="40878" y="19420"/>
                    <a:pt x="40068" y="19079"/>
                    <a:pt x="39374" y="18545"/>
                  </a:cubicBezTo>
                  <a:cubicBezTo>
                    <a:pt x="38670" y="18001"/>
                    <a:pt x="38009" y="17382"/>
                    <a:pt x="37454" y="16678"/>
                  </a:cubicBezTo>
                  <a:cubicBezTo>
                    <a:pt x="36067" y="14929"/>
                    <a:pt x="35523" y="12678"/>
                    <a:pt x="35150" y="10545"/>
                  </a:cubicBezTo>
                  <a:cubicBezTo>
                    <a:pt x="34723" y="8102"/>
                    <a:pt x="34297" y="5531"/>
                    <a:pt x="32814" y="3461"/>
                  </a:cubicBezTo>
                  <a:cubicBezTo>
                    <a:pt x="32088" y="2448"/>
                    <a:pt x="31075" y="1253"/>
                    <a:pt x="29816" y="965"/>
                  </a:cubicBezTo>
                  <a:cubicBezTo>
                    <a:pt x="29613" y="933"/>
                    <a:pt x="29411" y="901"/>
                    <a:pt x="29208" y="837"/>
                  </a:cubicBezTo>
                  <a:cubicBezTo>
                    <a:pt x="28877" y="731"/>
                    <a:pt x="28600" y="485"/>
                    <a:pt x="28291" y="315"/>
                  </a:cubicBezTo>
                  <a:cubicBezTo>
                    <a:pt x="27862" y="88"/>
                    <a:pt x="27392" y="1"/>
                    <a:pt x="26909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1"/>
            <p:cNvSpPr/>
            <p:nvPr/>
          </p:nvSpPr>
          <p:spPr>
            <a:xfrm>
              <a:off x="6274413" y="2525375"/>
              <a:ext cx="304050" cy="198700"/>
            </a:xfrm>
            <a:custGeom>
              <a:avLst/>
              <a:gdLst/>
              <a:ahLst/>
              <a:cxnLst/>
              <a:rect l="l" t="t" r="r" b="b"/>
              <a:pathLst>
                <a:path w="12162" h="7948" extrusionOk="0">
                  <a:moveTo>
                    <a:pt x="5238" y="1"/>
                  </a:moveTo>
                  <a:lnTo>
                    <a:pt x="4278" y="4300"/>
                  </a:lnTo>
                  <a:cubicBezTo>
                    <a:pt x="4278" y="4300"/>
                    <a:pt x="4166" y="4292"/>
                    <a:pt x="3977" y="4292"/>
                  </a:cubicBezTo>
                  <a:cubicBezTo>
                    <a:pt x="3096" y="4292"/>
                    <a:pt x="554" y="4451"/>
                    <a:pt x="1" y="6252"/>
                  </a:cubicBezTo>
                  <a:lnTo>
                    <a:pt x="11319" y="7948"/>
                  </a:lnTo>
                  <a:lnTo>
                    <a:pt x="12162" y="726"/>
                  </a:lnTo>
                  <a:lnTo>
                    <a:pt x="5238" y="1"/>
                  </a:ln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1"/>
            <p:cNvSpPr/>
            <p:nvPr/>
          </p:nvSpPr>
          <p:spPr>
            <a:xfrm>
              <a:off x="7030738" y="1739175"/>
              <a:ext cx="390200" cy="657950"/>
            </a:xfrm>
            <a:custGeom>
              <a:avLst/>
              <a:gdLst/>
              <a:ahLst/>
              <a:cxnLst/>
              <a:rect l="l" t="t" r="r" b="b"/>
              <a:pathLst>
                <a:path w="15608" h="26318" extrusionOk="0">
                  <a:moveTo>
                    <a:pt x="5057" y="1"/>
                  </a:moveTo>
                  <a:lnTo>
                    <a:pt x="1" y="2550"/>
                  </a:lnTo>
                  <a:cubicBezTo>
                    <a:pt x="1196" y="3137"/>
                    <a:pt x="1942" y="4364"/>
                    <a:pt x="2284" y="5633"/>
                  </a:cubicBezTo>
                  <a:cubicBezTo>
                    <a:pt x="2636" y="6913"/>
                    <a:pt x="2646" y="8247"/>
                    <a:pt x="2742" y="9559"/>
                  </a:cubicBezTo>
                  <a:cubicBezTo>
                    <a:pt x="2966" y="12738"/>
                    <a:pt x="3681" y="15938"/>
                    <a:pt x="5206" y="18765"/>
                  </a:cubicBezTo>
                  <a:cubicBezTo>
                    <a:pt x="6807" y="21741"/>
                    <a:pt x="10210" y="23160"/>
                    <a:pt x="11543" y="26318"/>
                  </a:cubicBezTo>
                  <a:cubicBezTo>
                    <a:pt x="14028" y="25848"/>
                    <a:pt x="15202" y="22957"/>
                    <a:pt x="15405" y="20696"/>
                  </a:cubicBezTo>
                  <a:cubicBezTo>
                    <a:pt x="15607" y="18498"/>
                    <a:pt x="15383" y="15565"/>
                    <a:pt x="14370" y="13581"/>
                  </a:cubicBezTo>
                  <a:cubicBezTo>
                    <a:pt x="13591" y="12055"/>
                    <a:pt x="12396" y="10796"/>
                    <a:pt x="11031" y="9762"/>
                  </a:cubicBezTo>
                  <a:cubicBezTo>
                    <a:pt x="9687" y="8770"/>
                    <a:pt x="8076" y="8183"/>
                    <a:pt x="6903" y="6945"/>
                  </a:cubicBezTo>
                  <a:cubicBezTo>
                    <a:pt x="5206" y="5153"/>
                    <a:pt x="4822" y="2465"/>
                    <a:pt x="5057" y="1"/>
                  </a:cubicBezTo>
                  <a:close/>
                </a:path>
              </a:pathLst>
            </a:custGeom>
            <a:solidFill>
              <a:srgbClr val="455E70">
                <a:alpha val="4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1"/>
            <p:cNvSpPr/>
            <p:nvPr/>
          </p:nvSpPr>
          <p:spPr>
            <a:xfrm>
              <a:off x="6407488" y="1578100"/>
              <a:ext cx="805700" cy="886825"/>
            </a:xfrm>
            <a:custGeom>
              <a:avLst/>
              <a:gdLst/>
              <a:ahLst/>
              <a:cxnLst/>
              <a:rect l="l" t="t" r="r" b="b"/>
              <a:pathLst>
                <a:path w="32228" h="35473" extrusionOk="0">
                  <a:moveTo>
                    <a:pt x="17400" y="1"/>
                  </a:moveTo>
                  <a:cubicBezTo>
                    <a:pt x="15970" y="86"/>
                    <a:pt x="15159" y="1654"/>
                    <a:pt x="14850" y="3052"/>
                  </a:cubicBezTo>
                  <a:cubicBezTo>
                    <a:pt x="14615" y="4161"/>
                    <a:pt x="14519" y="5303"/>
                    <a:pt x="14573" y="6423"/>
                  </a:cubicBezTo>
                  <a:cubicBezTo>
                    <a:pt x="14615" y="7329"/>
                    <a:pt x="14743" y="8279"/>
                    <a:pt x="14402" y="9100"/>
                  </a:cubicBezTo>
                  <a:cubicBezTo>
                    <a:pt x="13975" y="10135"/>
                    <a:pt x="12908" y="10743"/>
                    <a:pt x="11852" y="11116"/>
                  </a:cubicBezTo>
                  <a:cubicBezTo>
                    <a:pt x="10818" y="11500"/>
                    <a:pt x="9698" y="11735"/>
                    <a:pt x="8759" y="12354"/>
                  </a:cubicBezTo>
                  <a:cubicBezTo>
                    <a:pt x="7756" y="13026"/>
                    <a:pt x="7052" y="14146"/>
                    <a:pt x="6892" y="15341"/>
                  </a:cubicBezTo>
                  <a:cubicBezTo>
                    <a:pt x="6636" y="17122"/>
                    <a:pt x="7511" y="19000"/>
                    <a:pt x="6892" y="20696"/>
                  </a:cubicBezTo>
                  <a:cubicBezTo>
                    <a:pt x="6316" y="22296"/>
                    <a:pt x="4652" y="23171"/>
                    <a:pt x="3361" y="24269"/>
                  </a:cubicBezTo>
                  <a:cubicBezTo>
                    <a:pt x="2294" y="25155"/>
                    <a:pt x="1430" y="26275"/>
                    <a:pt x="822" y="27534"/>
                  </a:cubicBezTo>
                  <a:cubicBezTo>
                    <a:pt x="321" y="28590"/>
                    <a:pt x="1" y="29848"/>
                    <a:pt x="524" y="30904"/>
                  </a:cubicBezTo>
                  <a:cubicBezTo>
                    <a:pt x="1217" y="32281"/>
                    <a:pt x="2977" y="32643"/>
                    <a:pt x="4492" y="32889"/>
                  </a:cubicBezTo>
                  <a:cubicBezTo>
                    <a:pt x="6529" y="33241"/>
                    <a:pt x="8556" y="33710"/>
                    <a:pt x="10551" y="34297"/>
                  </a:cubicBezTo>
                  <a:cubicBezTo>
                    <a:pt x="12365" y="34826"/>
                    <a:pt x="14213" y="35472"/>
                    <a:pt x="16094" y="35472"/>
                  </a:cubicBezTo>
                  <a:cubicBezTo>
                    <a:pt x="16336" y="35472"/>
                    <a:pt x="16580" y="35461"/>
                    <a:pt x="16823" y="35438"/>
                  </a:cubicBezTo>
                  <a:cubicBezTo>
                    <a:pt x="18466" y="35289"/>
                    <a:pt x="20002" y="34595"/>
                    <a:pt x="21432" y="33785"/>
                  </a:cubicBezTo>
                  <a:cubicBezTo>
                    <a:pt x="24920" y="31790"/>
                    <a:pt x="27960" y="29016"/>
                    <a:pt x="30254" y="25709"/>
                  </a:cubicBezTo>
                  <a:cubicBezTo>
                    <a:pt x="31011" y="24611"/>
                    <a:pt x="31705" y="23437"/>
                    <a:pt x="31939" y="22136"/>
                  </a:cubicBezTo>
                  <a:cubicBezTo>
                    <a:pt x="32227" y="20461"/>
                    <a:pt x="31758" y="18754"/>
                    <a:pt x="31139" y="17186"/>
                  </a:cubicBezTo>
                  <a:cubicBezTo>
                    <a:pt x="30232" y="14861"/>
                    <a:pt x="29016" y="12663"/>
                    <a:pt x="27534" y="10668"/>
                  </a:cubicBezTo>
                  <a:cubicBezTo>
                    <a:pt x="26712" y="9559"/>
                    <a:pt x="25773" y="8439"/>
                    <a:pt x="25496" y="7073"/>
                  </a:cubicBezTo>
                  <a:lnTo>
                    <a:pt x="17400" y="1"/>
                  </a:ln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1"/>
            <p:cNvSpPr/>
            <p:nvPr/>
          </p:nvSpPr>
          <p:spPr>
            <a:xfrm>
              <a:off x="6567238" y="1613050"/>
              <a:ext cx="241375" cy="288575"/>
            </a:xfrm>
            <a:custGeom>
              <a:avLst/>
              <a:gdLst/>
              <a:ahLst/>
              <a:cxnLst/>
              <a:rect l="l" t="t" r="r" b="b"/>
              <a:pathLst>
                <a:path w="9655" h="11543" extrusionOk="0">
                  <a:moveTo>
                    <a:pt x="2412" y="0"/>
                  </a:moveTo>
                  <a:cubicBezTo>
                    <a:pt x="2102" y="0"/>
                    <a:pt x="1921" y="448"/>
                    <a:pt x="1814" y="662"/>
                  </a:cubicBezTo>
                  <a:cubicBezTo>
                    <a:pt x="1686" y="907"/>
                    <a:pt x="1633" y="1174"/>
                    <a:pt x="1601" y="1440"/>
                  </a:cubicBezTo>
                  <a:cubicBezTo>
                    <a:pt x="1398" y="2902"/>
                    <a:pt x="1729" y="4865"/>
                    <a:pt x="2860" y="5921"/>
                  </a:cubicBezTo>
                  <a:cubicBezTo>
                    <a:pt x="2358" y="5825"/>
                    <a:pt x="1931" y="5494"/>
                    <a:pt x="1611" y="5089"/>
                  </a:cubicBezTo>
                  <a:cubicBezTo>
                    <a:pt x="1206" y="4587"/>
                    <a:pt x="929" y="4011"/>
                    <a:pt x="811" y="3382"/>
                  </a:cubicBezTo>
                  <a:cubicBezTo>
                    <a:pt x="777" y="3212"/>
                    <a:pt x="601" y="2594"/>
                    <a:pt x="358" y="2594"/>
                  </a:cubicBezTo>
                  <a:cubicBezTo>
                    <a:pt x="296" y="2594"/>
                    <a:pt x="230" y="2634"/>
                    <a:pt x="161" y="2731"/>
                  </a:cubicBezTo>
                  <a:cubicBezTo>
                    <a:pt x="1" y="2955"/>
                    <a:pt x="1" y="3382"/>
                    <a:pt x="11" y="3649"/>
                  </a:cubicBezTo>
                  <a:cubicBezTo>
                    <a:pt x="22" y="3969"/>
                    <a:pt x="86" y="4289"/>
                    <a:pt x="193" y="4598"/>
                  </a:cubicBezTo>
                  <a:cubicBezTo>
                    <a:pt x="406" y="5174"/>
                    <a:pt x="747" y="5686"/>
                    <a:pt x="1153" y="6134"/>
                  </a:cubicBezTo>
                  <a:cubicBezTo>
                    <a:pt x="1782" y="6795"/>
                    <a:pt x="2454" y="7094"/>
                    <a:pt x="3329" y="7286"/>
                  </a:cubicBezTo>
                  <a:cubicBezTo>
                    <a:pt x="3692" y="7371"/>
                    <a:pt x="4065" y="7574"/>
                    <a:pt x="4342" y="7809"/>
                  </a:cubicBezTo>
                  <a:cubicBezTo>
                    <a:pt x="4566" y="8012"/>
                    <a:pt x="4758" y="8289"/>
                    <a:pt x="4801" y="8598"/>
                  </a:cubicBezTo>
                  <a:cubicBezTo>
                    <a:pt x="4822" y="8812"/>
                    <a:pt x="4780" y="9025"/>
                    <a:pt x="4748" y="9238"/>
                  </a:cubicBezTo>
                  <a:cubicBezTo>
                    <a:pt x="4705" y="9420"/>
                    <a:pt x="4652" y="9612"/>
                    <a:pt x="4598" y="9782"/>
                  </a:cubicBezTo>
                  <a:lnTo>
                    <a:pt x="6401" y="10145"/>
                  </a:lnTo>
                  <a:lnTo>
                    <a:pt x="8727" y="11542"/>
                  </a:lnTo>
                  <a:cubicBezTo>
                    <a:pt x="8812" y="11222"/>
                    <a:pt x="8993" y="10934"/>
                    <a:pt x="9132" y="10636"/>
                  </a:cubicBezTo>
                  <a:cubicBezTo>
                    <a:pt x="9463" y="9910"/>
                    <a:pt x="9655" y="8897"/>
                    <a:pt x="9388" y="8108"/>
                  </a:cubicBezTo>
                  <a:cubicBezTo>
                    <a:pt x="9132" y="7371"/>
                    <a:pt x="8353" y="6721"/>
                    <a:pt x="7767" y="6251"/>
                  </a:cubicBezTo>
                  <a:cubicBezTo>
                    <a:pt x="7073" y="5707"/>
                    <a:pt x="6614" y="4961"/>
                    <a:pt x="6433" y="4097"/>
                  </a:cubicBezTo>
                  <a:cubicBezTo>
                    <a:pt x="6348" y="3617"/>
                    <a:pt x="6401" y="3115"/>
                    <a:pt x="6433" y="2624"/>
                  </a:cubicBezTo>
                  <a:cubicBezTo>
                    <a:pt x="6465" y="2304"/>
                    <a:pt x="6614" y="1547"/>
                    <a:pt x="6220" y="1387"/>
                  </a:cubicBezTo>
                  <a:cubicBezTo>
                    <a:pt x="6175" y="1369"/>
                    <a:pt x="6132" y="1361"/>
                    <a:pt x="6092" y="1361"/>
                  </a:cubicBezTo>
                  <a:cubicBezTo>
                    <a:pt x="5522" y="1361"/>
                    <a:pt x="5343" y="3001"/>
                    <a:pt x="5313" y="3339"/>
                  </a:cubicBezTo>
                  <a:cubicBezTo>
                    <a:pt x="5281" y="4011"/>
                    <a:pt x="5366" y="4673"/>
                    <a:pt x="5366" y="5345"/>
                  </a:cubicBezTo>
                  <a:cubicBezTo>
                    <a:pt x="5132" y="5025"/>
                    <a:pt x="4929" y="4747"/>
                    <a:pt x="4780" y="4374"/>
                  </a:cubicBezTo>
                  <a:cubicBezTo>
                    <a:pt x="4620" y="3979"/>
                    <a:pt x="4545" y="3574"/>
                    <a:pt x="4481" y="3158"/>
                  </a:cubicBezTo>
                  <a:cubicBezTo>
                    <a:pt x="4396" y="2667"/>
                    <a:pt x="4342" y="2166"/>
                    <a:pt x="4321" y="1675"/>
                  </a:cubicBezTo>
                  <a:cubicBezTo>
                    <a:pt x="4300" y="1462"/>
                    <a:pt x="4342" y="1238"/>
                    <a:pt x="4342" y="1014"/>
                  </a:cubicBezTo>
                  <a:cubicBezTo>
                    <a:pt x="4342" y="798"/>
                    <a:pt x="4351" y="62"/>
                    <a:pt x="4041" y="62"/>
                  </a:cubicBezTo>
                  <a:cubicBezTo>
                    <a:pt x="3998" y="62"/>
                    <a:pt x="3950" y="76"/>
                    <a:pt x="3894" y="107"/>
                  </a:cubicBezTo>
                  <a:cubicBezTo>
                    <a:pt x="3628" y="246"/>
                    <a:pt x="3489" y="555"/>
                    <a:pt x="3425" y="832"/>
                  </a:cubicBezTo>
                  <a:cubicBezTo>
                    <a:pt x="3073" y="2422"/>
                    <a:pt x="3468" y="4075"/>
                    <a:pt x="3852" y="5654"/>
                  </a:cubicBezTo>
                  <a:cubicBezTo>
                    <a:pt x="2732" y="4427"/>
                    <a:pt x="2518" y="2742"/>
                    <a:pt x="2689" y="1152"/>
                  </a:cubicBezTo>
                  <a:cubicBezTo>
                    <a:pt x="2721" y="864"/>
                    <a:pt x="2828" y="352"/>
                    <a:pt x="2614" y="107"/>
                  </a:cubicBezTo>
                  <a:cubicBezTo>
                    <a:pt x="2561" y="54"/>
                    <a:pt x="2486" y="0"/>
                    <a:pt x="2412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1"/>
            <p:cNvSpPr/>
            <p:nvPr/>
          </p:nvSpPr>
          <p:spPr>
            <a:xfrm>
              <a:off x="6609388" y="1614650"/>
              <a:ext cx="16025" cy="23750"/>
            </a:xfrm>
            <a:custGeom>
              <a:avLst/>
              <a:gdLst/>
              <a:ahLst/>
              <a:cxnLst/>
              <a:rect l="l" t="t" r="r" b="b"/>
              <a:pathLst>
                <a:path w="641" h="950" extrusionOk="0">
                  <a:moveTo>
                    <a:pt x="555" y="0"/>
                  </a:moveTo>
                  <a:cubicBezTo>
                    <a:pt x="533" y="11"/>
                    <a:pt x="523" y="11"/>
                    <a:pt x="512" y="32"/>
                  </a:cubicBezTo>
                  <a:cubicBezTo>
                    <a:pt x="512" y="54"/>
                    <a:pt x="523" y="86"/>
                    <a:pt x="523" y="118"/>
                  </a:cubicBezTo>
                  <a:cubicBezTo>
                    <a:pt x="533" y="256"/>
                    <a:pt x="565" y="438"/>
                    <a:pt x="480" y="630"/>
                  </a:cubicBezTo>
                  <a:cubicBezTo>
                    <a:pt x="448" y="715"/>
                    <a:pt x="373" y="790"/>
                    <a:pt x="309" y="832"/>
                  </a:cubicBezTo>
                  <a:cubicBezTo>
                    <a:pt x="245" y="864"/>
                    <a:pt x="160" y="896"/>
                    <a:pt x="96" y="896"/>
                  </a:cubicBezTo>
                  <a:cubicBezTo>
                    <a:pt x="75" y="896"/>
                    <a:pt x="43" y="896"/>
                    <a:pt x="21" y="886"/>
                  </a:cubicBezTo>
                  <a:cubicBezTo>
                    <a:pt x="21" y="896"/>
                    <a:pt x="0" y="907"/>
                    <a:pt x="0" y="918"/>
                  </a:cubicBezTo>
                  <a:cubicBezTo>
                    <a:pt x="32" y="939"/>
                    <a:pt x="53" y="950"/>
                    <a:pt x="96" y="950"/>
                  </a:cubicBezTo>
                  <a:cubicBezTo>
                    <a:pt x="181" y="950"/>
                    <a:pt x="256" y="939"/>
                    <a:pt x="352" y="896"/>
                  </a:cubicBezTo>
                  <a:cubicBezTo>
                    <a:pt x="427" y="843"/>
                    <a:pt x="512" y="758"/>
                    <a:pt x="555" y="651"/>
                  </a:cubicBezTo>
                  <a:cubicBezTo>
                    <a:pt x="640" y="438"/>
                    <a:pt x="608" y="246"/>
                    <a:pt x="576" y="107"/>
                  </a:cubicBezTo>
                  <a:cubicBezTo>
                    <a:pt x="565" y="64"/>
                    <a:pt x="555" y="32"/>
                    <a:pt x="5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41"/>
            <p:cNvSpPr/>
            <p:nvPr/>
          </p:nvSpPr>
          <p:spPr>
            <a:xfrm>
              <a:off x="6567763" y="1685050"/>
              <a:ext cx="6975" cy="26950"/>
            </a:xfrm>
            <a:custGeom>
              <a:avLst/>
              <a:gdLst/>
              <a:ahLst/>
              <a:cxnLst/>
              <a:rect l="l" t="t" r="r" b="b"/>
              <a:pathLst>
                <a:path w="279" h="1078" extrusionOk="0">
                  <a:moveTo>
                    <a:pt x="65" y="0"/>
                  </a:moveTo>
                  <a:cubicBezTo>
                    <a:pt x="65" y="11"/>
                    <a:pt x="54" y="43"/>
                    <a:pt x="54" y="54"/>
                  </a:cubicBezTo>
                  <a:lnTo>
                    <a:pt x="86" y="75"/>
                  </a:lnTo>
                  <a:cubicBezTo>
                    <a:pt x="150" y="203"/>
                    <a:pt x="214" y="374"/>
                    <a:pt x="193" y="587"/>
                  </a:cubicBezTo>
                  <a:cubicBezTo>
                    <a:pt x="161" y="769"/>
                    <a:pt x="86" y="918"/>
                    <a:pt x="1" y="1014"/>
                  </a:cubicBezTo>
                  <a:cubicBezTo>
                    <a:pt x="1" y="1035"/>
                    <a:pt x="1" y="1067"/>
                    <a:pt x="12" y="1078"/>
                  </a:cubicBezTo>
                  <a:cubicBezTo>
                    <a:pt x="118" y="982"/>
                    <a:pt x="246" y="811"/>
                    <a:pt x="257" y="587"/>
                  </a:cubicBezTo>
                  <a:cubicBezTo>
                    <a:pt x="278" y="363"/>
                    <a:pt x="204" y="160"/>
                    <a:pt x="108" y="54"/>
                  </a:cubicBezTo>
                  <a:cubicBezTo>
                    <a:pt x="97" y="22"/>
                    <a:pt x="76" y="11"/>
                    <a:pt x="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1"/>
            <p:cNvSpPr/>
            <p:nvPr/>
          </p:nvSpPr>
          <p:spPr>
            <a:xfrm>
              <a:off x="6710988" y="1653050"/>
              <a:ext cx="12825" cy="20475"/>
            </a:xfrm>
            <a:custGeom>
              <a:avLst/>
              <a:gdLst/>
              <a:ahLst/>
              <a:cxnLst/>
              <a:rect l="l" t="t" r="r" b="b"/>
              <a:pathLst>
                <a:path w="513" h="819" extrusionOk="0">
                  <a:moveTo>
                    <a:pt x="256" y="0"/>
                  </a:moveTo>
                  <a:cubicBezTo>
                    <a:pt x="182" y="0"/>
                    <a:pt x="118" y="54"/>
                    <a:pt x="75" y="118"/>
                  </a:cubicBezTo>
                  <a:cubicBezTo>
                    <a:pt x="32" y="182"/>
                    <a:pt x="22" y="256"/>
                    <a:pt x="22" y="320"/>
                  </a:cubicBezTo>
                  <a:cubicBezTo>
                    <a:pt x="0" y="384"/>
                    <a:pt x="0" y="448"/>
                    <a:pt x="22" y="502"/>
                  </a:cubicBezTo>
                  <a:cubicBezTo>
                    <a:pt x="32" y="630"/>
                    <a:pt x="54" y="747"/>
                    <a:pt x="150" y="800"/>
                  </a:cubicBezTo>
                  <a:cubicBezTo>
                    <a:pt x="181" y="813"/>
                    <a:pt x="209" y="818"/>
                    <a:pt x="235" y="818"/>
                  </a:cubicBezTo>
                  <a:cubicBezTo>
                    <a:pt x="253" y="818"/>
                    <a:pt x="271" y="816"/>
                    <a:pt x="288" y="811"/>
                  </a:cubicBezTo>
                  <a:cubicBezTo>
                    <a:pt x="320" y="800"/>
                    <a:pt x="352" y="768"/>
                    <a:pt x="363" y="758"/>
                  </a:cubicBezTo>
                  <a:cubicBezTo>
                    <a:pt x="406" y="704"/>
                    <a:pt x="406" y="683"/>
                    <a:pt x="406" y="683"/>
                  </a:cubicBezTo>
                  <a:lnTo>
                    <a:pt x="406" y="683"/>
                  </a:lnTo>
                  <a:cubicBezTo>
                    <a:pt x="406" y="683"/>
                    <a:pt x="384" y="694"/>
                    <a:pt x="352" y="736"/>
                  </a:cubicBezTo>
                  <a:cubicBezTo>
                    <a:pt x="330" y="751"/>
                    <a:pt x="288" y="776"/>
                    <a:pt x="243" y="776"/>
                  </a:cubicBezTo>
                  <a:cubicBezTo>
                    <a:pt x="222" y="776"/>
                    <a:pt x="202" y="771"/>
                    <a:pt x="182" y="758"/>
                  </a:cubicBezTo>
                  <a:cubicBezTo>
                    <a:pt x="118" y="715"/>
                    <a:pt x="96" y="608"/>
                    <a:pt x="86" y="491"/>
                  </a:cubicBezTo>
                  <a:cubicBezTo>
                    <a:pt x="86" y="384"/>
                    <a:pt x="86" y="246"/>
                    <a:pt x="139" y="150"/>
                  </a:cubicBezTo>
                  <a:cubicBezTo>
                    <a:pt x="171" y="96"/>
                    <a:pt x="214" y="64"/>
                    <a:pt x="278" y="64"/>
                  </a:cubicBezTo>
                  <a:cubicBezTo>
                    <a:pt x="331" y="64"/>
                    <a:pt x="384" y="75"/>
                    <a:pt x="406" y="128"/>
                  </a:cubicBezTo>
                  <a:cubicBezTo>
                    <a:pt x="459" y="214"/>
                    <a:pt x="459" y="331"/>
                    <a:pt x="459" y="416"/>
                  </a:cubicBezTo>
                  <a:cubicBezTo>
                    <a:pt x="459" y="576"/>
                    <a:pt x="406" y="683"/>
                    <a:pt x="406" y="683"/>
                  </a:cubicBezTo>
                  <a:cubicBezTo>
                    <a:pt x="406" y="684"/>
                    <a:pt x="407" y="684"/>
                    <a:pt x="408" y="684"/>
                  </a:cubicBezTo>
                  <a:cubicBezTo>
                    <a:pt x="422" y="684"/>
                    <a:pt x="481" y="579"/>
                    <a:pt x="502" y="416"/>
                  </a:cubicBezTo>
                  <a:cubicBezTo>
                    <a:pt x="512" y="320"/>
                    <a:pt x="512" y="214"/>
                    <a:pt x="448" y="96"/>
                  </a:cubicBezTo>
                  <a:cubicBezTo>
                    <a:pt x="416" y="43"/>
                    <a:pt x="342" y="0"/>
                    <a:pt x="2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1"/>
            <p:cNvSpPr/>
            <p:nvPr/>
          </p:nvSpPr>
          <p:spPr>
            <a:xfrm>
              <a:off x="6656038" y="1618900"/>
              <a:ext cx="15625" cy="24350"/>
            </a:xfrm>
            <a:custGeom>
              <a:avLst/>
              <a:gdLst/>
              <a:ahLst/>
              <a:cxnLst/>
              <a:rect l="l" t="t" r="r" b="b"/>
              <a:pathLst>
                <a:path w="625" h="974" extrusionOk="0">
                  <a:moveTo>
                    <a:pt x="353" y="1"/>
                  </a:moveTo>
                  <a:cubicBezTo>
                    <a:pt x="321" y="12"/>
                    <a:pt x="289" y="33"/>
                    <a:pt x="257" y="44"/>
                  </a:cubicBezTo>
                  <a:cubicBezTo>
                    <a:pt x="204" y="86"/>
                    <a:pt x="161" y="140"/>
                    <a:pt x="129" y="204"/>
                  </a:cubicBezTo>
                  <a:cubicBezTo>
                    <a:pt x="54" y="321"/>
                    <a:pt x="1" y="481"/>
                    <a:pt x="1" y="662"/>
                  </a:cubicBezTo>
                  <a:cubicBezTo>
                    <a:pt x="1" y="737"/>
                    <a:pt x="33" y="833"/>
                    <a:pt x="86" y="897"/>
                  </a:cubicBezTo>
                  <a:cubicBezTo>
                    <a:pt x="125" y="944"/>
                    <a:pt x="193" y="974"/>
                    <a:pt x="251" y="974"/>
                  </a:cubicBezTo>
                  <a:cubicBezTo>
                    <a:pt x="273" y="974"/>
                    <a:pt x="293" y="970"/>
                    <a:pt x="310" y="961"/>
                  </a:cubicBezTo>
                  <a:cubicBezTo>
                    <a:pt x="385" y="940"/>
                    <a:pt x="449" y="886"/>
                    <a:pt x="481" y="833"/>
                  </a:cubicBezTo>
                  <a:cubicBezTo>
                    <a:pt x="524" y="780"/>
                    <a:pt x="534" y="726"/>
                    <a:pt x="545" y="673"/>
                  </a:cubicBezTo>
                  <a:cubicBezTo>
                    <a:pt x="625" y="483"/>
                    <a:pt x="593" y="340"/>
                    <a:pt x="579" y="340"/>
                  </a:cubicBezTo>
                  <a:lnTo>
                    <a:pt x="579" y="340"/>
                  </a:lnTo>
                  <a:cubicBezTo>
                    <a:pt x="578" y="340"/>
                    <a:pt x="578" y="341"/>
                    <a:pt x="577" y="342"/>
                  </a:cubicBezTo>
                  <a:cubicBezTo>
                    <a:pt x="566" y="342"/>
                    <a:pt x="577" y="470"/>
                    <a:pt x="513" y="662"/>
                  </a:cubicBezTo>
                  <a:cubicBezTo>
                    <a:pt x="481" y="748"/>
                    <a:pt x="417" y="876"/>
                    <a:pt x="300" y="897"/>
                  </a:cubicBezTo>
                  <a:cubicBezTo>
                    <a:pt x="288" y="899"/>
                    <a:pt x="275" y="901"/>
                    <a:pt x="262" y="901"/>
                  </a:cubicBezTo>
                  <a:cubicBezTo>
                    <a:pt x="219" y="901"/>
                    <a:pt x="173" y="885"/>
                    <a:pt x="140" y="844"/>
                  </a:cubicBezTo>
                  <a:cubicBezTo>
                    <a:pt x="97" y="790"/>
                    <a:pt x="76" y="726"/>
                    <a:pt x="76" y="641"/>
                  </a:cubicBezTo>
                  <a:cubicBezTo>
                    <a:pt x="54" y="502"/>
                    <a:pt x="108" y="353"/>
                    <a:pt x="182" y="236"/>
                  </a:cubicBezTo>
                  <a:cubicBezTo>
                    <a:pt x="204" y="182"/>
                    <a:pt x="246" y="129"/>
                    <a:pt x="289" y="86"/>
                  </a:cubicBezTo>
                  <a:cubicBezTo>
                    <a:pt x="313" y="54"/>
                    <a:pt x="350" y="40"/>
                    <a:pt x="381" y="40"/>
                  </a:cubicBezTo>
                  <a:cubicBezTo>
                    <a:pt x="390" y="40"/>
                    <a:pt x="399" y="41"/>
                    <a:pt x="406" y="44"/>
                  </a:cubicBezTo>
                  <a:cubicBezTo>
                    <a:pt x="449" y="54"/>
                    <a:pt x="470" y="97"/>
                    <a:pt x="481" y="140"/>
                  </a:cubicBezTo>
                  <a:cubicBezTo>
                    <a:pt x="502" y="182"/>
                    <a:pt x="524" y="204"/>
                    <a:pt x="524" y="236"/>
                  </a:cubicBezTo>
                  <a:cubicBezTo>
                    <a:pt x="566" y="300"/>
                    <a:pt x="577" y="342"/>
                    <a:pt x="577" y="342"/>
                  </a:cubicBezTo>
                  <a:cubicBezTo>
                    <a:pt x="577" y="342"/>
                    <a:pt x="588" y="300"/>
                    <a:pt x="577" y="246"/>
                  </a:cubicBezTo>
                  <a:cubicBezTo>
                    <a:pt x="577" y="214"/>
                    <a:pt x="566" y="182"/>
                    <a:pt x="534" y="140"/>
                  </a:cubicBezTo>
                  <a:cubicBezTo>
                    <a:pt x="524" y="97"/>
                    <a:pt x="502" y="54"/>
                    <a:pt x="449" y="12"/>
                  </a:cubicBezTo>
                  <a:cubicBezTo>
                    <a:pt x="417" y="1"/>
                    <a:pt x="374" y="1"/>
                    <a:pt x="3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41"/>
            <p:cNvSpPr/>
            <p:nvPr/>
          </p:nvSpPr>
          <p:spPr>
            <a:xfrm>
              <a:off x="6274688" y="2633025"/>
              <a:ext cx="291250" cy="91600"/>
            </a:xfrm>
            <a:custGeom>
              <a:avLst/>
              <a:gdLst/>
              <a:ahLst/>
              <a:cxnLst/>
              <a:rect l="l" t="t" r="r" b="b"/>
              <a:pathLst>
                <a:path w="11650" h="3664" extrusionOk="0">
                  <a:moveTo>
                    <a:pt x="3977" y="1"/>
                  </a:moveTo>
                  <a:cubicBezTo>
                    <a:pt x="3083" y="1"/>
                    <a:pt x="556" y="173"/>
                    <a:pt x="0" y="1978"/>
                  </a:cubicBezTo>
                  <a:lnTo>
                    <a:pt x="11329" y="3663"/>
                  </a:lnTo>
                  <a:lnTo>
                    <a:pt x="11649" y="708"/>
                  </a:lnTo>
                  <a:cubicBezTo>
                    <a:pt x="11274" y="643"/>
                    <a:pt x="10898" y="617"/>
                    <a:pt x="10519" y="617"/>
                  </a:cubicBezTo>
                  <a:cubicBezTo>
                    <a:pt x="10339" y="617"/>
                    <a:pt x="10157" y="623"/>
                    <a:pt x="9975" y="634"/>
                  </a:cubicBezTo>
                  <a:cubicBezTo>
                    <a:pt x="8854" y="687"/>
                    <a:pt x="7734" y="868"/>
                    <a:pt x="6668" y="1220"/>
                  </a:cubicBezTo>
                  <a:cubicBezTo>
                    <a:pt x="6560" y="1247"/>
                    <a:pt x="6445" y="1289"/>
                    <a:pt x="6335" y="1289"/>
                  </a:cubicBezTo>
                  <a:cubicBezTo>
                    <a:pt x="6314" y="1289"/>
                    <a:pt x="6293" y="1288"/>
                    <a:pt x="6273" y="1284"/>
                  </a:cubicBezTo>
                  <a:cubicBezTo>
                    <a:pt x="6134" y="1252"/>
                    <a:pt x="6028" y="1178"/>
                    <a:pt x="5921" y="1082"/>
                  </a:cubicBezTo>
                  <a:cubicBezTo>
                    <a:pt x="5377" y="655"/>
                    <a:pt x="4790" y="292"/>
                    <a:pt x="4182" y="4"/>
                  </a:cubicBezTo>
                  <a:cubicBezTo>
                    <a:pt x="4130" y="2"/>
                    <a:pt x="4061" y="1"/>
                    <a:pt x="3977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1"/>
            <p:cNvSpPr/>
            <p:nvPr/>
          </p:nvSpPr>
          <p:spPr>
            <a:xfrm>
              <a:off x="6588038" y="1819725"/>
              <a:ext cx="595800" cy="461900"/>
            </a:xfrm>
            <a:custGeom>
              <a:avLst/>
              <a:gdLst/>
              <a:ahLst/>
              <a:cxnLst/>
              <a:rect l="l" t="t" r="r" b="b"/>
              <a:pathLst>
                <a:path w="23832" h="18476" extrusionOk="0">
                  <a:moveTo>
                    <a:pt x="3297" y="1"/>
                  </a:moveTo>
                  <a:cubicBezTo>
                    <a:pt x="3148" y="193"/>
                    <a:pt x="3020" y="395"/>
                    <a:pt x="2881" y="587"/>
                  </a:cubicBezTo>
                  <a:cubicBezTo>
                    <a:pt x="1430" y="2646"/>
                    <a:pt x="470" y="5068"/>
                    <a:pt x="150" y="7585"/>
                  </a:cubicBezTo>
                  <a:cubicBezTo>
                    <a:pt x="43" y="8438"/>
                    <a:pt x="1" y="9303"/>
                    <a:pt x="107" y="10156"/>
                  </a:cubicBezTo>
                  <a:cubicBezTo>
                    <a:pt x="481" y="13186"/>
                    <a:pt x="2774" y="15756"/>
                    <a:pt x="5569" y="17015"/>
                  </a:cubicBezTo>
                  <a:cubicBezTo>
                    <a:pt x="7276" y="17773"/>
                    <a:pt x="8961" y="17741"/>
                    <a:pt x="10722" y="18146"/>
                  </a:cubicBezTo>
                  <a:cubicBezTo>
                    <a:pt x="11702" y="18368"/>
                    <a:pt x="12704" y="18476"/>
                    <a:pt x="13711" y="18476"/>
                  </a:cubicBezTo>
                  <a:cubicBezTo>
                    <a:pt x="14446" y="18476"/>
                    <a:pt x="15183" y="18418"/>
                    <a:pt x="15917" y="18306"/>
                  </a:cubicBezTo>
                  <a:cubicBezTo>
                    <a:pt x="17549" y="18050"/>
                    <a:pt x="19170" y="17420"/>
                    <a:pt x="20354" y="16279"/>
                  </a:cubicBezTo>
                  <a:cubicBezTo>
                    <a:pt x="21848" y="14839"/>
                    <a:pt x="21602" y="13068"/>
                    <a:pt x="22477" y="11393"/>
                  </a:cubicBezTo>
                  <a:cubicBezTo>
                    <a:pt x="23235" y="9964"/>
                    <a:pt x="23832" y="7734"/>
                    <a:pt x="22349" y="6572"/>
                  </a:cubicBezTo>
                  <a:cubicBezTo>
                    <a:pt x="21787" y="6134"/>
                    <a:pt x="21165" y="5952"/>
                    <a:pt x="20534" y="5952"/>
                  </a:cubicBezTo>
                  <a:cubicBezTo>
                    <a:pt x="19058" y="5952"/>
                    <a:pt x="17536" y="6950"/>
                    <a:pt x="16631" y="8012"/>
                  </a:cubicBezTo>
                  <a:cubicBezTo>
                    <a:pt x="15778" y="9015"/>
                    <a:pt x="15021" y="10156"/>
                    <a:pt x="13900" y="10849"/>
                  </a:cubicBezTo>
                  <a:cubicBezTo>
                    <a:pt x="13213" y="11263"/>
                    <a:pt x="12411" y="11470"/>
                    <a:pt x="11611" y="11470"/>
                  </a:cubicBezTo>
                  <a:cubicBezTo>
                    <a:pt x="10946" y="11470"/>
                    <a:pt x="10282" y="11327"/>
                    <a:pt x="9687" y="11041"/>
                  </a:cubicBezTo>
                  <a:cubicBezTo>
                    <a:pt x="8300" y="10391"/>
                    <a:pt x="7596" y="9356"/>
                    <a:pt x="7553" y="7766"/>
                  </a:cubicBezTo>
                  <a:cubicBezTo>
                    <a:pt x="7521" y="6422"/>
                    <a:pt x="7948" y="4929"/>
                    <a:pt x="8353" y="3638"/>
                  </a:cubicBezTo>
                  <a:cubicBezTo>
                    <a:pt x="8396" y="3531"/>
                    <a:pt x="8737" y="2433"/>
                    <a:pt x="8993" y="1707"/>
                  </a:cubicBezTo>
                  <a:cubicBezTo>
                    <a:pt x="7148" y="929"/>
                    <a:pt x="5260" y="278"/>
                    <a:pt x="3297" y="1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1"/>
            <p:cNvSpPr/>
            <p:nvPr/>
          </p:nvSpPr>
          <p:spPr>
            <a:xfrm>
              <a:off x="6387238" y="2525375"/>
              <a:ext cx="190975" cy="96825"/>
            </a:xfrm>
            <a:custGeom>
              <a:avLst/>
              <a:gdLst/>
              <a:ahLst/>
              <a:cxnLst/>
              <a:rect l="l" t="t" r="r" b="b"/>
              <a:pathLst>
                <a:path w="7639" h="3873" extrusionOk="0">
                  <a:moveTo>
                    <a:pt x="715" y="1"/>
                  </a:moveTo>
                  <a:lnTo>
                    <a:pt x="0" y="3265"/>
                  </a:lnTo>
                  <a:cubicBezTo>
                    <a:pt x="2422" y="3510"/>
                    <a:pt x="4854" y="3713"/>
                    <a:pt x="7275" y="3873"/>
                  </a:cubicBezTo>
                  <a:lnTo>
                    <a:pt x="7638" y="726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rgbClr val="455E70">
                <a:alpha val="4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1"/>
            <p:cNvSpPr/>
            <p:nvPr/>
          </p:nvSpPr>
          <p:spPr>
            <a:xfrm>
              <a:off x="6337888" y="1989475"/>
              <a:ext cx="830075" cy="628700"/>
            </a:xfrm>
            <a:custGeom>
              <a:avLst/>
              <a:gdLst/>
              <a:ahLst/>
              <a:cxnLst/>
              <a:rect l="l" t="t" r="r" b="b"/>
              <a:pathLst>
                <a:path w="33203" h="25148" extrusionOk="0">
                  <a:moveTo>
                    <a:pt x="12618" y="1"/>
                  </a:moveTo>
                  <a:cubicBezTo>
                    <a:pt x="12214" y="1"/>
                    <a:pt x="11839" y="67"/>
                    <a:pt x="11500" y="208"/>
                  </a:cubicBezTo>
                  <a:cubicBezTo>
                    <a:pt x="7447" y="1905"/>
                    <a:pt x="3532" y="8006"/>
                    <a:pt x="1" y="22290"/>
                  </a:cubicBezTo>
                  <a:cubicBezTo>
                    <a:pt x="651" y="22439"/>
                    <a:pt x="1302" y="22610"/>
                    <a:pt x="1953" y="22770"/>
                  </a:cubicBezTo>
                  <a:cubicBezTo>
                    <a:pt x="4332" y="23357"/>
                    <a:pt x="6721" y="23837"/>
                    <a:pt x="9121" y="24264"/>
                  </a:cubicBezTo>
                  <a:cubicBezTo>
                    <a:pt x="9793" y="24381"/>
                    <a:pt x="10487" y="24509"/>
                    <a:pt x="11169" y="24616"/>
                  </a:cubicBezTo>
                  <a:lnTo>
                    <a:pt x="14242" y="8646"/>
                  </a:lnTo>
                  <a:cubicBezTo>
                    <a:pt x="14242" y="8646"/>
                    <a:pt x="16706" y="20583"/>
                    <a:pt x="25421" y="24509"/>
                  </a:cubicBezTo>
                  <a:cubicBezTo>
                    <a:pt x="26408" y="24952"/>
                    <a:pt x="27227" y="25148"/>
                    <a:pt x="27903" y="25148"/>
                  </a:cubicBezTo>
                  <a:cubicBezTo>
                    <a:pt x="33203" y="25148"/>
                    <a:pt x="29720" y="13073"/>
                    <a:pt x="29720" y="13073"/>
                  </a:cubicBezTo>
                  <a:cubicBezTo>
                    <a:pt x="29720" y="13073"/>
                    <a:pt x="18293" y="1"/>
                    <a:pt x="12618" y="1"/>
                  </a:cubicBezTo>
                  <a:close/>
                </a:path>
              </a:pathLst>
            </a:custGeom>
            <a:solidFill>
              <a:srgbClr val="E2B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41"/>
            <p:cNvSpPr/>
            <p:nvPr/>
          </p:nvSpPr>
          <p:spPr>
            <a:xfrm>
              <a:off x="6347763" y="2502450"/>
              <a:ext cx="278975" cy="57350"/>
            </a:xfrm>
            <a:custGeom>
              <a:avLst/>
              <a:gdLst/>
              <a:ahLst/>
              <a:cxnLst/>
              <a:rect l="l" t="t" r="r" b="b"/>
              <a:pathLst>
                <a:path w="11159" h="2294" extrusionOk="0">
                  <a:moveTo>
                    <a:pt x="43" y="0"/>
                  </a:moveTo>
                  <a:cubicBezTo>
                    <a:pt x="32" y="54"/>
                    <a:pt x="11" y="118"/>
                    <a:pt x="0" y="171"/>
                  </a:cubicBezTo>
                  <a:cubicBezTo>
                    <a:pt x="1643" y="491"/>
                    <a:pt x="3617" y="864"/>
                    <a:pt x="5761" y="1270"/>
                  </a:cubicBezTo>
                  <a:cubicBezTo>
                    <a:pt x="7734" y="1643"/>
                    <a:pt x="9558" y="1995"/>
                    <a:pt x="11127" y="2294"/>
                  </a:cubicBezTo>
                  <a:lnTo>
                    <a:pt x="11159" y="2102"/>
                  </a:lnTo>
                  <a:cubicBezTo>
                    <a:pt x="9633" y="1782"/>
                    <a:pt x="7788" y="1408"/>
                    <a:pt x="5803" y="1035"/>
                  </a:cubicBezTo>
                  <a:cubicBezTo>
                    <a:pt x="3659" y="630"/>
                    <a:pt x="1664" y="278"/>
                    <a:pt x="43" y="0"/>
                  </a:cubicBezTo>
                  <a:close/>
                </a:path>
              </a:pathLst>
            </a:custGeom>
            <a:solidFill>
              <a:srgbClr val="B78B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1"/>
            <p:cNvSpPr/>
            <p:nvPr/>
          </p:nvSpPr>
          <p:spPr>
            <a:xfrm>
              <a:off x="6479763" y="2088975"/>
              <a:ext cx="627550" cy="448150"/>
            </a:xfrm>
            <a:custGeom>
              <a:avLst/>
              <a:gdLst/>
              <a:ahLst/>
              <a:cxnLst/>
              <a:rect l="l" t="t" r="r" b="b"/>
              <a:pathLst>
                <a:path w="25102" h="17926" extrusionOk="0">
                  <a:moveTo>
                    <a:pt x="7019" y="1"/>
                  </a:moveTo>
                  <a:cubicBezTo>
                    <a:pt x="6880" y="1"/>
                    <a:pt x="6741" y="12"/>
                    <a:pt x="6604" y="37"/>
                  </a:cubicBezTo>
                  <a:cubicBezTo>
                    <a:pt x="6359" y="69"/>
                    <a:pt x="6124" y="165"/>
                    <a:pt x="5911" y="261"/>
                  </a:cubicBezTo>
                  <a:cubicBezTo>
                    <a:pt x="5697" y="367"/>
                    <a:pt x="5484" y="485"/>
                    <a:pt x="5292" y="634"/>
                  </a:cubicBezTo>
                  <a:cubicBezTo>
                    <a:pt x="4545" y="1221"/>
                    <a:pt x="4054" y="2031"/>
                    <a:pt x="3681" y="2832"/>
                  </a:cubicBezTo>
                  <a:cubicBezTo>
                    <a:pt x="3308" y="3642"/>
                    <a:pt x="3030" y="4474"/>
                    <a:pt x="2785" y="5285"/>
                  </a:cubicBezTo>
                  <a:cubicBezTo>
                    <a:pt x="2550" y="6096"/>
                    <a:pt x="2348" y="6896"/>
                    <a:pt x="2166" y="7664"/>
                  </a:cubicBezTo>
                  <a:cubicBezTo>
                    <a:pt x="1974" y="8443"/>
                    <a:pt x="1793" y="9200"/>
                    <a:pt x="1612" y="9936"/>
                  </a:cubicBezTo>
                  <a:cubicBezTo>
                    <a:pt x="1270" y="11408"/>
                    <a:pt x="961" y="12763"/>
                    <a:pt x="694" y="14022"/>
                  </a:cubicBezTo>
                  <a:cubicBezTo>
                    <a:pt x="417" y="15334"/>
                    <a:pt x="193" y="16539"/>
                    <a:pt x="1" y="17574"/>
                  </a:cubicBezTo>
                  <a:lnTo>
                    <a:pt x="118" y="17617"/>
                  </a:lnTo>
                  <a:cubicBezTo>
                    <a:pt x="321" y="16582"/>
                    <a:pt x="566" y="15376"/>
                    <a:pt x="854" y="14054"/>
                  </a:cubicBezTo>
                  <a:cubicBezTo>
                    <a:pt x="1131" y="12806"/>
                    <a:pt x="1441" y="11440"/>
                    <a:pt x="1804" y="9989"/>
                  </a:cubicBezTo>
                  <a:cubicBezTo>
                    <a:pt x="1985" y="9253"/>
                    <a:pt x="2177" y="8507"/>
                    <a:pt x="2358" y="7739"/>
                  </a:cubicBezTo>
                  <a:cubicBezTo>
                    <a:pt x="2561" y="6960"/>
                    <a:pt x="2764" y="6160"/>
                    <a:pt x="2998" y="5360"/>
                  </a:cubicBezTo>
                  <a:cubicBezTo>
                    <a:pt x="3244" y="4560"/>
                    <a:pt x="3521" y="3738"/>
                    <a:pt x="3894" y="2949"/>
                  </a:cubicBezTo>
                  <a:cubicBezTo>
                    <a:pt x="4268" y="2159"/>
                    <a:pt x="4748" y="1391"/>
                    <a:pt x="5452" y="826"/>
                  </a:cubicBezTo>
                  <a:cubicBezTo>
                    <a:pt x="5804" y="559"/>
                    <a:pt x="6220" y="346"/>
                    <a:pt x="6657" y="282"/>
                  </a:cubicBezTo>
                  <a:cubicBezTo>
                    <a:pt x="6782" y="258"/>
                    <a:pt x="6910" y="246"/>
                    <a:pt x="7038" y="246"/>
                  </a:cubicBezTo>
                  <a:cubicBezTo>
                    <a:pt x="7359" y="246"/>
                    <a:pt x="7686" y="317"/>
                    <a:pt x="7991" y="431"/>
                  </a:cubicBezTo>
                  <a:cubicBezTo>
                    <a:pt x="8428" y="581"/>
                    <a:pt x="8833" y="815"/>
                    <a:pt x="9228" y="1082"/>
                  </a:cubicBezTo>
                  <a:cubicBezTo>
                    <a:pt x="9431" y="1221"/>
                    <a:pt x="9612" y="1359"/>
                    <a:pt x="9804" y="1509"/>
                  </a:cubicBezTo>
                  <a:cubicBezTo>
                    <a:pt x="9985" y="1658"/>
                    <a:pt x="10178" y="1818"/>
                    <a:pt x="10359" y="1957"/>
                  </a:cubicBezTo>
                  <a:cubicBezTo>
                    <a:pt x="11106" y="2586"/>
                    <a:pt x="11799" y="3258"/>
                    <a:pt x="12460" y="3920"/>
                  </a:cubicBezTo>
                  <a:cubicBezTo>
                    <a:pt x="13111" y="4602"/>
                    <a:pt x="13740" y="5296"/>
                    <a:pt x="14338" y="6000"/>
                  </a:cubicBezTo>
                  <a:cubicBezTo>
                    <a:pt x="15522" y="7397"/>
                    <a:pt x="16599" y="8805"/>
                    <a:pt x="17645" y="10139"/>
                  </a:cubicBezTo>
                  <a:cubicBezTo>
                    <a:pt x="18679" y="11472"/>
                    <a:pt x="19693" y="12720"/>
                    <a:pt x="20696" y="13840"/>
                  </a:cubicBezTo>
                  <a:cubicBezTo>
                    <a:pt x="21698" y="14960"/>
                    <a:pt x="22701" y="15953"/>
                    <a:pt x="23672" y="16795"/>
                  </a:cubicBezTo>
                  <a:cubicBezTo>
                    <a:pt x="24152" y="17201"/>
                    <a:pt x="24621" y="17574"/>
                    <a:pt x="25069" y="17926"/>
                  </a:cubicBezTo>
                  <a:cubicBezTo>
                    <a:pt x="25080" y="17873"/>
                    <a:pt x="25080" y="17819"/>
                    <a:pt x="25101" y="17766"/>
                  </a:cubicBezTo>
                  <a:cubicBezTo>
                    <a:pt x="24653" y="17435"/>
                    <a:pt x="24216" y="17073"/>
                    <a:pt x="23768" y="16667"/>
                  </a:cubicBezTo>
                  <a:cubicBezTo>
                    <a:pt x="22808" y="15835"/>
                    <a:pt x="21816" y="14832"/>
                    <a:pt x="20834" y="13712"/>
                  </a:cubicBezTo>
                  <a:cubicBezTo>
                    <a:pt x="19832" y="12592"/>
                    <a:pt x="18840" y="11334"/>
                    <a:pt x="17805" y="10000"/>
                  </a:cubicBezTo>
                  <a:cubicBezTo>
                    <a:pt x="16759" y="8667"/>
                    <a:pt x="15682" y="7269"/>
                    <a:pt x="14498" y="5861"/>
                  </a:cubicBezTo>
                  <a:cubicBezTo>
                    <a:pt x="13900" y="5146"/>
                    <a:pt x="13282" y="4453"/>
                    <a:pt x="12620" y="3760"/>
                  </a:cubicBezTo>
                  <a:cubicBezTo>
                    <a:pt x="11948" y="3088"/>
                    <a:pt x="11244" y="2416"/>
                    <a:pt x="10498" y="1775"/>
                  </a:cubicBezTo>
                  <a:cubicBezTo>
                    <a:pt x="10306" y="1615"/>
                    <a:pt x="10124" y="1466"/>
                    <a:pt x="9921" y="1306"/>
                  </a:cubicBezTo>
                  <a:cubicBezTo>
                    <a:pt x="9740" y="1167"/>
                    <a:pt x="9537" y="1018"/>
                    <a:pt x="9335" y="869"/>
                  </a:cubicBezTo>
                  <a:cubicBezTo>
                    <a:pt x="8940" y="591"/>
                    <a:pt x="8513" y="346"/>
                    <a:pt x="8044" y="186"/>
                  </a:cubicBezTo>
                  <a:cubicBezTo>
                    <a:pt x="7716" y="72"/>
                    <a:pt x="7367" y="1"/>
                    <a:pt x="7019" y="1"/>
                  </a:cubicBezTo>
                  <a:close/>
                </a:path>
              </a:pathLst>
            </a:custGeom>
            <a:solidFill>
              <a:srgbClr val="D39F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1"/>
            <p:cNvSpPr/>
            <p:nvPr/>
          </p:nvSpPr>
          <p:spPr>
            <a:xfrm>
              <a:off x="6354413" y="2347225"/>
              <a:ext cx="290200" cy="184850"/>
            </a:xfrm>
            <a:custGeom>
              <a:avLst/>
              <a:gdLst/>
              <a:ahLst/>
              <a:cxnLst/>
              <a:rect l="l" t="t" r="r" b="b"/>
              <a:pathLst>
                <a:path w="11608" h="7394" extrusionOk="0">
                  <a:moveTo>
                    <a:pt x="5327" y="1"/>
                  </a:moveTo>
                  <a:cubicBezTo>
                    <a:pt x="4287" y="1"/>
                    <a:pt x="3228" y="246"/>
                    <a:pt x="2263" y="651"/>
                  </a:cubicBezTo>
                  <a:cubicBezTo>
                    <a:pt x="1249" y="1078"/>
                    <a:pt x="225" y="1772"/>
                    <a:pt x="1" y="2838"/>
                  </a:cubicBezTo>
                  <a:lnTo>
                    <a:pt x="1" y="5644"/>
                  </a:lnTo>
                  <a:cubicBezTo>
                    <a:pt x="1473" y="5516"/>
                    <a:pt x="2924" y="5292"/>
                    <a:pt x="4343" y="4950"/>
                  </a:cubicBezTo>
                  <a:cubicBezTo>
                    <a:pt x="4448" y="4928"/>
                    <a:pt x="4559" y="4905"/>
                    <a:pt x="4668" y="4905"/>
                  </a:cubicBezTo>
                  <a:cubicBezTo>
                    <a:pt x="4713" y="4905"/>
                    <a:pt x="4758" y="4909"/>
                    <a:pt x="4801" y="4918"/>
                  </a:cubicBezTo>
                  <a:cubicBezTo>
                    <a:pt x="4919" y="4940"/>
                    <a:pt x="5025" y="5025"/>
                    <a:pt x="5132" y="5089"/>
                  </a:cubicBezTo>
                  <a:cubicBezTo>
                    <a:pt x="6988" y="6359"/>
                    <a:pt x="9175" y="7159"/>
                    <a:pt x="11415" y="7393"/>
                  </a:cubicBezTo>
                  <a:cubicBezTo>
                    <a:pt x="11607" y="7084"/>
                    <a:pt x="11543" y="6700"/>
                    <a:pt x="11479" y="6359"/>
                  </a:cubicBezTo>
                  <a:cubicBezTo>
                    <a:pt x="11266" y="5164"/>
                    <a:pt x="10914" y="3990"/>
                    <a:pt x="10295" y="2956"/>
                  </a:cubicBezTo>
                  <a:cubicBezTo>
                    <a:pt x="9676" y="1910"/>
                    <a:pt x="8802" y="1004"/>
                    <a:pt x="7703" y="502"/>
                  </a:cubicBezTo>
                  <a:cubicBezTo>
                    <a:pt x="6959" y="154"/>
                    <a:pt x="6149" y="1"/>
                    <a:pt x="5327" y="1"/>
                  </a:cubicBezTo>
                  <a:close/>
                </a:path>
              </a:pathLst>
            </a:custGeom>
            <a:solidFill>
              <a:srgbClr val="D6A8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1"/>
            <p:cNvSpPr/>
            <p:nvPr/>
          </p:nvSpPr>
          <p:spPr>
            <a:xfrm>
              <a:off x="7016088" y="1796800"/>
              <a:ext cx="163225" cy="211575"/>
            </a:xfrm>
            <a:custGeom>
              <a:avLst/>
              <a:gdLst/>
              <a:ahLst/>
              <a:cxnLst/>
              <a:rect l="l" t="t" r="r" b="b"/>
              <a:pathLst>
                <a:path w="6529" h="8463" extrusionOk="0">
                  <a:moveTo>
                    <a:pt x="3062" y="0"/>
                  </a:moveTo>
                  <a:lnTo>
                    <a:pt x="0" y="3382"/>
                  </a:lnTo>
                  <a:lnTo>
                    <a:pt x="1685" y="6721"/>
                  </a:lnTo>
                  <a:cubicBezTo>
                    <a:pt x="1920" y="7211"/>
                    <a:pt x="1952" y="7787"/>
                    <a:pt x="1750" y="8289"/>
                  </a:cubicBezTo>
                  <a:cubicBezTo>
                    <a:pt x="1728" y="8353"/>
                    <a:pt x="1707" y="8406"/>
                    <a:pt x="1685" y="8459"/>
                  </a:cubicBezTo>
                  <a:cubicBezTo>
                    <a:pt x="1736" y="8462"/>
                    <a:pt x="1787" y="8463"/>
                    <a:pt x="1839" y="8463"/>
                  </a:cubicBezTo>
                  <a:cubicBezTo>
                    <a:pt x="2291" y="8463"/>
                    <a:pt x="2748" y="8379"/>
                    <a:pt x="3179" y="8235"/>
                  </a:cubicBezTo>
                  <a:cubicBezTo>
                    <a:pt x="4203" y="7894"/>
                    <a:pt x="5099" y="7201"/>
                    <a:pt x="5792" y="6369"/>
                  </a:cubicBezTo>
                  <a:cubicBezTo>
                    <a:pt x="6059" y="6049"/>
                    <a:pt x="6315" y="5718"/>
                    <a:pt x="6529" y="5355"/>
                  </a:cubicBezTo>
                  <a:cubicBezTo>
                    <a:pt x="6273" y="5195"/>
                    <a:pt x="6059" y="4982"/>
                    <a:pt x="5899" y="4726"/>
                  </a:cubicBezTo>
                  <a:lnTo>
                    <a:pt x="3062" y="0"/>
                  </a:ln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1"/>
            <p:cNvSpPr/>
            <p:nvPr/>
          </p:nvSpPr>
          <p:spPr>
            <a:xfrm>
              <a:off x="5876788" y="2244300"/>
              <a:ext cx="1500975" cy="482600"/>
            </a:xfrm>
            <a:custGeom>
              <a:avLst/>
              <a:gdLst/>
              <a:ahLst/>
              <a:cxnLst/>
              <a:rect l="l" t="t" r="r" b="b"/>
              <a:pathLst>
                <a:path w="60039" h="19304" extrusionOk="0">
                  <a:moveTo>
                    <a:pt x="25389" y="0"/>
                  </a:moveTo>
                  <a:lnTo>
                    <a:pt x="1" y="2027"/>
                  </a:lnTo>
                  <a:cubicBezTo>
                    <a:pt x="598" y="6262"/>
                    <a:pt x="1078" y="10529"/>
                    <a:pt x="1867" y="14711"/>
                  </a:cubicBezTo>
                  <a:cubicBezTo>
                    <a:pt x="6017" y="13516"/>
                    <a:pt x="25197" y="7681"/>
                    <a:pt x="25197" y="7681"/>
                  </a:cubicBezTo>
                  <a:cubicBezTo>
                    <a:pt x="25197" y="7681"/>
                    <a:pt x="39394" y="19304"/>
                    <a:pt x="47880" y="19304"/>
                  </a:cubicBezTo>
                  <a:cubicBezTo>
                    <a:pt x="48067" y="19304"/>
                    <a:pt x="48250" y="19298"/>
                    <a:pt x="48431" y="19287"/>
                  </a:cubicBezTo>
                  <a:cubicBezTo>
                    <a:pt x="56826" y="18764"/>
                    <a:pt x="59674" y="13014"/>
                    <a:pt x="59866" y="9633"/>
                  </a:cubicBezTo>
                  <a:cubicBezTo>
                    <a:pt x="60039" y="6895"/>
                    <a:pt x="54117" y="6631"/>
                    <a:pt x="51825" y="6631"/>
                  </a:cubicBezTo>
                  <a:cubicBezTo>
                    <a:pt x="51278" y="6631"/>
                    <a:pt x="50938" y="6646"/>
                    <a:pt x="50938" y="6646"/>
                  </a:cubicBezTo>
                  <a:cubicBezTo>
                    <a:pt x="50938" y="6646"/>
                    <a:pt x="37390" y="694"/>
                    <a:pt x="25389" y="0"/>
                  </a:cubicBezTo>
                  <a:close/>
                </a:path>
              </a:pathLst>
            </a:custGeom>
            <a:solidFill>
              <a:srgbClr val="F8C2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41"/>
            <p:cNvSpPr/>
            <p:nvPr/>
          </p:nvSpPr>
          <p:spPr>
            <a:xfrm>
              <a:off x="5921063" y="2291500"/>
              <a:ext cx="42150" cy="310700"/>
            </a:xfrm>
            <a:custGeom>
              <a:avLst/>
              <a:gdLst/>
              <a:ahLst/>
              <a:cxnLst/>
              <a:rect l="l" t="t" r="r" b="b"/>
              <a:pathLst>
                <a:path w="1686" h="12428" extrusionOk="0">
                  <a:moveTo>
                    <a:pt x="192" y="0"/>
                  </a:moveTo>
                  <a:lnTo>
                    <a:pt x="0" y="11"/>
                  </a:lnTo>
                  <a:cubicBezTo>
                    <a:pt x="150" y="1718"/>
                    <a:pt x="363" y="3798"/>
                    <a:pt x="640" y="6038"/>
                  </a:cubicBezTo>
                  <a:cubicBezTo>
                    <a:pt x="939" y="8449"/>
                    <a:pt x="1238" y="10668"/>
                    <a:pt x="1504" y="12428"/>
                  </a:cubicBezTo>
                  <a:cubicBezTo>
                    <a:pt x="1558" y="12407"/>
                    <a:pt x="1611" y="12385"/>
                    <a:pt x="1686" y="12375"/>
                  </a:cubicBezTo>
                  <a:cubicBezTo>
                    <a:pt x="1440" y="10614"/>
                    <a:pt x="1163" y="8396"/>
                    <a:pt x="864" y="6006"/>
                  </a:cubicBezTo>
                  <a:cubicBezTo>
                    <a:pt x="598" y="3766"/>
                    <a:pt x="374" y="1707"/>
                    <a:pt x="192" y="0"/>
                  </a:cubicBezTo>
                  <a:close/>
                </a:path>
              </a:pathLst>
            </a:custGeom>
            <a:solidFill>
              <a:srgbClr val="B78B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1"/>
            <p:cNvSpPr/>
            <p:nvPr/>
          </p:nvSpPr>
          <p:spPr>
            <a:xfrm>
              <a:off x="5939988" y="2355025"/>
              <a:ext cx="1383875" cy="192600"/>
            </a:xfrm>
            <a:custGeom>
              <a:avLst/>
              <a:gdLst/>
              <a:ahLst/>
              <a:cxnLst/>
              <a:rect l="l" t="t" r="r" b="b"/>
              <a:pathLst>
                <a:path w="55355" h="7704" extrusionOk="0">
                  <a:moveTo>
                    <a:pt x="22597" y="0"/>
                  </a:moveTo>
                  <a:cubicBezTo>
                    <a:pt x="21689" y="0"/>
                    <a:pt x="20803" y="54"/>
                    <a:pt x="19938" y="115"/>
                  </a:cubicBezTo>
                  <a:cubicBezTo>
                    <a:pt x="19405" y="158"/>
                    <a:pt x="18882" y="211"/>
                    <a:pt x="18359" y="265"/>
                  </a:cubicBezTo>
                  <a:cubicBezTo>
                    <a:pt x="17847" y="318"/>
                    <a:pt x="17335" y="371"/>
                    <a:pt x="16834" y="446"/>
                  </a:cubicBezTo>
                  <a:cubicBezTo>
                    <a:pt x="12780" y="937"/>
                    <a:pt x="9164" y="1630"/>
                    <a:pt x="6156" y="2260"/>
                  </a:cubicBezTo>
                  <a:cubicBezTo>
                    <a:pt x="3670" y="2772"/>
                    <a:pt x="1590" y="3252"/>
                    <a:pt x="1" y="3625"/>
                  </a:cubicBezTo>
                  <a:cubicBezTo>
                    <a:pt x="22" y="3657"/>
                    <a:pt x="22" y="3700"/>
                    <a:pt x="33" y="3721"/>
                  </a:cubicBezTo>
                  <a:cubicBezTo>
                    <a:pt x="1633" y="3358"/>
                    <a:pt x="3713" y="2910"/>
                    <a:pt x="6188" y="2398"/>
                  </a:cubicBezTo>
                  <a:cubicBezTo>
                    <a:pt x="9207" y="1801"/>
                    <a:pt x="12823" y="1118"/>
                    <a:pt x="16855" y="638"/>
                  </a:cubicBezTo>
                  <a:cubicBezTo>
                    <a:pt x="17367" y="585"/>
                    <a:pt x="17869" y="521"/>
                    <a:pt x="18391" y="467"/>
                  </a:cubicBezTo>
                  <a:cubicBezTo>
                    <a:pt x="18914" y="414"/>
                    <a:pt x="19437" y="361"/>
                    <a:pt x="19970" y="318"/>
                  </a:cubicBezTo>
                  <a:cubicBezTo>
                    <a:pt x="20876" y="255"/>
                    <a:pt x="21789" y="207"/>
                    <a:pt x="22723" y="207"/>
                  </a:cubicBezTo>
                  <a:cubicBezTo>
                    <a:pt x="22890" y="207"/>
                    <a:pt x="23056" y="208"/>
                    <a:pt x="23224" y="211"/>
                  </a:cubicBezTo>
                  <a:cubicBezTo>
                    <a:pt x="24323" y="254"/>
                    <a:pt x="25432" y="393"/>
                    <a:pt x="26541" y="681"/>
                  </a:cubicBezTo>
                  <a:cubicBezTo>
                    <a:pt x="27630" y="980"/>
                    <a:pt x="28718" y="1417"/>
                    <a:pt x="29763" y="1908"/>
                  </a:cubicBezTo>
                  <a:cubicBezTo>
                    <a:pt x="30819" y="2420"/>
                    <a:pt x="31843" y="2964"/>
                    <a:pt x="32878" y="3486"/>
                  </a:cubicBezTo>
                  <a:cubicBezTo>
                    <a:pt x="33891" y="4020"/>
                    <a:pt x="34915" y="4510"/>
                    <a:pt x="35929" y="4948"/>
                  </a:cubicBezTo>
                  <a:cubicBezTo>
                    <a:pt x="37966" y="5844"/>
                    <a:pt x="39993" y="6548"/>
                    <a:pt x="41977" y="7028"/>
                  </a:cubicBezTo>
                  <a:cubicBezTo>
                    <a:pt x="42980" y="7273"/>
                    <a:pt x="43951" y="7455"/>
                    <a:pt x="44911" y="7572"/>
                  </a:cubicBezTo>
                  <a:cubicBezTo>
                    <a:pt x="45577" y="7661"/>
                    <a:pt x="46237" y="7703"/>
                    <a:pt x="46882" y="7703"/>
                  </a:cubicBezTo>
                  <a:cubicBezTo>
                    <a:pt x="47167" y="7703"/>
                    <a:pt x="47449" y="7695"/>
                    <a:pt x="47727" y="7679"/>
                  </a:cubicBezTo>
                  <a:cubicBezTo>
                    <a:pt x="48634" y="7647"/>
                    <a:pt x="49519" y="7508"/>
                    <a:pt x="50330" y="7273"/>
                  </a:cubicBezTo>
                  <a:cubicBezTo>
                    <a:pt x="51141" y="7039"/>
                    <a:pt x="51898" y="6708"/>
                    <a:pt x="52559" y="6281"/>
                  </a:cubicBezTo>
                  <a:cubicBezTo>
                    <a:pt x="53210" y="5855"/>
                    <a:pt x="53765" y="5353"/>
                    <a:pt x="54213" y="4820"/>
                  </a:cubicBezTo>
                  <a:cubicBezTo>
                    <a:pt x="54650" y="4265"/>
                    <a:pt x="54992" y="3700"/>
                    <a:pt x="55258" y="3145"/>
                  </a:cubicBezTo>
                  <a:cubicBezTo>
                    <a:pt x="55301" y="3081"/>
                    <a:pt x="55333" y="3017"/>
                    <a:pt x="55354" y="2953"/>
                  </a:cubicBezTo>
                  <a:lnTo>
                    <a:pt x="55354" y="2953"/>
                  </a:lnTo>
                  <a:cubicBezTo>
                    <a:pt x="55333" y="2969"/>
                    <a:pt x="55314" y="2974"/>
                    <a:pt x="55296" y="2974"/>
                  </a:cubicBezTo>
                  <a:cubicBezTo>
                    <a:pt x="55277" y="2974"/>
                    <a:pt x="55258" y="2969"/>
                    <a:pt x="55237" y="2964"/>
                  </a:cubicBezTo>
                  <a:cubicBezTo>
                    <a:pt x="55205" y="3028"/>
                    <a:pt x="55184" y="3092"/>
                    <a:pt x="55141" y="3145"/>
                  </a:cubicBezTo>
                  <a:cubicBezTo>
                    <a:pt x="54874" y="3700"/>
                    <a:pt x="54533" y="4254"/>
                    <a:pt x="54085" y="4777"/>
                  </a:cubicBezTo>
                  <a:cubicBezTo>
                    <a:pt x="53648" y="5311"/>
                    <a:pt x="53103" y="5801"/>
                    <a:pt x="52463" y="6207"/>
                  </a:cubicBezTo>
                  <a:cubicBezTo>
                    <a:pt x="51823" y="6612"/>
                    <a:pt x="51077" y="6932"/>
                    <a:pt x="50277" y="7145"/>
                  </a:cubicBezTo>
                  <a:cubicBezTo>
                    <a:pt x="49477" y="7380"/>
                    <a:pt x="48602" y="7497"/>
                    <a:pt x="47695" y="7540"/>
                  </a:cubicBezTo>
                  <a:cubicBezTo>
                    <a:pt x="47486" y="7548"/>
                    <a:pt x="47274" y="7552"/>
                    <a:pt x="47060" y="7552"/>
                  </a:cubicBezTo>
                  <a:cubicBezTo>
                    <a:pt x="46365" y="7552"/>
                    <a:pt x="45644" y="7510"/>
                    <a:pt x="44911" y="7412"/>
                  </a:cubicBezTo>
                  <a:cubicBezTo>
                    <a:pt x="43961" y="7295"/>
                    <a:pt x="42980" y="7113"/>
                    <a:pt x="41988" y="6868"/>
                  </a:cubicBezTo>
                  <a:cubicBezTo>
                    <a:pt x="40014" y="6388"/>
                    <a:pt x="37988" y="5684"/>
                    <a:pt x="35982" y="4788"/>
                  </a:cubicBezTo>
                  <a:cubicBezTo>
                    <a:pt x="34969" y="4350"/>
                    <a:pt x="33955" y="3849"/>
                    <a:pt x="32942" y="3316"/>
                  </a:cubicBezTo>
                  <a:cubicBezTo>
                    <a:pt x="31929" y="2804"/>
                    <a:pt x="30894" y="2238"/>
                    <a:pt x="29827" y="1737"/>
                  </a:cubicBezTo>
                  <a:cubicBezTo>
                    <a:pt x="28760" y="1225"/>
                    <a:pt x="27683" y="788"/>
                    <a:pt x="26563" y="499"/>
                  </a:cubicBezTo>
                  <a:cubicBezTo>
                    <a:pt x="25443" y="190"/>
                    <a:pt x="24312" y="51"/>
                    <a:pt x="23203" y="9"/>
                  </a:cubicBezTo>
                  <a:cubicBezTo>
                    <a:pt x="22999" y="3"/>
                    <a:pt x="22797" y="0"/>
                    <a:pt x="22597" y="0"/>
                  </a:cubicBezTo>
                  <a:close/>
                </a:path>
              </a:pathLst>
            </a:custGeom>
            <a:solidFill>
              <a:srgbClr val="D39F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1"/>
            <p:cNvSpPr/>
            <p:nvPr/>
          </p:nvSpPr>
          <p:spPr>
            <a:xfrm>
              <a:off x="7229163" y="2488575"/>
              <a:ext cx="144300" cy="197375"/>
            </a:xfrm>
            <a:custGeom>
              <a:avLst/>
              <a:gdLst/>
              <a:ahLst/>
              <a:cxnLst/>
              <a:rect l="l" t="t" r="r" b="b"/>
              <a:pathLst>
                <a:path w="5772" h="7895" extrusionOk="0">
                  <a:moveTo>
                    <a:pt x="5771" y="1"/>
                  </a:moveTo>
                  <a:lnTo>
                    <a:pt x="5771" y="1"/>
                  </a:lnTo>
                  <a:cubicBezTo>
                    <a:pt x="5526" y="150"/>
                    <a:pt x="5259" y="331"/>
                    <a:pt x="4971" y="513"/>
                  </a:cubicBezTo>
                  <a:cubicBezTo>
                    <a:pt x="4683" y="715"/>
                    <a:pt x="4374" y="929"/>
                    <a:pt x="4054" y="1163"/>
                  </a:cubicBezTo>
                  <a:cubicBezTo>
                    <a:pt x="3414" y="1643"/>
                    <a:pt x="2753" y="2209"/>
                    <a:pt x="2113" y="2891"/>
                  </a:cubicBezTo>
                  <a:cubicBezTo>
                    <a:pt x="1792" y="3222"/>
                    <a:pt x="1494" y="3563"/>
                    <a:pt x="1238" y="3915"/>
                  </a:cubicBezTo>
                  <a:cubicBezTo>
                    <a:pt x="992" y="4257"/>
                    <a:pt x="747" y="4609"/>
                    <a:pt x="566" y="4961"/>
                  </a:cubicBezTo>
                  <a:cubicBezTo>
                    <a:pt x="171" y="5676"/>
                    <a:pt x="0" y="6422"/>
                    <a:pt x="96" y="7041"/>
                  </a:cubicBezTo>
                  <a:cubicBezTo>
                    <a:pt x="139" y="7393"/>
                    <a:pt x="246" y="7670"/>
                    <a:pt x="374" y="7894"/>
                  </a:cubicBezTo>
                  <a:cubicBezTo>
                    <a:pt x="416" y="7884"/>
                    <a:pt x="438" y="7862"/>
                    <a:pt x="480" y="7841"/>
                  </a:cubicBezTo>
                  <a:cubicBezTo>
                    <a:pt x="374" y="7617"/>
                    <a:pt x="278" y="7350"/>
                    <a:pt x="256" y="7030"/>
                  </a:cubicBezTo>
                  <a:cubicBezTo>
                    <a:pt x="192" y="6454"/>
                    <a:pt x="374" y="5750"/>
                    <a:pt x="747" y="5068"/>
                  </a:cubicBezTo>
                  <a:cubicBezTo>
                    <a:pt x="939" y="4726"/>
                    <a:pt x="1174" y="4396"/>
                    <a:pt x="1430" y="4043"/>
                  </a:cubicBezTo>
                  <a:cubicBezTo>
                    <a:pt x="1686" y="3702"/>
                    <a:pt x="1974" y="3361"/>
                    <a:pt x="2283" y="3030"/>
                  </a:cubicBezTo>
                  <a:cubicBezTo>
                    <a:pt x="2913" y="2379"/>
                    <a:pt x="3574" y="1803"/>
                    <a:pt x="4193" y="1323"/>
                  </a:cubicBezTo>
                  <a:cubicBezTo>
                    <a:pt x="4491" y="1089"/>
                    <a:pt x="4801" y="854"/>
                    <a:pt x="5089" y="662"/>
                  </a:cubicBezTo>
                  <a:cubicBezTo>
                    <a:pt x="5334" y="481"/>
                    <a:pt x="5547" y="342"/>
                    <a:pt x="5761" y="203"/>
                  </a:cubicBezTo>
                  <a:cubicBezTo>
                    <a:pt x="5771" y="139"/>
                    <a:pt x="5771" y="75"/>
                    <a:pt x="5771" y="1"/>
                  </a:cubicBezTo>
                  <a:close/>
                </a:path>
              </a:pathLst>
            </a:custGeom>
            <a:solidFill>
              <a:srgbClr val="D39F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1"/>
            <p:cNvSpPr/>
            <p:nvPr/>
          </p:nvSpPr>
          <p:spPr>
            <a:xfrm>
              <a:off x="7009538" y="1930925"/>
              <a:ext cx="430050" cy="596450"/>
            </a:xfrm>
            <a:custGeom>
              <a:avLst/>
              <a:gdLst/>
              <a:ahLst/>
              <a:cxnLst/>
              <a:rect l="l" t="t" r="r" b="b"/>
              <a:pathLst>
                <a:path w="17202" h="23858" extrusionOk="0">
                  <a:moveTo>
                    <a:pt x="6791" y="1"/>
                  </a:moveTo>
                  <a:cubicBezTo>
                    <a:pt x="6577" y="364"/>
                    <a:pt x="6321" y="694"/>
                    <a:pt x="6054" y="1014"/>
                  </a:cubicBezTo>
                  <a:cubicBezTo>
                    <a:pt x="5350" y="1846"/>
                    <a:pt x="4465" y="2540"/>
                    <a:pt x="3441" y="2881"/>
                  </a:cubicBezTo>
                  <a:cubicBezTo>
                    <a:pt x="3010" y="3025"/>
                    <a:pt x="2553" y="3108"/>
                    <a:pt x="2101" y="3108"/>
                  </a:cubicBezTo>
                  <a:cubicBezTo>
                    <a:pt x="2049" y="3108"/>
                    <a:pt x="1998" y="3107"/>
                    <a:pt x="1947" y="3105"/>
                  </a:cubicBezTo>
                  <a:cubicBezTo>
                    <a:pt x="1638" y="3937"/>
                    <a:pt x="1254" y="5345"/>
                    <a:pt x="1115" y="7393"/>
                  </a:cubicBezTo>
                  <a:cubicBezTo>
                    <a:pt x="891" y="10924"/>
                    <a:pt x="2417" y="16525"/>
                    <a:pt x="1115" y="18050"/>
                  </a:cubicBezTo>
                  <a:cubicBezTo>
                    <a:pt x="1" y="19358"/>
                    <a:pt x="9619" y="23857"/>
                    <a:pt x="13397" y="23857"/>
                  </a:cubicBezTo>
                  <a:cubicBezTo>
                    <a:pt x="13994" y="23857"/>
                    <a:pt x="14444" y="23745"/>
                    <a:pt x="14684" y="23491"/>
                  </a:cubicBezTo>
                  <a:cubicBezTo>
                    <a:pt x="16423" y="21634"/>
                    <a:pt x="17202" y="5793"/>
                    <a:pt x="6865" y="54"/>
                  </a:cubicBezTo>
                  <a:cubicBezTo>
                    <a:pt x="6844" y="44"/>
                    <a:pt x="6812" y="22"/>
                    <a:pt x="6791" y="1"/>
                  </a:cubicBez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1"/>
            <p:cNvSpPr/>
            <p:nvPr/>
          </p:nvSpPr>
          <p:spPr>
            <a:xfrm>
              <a:off x="7046738" y="1930925"/>
              <a:ext cx="149100" cy="116575"/>
            </a:xfrm>
            <a:custGeom>
              <a:avLst/>
              <a:gdLst/>
              <a:ahLst/>
              <a:cxnLst/>
              <a:rect l="l" t="t" r="r" b="b"/>
              <a:pathLst>
                <a:path w="5964" h="4663" extrusionOk="0">
                  <a:moveTo>
                    <a:pt x="5292" y="1"/>
                  </a:moveTo>
                  <a:cubicBezTo>
                    <a:pt x="5089" y="364"/>
                    <a:pt x="4833" y="694"/>
                    <a:pt x="4566" y="1014"/>
                  </a:cubicBezTo>
                  <a:cubicBezTo>
                    <a:pt x="3852" y="1846"/>
                    <a:pt x="2977" y="2540"/>
                    <a:pt x="1953" y="2881"/>
                  </a:cubicBezTo>
                  <a:cubicBezTo>
                    <a:pt x="1500" y="3032"/>
                    <a:pt x="1018" y="3117"/>
                    <a:pt x="544" y="3117"/>
                  </a:cubicBezTo>
                  <a:cubicBezTo>
                    <a:pt x="516" y="3117"/>
                    <a:pt x="488" y="3116"/>
                    <a:pt x="459" y="3116"/>
                  </a:cubicBezTo>
                  <a:cubicBezTo>
                    <a:pt x="310" y="3489"/>
                    <a:pt x="150" y="4001"/>
                    <a:pt x="1" y="4663"/>
                  </a:cubicBezTo>
                  <a:cubicBezTo>
                    <a:pt x="1473" y="4375"/>
                    <a:pt x="2870" y="3724"/>
                    <a:pt x="4022" y="2764"/>
                  </a:cubicBezTo>
                  <a:cubicBezTo>
                    <a:pt x="4801" y="2102"/>
                    <a:pt x="5452" y="1302"/>
                    <a:pt x="5964" y="406"/>
                  </a:cubicBezTo>
                  <a:cubicBezTo>
                    <a:pt x="5761" y="289"/>
                    <a:pt x="5580" y="161"/>
                    <a:pt x="5377" y="54"/>
                  </a:cubicBezTo>
                  <a:cubicBezTo>
                    <a:pt x="5345" y="44"/>
                    <a:pt x="5324" y="22"/>
                    <a:pt x="5292" y="1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1"/>
            <p:cNvSpPr/>
            <p:nvPr/>
          </p:nvSpPr>
          <p:spPr>
            <a:xfrm>
              <a:off x="7260888" y="2098425"/>
              <a:ext cx="43225" cy="421375"/>
            </a:xfrm>
            <a:custGeom>
              <a:avLst/>
              <a:gdLst/>
              <a:ahLst/>
              <a:cxnLst/>
              <a:rect l="l" t="t" r="r" b="b"/>
              <a:pathLst>
                <a:path w="1729" h="16855" extrusionOk="0">
                  <a:moveTo>
                    <a:pt x="1" y="0"/>
                  </a:moveTo>
                  <a:cubicBezTo>
                    <a:pt x="1" y="0"/>
                    <a:pt x="1" y="22"/>
                    <a:pt x="11" y="53"/>
                  </a:cubicBezTo>
                  <a:cubicBezTo>
                    <a:pt x="1" y="11"/>
                    <a:pt x="1" y="0"/>
                    <a:pt x="1" y="0"/>
                  </a:cubicBezTo>
                  <a:close/>
                  <a:moveTo>
                    <a:pt x="11" y="53"/>
                  </a:moveTo>
                  <a:lnTo>
                    <a:pt x="11" y="53"/>
                  </a:lnTo>
                  <a:cubicBezTo>
                    <a:pt x="14" y="66"/>
                    <a:pt x="17" y="77"/>
                    <a:pt x="22" y="89"/>
                  </a:cubicBezTo>
                  <a:lnTo>
                    <a:pt x="22" y="89"/>
                  </a:lnTo>
                  <a:cubicBezTo>
                    <a:pt x="18" y="75"/>
                    <a:pt x="15" y="63"/>
                    <a:pt x="11" y="53"/>
                  </a:cubicBezTo>
                  <a:close/>
                  <a:moveTo>
                    <a:pt x="22" y="89"/>
                  </a:moveTo>
                  <a:lnTo>
                    <a:pt x="22" y="89"/>
                  </a:lnTo>
                  <a:cubicBezTo>
                    <a:pt x="30" y="118"/>
                    <a:pt x="39" y="155"/>
                    <a:pt x="54" y="192"/>
                  </a:cubicBezTo>
                  <a:cubicBezTo>
                    <a:pt x="86" y="320"/>
                    <a:pt x="139" y="512"/>
                    <a:pt x="225" y="757"/>
                  </a:cubicBezTo>
                  <a:cubicBezTo>
                    <a:pt x="374" y="1237"/>
                    <a:pt x="555" y="1942"/>
                    <a:pt x="716" y="2838"/>
                  </a:cubicBezTo>
                  <a:cubicBezTo>
                    <a:pt x="1068" y="4608"/>
                    <a:pt x="1334" y="7094"/>
                    <a:pt x="1526" y="9835"/>
                  </a:cubicBezTo>
                  <a:cubicBezTo>
                    <a:pt x="1612" y="11212"/>
                    <a:pt x="1633" y="12524"/>
                    <a:pt x="1580" y="13718"/>
                  </a:cubicBezTo>
                  <a:cubicBezTo>
                    <a:pt x="1526" y="14902"/>
                    <a:pt x="1388" y="15959"/>
                    <a:pt x="1206" y="16844"/>
                  </a:cubicBezTo>
                  <a:cubicBezTo>
                    <a:pt x="1228" y="16844"/>
                    <a:pt x="1249" y="16855"/>
                    <a:pt x="1260" y="16855"/>
                  </a:cubicBezTo>
                  <a:cubicBezTo>
                    <a:pt x="1452" y="15969"/>
                    <a:pt x="1601" y="14902"/>
                    <a:pt x="1665" y="13718"/>
                  </a:cubicBezTo>
                  <a:cubicBezTo>
                    <a:pt x="1729" y="12524"/>
                    <a:pt x="1708" y="11212"/>
                    <a:pt x="1622" y="9835"/>
                  </a:cubicBezTo>
                  <a:cubicBezTo>
                    <a:pt x="1409" y="7083"/>
                    <a:pt x="1142" y="4598"/>
                    <a:pt x="769" y="2827"/>
                  </a:cubicBezTo>
                  <a:cubicBezTo>
                    <a:pt x="598" y="1942"/>
                    <a:pt x="395" y="1237"/>
                    <a:pt x="257" y="747"/>
                  </a:cubicBezTo>
                  <a:cubicBezTo>
                    <a:pt x="171" y="501"/>
                    <a:pt x="118" y="320"/>
                    <a:pt x="65" y="192"/>
                  </a:cubicBezTo>
                  <a:cubicBezTo>
                    <a:pt x="57" y="159"/>
                    <a:pt x="36" y="126"/>
                    <a:pt x="22" y="89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1"/>
            <p:cNvSpPr/>
            <p:nvPr/>
          </p:nvSpPr>
          <p:spPr>
            <a:xfrm>
              <a:off x="7045138" y="2364025"/>
              <a:ext cx="337125" cy="148300"/>
            </a:xfrm>
            <a:custGeom>
              <a:avLst/>
              <a:gdLst/>
              <a:ahLst/>
              <a:cxnLst/>
              <a:rect l="l" t="t" r="r" b="b"/>
              <a:pathLst>
                <a:path w="13485" h="5932" extrusionOk="0">
                  <a:moveTo>
                    <a:pt x="33" y="1"/>
                  </a:moveTo>
                  <a:cubicBezTo>
                    <a:pt x="33" y="33"/>
                    <a:pt x="11" y="43"/>
                    <a:pt x="1" y="65"/>
                  </a:cubicBezTo>
                  <a:cubicBezTo>
                    <a:pt x="374" y="460"/>
                    <a:pt x="908" y="950"/>
                    <a:pt x="1644" y="1452"/>
                  </a:cubicBezTo>
                  <a:cubicBezTo>
                    <a:pt x="2433" y="2017"/>
                    <a:pt x="3446" y="2572"/>
                    <a:pt x="4620" y="3073"/>
                  </a:cubicBezTo>
                  <a:cubicBezTo>
                    <a:pt x="5793" y="3564"/>
                    <a:pt x="7127" y="3990"/>
                    <a:pt x="8535" y="4417"/>
                  </a:cubicBezTo>
                  <a:cubicBezTo>
                    <a:pt x="9954" y="4833"/>
                    <a:pt x="11287" y="5228"/>
                    <a:pt x="12492" y="5633"/>
                  </a:cubicBezTo>
                  <a:cubicBezTo>
                    <a:pt x="12834" y="5719"/>
                    <a:pt x="13122" y="5825"/>
                    <a:pt x="13420" y="5932"/>
                  </a:cubicBezTo>
                  <a:cubicBezTo>
                    <a:pt x="13442" y="5900"/>
                    <a:pt x="13452" y="5857"/>
                    <a:pt x="13484" y="5815"/>
                  </a:cubicBezTo>
                  <a:cubicBezTo>
                    <a:pt x="13175" y="5708"/>
                    <a:pt x="12866" y="5601"/>
                    <a:pt x="12546" y="5495"/>
                  </a:cubicBezTo>
                  <a:cubicBezTo>
                    <a:pt x="11351" y="5079"/>
                    <a:pt x="10007" y="4684"/>
                    <a:pt x="8588" y="4268"/>
                  </a:cubicBezTo>
                  <a:cubicBezTo>
                    <a:pt x="7191" y="3852"/>
                    <a:pt x="5857" y="3425"/>
                    <a:pt x="4684" y="2934"/>
                  </a:cubicBezTo>
                  <a:cubicBezTo>
                    <a:pt x="3510" y="2454"/>
                    <a:pt x="2497" y="1910"/>
                    <a:pt x="1708" y="1366"/>
                  </a:cubicBezTo>
                  <a:cubicBezTo>
                    <a:pt x="961" y="854"/>
                    <a:pt x="417" y="374"/>
                    <a:pt x="33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1"/>
            <p:cNvSpPr/>
            <p:nvPr/>
          </p:nvSpPr>
          <p:spPr>
            <a:xfrm>
              <a:off x="6652588" y="1843725"/>
              <a:ext cx="152300" cy="45625"/>
            </a:xfrm>
            <a:custGeom>
              <a:avLst/>
              <a:gdLst/>
              <a:ahLst/>
              <a:cxnLst/>
              <a:rect l="l" t="t" r="r" b="b"/>
              <a:pathLst>
                <a:path w="6092" h="1825" extrusionOk="0">
                  <a:moveTo>
                    <a:pt x="64" y="1"/>
                  </a:moveTo>
                  <a:cubicBezTo>
                    <a:pt x="32" y="43"/>
                    <a:pt x="22" y="65"/>
                    <a:pt x="0" y="107"/>
                  </a:cubicBezTo>
                  <a:cubicBezTo>
                    <a:pt x="86" y="118"/>
                    <a:pt x="182" y="118"/>
                    <a:pt x="278" y="129"/>
                  </a:cubicBezTo>
                  <a:cubicBezTo>
                    <a:pt x="406" y="139"/>
                    <a:pt x="534" y="171"/>
                    <a:pt x="672" y="182"/>
                  </a:cubicBezTo>
                  <a:cubicBezTo>
                    <a:pt x="939" y="214"/>
                    <a:pt x="1238" y="278"/>
                    <a:pt x="1547" y="331"/>
                  </a:cubicBezTo>
                  <a:cubicBezTo>
                    <a:pt x="2144" y="459"/>
                    <a:pt x="2806" y="619"/>
                    <a:pt x="3489" y="854"/>
                  </a:cubicBezTo>
                  <a:cubicBezTo>
                    <a:pt x="4449" y="1142"/>
                    <a:pt x="5334" y="1505"/>
                    <a:pt x="6049" y="1825"/>
                  </a:cubicBezTo>
                  <a:lnTo>
                    <a:pt x="6091" y="1707"/>
                  </a:lnTo>
                  <a:cubicBezTo>
                    <a:pt x="5366" y="1377"/>
                    <a:pt x="4491" y="993"/>
                    <a:pt x="3531" y="694"/>
                  </a:cubicBezTo>
                  <a:cubicBezTo>
                    <a:pt x="2848" y="470"/>
                    <a:pt x="2187" y="310"/>
                    <a:pt x="1568" y="182"/>
                  </a:cubicBezTo>
                  <a:cubicBezTo>
                    <a:pt x="1259" y="129"/>
                    <a:pt x="971" y="75"/>
                    <a:pt x="694" y="54"/>
                  </a:cubicBezTo>
                  <a:cubicBezTo>
                    <a:pt x="555" y="43"/>
                    <a:pt x="427" y="11"/>
                    <a:pt x="288" y="11"/>
                  </a:cubicBezTo>
                  <a:cubicBezTo>
                    <a:pt x="214" y="11"/>
                    <a:pt x="139" y="1"/>
                    <a:pt x="64" y="1"/>
                  </a:cubicBez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1"/>
            <p:cNvSpPr/>
            <p:nvPr/>
          </p:nvSpPr>
          <p:spPr>
            <a:xfrm>
              <a:off x="7589713" y="2359075"/>
              <a:ext cx="345125" cy="247200"/>
            </a:xfrm>
            <a:custGeom>
              <a:avLst/>
              <a:gdLst/>
              <a:ahLst/>
              <a:cxnLst/>
              <a:rect l="l" t="t" r="r" b="b"/>
              <a:pathLst>
                <a:path w="13805" h="9888" extrusionOk="0">
                  <a:moveTo>
                    <a:pt x="8801" y="1"/>
                  </a:moveTo>
                  <a:cubicBezTo>
                    <a:pt x="8261" y="1"/>
                    <a:pt x="7733" y="174"/>
                    <a:pt x="7319" y="530"/>
                  </a:cubicBezTo>
                  <a:cubicBezTo>
                    <a:pt x="6663" y="1081"/>
                    <a:pt x="6269" y="1980"/>
                    <a:pt x="5421" y="1980"/>
                  </a:cubicBezTo>
                  <a:cubicBezTo>
                    <a:pt x="5318" y="1980"/>
                    <a:pt x="5207" y="1967"/>
                    <a:pt x="5089" y="1938"/>
                  </a:cubicBezTo>
                  <a:cubicBezTo>
                    <a:pt x="4823" y="1863"/>
                    <a:pt x="2529" y="914"/>
                    <a:pt x="2636" y="679"/>
                  </a:cubicBezTo>
                  <a:lnTo>
                    <a:pt x="2636" y="679"/>
                  </a:lnTo>
                  <a:cubicBezTo>
                    <a:pt x="2102" y="1746"/>
                    <a:pt x="844" y="2226"/>
                    <a:pt x="1" y="3058"/>
                  </a:cubicBezTo>
                  <a:cubicBezTo>
                    <a:pt x="364" y="4412"/>
                    <a:pt x="1153" y="5266"/>
                    <a:pt x="2262" y="6109"/>
                  </a:cubicBezTo>
                  <a:cubicBezTo>
                    <a:pt x="2998" y="6663"/>
                    <a:pt x="4129" y="7229"/>
                    <a:pt x="4566" y="8050"/>
                  </a:cubicBezTo>
                  <a:cubicBezTo>
                    <a:pt x="4684" y="8285"/>
                    <a:pt x="4823" y="8519"/>
                    <a:pt x="4940" y="8743"/>
                  </a:cubicBezTo>
                  <a:cubicBezTo>
                    <a:pt x="5132" y="9095"/>
                    <a:pt x="5313" y="9437"/>
                    <a:pt x="5591" y="9704"/>
                  </a:cubicBezTo>
                  <a:cubicBezTo>
                    <a:pt x="5720" y="9829"/>
                    <a:pt x="5872" y="9888"/>
                    <a:pt x="6013" y="9888"/>
                  </a:cubicBezTo>
                  <a:cubicBezTo>
                    <a:pt x="6268" y="9888"/>
                    <a:pt x="6486" y="9695"/>
                    <a:pt x="6465" y="9352"/>
                  </a:cubicBezTo>
                  <a:cubicBezTo>
                    <a:pt x="6423" y="8786"/>
                    <a:pt x="6220" y="8199"/>
                    <a:pt x="5996" y="7709"/>
                  </a:cubicBezTo>
                  <a:cubicBezTo>
                    <a:pt x="5836" y="7357"/>
                    <a:pt x="5559" y="6930"/>
                    <a:pt x="5623" y="6525"/>
                  </a:cubicBezTo>
                  <a:cubicBezTo>
                    <a:pt x="5697" y="6109"/>
                    <a:pt x="6252" y="5799"/>
                    <a:pt x="6583" y="5618"/>
                  </a:cubicBezTo>
                  <a:cubicBezTo>
                    <a:pt x="7137" y="5309"/>
                    <a:pt x="7799" y="5106"/>
                    <a:pt x="8449" y="5085"/>
                  </a:cubicBezTo>
                  <a:cubicBezTo>
                    <a:pt x="8495" y="5082"/>
                    <a:pt x="8541" y="5081"/>
                    <a:pt x="8587" y="5081"/>
                  </a:cubicBezTo>
                  <a:cubicBezTo>
                    <a:pt x="9253" y="5081"/>
                    <a:pt x="9900" y="5294"/>
                    <a:pt x="10519" y="5543"/>
                  </a:cubicBezTo>
                  <a:cubicBezTo>
                    <a:pt x="11212" y="5842"/>
                    <a:pt x="11500" y="6333"/>
                    <a:pt x="12119" y="6738"/>
                  </a:cubicBezTo>
                  <a:cubicBezTo>
                    <a:pt x="12198" y="6797"/>
                    <a:pt x="12314" y="6856"/>
                    <a:pt x="12424" y="6856"/>
                  </a:cubicBezTo>
                  <a:cubicBezTo>
                    <a:pt x="12432" y="6856"/>
                    <a:pt x="12441" y="6856"/>
                    <a:pt x="12450" y="6855"/>
                  </a:cubicBezTo>
                  <a:cubicBezTo>
                    <a:pt x="13805" y="6781"/>
                    <a:pt x="11372" y="4412"/>
                    <a:pt x="10967" y="4220"/>
                  </a:cubicBezTo>
                  <a:cubicBezTo>
                    <a:pt x="9986" y="3762"/>
                    <a:pt x="8876" y="3666"/>
                    <a:pt x="7799" y="3580"/>
                  </a:cubicBezTo>
                  <a:cubicBezTo>
                    <a:pt x="8310" y="3340"/>
                    <a:pt x="8877" y="3218"/>
                    <a:pt x="9439" y="3218"/>
                  </a:cubicBezTo>
                  <a:cubicBezTo>
                    <a:pt x="9651" y="3218"/>
                    <a:pt x="9863" y="3236"/>
                    <a:pt x="10071" y="3271"/>
                  </a:cubicBezTo>
                  <a:cubicBezTo>
                    <a:pt x="10754" y="3378"/>
                    <a:pt x="11394" y="3666"/>
                    <a:pt x="12087" y="3676"/>
                  </a:cubicBezTo>
                  <a:cubicBezTo>
                    <a:pt x="12258" y="3676"/>
                    <a:pt x="12471" y="3644"/>
                    <a:pt x="12514" y="3463"/>
                  </a:cubicBezTo>
                  <a:cubicBezTo>
                    <a:pt x="12546" y="3356"/>
                    <a:pt x="12492" y="3250"/>
                    <a:pt x="12418" y="3175"/>
                  </a:cubicBezTo>
                  <a:cubicBezTo>
                    <a:pt x="11835" y="2311"/>
                    <a:pt x="10743" y="1884"/>
                    <a:pt x="9699" y="1884"/>
                  </a:cubicBezTo>
                  <a:cubicBezTo>
                    <a:pt x="9674" y="1884"/>
                    <a:pt x="9648" y="1884"/>
                    <a:pt x="9623" y="1884"/>
                  </a:cubicBezTo>
                  <a:cubicBezTo>
                    <a:pt x="8759" y="1895"/>
                    <a:pt x="7884" y="1884"/>
                    <a:pt x="7159" y="2375"/>
                  </a:cubicBezTo>
                  <a:cubicBezTo>
                    <a:pt x="7532" y="1692"/>
                    <a:pt x="8257" y="1308"/>
                    <a:pt x="8972" y="1095"/>
                  </a:cubicBezTo>
                  <a:cubicBezTo>
                    <a:pt x="9271" y="999"/>
                    <a:pt x="9698" y="1063"/>
                    <a:pt x="9932" y="796"/>
                  </a:cubicBezTo>
                  <a:cubicBezTo>
                    <a:pt x="10220" y="455"/>
                    <a:pt x="9858" y="220"/>
                    <a:pt x="9559" y="113"/>
                  </a:cubicBezTo>
                  <a:cubicBezTo>
                    <a:pt x="9310" y="39"/>
                    <a:pt x="9054" y="1"/>
                    <a:pt x="8801" y="1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1"/>
            <p:cNvSpPr/>
            <p:nvPr/>
          </p:nvSpPr>
          <p:spPr>
            <a:xfrm>
              <a:off x="7815613" y="2359500"/>
              <a:ext cx="22425" cy="13625"/>
            </a:xfrm>
            <a:custGeom>
              <a:avLst/>
              <a:gdLst/>
              <a:ahLst/>
              <a:cxnLst/>
              <a:rect l="l" t="t" r="r" b="b"/>
              <a:pathLst>
                <a:path w="897" h="545" extrusionOk="0">
                  <a:moveTo>
                    <a:pt x="0" y="0"/>
                  </a:moveTo>
                  <a:cubicBezTo>
                    <a:pt x="11" y="22"/>
                    <a:pt x="11" y="32"/>
                    <a:pt x="11" y="54"/>
                  </a:cubicBezTo>
                  <a:cubicBezTo>
                    <a:pt x="22" y="128"/>
                    <a:pt x="54" y="214"/>
                    <a:pt x="107" y="299"/>
                  </a:cubicBezTo>
                  <a:cubicBezTo>
                    <a:pt x="128" y="342"/>
                    <a:pt x="160" y="395"/>
                    <a:pt x="203" y="438"/>
                  </a:cubicBezTo>
                  <a:cubicBezTo>
                    <a:pt x="235" y="481"/>
                    <a:pt x="310" y="502"/>
                    <a:pt x="363" y="534"/>
                  </a:cubicBezTo>
                  <a:cubicBezTo>
                    <a:pt x="400" y="541"/>
                    <a:pt x="437" y="544"/>
                    <a:pt x="474" y="544"/>
                  </a:cubicBezTo>
                  <a:cubicBezTo>
                    <a:pt x="553" y="544"/>
                    <a:pt x="631" y="528"/>
                    <a:pt x="704" y="491"/>
                  </a:cubicBezTo>
                  <a:cubicBezTo>
                    <a:pt x="790" y="449"/>
                    <a:pt x="854" y="384"/>
                    <a:pt x="896" y="331"/>
                  </a:cubicBezTo>
                  <a:lnTo>
                    <a:pt x="854" y="288"/>
                  </a:lnTo>
                  <a:cubicBezTo>
                    <a:pt x="811" y="342"/>
                    <a:pt x="747" y="384"/>
                    <a:pt x="662" y="427"/>
                  </a:cubicBezTo>
                  <a:cubicBezTo>
                    <a:pt x="613" y="448"/>
                    <a:pt x="552" y="460"/>
                    <a:pt x="485" y="460"/>
                  </a:cubicBezTo>
                  <a:cubicBezTo>
                    <a:pt x="449" y="460"/>
                    <a:pt x="411" y="456"/>
                    <a:pt x="374" y="449"/>
                  </a:cubicBezTo>
                  <a:cubicBezTo>
                    <a:pt x="267" y="427"/>
                    <a:pt x="203" y="352"/>
                    <a:pt x="160" y="267"/>
                  </a:cubicBezTo>
                  <a:cubicBezTo>
                    <a:pt x="118" y="182"/>
                    <a:pt x="75" y="86"/>
                    <a:pt x="64" y="22"/>
                  </a:cubicBezTo>
                  <a:cubicBezTo>
                    <a:pt x="64" y="11"/>
                    <a:pt x="64" y="11"/>
                    <a:pt x="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1"/>
            <p:cNvSpPr/>
            <p:nvPr/>
          </p:nvSpPr>
          <p:spPr>
            <a:xfrm>
              <a:off x="7724938" y="2573600"/>
              <a:ext cx="20275" cy="26275"/>
            </a:xfrm>
            <a:custGeom>
              <a:avLst/>
              <a:gdLst/>
              <a:ahLst/>
              <a:cxnLst/>
              <a:rect l="l" t="t" r="r" b="b"/>
              <a:pathLst>
                <a:path w="811" h="1051" extrusionOk="0">
                  <a:moveTo>
                    <a:pt x="337" y="0"/>
                  </a:moveTo>
                  <a:cubicBezTo>
                    <a:pt x="251" y="0"/>
                    <a:pt x="162" y="33"/>
                    <a:pt x="96" y="98"/>
                  </a:cubicBezTo>
                  <a:cubicBezTo>
                    <a:pt x="11" y="184"/>
                    <a:pt x="0" y="290"/>
                    <a:pt x="11" y="376"/>
                  </a:cubicBezTo>
                  <a:cubicBezTo>
                    <a:pt x="22" y="472"/>
                    <a:pt x="54" y="557"/>
                    <a:pt x="96" y="632"/>
                  </a:cubicBezTo>
                  <a:cubicBezTo>
                    <a:pt x="171" y="781"/>
                    <a:pt x="256" y="899"/>
                    <a:pt x="363" y="984"/>
                  </a:cubicBezTo>
                  <a:cubicBezTo>
                    <a:pt x="416" y="1016"/>
                    <a:pt x="459" y="1048"/>
                    <a:pt x="523" y="1048"/>
                  </a:cubicBezTo>
                  <a:cubicBezTo>
                    <a:pt x="533" y="1050"/>
                    <a:pt x="543" y="1051"/>
                    <a:pt x="552" y="1051"/>
                  </a:cubicBezTo>
                  <a:cubicBezTo>
                    <a:pt x="595" y="1051"/>
                    <a:pt x="634" y="1033"/>
                    <a:pt x="651" y="1016"/>
                  </a:cubicBezTo>
                  <a:cubicBezTo>
                    <a:pt x="704" y="963"/>
                    <a:pt x="715" y="931"/>
                    <a:pt x="715" y="931"/>
                  </a:cubicBezTo>
                  <a:lnTo>
                    <a:pt x="715" y="931"/>
                  </a:lnTo>
                  <a:cubicBezTo>
                    <a:pt x="715" y="931"/>
                    <a:pt x="694" y="952"/>
                    <a:pt x="640" y="995"/>
                  </a:cubicBezTo>
                  <a:cubicBezTo>
                    <a:pt x="622" y="1009"/>
                    <a:pt x="599" y="1016"/>
                    <a:pt x="572" y="1016"/>
                  </a:cubicBezTo>
                  <a:cubicBezTo>
                    <a:pt x="521" y="1016"/>
                    <a:pt x="458" y="990"/>
                    <a:pt x="395" y="941"/>
                  </a:cubicBezTo>
                  <a:cubicBezTo>
                    <a:pt x="320" y="856"/>
                    <a:pt x="224" y="749"/>
                    <a:pt x="160" y="610"/>
                  </a:cubicBezTo>
                  <a:cubicBezTo>
                    <a:pt x="118" y="536"/>
                    <a:pt x="107" y="461"/>
                    <a:pt x="96" y="376"/>
                  </a:cubicBezTo>
                  <a:cubicBezTo>
                    <a:pt x="75" y="301"/>
                    <a:pt x="96" y="216"/>
                    <a:pt x="150" y="162"/>
                  </a:cubicBezTo>
                  <a:cubicBezTo>
                    <a:pt x="194" y="118"/>
                    <a:pt x="261" y="96"/>
                    <a:pt x="325" y="96"/>
                  </a:cubicBezTo>
                  <a:cubicBezTo>
                    <a:pt x="338" y="96"/>
                    <a:pt x="350" y="97"/>
                    <a:pt x="363" y="98"/>
                  </a:cubicBezTo>
                  <a:cubicBezTo>
                    <a:pt x="438" y="109"/>
                    <a:pt x="502" y="152"/>
                    <a:pt x="555" y="205"/>
                  </a:cubicBezTo>
                  <a:cubicBezTo>
                    <a:pt x="662" y="312"/>
                    <a:pt x="704" y="450"/>
                    <a:pt x="736" y="568"/>
                  </a:cubicBezTo>
                  <a:cubicBezTo>
                    <a:pt x="758" y="685"/>
                    <a:pt x="747" y="781"/>
                    <a:pt x="736" y="845"/>
                  </a:cubicBezTo>
                  <a:cubicBezTo>
                    <a:pt x="736" y="888"/>
                    <a:pt x="704" y="931"/>
                    <a:pt x="715" y="931"/>
                  </a:cubicBezTo>
                  <a:cubicBezTo>
                    <a:pt x="715" y="931"/>
                    <a:pt x="726" y="931"/>
                    <a:pt x="726" y="899"/>
                  </a:cubicBezTo>
                  <a:cubicBezTo>
                    <a:pt x="747" y="888"/>
                    <a:pt x="758" y="856"/>
                    <a:pt x="768" y="835"/>
                  </a:cubicBezTo>
                  <a:cubicBezTo>
                    <a:pt x="800" y="771"/>
                    <a:pt x="811" y="664"/>
                    <a:pt x="779" y="536"/>
                  </a:cubicBezTo>
                  <a:cubicBezTo>
                    <a:pt x="768" y="418"/>
                    <a:pt x="715" y="269"/>
                    <a:pt x="608" y="141"/>
                  </a:cubicBezTo>
                  <a:cubicBezTo>
                    <a:pt x="555" y="77"/>
                    <a:pt x="480" y="24"/>
                    <a:pt x="374" y="2"/>
                  </a:cubicBezTo>
                  <a:cubicBezTo>
                    <a:pt x="362" y="1"/>
                    <a:pt x="349" y="0"/>
                    <a:pt x="3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41"/>
            <p:cNvSpPr/>
            <p:nvPr/>
          </p:nvSpPr>
          <p:spPr>
            <a:xfrm>
              <a:off x="7589463" y="2376300"/>
              <a:ext cx="121100" cy="123225"/>
            </a:xfrm>
            <a:custGeom>
              <a:avLst/>
              <a:gdLst/>
              <a:ahLst/>
              <a:cxnLst/>
              <a:rect l="l" t="t" r="r" b="b"/>
              <a:pathLst>
                <a:path w="4844" h="4929" extrusionOk="0">
                  <a:moveTo>
                    <a:pt x="2635" y="1"/>
                  </a:moveTo>
                  <a:lnTo>
                    <a:pt x="2635" y="1"/>
                  </a:lnTo>
                  <a:cubicBezTo>
                    <a:pt x="2102" y="1067"/>
                    <a:pt x="843" y="1547"/>
                    <a:pt x="0" y="2379"/>
                  </a:cubicBezTo>
                  <a:cubicBezTo>
                    <a:pt x="288" y="3467"/>
                    <a:pt x="854" y="4236"/>
                    <a:pt x="1632" y="4929"/>
                  </a:cubicBezTo>
                  <a:cubicBezTo>
                    <a:pt x="2550" y="4342"/>
                    <a:pt x="3350" y="3563"/>
                    <a:pt x="3968" y="2646"/>
                  </a:cubicBezTo>
                  <a:cubicBezTo>
                    <a:pt x="4256" y="2198"/>
                    <a:pt x="4576" y="1697"/>
                    <a:pt x="4843" y="1163"/>
                  </a:cubicBezTo>
                  <a:cubicBezTo>
                    <a:pt x="4193" y="907"/>
                    <a:pt x="2539" y="193"/>
                    <a:pt x="2635" y="1"/>
                  </a:cubicBezTo>
                  <a:close/>
                </a:path>
              </a:pathLst>
            </a:custGeom>
            <a:solidFill>
              <a:srgbClr val="455E70">
                <a:alpha val="4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1"/>
            <p:cNvSpPr/>
            <p:nvPr/>
          </p:nvSpPr>
          <p:spPr>
            <a:xfrm>
              <a:off x="7102213" y="2003850"/>
              <a:ext cx="601400" cy="475675"/>
            </a:xfrm>
            <a:custGeom>
              <a:avLst/>
              <a:gdLst/>
              <a:ahLst/>
              <a:cxnLst/>
              <a:rect l="l" t="t" r="r" b="b"/>
              <a:pathLst>
                <a:path w="24056" h="19027" extrusionOk="0">
                  <a:moveTo>
                    <a:pt x="3415" y="1"/>
                  </a:moveTo>
                  <a:cubicBezTo>
                    <a:pt x="2518" y="1"/>
                    <a:pt x="1681" y="253"/>
                    <a:pt x="1025" y="956"/>
                  </a:cubicBezTo>
                  <a:cubicBezTo>
                    <a:pt x="97" y="1938"/>
                    <a:pt x="1" y="3506"/>
                    <a:pt x="470" y="4732"/>
                  </a:cubicBezTo>
                  <a:cubicBezTo>
                    <a:pt x="1035" y="6237"/>
                    <a:pt x="3041" y="6941"/>
                    <a:pt x="4374" y="7581"/>
                  </a:cubicBezTo>
                  <a:cubicBezTo>
                    <a:pt x="7319" y="9010"/>
                    <a:pt x="10156" y="10045"/>
                    <a:pt x="12770" y="12114"/>
                  </a:cubicBezTo>
                  <a:cubicBezTo>
                    <a:pt x="14231" y="13266"/>
                    <a:pt x="15682" y="14418"/>
                    <a:pt x="17047" y="15667"/>
                  </a:cubicBezTo>
                  <a:cubicBezTo>
                    <a:pt x="18199" y="16701"/>
                    <a:pt x="19159" y="17885"/>
                    <a:pt x="20184" y="19027"/>
                  </a:cubicBezTo>
                  <a:cubicBezTo>
                    <a:pt x="21560" y="18077"/>
                    <a:pt x="22872" y="16979"/>
                    <a:pt x="24056" y="15773"/>
                  </a:cubicBezTo>
                  <a:cubicBezTo>
                    <a:pt x="22338" y="12648"/>
                    <a:pt x="19992" y="9661"/>
                    <a:pt x="17506" y="7207"/>
                  </a:cubicBezTo>
                  <a:cubicBezTo>
                    <a:pt x="17335" y="7037"/>
                    <a:pt x="17165" y="6877"/>
                    <a:pt x="16983" y="6717"/>
                  </a:cubicBezTo>
                  <a:cubicBezTo>
                    <a:pt x="14295" y="4284"/>
                    <a:pt x="11372" y="2471"/>
                    <a:pt x="7937" y="1212"/>
                  </a:cubicBezTo>
                  <a:cubicBezTo>
                    <a:pt x="6664" y="741"/>
                    <a:pt x="4952" y="1"/>
                    <a:pt x="3415" y="1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1"/>
            <p:cNvSpPr/>
            <p:nvPr/>
          </p:nvSpPr>
          <p:spPr>
            <a:xfrm>
              <a:off x="7588113" y="2368300"/>
              <a:ext cx="99775" cy="93375"/>
            </a:xfrm>
            <a:custGeom>
              <a:avLst/>
              <a:gdLst/>
              <a:ahLst/>
              <a:cxnLst/>
              <a:rect l="l" t="t" r="r" b="b"/>
              <a:pathLst>
                <a:path w="3991" h="3735" extrusionOk="0">
                  <a:moveTo>
                    <a:pt x="3926" y="0"/>
                  </a:moveTo>
                  <a:cubicBezTo>
                    <a:pt x="3532" y="502"/>
                    <a:pt x="3094" y="1003"/>
                    <a:pt x="2604" y="1515"/>
                  </a:cubicBezTo>
                  <a:cubicBezTo>
                    <a:pt x="1729" y="2422"/>
                    <a:pt x="812" y="3137"/>
                    <a:pt x="1" y="3649"/>
                  </a:cubicBezTo>
                  <a:cubicBezTo>
                    <a:pt x="33" y="3670"/>
                    <a:pt x="54" y="3713"/>
                    <a:pt x="86" y="3734"/>
                  </a:cubicBezTo>
                  <a:cubicBezTo>
                    <a:pt x="897" y="3243"/>
                    <a:pt x="1825" y="2518"/>
                    <a:pt x="2710" y="1622"/>
                  </a:cubicBezTo>
                  <a:cubicBezTo>
                    <a:pt x="3190" y="1121"/>
                    <a:pt x="3617" y="619"/>
                    <a:pt x="3990" y="139"/>
                  </a:cubicBezTo>
                  <a:cubicBezTo>
                    <a:pt x="3980" y="86"/>
                    <a:pt x="3948" y="43"/>
                    <a:pt x="3926" y="0"/>
                  </a:cubicBez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1"/>
            <p:cNvSpPr/>
            <p:nvPr/>
          </p:nvSpPr>
          <p:spPr>
            <a:xfrm>
              <a:off x="6179738" y="2013600"/>
              <a:ext cx="34700" cy="595275"/>
            </a:xfrm>
            <a:custGeom>
              <a:avLst/>
              <a:gdLst/>
              <a:ahLst/>
              <a:cxnLst/>
              <a:rect l="l" t="t" r="r" b="b"/>
              <a:pathLst>
                <a:path w="1388" h="23811" extrusionOk="0">
                  <a:moveTo>
                    <a:pt x="1078" y="1"/>
                  </a:moveTo>
                  <a:cubicBezTo>
                    <a:pt x="481" y="1"/>
                    <a:pt x="1" y="481"/>
                    <a:pt x="1" y="1089"/>
                  </a:cubicBezTo>
                  <a:lnTo>
                    <a:pt x="1" y="22722"/>
                  </a:lnTo>
                  <a:cubicBezTo>
                    <a:pt x="1" y="23331"/>
                    <a:pt x="481" y="23811"/>
                    <a:pt x="1078" y="23811"/>
                  </a:cubicBezTo>
                  <a:lnTo>
                    <a:pt x="1388" y="23811"/>
                  </a:lnTo>
                  <a:lnTo>
                    <a:pt x="1388" y="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1"/>
            <p:cNvSpPr/>
            <p:nvPr/>
          </p:nvSpPr>
          <p:spPr>
            <a:xfrm>
              <a:off x="7451838" y="2013600"/>
              <a:ext cx="34975" cy="595275"/>
            </a:xfrm>
            <a:custGeom>
              <a:avLst/>
              <a:gdLst/>
              <a:ahLst/>
              <a:cxnLst/>
              <a:rect l="l" t="t" r="r" b="b"/>
              <a:pathLst>
                <a:path w="1399" h="23811" extrusionOk="0">
                  <a:moveTo>
                    <a:pt x="1" y="1"/>
                  </a:moveTo>
                  <a:lnTo>
                    <a:pt x="1" y="23811"/>
                  </a:lnTo>
                  <a:lnTo>
                    <a:pt x="310" y="23811"/>
                  </a:lnTo>
                  <a:cubicBezTo>
                    <a:pt x="907" y="23811"/>
                    <a:pt x="1387" y="23331"/>
                    <a:pt x="1387" y="22722"/>
                  </a:cubicBezTo>
                  <a:lnTo>
                    <a:pt x="1387" y="1089"/>
                  </a:lnTo>
                  <a:cubicBezTo>
                    <a:pt x="1398" y="502"/>
                    <a:pt x="907" y="1"/>
                    <a:pt x="310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41"/>
            <p:cNvSpPr/>
            <p:nvPr/>
          </p:nvSpPr>
          <p:spPr>
            <a:xfrm>
              <a:off x="7016088" y="1797050"/>
              <a:ext cx="120825" cy="161650"/>
            </a:xfrm>
            <a:custGeom>
              <a:avLst/>
              <a:gdLst/>
              <a:ahLst/>
              <a:cxnLst/>
              <a:rect l="l" t="t" r="r" b="b"/>
              <a:pathLst>
                <a:path w="4833" h="6466" extrusionOk="0">
                  <a:moveTo>
                    <a:pt x="3062" y="1"/>
                  </a:moveTo>
                  <a:lnTo>
                    <a:pt x="0" y="3382"/>
                  </a:lnTo>
                  <a:lnTo>
                    <a:pt x="1547" y="6465"/>
                  </a:lnTo>
                  <a:cubicBezTo>
                    <a:pt x="2518" y="5857"/>
                    <a:pt x="3382" y="5068"/>
                    <a:pt x="4075" y="4150"/>
                  </a:cubicBezTo>
                  <a:cubicBezTo>
                    <a:pt x="4352" y="3777"/>
                    <a:pt x="4608" y="3372"/>
                    <a:pt x="4832" y="2956"/>
                  </a:cubicBezTo>
                  <a:lnTo>
                    <a:pt x="3062" y="1"/>
                  </a:lnTo>
                  <a:close/>
                </a:path>
              </a:pathLst>
            </a:custGeom>
            <a:solidFill>
              <a:srgbClr val="455E70">
                <a:alpha val="4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41"/>
            <p:cNvSpPr/>
            <p:nvPr/>
          </p:nvSpPr>
          <p:spPr>
            <a:xfrm>
              <a:off x="6786713" y="1520425"/>
              <a:ext cx="347800" cy="433200"/>
            </a:xfrm>
            <a:custGeom>
              <a:avLst/>
              <a:gdLst/>
              <a:ahLst/>
              <a:cxnLst/>
              <a:rect l="l" t="t" r="r" b="b"/>
              <a:pathLst>
                <a:path w="13912" h="17328" extrusionOk="0">
                  <a:moveTo>
                    <a:pt x="7526" y="0"/>
                  </a:moveTo>
                  <a:cubicBezTo>
                    <a:pt x="6052" y="0"/>
                    <a:pt x="4523" y="502"/>
                    <a:pt x="3329" y="1209"/>
                  </a:cubicBezTo>
                  <a:cubicBezTo>
                    <a:pt x="1942" y="2020"/>
                    <a:pt x="833" y="3353"/>
                    <a:pt x="417" y="4900"/>
                  </a:cubicBezTo>
                  <a:cubicBezTo>
                    <a:pt x="1" y="6479"/>
                    <a:pt x="321" y="8132"/>
                    <a:pt x="716" y="9711"/>
                  </a:cubicBezTo>
                  <a:cubicBezTo>
                    <a:pt x="929" y="10607"/>
                    <a:pt x="1164" y="11492"/>
                    <a:pt x="1420" y="12367"/>
                  </a:cubicBezTo>
                  <a:cubicBezTo>
                    <a:pt x="1953" y="14213"/>
                    <a:pt x="2753" y="16240"/>
                    <a:pt x="4513" y="16997"/>
                  </a:cubicBezTo>
                  <a:cubicBezTo>
                    <a:pt x="5092" y="17239"/>
                    <a:pt x="5717" y="17327"/>
                    <a:pt x="6346" y="17327"/>
                  </a:cubicBezTo>
                  <a:cubicBezTo>
                    <a:pt x="6574" y="17327"/>
                    <a:pt x="6803" y="17315"/>
                    <a:pt x="7031" y="17296"/>
                  </a:cubicBezTo>
                  <a:cubicBezTo>
                    <a:pt x="8738" y="17146"/>
                    <a:pt x="10370" y="16560"/>
                    <a:pt x="11661" y="15397"/>
                  </a:cubicBezTo>
                  <a:cubicBezTo>
                    <a:pt x="13143" y="14063"/>
                    <a:pt x="13570" y="12559"/>
                    <a:pt x="13741" y="10586"/>
                  </a:cubicBezTo>
                  <a:cubicBezTo>
                    <a:pt x="13911" y="8612"/>
                    <a:pt x="13421" y="7119"/>
                    <a:pt x="12962" y="5252"/>
                  </a:cubicBezTo>
                  <a:cubicBezTo>
                    <a:pt x="12589" y="3716"/>
                    <a:pt x="11949" y="2158"/>
                    <a:pt x="10743" y="1102"/>
                  </a:cubicBezTo>
                  <a:cubicBezTo>
                    <a:pt x="9836" y="318"/>
                    <a:pt x="8698" y="0"/>
                    <a:pt x="7526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1"/>
            <p:cNvSpPr/>
            <p:nvPr/>
          </p:nvSpPr>
          <p:spPr>
            <a:xfrm>
              <a:off x="7106213" y="1644925"/>
              <a:ext cx="99500" cy="155550"/>
            </a:xfrm>
            <a:custGeom>
              <a:avLst/>
              <a:gdLst/>
              <a:ahLst/>
              <a:cxnLst/>
              <a:rect l="l" t="t" r="r" b="b"/>
              <a:pathLst>
                <a:path w="3980" h="6222" extrusionOk="0">
                  <a:moveTo>
                    <a:pt x="1786" y="0"/>
                  </a:moveTo>
                  <a:cubicBezTo>
                    <a:pt x="1088" y="0"/>
                    <a:pt x="400" y="354"/>
                    <a:pt x="1" y="923"/>
                  </a:cubicBezTo>
                  <a:lnTo>
                    <a:pt x="481" y="6075"/>
                  </a:lnTo>
                  <a:cubicBezTo>
                    <a:pt x="719" y="6176"/>
                    <a:pt x="972" y="6222"/>
                    <a:pt x="1227" y="6222"/>
                  </a:cubicBezTo>
                  <a:cubicBezTo>
                    <a:pt x="1919" y="6222"/>
                    <a:pt x="2626" y="5880"/>
                    <a:pt x="3094" y="5350"/>
                  </a:cubicBezTo>
                  <a:cubicBezTo>
                    <a:pt x="3734" y="4635"/>
                    <a:pt x="3969" y="3632"/>
                    <a:pt x="3980" y="2672"/>
                  </a:cubicBezTo>
                  <a:cubicBezTo>
                    <a:pt x="3980" y="2160"/>
                    <a:pt x="3937" y="1648"/>
                    <a:pt x="3702" y="1189"/>
                  </a:cubicBezTo>
                  <a:cubicBezTo>
                    <a:pt x="3372" y="528"/>
                    <a:pt x="2678" y="59"/>
                    <a:pt x="1931" y="5"/>
                  </a:cubicBezTo>
                  <a:cubicBezTo>
                    <a:pt x="1883" y="2"/>
                    <a:pt x="1834" y="0"/>
                    <a:pt x="1786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41"/>
            <p:cNvSpPr/>
            <p:nvPr/>
          </p:nvSpPr>
          <p:spPr>
            <a:xfrm>
              <a:off x="6933413" y="1803700"/>
              <a:ext cx="81350" cy="64325"/>
            </a:xfrm>
            <a:custGeom>
              <a:avLst/>
              <a:gdLst/>
              <a:ahLst/>
              <a:cxnLst/>
              <a:rect l="l" t="t" r="r" b="b"/>
              <a:pathLst>
                <a:path w="3254" h="2573" extrusionOk="0">
                  <a:moveTo>
                    <a:pt x="1731" y="0"/>
                  </a:moveTo>
                  <a:cubicBezTo>
                    <a:pt x="1535" y="0"/>
                    <a:pt x="1339" y="38"/>
                    <a:pt x="1152" y="119"/>
                  </a:cubicBezTo>
                  <a:cubicBezTo>
                    <a:pt x="352" y="471"/>
                    <a:pt x="0" y="1463"/>
                    <a:pt x="395" y="2348"/>
                  </a:cubicBezTo>
                  <a:cubicBezTo>
                    <a:pt x="427" y="2412"/>
                    <a:pt x="480" y="2498"/>
                    <a:pt x="523" y="2572"/>
                  </a:cubicBezTo>
                  <a:cubicBezTo>
                    <a:pt x="1120" y="1762"/>
                    <a:pt x="2187" y="1218"/>
                    <a:pt x="3254" y="983"/>
                  </a:cubicBezTo>
                  <a:cubicBezTo>
                    <a:pt x="2947" y="369"/>
                    <a:pt x="2341" y="0"/>
                    <a:pt x="17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41"/>
            <p:cNvSpPr/>
            <p:nvPr/>
          </p:nvSpPr>
          <p:spPr>
            <a:xfrm>
              <a:off x="6874463" y="1694650"/>
              <a:ext cx="67500" cy="124500"/>
            </a:xfrm>
            <a:custGeom>
              <a:avLst/>
              <a:gdLst/>
              <a:ahLst/>
              <a:cxnLst/>
              <a:rect l="l" t="t" r="r" b="b"/>
              <a:pathLst>
                <a:path w="2700" h="4980" extrusionOk="0">
                  <a:moveTo>
                    <a:pt x="34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" y="32"/>
                    <a:pt x="267" y="331"/>
                    <a:pt x="673" y="854"/>
                  </a:cubicBezTo>
                  <a:cubicBezTo>
                    <a:pt x="865" y="1121"/>
                    <a:pt x="1078" y="1441"/>
                    <a:pt x="1281" y="1814"/>
                  </a:cubicBezTo>
                  <a:cubicBezTo>
                    <a:pt x="1483" y="2187"/>
                    <a:pt x="1643" y="2646"/>
                    <a:pt x="1675" y="3126"/>
                  </a:cubicBezTo>
                  <a:cubicBezTo>
                    <a:pt x="1739" y="3606"/>
                    <a:pt x="1665" y="4065"/>
                    <a:pt x="1494" y="4459"/>
                  </a:cubicBezTo>
                  <a:cubicBezTo>
                    <a:pt x="1483" y="4513"/>
                    <a:pt x="1451" y="4545"/>
                    <a:pt x="1430" y="4587"/>
                  </a:cubicBezTo>
                  <a:cubicBezTo>
                    <a:pt x="1398" y="4630"/>
                    <a:pt x="1377" y="4684"/>
                    <a:pt x="1345" y="4726"/>
                  </a:cubicBezTo>
                  <a:cubicBezTo>
                    <a:pt x="1323" y="4758"/>
                    <a:pt x="1313" y="4801"/>
                    <a:pt x="1281" y="4844"/>
                  </a:cubicBezTo>
                  <a:cubicBezTo>
                    <a:pt x="1184" y="4951"/>
                    <a:pt x="1209" y="4980"/>
                    <a:pt x="1277" y="4980"/>
                  </a:cubicBezTo>
                  <a:cubicBezTo>
                    <a:pt x="1350" y="4980"/>
                    <a:pt x="1475" y="4945"/>
                    <a:pt x="1547" y="4940"/>
                  </a:cubicBezTo>
                  <a:cubicBezTo>
                    <a:pt x="1590" y="4918"/>
                    <a:pt x="1622" y="4918"/>
                    <a:pt x="1665" y="4908"/>
                  </a:cubicBezTo>
                  <a:lnTo>
                    <a:pt x="1750" y="4886"/>
                  </a:lnTo>
                  <a:cubicBezTo>
                    <a:pt x="1782" y="4865"/>
                    <a:pt x="1846" y="4844"/>
                    <a:pt x="1878" y="4833"/>
                  </a:cubicBezTo>
                  <a:cubicBezTo>
                    <a:pt x="1963" y="4790"/>
                    <a:pt x="2038" y="4748"/>
                    <a:pt x="2123" y="4694"/>
                  </a:cubicBezTo>
                  <a:cubicBezTo>
                    <a:pt x="2401" y="4491"/>
                    <a:pt x="2561" y="4257"/>
                    <a:pt x="2646" y="4086"/>
                  </a:cubicBezTo>
                  <a:cubicBezTo>
                    <a:pt x="2699" y="3905"/>
                    <a:pt x="2699" y="3798"/>
                    <a:pt x="2678" y="3798"/>
                  </a:cubicBezTo>
                  <a:lnTo>
                    <a:pt x="2678" y="3798"/>
                  </a:lnTo>
                  <a:cubicBezTo>
                    <a:pt x="2667" y="3798"/>
                    <a:pt x="2625" y="3894"/>
                    <a:pt x="2518" y="4043"/>
                  </a:cubicBezTo>
                  <a:cubicBezTo>
                    <a:pt x="2433" y="4193"/>
                    <a:pt x="2251" y="4385"/>
                    <a:pt x="1985" y="4566"/>
                  </a:cubicBezTo>
                  <a:cubicBezTo>
                    <a:pt x="1921" y="4598"/>
                    <a:pt x="1846" y="4641"/>
                    <a:pt x="1771" y="4673"/>
                  </a:cubicBezTo>
                  <a:lnTo>
                    <a:pt x="1654" y="4705"/>
                  </a:lnTo>
                  <a:lnTo>
                    <a:pt x="1601" y="4726"/>
                  </a:lnTo>
                  <a:lnTo>
                    <a:pt x="1590" y="4726"/>
                  </a:lnTo>
                  <a:cubicBezTo>
                    <a:pt x="1579" y="4726"/>
                    <a:pt x="1547" y="4726"/>
                    <a:pt x="1579" y="4705"/>
                  </a:cubicBezTo>
                  <a:lnTo>
                    <a:pt x="1590" y="4694"/>
                  </a:lnTo>
                  <a:cubicBezTo>
                    <a:pt x="1611" y="4641"/>
                    <a:pt x="1643" y="4598"/>
                    <a:pt x="1665" y="4545"/>
                  </a:cubicBezTo>
                  <a:cubicBezTo>
                    <a:pt x="1867" y="4139"/>
                    <a:pt x="1942" y="3627"/>
                    <a:pt x="1899" y="3105"/>
                  </a:cubicBezTo>
                  <a:cubicBezTo>
                    <a:pt x="1846" y="2593"/>
                    <a:pt x="1665" y="2113"/>
                    <a:pt x="1451" y="1718"/>
                  </a:cubicBezTo>
                  <a:cubicBezTo>
                    <a:pt x="1238" y="1334"/>
                    <a:pt x="1003" y="1014"/>
                    <a:pt x="790" y="758"/>
                  </a:cubicBezTo>
                  <a:cubicBezTo>
                    <a:pt x="361" y="266"/>
                    <a:pt x="55" y="0"/>
                    <a:pt x="3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41"/>
            <p:cNvSpPr/>
            <p:nvPr/>
          </p:nvSpPr>
          <p:spPr>
            <a:xfrm>
              <a:off x="6862463" y="1765575"/>
              <a:ext cx="14425" cy="41925"/>
            </a:xfrm>
            <a:custGeom>
              <a:avLst/>
              <a:gdLst/>
              <a:ahLst/>
              <a:cxnLst/>
              <a:rect l="l" t="t" r="r" b="b"/>
              <a:pathLst>
                <a:path w="577" h="1677" extrusionOk="0">
                  <a:moveTo>
                    <a:pt x="67" y="1"/>
                  </a:moveTo>
                  <a:cubicBezTo>
                    <a:pt x="66" y="1"/>
                    <a:pt x="65" y="1"/>
                    <a:pt x="65" y="1"/>
                  </a:cubicBezTo>
                  <a:cubicBezTo>
                    <a:pt x="1" y="22"/>
                    <a:pt x="54" y="406"/>
                    <a:pt x="171" y="876"/>
                  </a:cubicBezTo>
                  <a:cubicBezTo>
                    <a:pt x="297" y="1317"/>
                    <a:pt x="434" y="1676"/>
                    <a:pt x="509" y="1676"/>
                  </a:cubicBezTo>
                  <a:cubicBezTo>
                    <a:pt x="510" y="1676"/>
                    <a:pt x="512" y="1676"/>
                    <a:pt x="513" y="1676"/>
                  </a:cubicBezTo>
                  <a:cubicBezTo>
                    <a:pt x="577" y="1654"/>
                    <a:pt x="523" y="1270"/>
                    <a:pt x="406" y="801"/>
                  </a:cubicBezTo>
                  <a:cubicBezTo>
                    <a:pt x="280" y="359"/>
                    <a:pt x="122" y="1"/>
                    <a:pt x="67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1"/>
            <p:cNvSpPr/>
            <p:nvPr/>
          </p:nvSpPr>
          <p:spPr>
            <a:xfrm>
              <a:off x="6973938" y="1725575"/>
              <a:ext cx="17350" cy="39525"/>
            </a:xfrm>
            <a:custGeom>
              <a:avLst/>
              <a:gdLst/>
              <a:ahLst/>
              <a:cxnLst/>
              <a:rect l="l" t="t" r="r" b="b"/>
              <a:pathLst>
                <a:path w="694" h="1581" extrusionOk="0">
                  <a:moveTo>
                    <a:pt x="67" y="1"/>
                  </a:moveTo>
                  <a:cubicBezTo>
                    <a:pt x="66" y="1"/>
                    <a:pt x="66" y="1"/>
                    <a:pt x="65" y="1"/>
                  </a:cubicBezTo>
                  <a:cubicBezTo>
                    <a:pt x="1" y="22"/>
                    <a:pt x="65" y="406"/>
                    <a:pt x="225" y="844"/>
                  </a:cubicBezTo>
                  <a:cubicBezTo>
                    <a:pt x="369" y="1267"/>
                    <a:pt x="554" y="1581"/>
                    <a:pt x="633" y="1581"/>
                  </a:cubicBezTo>
                  <a:cubicBezTo>
                    <a:pt x="636" y="1581"/>
                    <a:pt x="638" y="1580"/>
                    <a:pt x="641" y="1580"/>
                  </a:cubicBezTo>
                  <a:cubicBezTo>
                    <a:pt x="694" y="1548"/>
                    <a:pt x="598" y="1196"/>
                    <a:pt x="438" y="769"/>
                  </a:cubicBezTo>
                  <a:cubicBezTo>
                    <a:pt x="280" y="349"/>
                    <a:pt x="133" y="1"/>
                    <a:pt x="67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1"/>
            <p:cNvSpPr/>
            <p:nvPr/>
          </p:nvSpPr>
          <p:spPr>
            <a:xfrm>
              <a:off x="6828863" y="1717875"/>
              <a:ext cx="25100" cy="59200"/>
            </a:xfrm>
            <a:custGeom>
              <a:avLst/>
              <a:gdLst/>
              <a:ahLst/>
              <a:cxnLst/>
              <a:rect l="l" t="t" r="r" b="b"/>
              <a:pathLst>
                <a:path w="1004" h="2368" extrusionOk="0">
                  <a:moveTo>
                    <a:pt x="810" y="0"/>
                  </a:moveTo>
                  <a:cubicBezTo>
                    <a:pt x="728" y="0"/>
                    <a:pt x="619" y="92"/>
                    <a:pt x="502" y="245"/>
                  </a:cubicBezTo>
                  <a:cubicBezTo>
                    <a:pt x="363" y="437"/>
                    <a:pt x="214" y="725"/>
                    <a:pt x="118" y="1077"/>
                  </a:cubicBezTo>
                  <a:cubicBezTo>
                    <a:pt x="22" y="1418"/>
                    <a:pt x="0" y="1738"/>
                    <a:pt x="43" y="1984"/>
                  </a:cubicBezTo>
                  <a:cubicBezTo>
                    <a:pt x="64" y="2218"/>
                    <a:pt x="128" y="2357"/>
                    <a:pt x="224" y="2368"/>
                  </a:cubicBezTo>
                  <a:cubicBezTo>
                    <a:pt x="395" y="2368"/>
                    <a:pt x="545" y="1856"/>
                    <a:pt x="715" y="1248"/>
                  </a:cubicBezTo>
                  <a:cubicBezTo>
                    <a:pt x="865" y="618"/>
                    <a:pt x="1003" y="96"/>
                    <a:pt x="854" y="10"/>
                  </a:cubicBezTo>
                  <a:cubicBezTo>
                    <a:pt x="840" y="3"/>
                    <a:pt x="826" y="0"/>
                    <a:pt x="810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1"/>
            <p:cNvSpPr/>
            <p:nvPr/>
          </p:nvSpPr>
          <p:spPr>
            <a:xfrm>
              <a:off x="6934213" y="1674650"/>
              <a:ext cx="69350" cy="21650"/>
            </a:xfrm>
            <a:custGeom>
              <a:avLst/>
              <a:gdLst/>
              <a:ahLst/>
              <a:cxnLst/>
              <a:rect l="l" t="t" r="r" b="b"/>
              <a:pathLst>
                <a:path w="2774" h="866" extrusionOk="0">
                  <a:moveTo>
                    <a:pt x="455" y="0"/>
                  </a:moveTo>
                  <a:cubicBezTo>
                    <a:pt x="214" y="0"/>
                    <a:pt x="58" y="40"/>
                    <a:pt x="43" y="118"/>
                  </a:cubicBezTo>
                  <a:cubicBezTo>
                    <a:pt x="0" y="278"/>
                    <a:pt x="576" y="566"/>
                    <a:pt x="1323" y="736"/>
                  </a:cubicBezTo>
                  <a:cubicBezTo>
                    <a:pt x="1702" y="823"/>
                    <a:pt x="2049" y="866"/>
                    <a:pt x="2303" y="866"/>
                  </a:cubicBezTo>
                  <a:cubicBezTo>
                    <a:pt x="2550" y="866"/>
                    <a:pt x="2710" y="826"/>
                    <a:pt x="2731" y="747"/>
                  </a:cubicBezTo>
                  <a:cubicBezTo>
                    <a:pt x="2774" y="587"/>
                    <a:pt x="2198" y="310"/>
                    <a:pt x="1451" y="139"/>
                  </a:cubicBezTo>
                  <a:cubicBezTo>
                    <a:pt x="1066" y="46"/>
                    <a:pt x="712" y="0"/>
                    <a:pt x="45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1"/>
            <p:cNvSpPr/>
            <p:nvPr/>
          </p:nvSpPr>
          <p:spPr>
            <a:xfrm>
              <a:off x="7120613" y="1670575"/>
              <a:ext cx="51775" cy="108950"/>
            </a:xfrm>
            <a:custGeom>
              <a:avLst/>
              <a:gdLst/>
              <a:ahLst/>
              <a:cxnLst/>
              <a:rect l="l" t="t" r="r" b="b"/>
              <a:pathLst>
                <a:path w="2071" h="4358" extrusionOk="0">
                  <a:moveTo>
                    <a:pt x="1430" y="1"/>
                  </a:moveTo>
                  <a:cubicBezTo>
                    <a:pt x="1382" y="1"/>
                    <a:pt x="1313" y="9"/>
                    <a:pt x="1227" y="35"/>
                  </a:cubicBezTo>
                  <a:cubicBezTo>
                    <a:pt x="1046" y="89"/>
                    <a:pt x="822" y="259"/>
                    <a:pt x="641" y="526"/>
                  </a:cubicBezTo>
                  <a:cubicBezTo>
                    <a:pt x="449" y="782"/>
                    <a:pt x="267" y="1123"/>
                    <a:pt x="129" y="1540"/>
                  </a:cubicBezTo>
                  <a:cubicBezTo>
                    <a:pt x="65" y="1742"/>
                    <a:pt x="22" y="1966"/>
                    <a:pt x="11" y="2201"/>
                  </a:cubicBezTo>
                  <a:cubicBezTo>
                    <a:pt x="1" y="2446"/>
                    <a:pt x="22" y="2702"/>
                    <a:pt x="129" y="2937"/>
                  </a:cubicBezTo>
                  <a:cubicBezTo>
                    <a:pt x="161" y="3001"/>
                    <a:pt x="193" y="3054"/>
                    <a:pt x="246" y="3129"/>
                  </a:cubicBezTo>
                  <a:cubicBezTo>
                    <a:pt x="299" y="3182"/>
                    <a:pt x="385" y="3214"/>
                    <a:pt x="459" y="3236"/>
                  </a:cubicBezTo>
                  <a:cubicBezTo>
                    <a:pt x="485" y="3239"/>
                    <a:pt x="510" y="3241"/>
                    <a:pt x="534" y="3241"/>
                  </a:cubicBezTo>
                  <a:cubicBezTo>
                    <a:pt x="660" y="3241"/>
                    <a:pt x="765" y="3200"/>
                    <a:pt x="854" y="3182"/>
                  </a:cubicBezTo>
                  <a:cubicBezTo>
                    <a:pt x="1067" y="3097"/>
                    <a:pt x="1259" y="3022"/>
                    <a:pt x="1441" y="3022"/>
                  </a:cubicBezTo>
                  <a:cubicBezTo>
                    <a:pt x="1601" y="3022"/>
                    <a:pt x="1739" y="3140"/>
                    <a:pt x="1793" y="3268"/>
                  </a:cubicBezTo>
                  <a:cubicBezTo>
                    <a:pt x="1846" y="3417"/>
                    <a:pt x="1835" y="3577"/>
                    <a:pt x="1782" y="3716"/>
                  </a:cubicBezTo>
                  <a:cubicBezTo>
                    <a:pt x="1729" y="3844"/>
                    <a:pt x="1654" y="3950"/>
                    <a:pt x="1569" y="4036"/>
                  </a:cubicBezTo>
                  <a:cubicBezTo>
                    <a:pt x="1494" y="4110"/>
                    <a:pt x="1398" y="4174"/>
                    <a:pt x="1334" y="4228"/>
                  </a:cubicBezTo>
                  <a:cubicBezTo>
                    <a:pt x="1227" y="4281"/>
                    <a:pt x="1142" y="4334"/>
                    <a:pt x="1142" y="4356"/>
                  </a:cubicBezTo>
                  <a:cubicBezTo>
                    <a:pt x="1142" y="4357"/>
                    <a:pt x="1144" y="4358"/>
                    <a:pt x="1147" y="4358"/>
                  </a:cubicBezTo>
                  <a:cubicBezTo>
                    <a:pt x="1170" y="4358"/>
                    <a:pt x="1269" y="4325"/>
                    <a:pt x="1409" y="4260"/>
                  </a:cubicBezTo>
                  <a:cubicBezTo>
                    <a:pt x="1494" y="4217"/>
                    <a:pt x="1579" y="4164"/>
                    <a:pt x="1686" y="4089"/>
                  </a:cubicBezTo>
                  <a:cubicBezTo>
                    <a:pt x="1793" y="4004"/>
                    <a:pt x="1900" y="3897"/>
                    <a:pt x="1964" y="3737"/>
                  </a:cubicBezTo>
                  <a:cubicBezTo>
                    <a:pt x="2038" y="3577"/>
                    <a:pt x="2070" y="3374"/>
                    <a:pt x="2006" y="3182"/>
                  </a:cubicBezTo>
                  <a:cubicBezTo>
                    <a:pt x="1942" y="2969"/>
                    <a:pt x="1729" y="2788"/>
                    <a:pt x="1473" y="2777"/>
                  </a:cubicBezTo>
                  <a:cubicBezTo>
                    <a:pt x="1461" y="2776"/>
                    <a:pt x="1449" y="2776"/>
                    <a:pt x="1437" y="2776"/>
                  </a:cubicBezTo>
                  <a:cubicBezTo>
                    <a:pt x="1197" y="2776"/>
                    <a:pt x="994" y="2876"/>
                    <a:pt x="811" y="2937"/>
                  </a:cubicBezTo>
                  <a:cubicBezTo>
                    <a:pt x="730" y="2970"/>
                    <a:pt x="655" y="2983"/>
                    <a:pt x="590" y="2983"/>
                  </a:cubicBezTo>
                  <a:cubicBezTo>
                    <a:pt x="571" y="2983"/>
                    <a:pt x="552" y="2982"/>
                    <a:pt x="534" y="2980"/>
                  </a:cubicBezTo>
                  <a:cubicBezTo>
                    <a:pt x="459" y="2969"/>
                    <a:pt x="406" y="2916"/>
                    <a:pt x="353" y="2820"/>
                  </a:cubicBezTo>
                  <a:cubicBezTo>
                    <a:pt x="278" y="2628"/>
                    <a:pt x="246" y="2404"/>
                    <a:pt x="246" y="2190"/>
                  </a:cubicBezTo>
                  <a:cubicBezTo>
                    <a:pt x="267" y="1977"/>
                    <a:pt x="289" y="1764"/>
                    <a:pt x="342" y="1582"/>
                  </a:cubicBezTo>
                  <a:cubicBezTo>
                    <a:pt x="449" y="1188"/>
                    <a:pt x="609" y="857"/>
                    <a:pt x="769" y="601"/>
                  </a:cubicBezTo>
                  <a:cubicBezTo>
                    <a:pt x="929" y="355"/>
                    <a:pt x="1121" y="174"/>
                    <a:pt x="1259" y="110"/>
                  </a:cubicBezTo>
                  <a:cubicBezTo>
                    <a:pt x="1409" y="35"/>
                    <a:pt x="1515" y="35"/>
                    <a:pt x="1505" y="14"/>
                  </a:cubicBezTo>
                  <a:cubicBezTo>
                    <a:pt x="1505" y="9"/>
                    <a:pt x="1478" y="1"/>
                    <a:pt x="1430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1"/>
            <p:cNvSpPr/>
            <p:nvPr/>
          </p:nvSpPr>
          <p:spPr>
            <a:xfrm>
              <a:off x="7124888" y="1672400"/>
              <a:ext cx="66425" cy="91075"/>
            </a:xfrm>
            <a:custGeom>
              <a:avLst/>
              <a:gdLst/>
              <a:ahLst/>
              <a:cxnLst/>
              <a:rect l="l" t="t" r="r" b="b"/>
              <a:pathLst>
                <a:path w="2657" h="3643" extrusionOk="0">
                  <a:moveTo>
                    <a:pt x="1543" y="0"/>
                  </a:moveTo>
                  <a:cubicBezTo>
                    <a:pt x="1015" y="0"/>
                    <a:pt x="455" y="468"/>
                    <a:pt x="224" y="1018"/>
                  </a:cubicBezTo>
                  <a:cubicBezTo>
                    <a:pt x="22" y="1520"/>
                    <a:pt x="0" y="2075"/>
                    <a:pt x="107" y="2597"/>
                  </a:cubicBezTo>
                  <a:cubicBezTo>
                    <a:pt x="118" y="2693"/>
                    <a:pt x="139" y="2789"/>
                    <a:pt x="214" y="2853"/>
                  </a:cubicBezTo>
                  <a:cubicBezTo>
                    <a:pt x="265" y="2905"/>
                    <a:pt x="331" y="2923"/>
                    <a:pt x="405" y="2923"/>
                  </a:cubicBezTo>
                  <a:cubicBezTo>
                    <a:pt x="514" y="2923"/>
                    <a:pt x="638" y="2881"/>
                    <a:pt x="747" y="2843"/>
                  </a:cubicBezTo>
                  <a:cubicBezTo>
                    <a:pt x="861" y="2796"/>
                    <a:pt x="988" y="2766"/>
                    <a:pt x="1114" y="2766"/>
                  </a:cubicBezTo>
                  <a:cubicBezTo>
                    <a:pt x="1188" y="2766"/>
                    <a:pt x="1262" y="2776"/>
                    <a:pt x="1334" y="2800"/>
                  </a:cubicBezTo>
                  <a:cubicBezTo>
                    <a:pt x="1664" y="2917"/>
                    <a:pt x="1814" y="3291"/>
                    <a:pt x="1899" y="3643"/>
                  </a:cubicBezTo>
                  <a:cubicBezTo>
                    <a:pt x="2198" y="3173"/>
                    <a:pt x="2433" y="2683"/>
                    <a:pt x="2539" y="2128"/>
                  </a:cubicBezTo>
                  <a:cubicBezTo>
                    <a:pt x="2657" y="1584"/>
                    <a:pt x="2614" y="1008"/>
                    <a:pt x="2347" y="528"/>
                  </a:cubicBezTo>
                  <a:cubicBezTo>
                    <a:pt x="2134" y="152"/>
                    <a:pt x="1844" y="0"/>
                    <a:pt x="1543" y="0"/>
                  </a:cubicBezTo>
                  <a:close/>
                </a:path>
              </a:pathLst>
            </a:custGeom>
            <a:solidFill>
              <a:srgbClr val="455E70">
                <a:alpha val="4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1"/>
            <p:cNvSpPr/>
            <p:nvPr/>
          </p:nvSpPr>
          <p:spPr>
            <a:xfrm>
              <a:off x="6813938" y="1532575"/>
              <a:ext cx="277375" cy="158575"/>
            </a:xfrm>
            <a:custGeom>
              <a:avLst/>
              <a:gdLst/>
              <a:ahLst/>
              <a:cxnLst/>
              <a:rect l="l" t="t" r="r" b="b"/>
              <a:pathLst>
                <a:path w="11095" h="6343" extrusionOk="0">
                  <a:moveTo>
                    <a:pt x="3612" y="0"/>
                  </a:moveTo>
                  <a:cubicBezTo>
                    <a:pt x="3022" y="0"/>
                    <a:pt x="2423" y="351"/>
                    <a:pt x="1995" y="787"/>
                  </a:cubicBezTo>
                  <a:lnTo>
                    <a:pt x="491" y="1566"/>
                  </a:lnTo>
                  <a:cubicBezTo>
                    <a:pt x="128" y="1939"/>
                    <a:pt x="0" y="2494"/>
                    <a:pt x="64" y="3006"/>
                  </a:cubicBezTo>
                  <a:cubicBezTo>
                    <a:pt x="192" y="4062"/>
                    <a:pt x="821" y="4990"/>
                    <a:pt x="1686" y="5587"/>
                  </a:cubicBezTo>
                  <a:cubicBezTo>
                    <a:pt x="2376" y="6067"/>
                    <a:pt x="3210" y="6342"/>
                    <a:pt x="4044" y="6342"/>
                  </a:cubicBezTo>
                  <a:cubicBezTo>
                    <a:pt x="4305" y="6342"/>
                    <a:pt x="4565" y="6315"/>
                    <a:pt x="4822" y="6259"/>
                  </a:cubicBezTo>
                  <a:cubicBezTo>
                    <a:pt x="5120" y="6195"/>
                    <a:pt x="5419" y="6078"/>
                    <a:pt x="5665" y="5897"/>
                  </a:cubicBezTo>
                  <a:cubicBezTo>
                    <a:pt x="5899" y="5715"/>
                    <a:pt x="6070" y="5417"/>
                    <a:pt x="6070" y="5107"/>
                  </a:cubicBezTo>
                  <a:cubicBezTo>
                    <a:pt x="6903" y="5387"/>
                    <a:pt x="7781" y="5532"/>
                    <a:pt x="8658" y="5532"/>
                  </a:cubicBezTo>
                  <a:cubicBezTo>
                    <a:pt x="9218" y="5532"/>
                    <a:pt x="9778" y="5473"/>
                    <a:pt x="10326" y="5353"/>
                  </a:cubicBezTo>
                  <a:cubicBezTo>
                    <a:pt x="10518" y="5310"/>
                    <a:pt x="10732" y="5257"/>
                    <a:pt x="10860" y="5107"/>
                  </a:cubicBezTo>
                  <a:cubicBezTo>
                    <a:pt x="11094" y="4883"/>
                    <a:pt x="11073" y="4521"/>
                    <a:pt x="10998" y="4222"/>
                  </a:cubicBezTo>
                  <a:cubicBezTo>
                    <a:pt x="10764" y="3219"/>
                    <a:pt x="10113" y="2366"/>
                    <a:pt x="9334" y="1694"/>
                  </a:cubicBezTo>
                  <a:cubicBezTo>
                    <a:pt x="8971" y="1395"/>
                    <a:pt x="8555" y="1107"/>
                    <a:pt x="8086" y="990"/>
                  </a:cubicBezTo>
                  <a:cubicBezTo>
                    <a:pt x="7896" y="945"/>
                    <a:pt x="7701" y="930"/>
                    <a:pt x="7504" y="930"/>
                  </a:cubicBezTo>
                  <a:cubicBezTo>
                    <a:pt x="7063" y="930"/>
                    <a:pt x="6613" y="1007"/>
                    <a:pt x="6177" y="1007"/>
                  </a:cubicBezTo>
                  <a:cubicBezTo>
                    <a:pt x="5871" y="1007"/>
                    <a:pt x="5573" y="969"/>
                    <a:pt x="5291" y="840"/>
                  </a:cubicBezTo>
                  <a:cubicBezTo>
                    <a:pt x="4864" y="648"/>
                    <a:pt x="4534" y="254"/>
                    <a:pt x="4086" y="83"/>
                  </a:cubicBezTo>
                  <a:cubicBezTo>
                    <a:pt x="3931" y="26"/>
                    <a:pt x="3772" y="0"/>
                    <a:pt x="3612" y="0"/>
                  </a:cubicBezTo>
                  <a:close/>
                </a:path>
              </a:pathLst>
            </a:custGeom>
            <a:solidFill>
              <a:srgbClr val="455E70">
                <a:alpha val="4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1"/>
            <p:cNvSpPr/>
            <p:nvPr/>
          </p:nvSpPr>
          <p:spPr>
            <a:xfrm>
              <a:off x="6805138" y="1499300"/>
              <a:ext cx="340050" cy="168525"/>
            </a:xfrm>
            <a:custGeom>
              <a:avLst/>
              <a:gdLst/>
              <a:ahLst/>
              <a:cxnLst/>
              <a:rect l="l" t="t" r="r" b="b"/>
              <a:pathLst>
                <a:path w="13602" h="6741" extrusionOk="0">
                  <a:moveTo>
                    <a:pt x="6530" y="1"/>
                  </a:moveTo>
                  <a:cubicBezTo>
                    <a:pt x="5520" y="1"/>
                    <a:pt x="4500" y="308"/>
                    <a:pt x="3510" y="774"/>
                  </a:cubicBezTo>
                  <a:lnTo>
                    <a:pt x="523" y="2374"/>
                  </a:lnTo>
                  <a:cubicBezTo>
                    <a:pt x="0" y="3644"/>
                    <a:pt x="811" y="5158"/>
                    <a:pt x="2016" y="5830"/>
                  </a:cubicBezTo>
                  <a:cubicBezTo>
                    <a:pt x="2768" y="6240"/>
                    <a:pt x="3630" y="6387"/>
                    <a:pt x="4503" y="6387"/>
                  </a:cubicBezTo>
                  <a:cubicBezTo>
                    <a:pt x="5017" y="6387"/>
                    <a:pt x="5536" y="6336"/>
                    <a:pt x="6038" y="6257"/>
                  </a:cubicBezTo>
                  <a:cubicBezTo>
                    <a:pt x="5398" y="5532"/>
                    <a:pt x="5078" y="4529"/>
                    <a:pt x="5174" y="3580"/>
                  </a:cubicBezTo>
                  <a:lnTo>
                    <a:pt x="5174" y="3580"/>
                  </a:lnTo>
                  <a:cubicBezTo>
                    <a:pt x="5099" y="4433"/>
                    <a:pt x="6859" y="5638"/>
                    <a:pt x="7499" y="5894"/>
                  </a:cubicBezTo>
                  <a:cubicBezTo>
                    <a:pt x="8392" y="6268"/>
                    <a:pt x="9799" y="6741"/>
                    <a:pt x="11023" y="6741"/>
                  </a:cubicBezTo>
                  <a:cubicBezTo>
                    <a:pt x="11510" y="6741"/>
                    <a:pt x="11968" y="6666"/>
                    <a:pt x="12353" y="6481"/>
                  </a:cubicBezTo>
                  <a:cubicBezTo>
                    <a:pt x="13601" y="5884"/>
                    <a:pt x="13548" y="3964"/>
                    <a:pt x="12620" y="3121"/>
                  </a:cubicBezTo>
                  <a:cubicBezTo>
                    <a:pt x="12161" y="2705"/>
                    <a:pt x="11564" y="2459"/>
                    <a:pt x="11041" y="2150"/>
                  </a:cubicBezTo>
                  <a:cubicBezTo>
                    <a:pt x="10326" y="1723"/>
                    <a:pt x="9707" y="1158"/>
                    <a:pt x="9003" y="721"/>
                  </a:cubicBezTo>
                  <a:cubicBezTo>
                    <a:pt x="8200" y="212"/>
                    <a:pt x="7368" y="1"/>
                    <a:pt x="6530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1"/>
            <p:cNvSpPr/>
            <p:nvPr/>
          </p:nvSpPr>
          <p:spPr>
            <a:xfrm>
              <a:off x="6214413" y="1900800"/>
              <a:ext cx="1237450" cy="846225"/>
            </a:xfrm>
            <a:custGeom>
              <a:avLst/>
              <a:gdLst/>
              <a:ahLst/>
              <a:cxnLst/>
              <a:rect l="l" t="t" r="r" b="b"/>
              <a:pathLst>
                <a:path w="49498" h="33849" extrusionOk="0">
                  <a:moveTo>
                    <a:pt x="1" y="0"/>
                  </a:moveTo>
                  <a:lnTo>
                    <a:pt x="1" y="31224"/>
                  </a:lnTo>
                  <a:cubicBezTo>
                    <a:pt x="1" y="32675"/>
                    <a:pt x="1174" y="33848"/>
                    <a:pt x="2625" y="33848"/>
                  </a:cubicBezTo>
                  <a:lnTo>
                    <a:pt x="46874" y="33848"/>
                  </a:lnTo>
                  <a:cubicBezTo>
                    <a:pt x="48324" y="33848"/>
                    <a:pt x="49498" y="32675"/>
                    <a:pt x="49498" y="31224"/>
                  </a:cubicBezTo>
                  <a:lnTo>
                    <a:pt x="49498" y="0"/>
                  </a:lnTo>
                  <a:close/>
                </a:path>
              </a:pathLst>
            </a:custGeom>
            <a:solidFill>
              <a:srgbClr val="73A0BE">
                <a:alpha val="57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1"/>
            <p:cNvSpPr/>
            <p:nvPr/>
          </p:nvSpPr>
          <p:spPr>
            <a:xfrm>
              <a:off x="6996063" y="1318350"/>
              <a:ext cx="264850" cy="67225"/>
            </a:xfrm>
            <a:custGeom>
              <a:avLst/>
              <a:gdLst/>
              <a:ahLst/>
              <a:cxnLst/>
              <a:rect l="l" t="t" r="r" b="b"/>
              <a:pathLst>
                <a:path w="10594" h="2689" extrusionOk="0">
                  <a:moveTo>
                    <a:pt x="694" y="1"/>
                  </a:moveTo>
                  <a:cubicBezTo>
                    <a:pt x="310" y="1"/>
                    <a:pt x="1" y="299"/>
                    <a:pt x="1" y="694"/>
                  </a:cubicBezTo>
                  <a:lnTo>
                    <a:pt x="1" y="1996"/>
                  </a:lnTo>
                  <a:cubicBezTo>
                    <a:pt x="1" y="2390"/>
                    <a:pt x="310" y="2689"/>
                    <a:pt x="694" y="2689"/>
                  </a:cubicBezTo>
                  <a:lnTo>
                    <a:pt x="9900" y="2689"/>
                  </a:lnTo>
                  <a:cubicBezTo>
                    <a:pt x="10284" y="2689"/>
                    <a:pt x="10594" y="2390"/>
                    <a:pt x="10594" y="1996"/>
                  </a:cubicBezTo>
                  <a:lnTo>
                    <a:pt x="10594" y="694"/>
                  </a:lnTo>
                  <a:cubicBezTo>
                    <a:pt x="10594" y="299"/>
                    <a:pt x="10284" y="1"/>
                    <a:pt x="9900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1"/>
            <p:cNvSpPr/>
            <p:nvPr/>
          </p:nvSpPr>
          <p:spPr>
            <a:xfrm>
              <a:off x="7021413" y="1385550"/>
              <a:ext cx="213650" cy="90700"/>
            </a:xfrm>
            <a:custGeom>
              <a:avLst/>
              <a:gdLst/>
              <a:ahLst/>
              <a:cxnLst/>
              <a:rect l="l" t="t" r="r" b="b"/>
              <a:pathLst>
                <a:path w="8546" h="3628" extrusionOk="0">
                  <a:moveTo>
                    <a:pt x="0" y="1"/>
                  </a:moveTo>
                  <a:lnTo>
                    <a:pt x="0" y="3628"/>
                  </a:lnTo>
                  <a:lnTo>
                    <a:pt x="8545" y="3628"/>
                  </a:lnTo>
                  <a:lnTo>
                    <a:pt x="8545" y="1"/>
                  </a:ln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1"/>
            <p:cNvSpPr/>
            <p:nvPr/>
          </p:nvSpPr>
          <p:spPr>
            <a:xfrm>
              <a:off x="5950388" y="2726725"/>
              <a:ext cx="1765225" cy="41100"/>
            </a:xfrm>
            <a:custGeom>
              <a:avLst/>
              <a:gdLst/>
              <a:ahLst/>
              <a:cxnLst/>
              <a:rect l="l" t="t" r="r" b="b"/>
              <a:pathLst>
                <a:path w="70609" h="1644" extrusionOk="0">
                  <a:moveTo>
                    <a:pt x="587" y="1"/>
                  </a:moveTo>
                  <a:cubicBezTo>
                    <a:pt x="267" y="1"/>
                    <a:pt x="1" y="267"/>
                    <a:pt x="1" y="587"/>
                  </a:cubicBezTo>
                  <a:lnTo>
                    <a:pt x="1" y="1057"/>
                  </a:lnTo>
                  <a:cubicBezTo>
                    <a:pt x="1" y="1377"/>
                    <a:pt x="267" y="1643"/>
                    <a:pt x="587" y="1643"/>
                  </a:cubicBezTo>
                  <a:lnTo>
                    <a:pt x="70022" y="1643"/>
                  </a:lnTo>
                  <a:cubicBezTo>
                    <a:pt x="70353" y="1643"/>
                    <a:pt x="70609" y="1377"/>
                    <a:pt x="70609" y="1057"/>
                  </a:cubicBezTo>
                  <a:lnTo>
                    <a:pt x="70609" y="587"/>
                  </a:lnTo>
                  <a:cubicBezTo>
                    <a:pt x="70609" y="267"/>
                    <a:pt x="70342" y="1"/>
                    <a:pt x="70022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1"/>
            <p:cNvSpPr/>
            <p:nvPr/>
          </p:nvSpPr>
          <p:spPr>
            <a:xfrm>
              <a:off x="6163488" y="1476225"/>
              <a:ext cx="1339850" cy="424600"/>
            </a:xfrm>
            <a:custGeom>
              <a:avLst/>
              <a:gdLst/>
              <a:ahLst/>
              <a:cxnLst/>
              <a:rect l="l" t="t" r="r" b="b"/>
              <a:pathLst>
                <a:path w="53594" h="16984" extrusionOk="0">
                  <a:moveTo>
                    <a:pt x="10582" y="1"/>
                  </a:moveTo>
                  <a:cubicBezTo>
                    <a:pt x="9868" y="1"/>
                    <a:pt x="9185" y="406"/>
                    <a:pt x="8843" y="1036"/>
                  </a:cubicBezTo>
                  <a:lnTo>
                    <a:pt x="0" y="16983"/>
                  </a:lnTo>
                  <a:lnTo>
                    <a:pt x="53594" y="16983"/>
                  </a:lnTo>
                  <a:lnTo>
                    <a:pt x="44750" y="1036"/>
                  </a:lnTo>
                  <a:cubicBezTo>
                    <a:pt x="44398" y="396"/>
                    <a:pt x="43726" y="1"/>
                    <a:pt x="43001" y="1"/>
                  </a:cubicBezTo>
                  <a:close/>
                </a:path>
              </a:pathLst>
            </a:custGeom>
            <a:solidFill>
              <a:srgbClr val="455E70">
                <a:alpha val="4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700D7C5-84C5-4A2E-AF0D-5219E835B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165" y="1470621"/>
            <a:ext cx="3046115" cy="1713440"/>
          </a:xfrm>
          <a:prstGeom prst="ellipse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68F9D0-AB26-4059-AD2D-8F30EF7EB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283" y="3149689"/>
            <a:ext cx="2109399" cy="48772"/>
          </a:xfrm>
          <a:prstGeom prst="rect">
            <a:avLst/>
          </a:prstGeom>
        </p:spPr>
      </p:pic>
      <p:sp>
        <p:nvSpPr>
          <p:cNvPr id="240" name="TextBox 239">
            <a:extLst>
              <a:ext uri="{FF2B5EF4-FFF2-40B4-BE49-F238E27FC236}">
                <a16:creationId xmlns:a16="http://schemas.microsoft.com/office/drawing/2014/main" id="{B511BDA4-C4B3-4ADF-8BE2-945AD6CAF50A}"/>
              </a:ext>
            </a:extLst>
          </p:cNvPr>
          <p:cNvSpPr txBox="1"/>
          <p:nvPr/>
        </p:nvSpPr>
        <p:spPr>
          <a:xfrm>
            <a:off x="1578672" y="3207011"/>
            <a:ext cx="17586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latin typeface="TimesNewRomanPS-BoldItalicMT"/>
              </a:rPr>
              <a:t>Biological Factors</a:t>
            </a:r>
            <a:endParaRPr lang="en-US" b="1" dirty="0">
              <a:latin typeface="TimesNewRomanPS-BoldItalicMT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645ACC0C-1824-4F79-B9A5-C6E8A419E809}"/>
              </a:ext>
            </a:extLst>
          </p:cNvPr>
          <p:cNvSpPr txBox="1"/>
          <p:nvPr/>
        </p:nvSpPr>
        <p:spPr>
          <a:xfrm>
            <a:off x="5494084" y="3197492"/>
            <a:ext cx="2100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latin typeface="TimesNewRomanPS-BoldItalicMT"/>
              </a:rPr>
              <a:t>Psychosocial Factors</a:t>
            </a:r>
            <a:endParaRPr lang="en-US" b="1" dirty="0">
              <a:latin typeface="TimesNewRomanPS-BoldItalicM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21782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BBCD1812-CBEB-45CC-B0F4-4333D4FE3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8342" y="1363286"/>
            <a:ext cx="5378333" cy="316715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25000"/>
                  </a:schemeClr>
                </a:solidFill>
                <a:latin typeface="TimesNewRomanPS-BoldItalicMT"/>
              </a:rPr>
              <a:t>Corticosteroids: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Depression, emotional lability, euphoria, insomnia, malaise, personality changes, and psychosis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TimesNewRomanPS-BoldItalic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chemeClr val="accent6">
                    <a:lumMod val="25000"/>
                  </a:schemeClr>
                </a:solidFill>
                <a:effectLst/>
                <a:latin typeface="TimesNewRomanPS-BoldItalicMT"/>
              </a:rPr>
              <a:t>Azithromycin: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Delirium, mood changes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TimesNewRomanPS-BoldItalic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25000"/>
                  </a:schemeClr>
                </a:solidFill>
                <a:latin typeface="TimesNewRomanPS-BoldItalicMT"/>
              </a:rPr>
              <a:t>Lopinavir, ritonavir</a:t>
            </a:r>
            <a:r>
              <a:rPr lang="en-US" dirty="0">
                <a:solidFill>
                  <a:schemeClr val="accent6">
                    <a:lumMod val="25000"/>
                  </a:schemeClr>
                </a:solidFill>
                <a:latin typeface="TimesNewRomanPS-BoldItalicMT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Depressive symptoms</a:t>
            </a:r>
          </a:p>
          <a:p>
            <a:pPr marL="596900" lvl="1" indent="0"/>
            <a:endParaRPr lang="en-US" dirty="0">
              <a:latin typeface="TimesNewRomanPS-BoldItalic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>
                    <a:lumMod val="25000"/>
                  </a:schemeClr>
                </a:solidFill>
                <a:latin typeface="TimesNewRomanPS-BoldItalicMT"/>
              </a:rPr>
              <a:t> </a:t>
            </a:r>
            <a:r>
              <a:rPr lang="en-US" b="1" dirty="0">
                <a:solidFill>
                  <a:schemeClr val="accent6">
                    <a:lumMod val="25000"/>
                  </a:schemeClr>
                </a:solidFill>
                <a:latin typeface="TimesNewRomanPS-BoldItalicMT"/>
              </a:rPr>
              <a:t>Chloroquine: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Mood lability, nervousness, psychosis, suicidal ideation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6B4452-687A-44ED-8BE6-4C6A6020F594}"/>
              </a:ext>
            </a:extLst>
          </p:cNvPr>
          <p:cNvSpPr txBox="1"/>
          <p:nvPr/>
        </p:nvSpPr>
        <p:spPr>
          <a:xfrm>
            <a:off x="5509283" y="305650"/>
            <a:ext cx="4588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-BoldItalicMT"/>
                <a:sym typeface="Paytone One"/>
              </a:rPr>
              <a:t>Pathogenesis</a:t>
            </a:r>
            <a:r>
              <a:rPr kumimoji="0" lang="e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-BoldItalicMT"/>
                <a:sym typeface="Paytone One"/>
              </a:rPr>
              <a:t> (cont.)</a:t>
            </a:r>
            <a:endParaRPr lang="en-US" sz="1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112DFC-B536-427A-8103-52B9C3BB3668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507075" y="2198417"/>
            <a:ext cx="2967643" cy="1029300"/>
          </a:xfrm>
          <a:solidFill>
            <a:schemeClr val="accent3">
              <a:lumMod val="75000"/>
              <a:alpha val="69000"/>
            </a:schemeClr>
          </a:solidFill>
        </p:spPr>
        <p:txBody>
          <a:bodyPr/>
          <a:lstStyle/>
          <a:p>
            <a:r>
              <a:rPr lang="en-US" sz="1800" b="1" dirty="0">
                <a:latin typeface="TimesNewRomanPS-BoldItalicMT"/>
              </a:rPr>
              <a:t>Covid-19 treatment-induced neuropsychiatric adverse effects</a:t>
            </a:r>
          </a:p>
        </p:txBody>
      </p:sp>
    </p:spTree>
    <p:extLst>
      <p:ext uri="{BB962C8B-B14F-4D97-AF65-F5344CB8AC3E}">
        <p14:creationId xmlns:p14="http://schemas.microsoft.com/office/powerpoint/2010/main" val="3632948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3962700" y="802875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1546500" y="2100875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Clinical Features </a:t>
            </a:r>
            <a:endParaRPr b="1" dirty="0">
              <a:latin typeface="TimesNewRomanPS-BoldItalicMT"/>
            </a:endParaRPr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3805800" y="89575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03</a:t>
            </a:r>
            <a:endParaRPr b="1" dirty="0">
              <a:latin typeface="TimesNewRomanPS-BoldItalicM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157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792CDA-1E37-435D-9A63-00E0FD67DB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075" y="1792415"/>
            <a:ext cx="3005137" cy="1903286"/>
          </a:xfrm>
          <a:prstGeom prst="rect">
            <a:avLst/>
          </a:prstGeom>
        </p:spPr>
      </p:pic>
      <p:sp>
        <p:nvSpPr>
          <p:cNvPr id="2475" name="Google Shape;2475;p48"/>
          <p:cNvSpPr txBox="1">
            <a:spLocks noGrp="1"/>
          </p:cNvSpPr>
          <p:nvPr>
            <p:ph type="subTitle" idx="2"/>
          </p:nvPr>
        </p:nvSpPr>
        <p:spPr>
          <a:xfrm>
            <a:off x="4829975" y="133350"/>
            <a:ext cx="2709669" cy="6286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aytone One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sym typeface="Paytone One"/>
              </a:rPr>
              <a:t>Clinical Features </a:t>
            </a:r>
          </a:p>
        </p:txBody>
      </p:sp>
      <p:sp>
        <p:nvSpPr>
          <p:cNvPr id="2476" name="Google Shape;2476;p48"/>
          <p:cNvSpPr txBox="1">
            <a:spLocks noGrp="1"/>
          </p:cNvSpPr>
          <p:nvPr>
            <p:ph type="body" idx="1"/>
          </p:nvPr>
        </p:nvSpPr>
        <p:spPr>
          <a:xfrm>
            <a:off x="714374" y="1083660"/>
            <a:ext cx="5495925" cy="3269265"/>
          </a:xfrm>
          <a:prstGeom prst="rect">
            <a:avLst/>
          </a:prstGeom>
          <a:solidFill>
            <a:schemeClr val="accent1">
              <a:lumMod val="40000"/>
              <a:lumOff val="60000"/>
              <a:alpha val="73000"/>
            </a:schemeClr>
          </a:solidFill>
        </p:spPr>
        <p:txBody>
          <a:bodyPr spcFirstLastPara="1" wrap="square" lIns="274320" tIns="91425" rIns="274320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NewRoman"/>
                <a:cs typeface="Calibri" panose="020F0502020204030204" pitchFamily="34" charset="0"/>
              </a:rPr>
              <a:t>Features unique to psychological presentations related to disasters: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latin typeface="TimesNewRoman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>
                <a:latin typeface="TimesNewRoman"/>
                <a:cs typeface="Calibri" panose="020F0502020204030204" pitchFamily="34" charset="0"/>
              </a:rPr>
              <a:t>The overlapping of psychological problems is common</a:t>
            </a:r>
          </a:p>
          <a:p>
            <a:pPr marL="285750" indent="-285750" algn="just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dirty="0">
              <a:latin typeface="TimesNewRoman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>
                <a:latin typeface="TimesNewRoman"/>
                <a:cs typeface="Calibri" panose="020F0502020204030204" pitchFamily="34" charset="0"/>
              </a:rPr>
              <a:t>A vast majority of people with disaster-related psychological disturbances recover spontaneously over time</a:t>
            </a:r>
          </a:p>
          <a:p>
            <a:pPr marL="285750" indent="-285750" algn="just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dirty="0">
              <a:latin typeface="TimesNewRoman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>
                <a:latin typeface="TimesNewRoman"/>
                <a:cs typeface="Calibri" panose="020F0502020204030204" pitchFamily="34" charset="0"/>
              </a:rPr>
              <a:t>Presentations do not necessarily amount to a psychiatric diagnosis</a:t>
            </a:r>
            <a:endParaRPr dirty="0">
              <a:latin typeface="TimesNewRoman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98886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3C41C5-D4BD-4037-A63D-C0936135F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662" y="1740505"/>
            <a:ext cx="2546659" cy="2546659"/>
          </a:xfrm>
          <a:prstGeom prst="rect">
            <a:avLst/>
          </a:prstGeom>
        </p:spPr>
      </p:pic>
      <p:pic>
        <p:nvPicPr>
          <p:cNvPr id="2477" name="Google Shape;2477;p48"/>
          <p:cNvPicPr preferRelativeResize="0"/>
          <p:nvPr/>
        </p:nvPicPr>
        <p:blipFill>
          <a:blip r:embed="rId5"/>
          <a:srcRect l="17446" r="17446"/>
          <a:stretch/>
        </p:blipFill>
        <p:spPr>
          <a:xfrm>
            <a:off x="-2363412" y="4444778"/>
            <a:ext cx="963982" cy="875855"/>
          </a:xfrm>
          <a:prstGeom prst="roundRect">
            <a:avLst>
              <a:gd name="adj" fmla="val 12096"/>
            </a:avLst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6861AC-2FA6-4E99-A944-F9FC2C2C2083}"/>
              </a:ext>
            </a:extLst>
          </p:cNvPr>
          <p:cNvSpPr txBox="1"/>
          <p:nvPr/>
        </p:nvSpPr>
        <p:spPr>
          <a:xfrm>
            <a:off x="3200401" y="1298418"/>
            <a:ext cx="5638800" cy="2743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NewRomanPS-BoldItalicMT"/>
                <a:cs typeface="Calibri" panose="020F0502020204030204" pitchFamily="34" charset="0"/>
              </a:rPr>
              <a:t>Adjustment disorder</a:t>
            </a:r>
          </a:p>
          <a:p>
            <a:endParaRPr lang="en-US" sz="1800" b="1" dirty="0">
              <a:solidFill>
                <a:schemeClr val="accent3">
                  <a:lumMod val="50000"/>
                </a:schemeClr>
              </a:solidFill>
              <a:latin typeface="TimesNewRomanPS-BoldItalicMT"/>
              <a:cs typeface="Calibri" panose="020F0502020204030204" pitchFamily="34" charset="0"/>
            </a:endParaRPr>
          </a:p>
          <a:p>
            <a:pPr marL="2857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  <a:cs typeface="Calibri" panose="020F0502020204030204" pitchFamily="34" charset="0"/>
              </a:rPr>
              <a:t>Sadness of mood, anxiety or worry, fear of spreading infection</a:t>
            </a:r>
          </a:p>
          <a:p>
            <a:pPr marL="2857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  <a:cs typeface="Calibri" panose="020F0502020204030204" pitchFamily="34" charset="0"/>
              </a:rPr>
              <a:t>Persistent preoccupation with illness worry</a:t>
            </a:r>
          </a:p>
          <a:p>
            <a:pPr marL="2857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  <a:cs typeface="Calibri" panose="020F0502020204030204" pitchFamily="34" charset="0"/>
              </a:rPr>
              <a:t>Inability to cope and some degree of dysfunction</a:t>
            </a:r>
          </a:p>
          <a:p>
            <a:pPr marL="2857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  <a:cs typeface="Calibri" panose="020F0502020204030204" pitchFamily="34" charset="0"/>
              </a:rPr>
              <a:t>Sleep and Appetite disturbances</a:t>
            </a:r>
          </a:p>
          <a:p>
            <a:pPr marL="2857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  <a:cs typeface="Calibri" panose="020F0502020204030204" pitchFamily="34" charset="0"/>
              </a:rPr>
              <a:t>In adolescents, these symptoms might be associated with oppositional behavior or truancy</a:t>
            </a:r>
          </a:p>
        </p:txBody>
      </p:sp>
      <p:sp>
        <p:nvSpPr>
          <p:cNvPr id="17" name="Google Shape;2475;p48">
            <a:extLst>
              <a:ext uri="{FF2B5EF4-FFF2-40B4-BE49-F238E27FC236}">
                <a16:creationId xmlns:a16="http://schemas.microsoft.com/office/drawing/2014/main" id="{CD5D3F33-BDE7-4A85-9B87-02DD70CD3E01}"/>
              </a:ext>
            </a:extLst>
          </p:cNvPr>
          <p:cNvSpPr txBox="1">
            <a:spLocks/>
          </p:cNvSpPr>
          <p:nvPr/>
        </p:nvSpPr>
        <p:spPr>
          <a:xfrm>
            <a:off x="4829975" y="133350"/>
            <a:ext cx="2959050" cy="6286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2800"/>
              <a:buFont typeface="Paytone One"/>
              <a:buNone/>
              <a:defRPr/>
            </a:pPr>
            <a:r>
              <a:rPr lang="en-US" sz="2000" b="1" dirty="0">
                <a:latin typeface="TimesNewRomanPSMT"/>
                <a:sym typeface="Paytone One"/>
              </a:rPr>
              <a:t>Clinical Features (cont.)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8BE289-55BB-47A7-ACEB-972B1F7053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4173" r="97130">
                        <a14:foregroundMark x1="83733" y1="31700" x2="83733" y2="31700"/>
                      </a14:backgroundRemoval>
                    </a14:imgEffect>
                  </a14:imgLayer>
                </a14:imgProps>
              </a:ext>
            </a:extLst>
          </a:blip>
          <a:srcRect l="71304"/>
          <a:stretch/>
        </p:blipFill>
        <p:spPr>
          <a:xfrm>
            <a:off x="2000250" y="312789"/>
            <a:ext cx="1731286" cy="40221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91798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3C41C5-D4BD-4037-A63D-C0936135F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662" y="1740505"/>
            <a:ext cx="2546659" cy="2546659"/>
          </a:xfrm>
          <a:prstGeom prst="rect">
            <a:avLst/>
          </a:prstGeom>
        </p:spPr>
      </p:pic>
      <p:pic>
        <p:nvPicPr>
          <p:cNvPr id="2477" name="Google Shape;2477;p48"/>
          <p:cNvPicPr preferRelativeResize="0"/>
          <p:nvPr/>
        </p:nvPicPr>
        <p:blipFill>
          <a:blip r:embed="rId5"/>
          <a:srcRect l="17446" r="17446"/>
          <a:stretch/>
        </p:blipFill>
        <p:spPr>
          <a:xfrm>
            <a:off x="-2363412" y="4444778"/>
            <a:ext cx="963982" cy="875855"/>
          </a:xfrm>
          <a:prstGeom prst="roundRect">
            <a:avLst>
              <a:gd name="adj" fmla="val 12096"/>
            </a:avLst>
          </a:prstGeom>
          <a:noFill/>
          <a:ln>
            <a:noFill/>
          </a:ln>
        </p:spPr>
      </p:pic>
      <p:sp>
        <p:nvSpPr>
          <p:cNvPr id="17" name="Google Shape;2475;p48">
            <a:extLst>
              <a:ext uri="{FF2B5EF4-FFF2-40B4-BE49-F238E27FC236}">
                <a16:creationId xmlns:a16="http://schemas.microsoft.com/office/drawing/2014/main" id="{CD5D3F33-BDE7-4A85-9B87-02DD70CD3E01}"/>
              </a:ext>
            </a:extLst>
          </p:cNvPr>
          <p:cNvSpPr txBox="1">
            <a:spLocks/>
          </p:cNvSpPr>
          <p:nvPr/>
        </p:nvSpPr>
        <p:spPr>
          <a:xfrm>
            <a:off x="4829975" y="133350"/>
            <a:ext cx="2992301" cy="6286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2800"/>
              <a:buFont typeface="Paytone One"/>
              <a:buNone/>
              <a:defRPr/>
            </a:pPr>
            <a:r>
              <a:rPr lang="en-US" sz="2000" b="1" dirty="0">
                <a:latin typeface="TimesNewRomanPSMT"/>
                <a:sym typeface="Paytone One"/>
              </a:rPr>
              <a:t>Clinical Features (cont.)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4F624-A56B-4E66-9755-077B61294016}"/>
              </a:ext>
            </a:extLst>
          </p:cNvPr>
          <p:cNvSpPr txBox="1"/>
          <p:nvPr/>
        </p:nvSpPr>
        <p:spPr>
          <a:xfrm>
            <a:off x="2944068" y="878978"/>
            <a:ext cx="5868785" cy="3809399"/>
          </a:xfrm>
          <a:prstGeom prst="rect">
            <a:avLst/>
          </a:prstGeom>
          <a:solidFill>
            <a:schemeClr val="accent2">
              <a:lumMod val="60000"/>
              <a:lumOff val="40000"/>
              <a:alpha val="70000"/>
            </a:schemeClr>
          </a:solidFill>
        </p:spPr>
        <p:txBody>
          <a:bodyPr wrap="square" lIns="274320" rIns="274320">
            <a:noAutofit/>
          </a:bodyPr>
          <a:lstStyle/>
          <a:p>
            <a:pPr algn="ctr"/>
            <a:r>
              <a:rPr lang="en-US" sz="2000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TimesNewRomanPSMT"/>
              </a:rPr>
              <a:t>Depressive disorders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212121"/>
              </a:solidFill>
              <a:latin typeface="TimesNewRomanPSM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212121"/>
                </a:solidFill>
                <a:latin typeface="TimesNewRomanPSMT"/>
              </a:rPr>
              <a:t>Low mood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212121"/>
                </a:solidFill>
                <a:latin typeface="TimesNewRomanPSMT"/>
              </a:rPr>
              <a:t>Decreased or loss of capacity to enjoy things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212121"/>
                </a:solidFill>
                <a:latin typeface="TimesNewRomanPSMT"/>
              </a:rPr>
              <a:t>Decreased energy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212121"/>
                </a:solidFill>
                <a:latin typeface="TimesNewRomanPSMT"/>
              </a:rPr>
              <a:t>Marked tiredness after even minimum effort (not due to any medical cause including COVID-19)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212121"/>
                </a:solidFill>
                <a:latin typeface="TimesNewRomanPSMT"/>
              </a:rPr>
              <a:t>Reduction in activity or feeling restless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212121"/>
                </a:solidFill>
                <a:latin typeface="TimesNewRomanPSMT"/>
              </a:rPr>
              <a:t>Lowered attention/ concentration- complaints of poor memory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212121"/>
                </a:solidFill>
                <a:latin typeface="TimesNewRomanPSMT"/>
              </a:rPr>
              <a:t>Loss of self-esteem and self-confidence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212121"/>
                </a:solidFill>
                <a:latin typeface="TimesNewRomanPSMT"/>
              </a:rPr>
              <a:t>Ideas that one is worthless, or has done something wrong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212121"/>
                </a:solidFill>
                <a:latin typeface="TimesNewRomanPSMT"/>
              </a:rPr>
              <a:t>Feeling of helplessness (no help will be available), and that there is no hope for the future.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1" i="0" u="none" strike="noStrike" baseline="0" dirty="0">
                <a:solidFill>
                  <a:srgbClr val="212121"/>
                </a:solidFill>
                <a:latin typeface="TimesNewRomanPS-BoldMT"/>
              </a:rPr>
              <a:t>Death wishes, suicidal thoughts or attempts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212121"/>
                </a:solidFill>
                <a:latin typeface="TimesNewRomanPSMT"/>
              </a:rPr>
              <a:t>Sleep and appetite disturbances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8BE289-55BB-47A7-ACEB-972B1F7053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4173" r="97130">
                        <a14:foregroundMark x1="83733" y1="31700" x2="83733" y2="31700"/>
                      </a14:backgroundRemoval>
                    </a14:imgEffect>
                  </a14:imgLayer>
                </a14:imgProps>
              </a:ext>
            </a:extLst>
          </a:blip>
          <a:srcRect l="71304"/>
          <a:stretch/>
        </p:blipFill>
        <p:spPr>
          <a:xfrm>
            <a:off x="2078425" y="560663"/>
            <a:ext cx="1731286" cy="40221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D1D1B1-8090-4FB3-8A49-DA6AFC9C25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-26225" y="856336"/>
            <a:ext cx="1397851" cy="36611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68738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75;p48">
            <a:extLst>
              <a:ext uri="{FF2B5EF4-FFF2-40B4-BE49-F238E27FC236}">
                <a16:creationId xmlns:a16="http://schemas.microsoft.com/office/drawing/2014/main" id="{667BDDC7-4231-4853-A199-F70D9457DA87}"/>
              </a:ext>
            </a:extLst>
          </p:cNvPr>
          <p:cNvSpPr txBox="1">
            <a:spLocks/>
          </p:cNvSpPr>
          <p:nvPr/>
        </p:nvSpPr>
        <p:spPr>
          <a:xfrm>
            <a:off x="4829975" y="133350"/>
            <a:ext cx="3092054" cy="6286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2800"/>
              <a:buFont typeface="Paytone One"/>
              <a:buNone/>
              <a:defRPr/>
            </a:pPr>
            <a:r>
              <a:rPr lang="en-US" sz="2000" b="1" dirty="0">
                <a:latin typeface="TimesNewRomanPSMT"/>
                <a:sym typeface="Paytone One"/>
              </a:rPr>
              <a:t>Clinical Features (cont.) </a:t>
            </a:r>
          </a:p>
        </p:txBody>
      </p:sp>
      <p:sp>
        <p:nvSpPr>
          <p:cNvPr id="5" name="Google Shape;2940;p56">
            <a:extLst>
              <a:ext uri="{FF2B5EF4-FFF2-40B4-BE49-F238E27FC236}">
                <a16:creationId xmlns:a16="http://schemas.microsoft.com/office/drawing/2014/main" id="{869936EE-4B94-4923-A25D-2C56BC7F3131}"/>
              </a:ext>
            </a:extLst>
          </p:cNvPr>
          <p:cNvSpPr txBox="1">
            <a:spLocks/>
          </p:cNvSpPr>
          <p:nvPr/>
        </p:nvSpPr>
        <p:spPr>
          <a:xfrm>
            <a:off x="4571974" y="1296395"/>
            <a:ext cx="4080247" cy="4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Encode Sans"/>
              <a:buChar char="●"/>
              <a:defRPr sz="18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●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●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>
            <a:pPr marL="0" indent="0">
              <a:buFont typeface="Encode Sans"/>
              <a:buNone/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TimesNewRomanPS-BoldItalicMT"/>
              </a:rPr>
              <a:t>Generalized anxiety disorder (GAD)</a:t>
            </a:r>
          </a:p>
        </p:txBody>
      </p:sp>
      <p:sp>
        <p:nvSpPr>
          <p:cNvPr id="6" name="Google Shape;2941;p56">
            <a:extLst>
              <a:ext uri="{FF2B5EF4-FFF2-40B4-BE49-F238E27FC236}">
                <a16:creationId xmlns:a16="http://schemas.microsoft.com/office/drawing/2014/main" id="{42E89909-3C7D-4A28-94BD-9CCB0CCCA1B7}"/>
              </a:ext>
            </a:extLst>
          </p:cNvPr>
          <p:cNvSpPr txBox="1">
            <a:spLocks/>
          </p:cNvSpPr>
          <p:nvPr/>
        </p:nvSpPr>
        <p:spPr>
          <a:xfrm>
            <a:off x="4571975" y="1532870"/>
            <a:ext cx="38587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TimesNewRomanPS-BoldItalicMT"/>
              </a:rPr>
              <a:t>Excessive worrying and persistent free-floating anxiety</a:t>
            </a:r>
          </a:p>
        </p:txBody>
      </p:sp>
      <p:sp>
        <p:nvSpPr>
          <p:cNvPr id="7" name="Google Shape;2942;p56">
            <a:extLst>
              <a:ext uri="{FF2B5EF4-FFF2-40B4-BE49-F238E27FC236}">
                <a16:creationId xmlns:a16="http://schemas.microsoft.com/office/drawing/2014/main" id="{A3622C9A-F08F-4339-9FB4-3E0EC6E280C7}"/>
              </a:ext>
            </a:extLst>
          </p:cNvPr>
          <p:cNvSpPr txBox="1">
            <a:spLocks/>
          </p:cNvSpPr>
          <p:nvPr/>
        </p:nvSpPr>
        <p:spPr>
          <a:xfrm>
            <a:off x="4571977" y="2358269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TimesNewRomanPS-BoldItalicMT"/>
              </a:rPr>
              <a:t>Panic disorder</a:t>
            </a:r>
          </a:p>
        </p:txBody>
      </p:sp>
      <p:sp>
        <p:nvSpPr>
          <p:cNvPr id="8" name="Google Shape;2943;p56">
            <a:extLst>
              <a:ext uri="{FF2B5EF4-FFF2-40B4-BE49-F238E27FC236}">
                <a16:creationId xmlns:a16="http://schemas.microsoft.com/office/drawing/2014/main" id="{76D97B99-BD20-4431-9AAD-E43C485B94DE}"/>
              </a:ext>
            </a:extLst>
          </p:cNvPr>
          <p:cNvSpPr txBox="1">
            <a:spLocks/>
          </p:cNvSpPr>
          <p:nvPr/>
        </p:nvSpPr>
        <p:spPr>
          <a:xfrm>
            <a:off x="4571974" y="2594744"/>
            <a:ext cx="4134036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>
                <a:latin typeface="TimesNewRomanPS-BoldItalicMT"/>
              </a:rPr>
              <a:t>Recurrent unexpected attacks of severe anxiety</a:t>
            </a:r>
            <a:endParaRPr lang="en-US" dirty="0">
              <a:latin typeface="TimesNewRomanPS-BoldItalicMT"/>
            </a:endParaRPr>
          </a:p>
        </p:txBody>
      </p:sp>
      <p:sp>
        <p:nvSpPr>
          <p:cNvPr id="9" name="Google Shape;2944;p56">
            <a:extLst>
              <a:ext uri="{FF2B5EF4-FFF2-40B4-BE49-F238E27FC236}">
                <a16:creationId xmlns:a16="http://schemas.microsoft.com/office/drawing/2014/main" id="{9953FB58-7AFF-4004-A7D8-E83B6E7FAF7E}"/>
              </a:ext>
            </a:extLst>
          </p:cNvPr>
          <p:cNvSpPr txBox="1">
            <a:spLocks/>
          </p:cNvSpPr>
          <p:nvPr/>
        </p:nvSpPr>
        <p:spPr>
          <a:xfrm>
            <a:off x="4571974" y="3416619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TimesNewRomanPS-BoldItalicMT"/>
              </a:rPr>
              <a:t>Phobias</a:t>
            </a:r>
          </a:p>
        </p:txBody>
      </p:sp>
      <p:sp>
        <p:nvSpPr>
          <p:cNvPr id="10" name="Google Shape;2945;p56">
            <a:extLst>
              <a:ext uri="{FF2B5EF4-FFF2-40B4-BE49-F238E27FC236}">
                <a16:creationId xmlns:a16="http://schemas.microsoft.com/office/drawing/2014/main" id="{0586A486-6D2B-477F-AE1C-33BDDDEE443D}"/>
              </a:ext>
            </a:extLst>
          </p:cNvPr>
          <p:cNvSpPr txBox="1">
            <a:spLocks/>
          </p:cNvSpPr>
          <p:nvPr/>
        </p:nvSpPr>
        <p:spPr>
          <a:xfrm>
            <a:off x="4571974" y="3653094"/>
            <a:ext cx="4018775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>
                <a:latin typeface="TimesNewRomanPS-BoldItalicMT"/>
              </a:rPr>
              <a:t>Anxiety symptoms are triggered only in particular</a:t>
            </a:r>
          </a:p>
          <a:p>
            <a:r>
              <a:rPr lang="en-US">
                <a:latin typeface="TimesNewRomanPS-BoldItalicMT"/>
              </a:rPr>
              <a:t>situations</a:t>
            </a:r>
            <a:endParaRPr lang="en-US" dirty="0">
              <a:latin typeface="TimesNewRomanPS-BoldItalicMT"/>
            </a:endParaRPr>
          </a:p>
        </p:txBody>
      </p:sp>
      <p:sp>
        <p:nvSpPr>
          <p:cNvPr id="11" name="Google Shape;3059;p56">
            <a:extLst>
              <a:ext uri="{FF2B5EF4-FFF2-40B4-BE49-F238E27FC236}">
                <a16:creationId xmlns:a16="http://schemas.microsoft.com/office/drawing/2014/main" id="{2DD42AB1-7CF9-43E7-9282-ABCBD46D1D7D}"/>
              </a:ext>
            </a:extLst>
          </p:cNvPr>
          <p:cNvSpPr txBox="1">
            <a:spLocks/>
          </p:cNvSpPr>
          <p:nvPr/>
        </p:nvSpPr>
        <p:spPr>
          <a:xfrm>
            <a:off x="4108724" y="1372972"/>
            <a:ext cx="514200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>
                <a:latin typeface="TimesNewRomanPS-BoldItalicMT"/>
              </a:rPr>
              <a:t>01</a:t>
            </a:r>
          </a:p>
        </p:txBody>
      </p:sp>
      <p:sp>
        <p:nvSpPr>
          <p:cNvPr id="12" name="Google Shape;3060;p56">
            <a:extLst>
              <a:ext uri="{FF2B5EF4-FFF2-40B4-BE49-F238E27FC236}">
                <a16:creationId xmlns:a16="http://schemas.microsoft.com/office/drawing/2014/main" id="{92ADDEC4-C2FF-450E-B49A-3C4571EE6A71}"/>
              </a:ext>
            </a:extLst>
          </p:cNvPr>
          <p:cNvSpPr txBox="1">
            <a:spLocks/>
          </p:cNvSpPr>
          <p:nvPr/>
        </p:nvSpPr>
        <p:spPr>
          <a:xfrm>
            <a:off x="4108724" y="2437826"/>
            <a:ext cx="514200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>
                <a:latin typeface="TimesNewRomanPS-BoldItalicMT"/>
              </a:rPr>
              <a:t>02</a:t>
            </a:r>
            <a:endParaRPr lang="en" dirty="0">
              <a:latin typeface="TimesNewRomanPS-BoldItalicMT"/>
            </a:endParaRPr>
          </a:p>
        </p:txBody>
      </p:sp>
      <p:sp>
        <p:nvSpPr>
          <p:cNvPr id="13" name="Google Shape;3061;p56">
            <a:extLst>
              <a:ext uri="{FF2B5EF4-FFF2-40B4-BE49-F238E27FC236}">
                <a16:creationId xmlns:a16="http://schemas.microsoft.com/office/drawing/2014/main" id="{7686353F-47F8-4588-AC47-545AF929386E}"/>
              </a:ext>
            </a:extLst>
          </p:cNvPr>
          <p:cNvSpPr txBox="1">
            <a:spLocks/>
          </p:cNvSpPr>
          <p:nvPr/>
        </p:nvSpPr>
        <p:spPr>
          <a:xfrm>
            <a:off x="4108724" y="3492948"/>
            <a:ext cx="514200" cy="2841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>
                <a:latin typeface="TimesNewRomanPS-BoldItalicMT"/>
              </a:rPr>
              <a:t>03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3C3EFE0-5DF0-4515-A74F-2FFD9E268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73" y="1110371"/>
            <a:ext cx="3414396" cy="341439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F5DFBDB-F68E-406F-849D-D4254984CC74}"/>
              </a:ext>
            </a:extLst>
          </p:cNvPr>
          <p:cNvSpPr/>
          <p:nvPr/>
        </p:nvSpPr>
        <p:spPr>
          <a:xfrm>
            <a:off x="3743311" y="703206"/>
            <a:ext cx="4962699" cy="3948791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56A4AB-94CB-4889-9E7E-CB55AA1F4C93}"/>
              </a:ext>
            </a:extLst>
          </p:cNvPr>
          <p:cNvSpPr txBox="1"/>
          <p:nvPr/>
        </p:nvSpPr>
        <p:spPr>
          <a:xfrm>
            <a:off x="4756578" y="791488"/>
            <a:ext cx="2460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TimesNewRomanPS-BoldItalicMT"/>
              </a:rPr>
              <a:t>Anxiety Disorders</a:t>
            </a:r>
          </a:p>
        </p:txBody>
      </p:sp>
    </p:spTree>
    <p:extLst>
      <p:ext uri="{BB962C8B-B14F-4D97-AF65-F5344CB8AC3E}">
        <p14:creationId xmlns:p14="http://schemas.microsoft.com/office/powerpoint/2010/main" val="1714258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4F1F96-FE95-4453-BF8F-6726AC1F8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370" y="1695796"/>
            <a:ext cx="3018801" cy="2999512"/>
          </a:xfrm>
          <a:prstGeom prst="rect">
            <a:avLst/>
          </a:prstGeom>
        </p:spPr>
      </p:pic>
      <p:sp>
        <p:nvSpPr>
          <p:cNvPr id="4" name="Google Shape;2475;p48">
            <a:extLst>
              <a:ext uri="{FF2B5EF4-FFF2-40B4-BE49-F238E27FC236}">
                <a16:creationId xmlns:a16="http://schemas.microsoft.com/office/drawing/2014/main" id="{667BDDC7-4231-4853-A199-F70D9457DA87}"/>
              </a:ext>
            </a:extLst>
          </p:cNvPr>
          <p:cNvSpPr txBox="1">
            <a:spLocks/>
          </p:cNvSpPr>
          <p:nvPr/>
        </p:nvSpPr>
        <p:spPr>
          <a:xfrm>
            <a:off x="4829975" y="133350"/>
            <a:ext cx="3116992" cy="6286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2800"/>
              <a:buFont typeface="Paytone One"/>
              <a:buNone/>
              <a:defRPr/>
            </a:pPr>
            <a:r>
              <a:rPr lang="en-US" sz="2000" b="1" dirty="0">
                <a:latin typeface="TimesNewRomanPSMT"/>
                <a:sym typeface="Paytone One"/>
              </a:rPr>
              <a:t>Clinical Features (cont.)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5DFBDB-F68E-406F-849D-D4254984CC74}"/>
              </a:ext>
            </a:extLst>
          </p:cNvPr>
          <p:cNvSpPr/>
          <p:nvPr/>
        </p:nvSpPr>
        <p:spPr>
          <a:xfrm>
            <a:off x="556953" y="988231"/>
            <a:ext cx="5059866" cy="2849651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27432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imesNewRomanPS-BoldItalic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imesNewRomanPS-BoldItalic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NewRomanPS-BoldItalicMT"/>
              </a:rPr>
              <a:t>Weaning off mechanical ventilation/supplemental oxygen is at times associated with severe anxiety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imesNewRomanPS-BoldItalic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NewRomanPS-BoldItalicMT"/>
              </a:rPr>
              <a:t>Mimic the inherent nature of infection resulting in respiratory distress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imesNewRomanPS-BoldItalic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NewRomanPS-BoldItalicMT"/>
              </a:rPr>
              <a:t>Leads to reintubation, prolonging the need for ventilatory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imesNewRomanPS-BoldItalic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imesNewRomanPS-BoldItalicM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56A4AB-94CB-4889-9E7E-CB55AA1F4C93}"/>
              </a:ext>
            </a:extLst>
          </p:cNvPr>
          <p:cNvSpPr txBox="1"/>
          <p:nvPr/>
        </p:nvSpPr>
        <p:spPr>
          <a:xfrm>
            <a:off x="1230284" y="988231"/>
            <a:ext cx="3408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TimesNewRomanPS-BoldItalicMT"/>
              </a:rPr>
              <a:t>Anxiety Disorders (cont.)</a:t>
            </a:r>
          </a:p>
        </p:txBody>
      </p:sp>
    </p:spTree>
    <p:extLst>
      <p:ext uri="{BB962C8B-B14F-4D97-AF65-F5344CB8AC3E}">
        <p14:creationId xmlns:p14="http://schemas.microsoft.com/office/powerpoint/2010/main" val="2088835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3962700" y="802875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1546500" y="2100875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Course of Illness</a:t>
            </a:r>
            <a:endParaRPr b="1" dirty="0">
              <a:latin typeface="TimesNewRomanPS-BoldItalicMT"/>
            </a:endParaRPr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3805800" y="89575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04</a:t>
            </a:r>
            <a:endParaRPr b="1" dirty="0">
              <a:latin typeface="TimesNewRomanPS-BoldItalicM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79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4" name="Google Shape;2914;p53"/>
          <p:cNvSpPr txBox="1">
            <a:spLocks noGrp="1"/>
          </p:cNvSpPr>
          <p:nvPr>
            <p:ph type="body" idx="1"/>
          </p:nvPr>
        </p:nvSpPr>
        <p:spPr>
          <a:xfrm>
            <a:off x="5086830" y="537882"/>
            <a:ext cx="3726757" cy="3027509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TimesNewRomanPS-BoldItalicMT"/>
                <a:cs typeface="Calibri" panose="020F0502020204030204" pitchFamily="34" charset="0"/>
              </a:rPr>
              <a:t>Patients who are hospitalized for COVID-19 will manifest persistent psychiatric symptoms.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schemeClr val="accent3">
                  <a:lumMod val="50000"/>
                </a:schemeClr>
              </a:solidFill>
              <a:latin typeface="TimesNewRomanPS-BoldItalicMT"/>
              <a:cs typeface="Calibri" panose="020F0502020204030204" pitchFamily="34" charset="0"/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TimesNewRomanPS-BoldItalicMT"/>
                <a:cs typeface="Calibri" panose="020F0502020204030204" pitchFamily="34" charset="0"/>
              </a:rPr>
              <a:t>The point prevalence of psychiatric disorders after 1 year of recovery from COVID-19: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  <a:cs typeface="Calibri" panose="020F0502020204030204" pitchFamily="34" charset="0"/>
              </a:rPr>
              <a:t>Anxiety disorders – 35 percent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  <a:cs typeface="Calibri" panose="020F0502020204030204" pitchFamily="34" charset="0"/>
              </a:rPr>
              <a:t>Depressive disorders – 30 percent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  <a:cs typeface="Calibri" panose="020F0502020204030204" pitchFamily="34" charset="0"/>
              </a:rPr>
              <a:t>Posttraumatic stress disorder (PTSD) – 20 percent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3E3EBE-2CC2-47D7-93CC-B37EFADDDBB1}"/>
              </a:ext>
            </a:extLst>
          </p:cNvPr>
          <p:cNvSpPr txBox="1"/>
          <p:nvPr/>
        </p:nvSpPr>
        <p:spPr>
          <a:xfrm>
            <a:off x="856212" y="62242"/>
            <a:ext cx="47715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000" b="1" dirty="0">
                <a:latin typeface="TimesNewRomanPS-BoldItalicMT"/>
              </a:rPr>
              <a:t>Course of Illness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90787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4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TimesNewRomanPS-BoldItalicMT"/>
              </a:rPr>
              <a:t>Introduction</a:t>
            </a:r>
          </a:p>
        </p:txBody>
      </p:sp>
      <p:sp>
        <p:nvSpPr>
          <p:cNvPr id="1869" name="Google Shape;1869;p40"/>
          <p:cNvSpPr txBox="1">
            <a:spLocks noGrp="1"/>
          </p:cNvSpPr>
          <p:nvPr>
            <p:ph type="body" idx="1"/>
          </p:nvPr>
        </p:nvSpPr>
        <p:spPr>
          <a:xfrm>
            <a:off x="875980" y="1522150"/>
            <a:ext cx="4979254" cy="27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buClr>
                <a:schemeClr val="dk1"/>
              </a:buClr>
              <a:buSzPts val="1100"/>
            </a:pPr>
            <a:r>
              <a:rPr lang="en-US" dirty="0">
                <a:latin typeface="TimesNewRomanPSMT"/>
              </a:rPr>
              <a:t>COVID-19 pandemic is a major stressor for most of humanity.</a:t>
            </a:r>
          </a:p>
          <a:p>
            <a:pPr marL="285750" indent="-285750">
              <a:buClr>
                <a:schemeClr val="dk1"/>
              </a:buClr>
              <a:buSzPts val="1100"/>
            </a:pPr>
            <a:endParaRPr lang="en-US" dirty="0">
              <a:latin typeface="TimesNewRomanPSMT"/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dirty="0">
                <a:latin typeface="TimesNewRomanPSMT"/>
              </a:rPr>
              <a:t>The initial focus was necessarily on the physical consequences of the infection per se.</a:t>
            </a:r>
          </a:p>
          <a:p>
            <a:pPr marL="285750" indent="-285750">
              <a:buClr>
                <a:schemeClr val="dk1"/>
              </a:buClr>
              <a:buSzPts val="1100"/>
            </a:pPr>
            <a:endParaRPr lang="en-US" dirty="0">
              <a:latin typeface="TimesNewRomanPSMT"/>
            </a:endParaRPr>
          </a:p>
          <a:p>
            <a:pPr marL="285750" indent="-285750">
              <a:buClr>
                <a:schemeClr val="dk1"/>
              </a:buClr>
              <a:buSzPts val="1100"/>
            </a:pPr>
            <a:endParaRPr lang="en-US" dirty="0">
              <a:latin typeface="TimesNewRomanPSMT"/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dirty="0">
                <a:latin typeface="TimesNewRomanPSMT"/>
              </a:rPr>
              <a:t>Mental symptoms are very common in patients hospitalized for COVID-19 infection. </a:t>
            </a:r>
          </a:p>
          <a:p>
            <a:pPr marL="285750" indent="-285750">
              <a:buClr>
                <a:schemeClr val="dk1"/>
              </a:buClr>
              <a:buSzPts val="1100"/>
            </a:pPr>
            <a:endParaRPr lang="en-US" dirty="0">
              <a:latin typeface="TimesNewRomanPSMT"/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dirty="0">
                <a:latin typeface="TimesNewRomanPSMT"/>
              </a:rPr>
              <a:t>Diagnosis and treatment of mental symptoms determine the prognosis of the disease and functional recovery.</a:t>
            </a:r>
            <a:endParaRPr dirty="0">
              <a:latin typeface="TimesNewRomanPSM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7E9092-2B97-4C44-96B8-4CD10EB43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5234" y="2045843"/>
            <a:ext cx="3053449" cy="171723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3F5422-F0D8-4A35-BB75-979C47636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9722" y="1155469"/>
            <a:ext cx="3324555" cy="3318681"/>
          </a:xfrm>
          <a:prstGeom prst="rect">
            <a:avLst/>
          </a:prstGeom>
        </p:spPr>
      </p:pic>
      <p:sp>
        <p:nvSpPr>
          <p:cNvPr id="3119" name="Google Shape;3119;p59"/>
          <p:cNvSpPr txBox="1">
            <a:spLocks noGrp="1"/>
          </p:cNvSpPr>
          <p:nvPr>
            <p:ph type="subTitle" idx="2"/>
          </p:nvPr>
        </p:nvSpPr>
        <p:spPr>
          <a:xfrm>
            <a:off x="103482" y="1958366"/>
            <a:ext cx="2975956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NewRomanPS-BoldItalicMT"/>
              </a:rPr>
              <a:t>Comorbid medical diseases, need for oxygen treatment and mechanical ventilation are significantly higher in patients with psychiatric disorders</a:t>
            </a:r>
          </a:p>
        </p:txBody>
      </p:sp>
      <p:sp>
        <p:nvSpPr>
          <p:cNvPr id="3121" name="Google Shape;3121;p59"/>
          <p:cNvSpPr txBox="1">
            <a:spLocks noGrp="1"/>
          </p:cNvSpPr>
          <p:nvPr>
            <p:ph type="subTitle" idx="4"/>
          </p:nvPr>
        </p:nvSpPr>
        <p:spPr>
          <a:xfrm>
            <a:off x="221324" y="3869050"/>
            <a:ext cx="2535381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NewRomanPS-BoldItalicMT"/>
              </a:rPr>
              <a:t>Oxygen requirement is higher due to the distress triggered by COVID-19 in patients with psychiatric disorders</a:t>
            </a:r>
          </a:p>
        </p:txBody>
      </p:sp>
      <p:sp>
        <p:nvSpPr>
          <p:cNvPr id="3123" name="Google Shape;3123;p59"/>
          <p:cNvSpPr txBox="1">
            <a:spLocks noGrp="1"/>
          </p:cNvSpPr>
          <p:nvPr>
            <p:ph type="subTitle" idx="6"/>
          </p:nvPr>
        </p:nvSpPr>
        <p:spPr>
          <a:xfrm>
            <a:off x="6055394" y="1845651"/>
            <a:ext cx="260646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NewRomanPS-BoldItalicMT"/>
              </a:rPr>
              <a:t>Patients with a psychiatric diagnosis stay in the hospital for a longer period of time compared to other patients</a:t>
            </a:r>
          </a:p>
        </p:txBody>
      </p:sp>
      <p:sp>
        <p:nvSpPr>
          <p:cNvPr id="3125" name="Google Shape;3125;p59"/>
          <p:cNvSpPr txBox="1">
            <a:spLocks noGrp="1"/>
          </p:cNvSpPr>
          <p:nvPr>
            <p:ph type="subTitle" idx="8"/>
          </p:nvPr>
        </p:nvSpPr>
        <p:spPr>
          <a:xfrm>
            <a:off x="5976850" y="3566500"/>
            <a:ext cx="2685011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NewRomanPS-BoldItalicMT"/>
              </a:rPr>
              <a:t>Presence of psychiatric diseases has a negative effect on the course of COVID-19</a:t>
            </a:r>
            <a:endParaRPr dirty="0">
              <a:latin typeface="TimesNewRomanPS-BoldItalicMT"/>
            </a:endParaRPr>
          </a:p>
        </p:txBody>
      </p:sp>
      <p:sp>
        <p:nvSpPr>
          <p:cNvPr id="3126" name="Google Shape;3126;p5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TimesNewRomanPS-BoldItalicMT"/>
              </a:rPr>
              <a:t>Course of Illness (cont.)</a:t>
            </a:r>
            <a:endParaRPr dirty="0">
              <a:latin typeface="TimesNewRomanPS-BoldItalicM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1873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3962700" y="802875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1546500" y="2100875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Management</a:t>
            </a:r>
            <a:endParaRPr b="1" dirty="0">
              <a:latin typeface="TimesNewRomanPS-BoldItalicMT"/>
            </a:endParaRPr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3805800" y="89575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05</a:t>
            </a:r>
            <a:endParaRPr b="1" dirty="0">
              <a:latin typeface="TimesNewRomanPS-BoldItalicM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494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05946D-CD45-4A98-AFA4-3D173C788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FFF17-4ECE-423D-8144-391386EEA25A}"/>
              </a:ext>
            </a:extLst>
          </p:cNvPr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chemeClr val="tx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8" name="Google Shape;2528;p50"/>
          <p:cNvSpPr/>
          <p:nvPr/>
        </p:nvSpPr>
        <p:spPr>
          <a:xfrm>
            <a:off x="905600" y="2227350"/>
            <a:ext cx="7285200" cy="792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9" name="Google Shape;2529;p50"/>
          <p:cNvSpPr/>
          <p:nvPr/>
        </p:nvSpPr>
        <p:spPr>
          <a:xfrm>
            <a:off x="1411475" y="1842300"/>
            <a:ext cx="849300" cy="84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0" name="Google Shape;2530;p50"/>
          <p:cNvSpPr/>
          <p:nvPr/>
        </p:nvSpPr>
        <p:spPr>
          <a:xfrm>
            <a:off x="4147350" y="1842300"/>
            <a:ext cx="849300" cy="84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31" name="Google Shape;2531;p50"/>
          <p:cNvSpPr/>
          <p:nvPr/>
        </p:nvSpPr>
        <p:spPr>
          <a:xfrm>
            <a:off x="6883225" y="1842300"/>
            <a:ext cx="849300" cy="84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50"/>
          <p:cNvSpPr txBox="1"/>
          <p:nvPr/>
        </p:nvSpPr>
        <p:spPr>
          <a:xfrm>
            <a:off x="831426" y="2953325"/>
            <a:ext cx="2009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bg1"/>
                </a:solidFill>
                <a:latin typeface="TimesNewRomanPS-BoldItalicMT"/>
                <a:ea typeface="Encode Sans"/>
                <a:cs typeface="Encode Sans"/>
                <a:sym typeface="Encode Sans"/>
              </a:rPr>
              <a:t>Address the anxiety and depression with direct questions</a:t>
            </a:r>
            <a:endParaRPr sz="1600" b="1" dirty="0">
              <a:solidFill>
                <a:schemeClr val="bg1"/>
              </a:solidFill>
              <a:latin typeface="TimesNewRomanPS-BoldItalicMT"/>
              <a:ea typeface="Encode Sans"/>
              <a:cs typeface="Encode Sans"/>
              <a:sym typeface="Encode Sans"/>
            </a:endParaRPr>
          </a:p>
        </p:txBody>
      </p:sp>
      <p:sp>
        <p:nvSpPr>
          <p:cNvPr id="2534" name="Google Shape;2534;p50"/>
          <p:cNvSpPr txBox="1"/>
          <p:nvPr/>
        </p:nvSpPr>
        <p:spPr>
          <a:xfrm>
            <a:off x="3567301" y="2953325"/>
            <a:ext cx="2009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bg1"/>
                </a:solidFill>
                <a:latin typeface="TimesNewRomanPS-BoldItalicMT"/>
                <a:ea typeface="Encode Sans"/>
                <a:cs typeface="Encode Sans"/>
                <a:sym typeface="Encode Sans"/>
              </a:rPr>
              <a:t>Use empathic communication</a:t>
            </a:r>
            <a:endParaRPr sz="1600" b="1" dirty="0">
              <a:solidFill>
                <a:schemeClr val="bg1"/>
              </a:solidFill>
              <a:latin typeface="TimesNewRomanPS-BoldItalicMT"/>
              <a:ea typeface="Encode Sans"/>
              <a:cs typeface="Encode Sans"/>
              <a:sym typeface="Encode Sans"/>
            </a:endParaRPr>
          </a:p>
        </p:txBody>
      </p:sp>
      <p:sp>
        <p:nvSpPr>
          <p:cNvPr id="2536" name="Google Shape;2536;p50"/>
          <p:cNvSpPr txBox="1"/>
          <p:nvPr/>
        </p:nvSpPr>
        <p:spPr>
          <a:xfrm>
            <a:off x="6303176" y="2953313"/>
            <a:ext cx="2009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bg1"/>
                </a:solidFill>
                <a:latin typeface="TimesNewRomanPS-BoldItalicMT"/>
                <a:ea typeface="Encode Sans"/>
                <a:cs typeface="Encode Sans"/>
                <a:sym typeface="Encode Sans"/>
              </a:rPr>
              <a:t>Address the patient and families’ concerns</a:t>
            </a:r>
            <a:endParaRPr sz="1600" b="1" dirty="0">
              <a:solidFill>
                <a:schemeClr val="bg1"/>
              </a:solidFill>
              <a:latin typeface="TimesNewRomanPS-BoldItalicMT"/>
              <a:ea typeface="Encode Sans"/>
              <a:cs typeface="Encode Sans"/>
              <a:sym typeface="Encode Sans"/>
            </a:endParaRPr>
          </a:p>
        </p:txBody>
      </p:sp>
      <p:sp>
        <p:nvSpPr>
          <p:cNvPr id="2527" name="Google Shape;2527;p5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TimesNewRomanPS-BoldItalicMT"/>
              </a:rPr>
              <a:t>Management</a:t>
            </a:r>
            <a:endParaRPr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40120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53D0E1-A644-4C50-87BB-391BE6C94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7233"/>
            <a:ext cx="9144000" cy="51507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66F4B8E-AE3B-4C0F-8B9C-AF714BA4B87B}"/>
              </a:ext>
            </a:extLst>
          </p:cNvPr>
          <p:cNvSpPr/>
          <p:nvPr/>
        </p:nvSpPr>
        <p:spPr>
          <a:xfrm>
            <a:off x="-23800" y="-7235"/>
            <a:ext cx="9144000" cy="5150734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8" name="Google Shape;2528;p50"/>
          <p:cNvSpPr/>
          <p:nvPr/>
        </p:nvSpPr>
        <p:spPr>
          <a:xfrm>
            <a:off x="905600" y="2227350"/>
            <a:ext cx="7285200" cy="792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9" name="Google Shape;2529;p50"/>
          <p:cNvSpPr/>
          <p:nvPr/>
        </p:nvSpPr>
        <p:spPr>
          <a:xfrm>
            <a:off x="1411475" y="1842300"/>
            <a:ext cx="849300" cy="84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0" name="Google Shape;2530;p50"/>
          <p:cNvSpPr/>
          <p:nvPr/>
        </p:nvSpPr>
        <p:spPr>
          <a:xfrm>
            <a:off x="4147350" y="1842300"/>
            <a:ext cx="849300" cy="84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31" name="Google Shape;2531;p50"/>
          <p:cNvSpPr/>
          <p:nvPr/>
        </p:nvSpPr>
        <p:spPr>
          <a:xfrm>
            <a:off x="6883225" y="1842300"/>
            <a:ext cx="849300" cy="84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50"/>
          <p:cNvSpPr txBox="1"/>
          <p:nvPr/>
        </p:nvSpPr>
        <p:spPr>
          <a:xfrm>
            <a:off x="507077" y="2953325"/>
            <a:ext cx="2518756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bg1"/>
                </a:solidFill>
                <a:latin typeface="TimesNewRomanPS-BoldItalicMT"/>
                <a:ea typeface="Encode Sans"/>
                <a:cs typeface="Encode Sans"/>
                <a:sym typeface="Encode Sans"/>
              </a:rPr>
              <a:t>Provide professional care for psychological distresses</a:t>
            </a:r>
            <a:endParaRPr sz="1600" b="1" dirty="0">
              <a:solidFill>
                <a:schemeClr val="bg1"/>
              </a:solidFill>
              <a:latin typeface="TimesNewRomanPS-BoldItalicMT"/>
              <a:ea typeface="Encode Sans"/>
              <a:cs typeface="Encode Sans"/>
              <a:sym typeface="Encode Sans"/>
            </a:endParaRPr>
          </a:p>
        </p:txBody>
      </p:sp>
      <p:sp>
        <p:nvSpPr>
          <p:cNvPr id="2534" name="Google Shape;2534;p50"/>
          <p:cNvSpPr txBox="1"/>
          <p:nvPr/>
        </p:nvSpPr>
        <p:spPr>
          <a:xfrm>
            <a:off x="3567301" y="2953325"/>
            <a:ext cx="2009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bg1"/>
                </a:solidFill>
                <a:latin typeface="TimesNewRomanPS-BoldItalicMT"/>
                <a:ea typeface="Encode Sans"/>
                <a:cs typeface="Encode Sans"/>
                <a:sym typeface="Encode Sans"/>
              </a:rPr>
              <a:t>Provide leisure activities in wards</a:t>
            </a:r>
            <a:endParaRPr sz="1600" b="1" dirty="0">
              <a:solidFill>
                <a:schemeClr val="bg1"/>
              </a:solidFill>
              <a:latin typeface="TimesNewRomanPS-BoldItalicMT"/>
              <a:ea typeface="Encode Sans"/>
              <a:cs typeface="Encode Sans"/>
              <a:sym typeface="Encode Sans"/>
            </a:endParaRPr>
          </a:p>
        </p:txBody>
      </p:sp>
      <p:sp>
        <p:nvSpPr>
          <p:cNvPr id="2536" name="Google Shape;2536;p50"/>
          <p:cNvSpPr txBox="1"/>
          <p:nvPr/>
        </p:nvSpPr>
        <p:spPr>
          <a:xfrm>
            <a:off x="6303175" y="2953313"/>
            <a:ext cx="2333747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bg1"/>
                </a:solidFill>
                <a:latin typeface="TimesNewRomanPS-BoldItalicMT"/>
                <a:ea typeface="Encode Sans"/>
                <a:cs typeface="Encode Sans"/>
                <a:sym typeface="Encode Sans"/>
              </a:rPr>
              <a:t>Establish a phone/video line between the patients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bg1"/>
                </a:solidFill>
                <a:latin typeface="TimesNewRomanPS-BoldItalicMT"/>
                <a:ea typeface="Encode Sans"/>
                <a:cs typeface="Encode Sans"/>
                <a:sym typeface="Encode Sans"/>
              </a:rPr>
              <a:t>and their family</a:t>
            </a:r>
            <a:endParaRPr sz="1600" b="1" dirty="0">
              <a:solidFill>
                <a:schemeClr val="bg1"/>
              </a:solidFill>
              <a:latin typeface="TimesNewRomanPS-BoldItalicMT"/>
              <a:ea typeface="Encode Sans"/>
              <a:cs typeface="Encode Sans"/>
              <a:sym typeface="Encode Sans"/>
            </a:endParaRPr>
          </a:p>
        </p:txBody>
      </p:sp>
      <p:sp>
        <p:nvSpPr>
          <p:cNvPr id="2527" name="Google Shape;2527;p5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TimesNewRomanPS-BoldItalicMT"/>
              </a:rPr>
              <a:t>Management</a:t>
            </a:r>
            <a:endParaRPr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9749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9F16C-79E6-4CFC-B1F4-F7F4B0DC9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847" y="445025"/>
            <a:ext cx="6409113" cy="572700"/>
          </a:xfrm>
        </p:spPr>
        <p:txBody>
          <a:bodyPr/>
          <a:lstStyle/>
          <a:p>
            <a:r>
              <a:rPr lang="en-US" sz="2000" b="1" dirty="0">
                <a:latin typeface="TimesNewRomanPS-BoldItalicMT"/>
              </a:rPr>
              <a:t>Drug-drug interactions between antidepressant drugs and COVID-19 treatments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6775B4-8E4F-4C99-A03A-E11377A49E54}"/>
              </a:ext>
            </a:extLst>
          </p:cNvPr>
          <p:cNvSpPr txBox="1"/>
          <p:nvPr/>
        </p:nvSpPr>
        <p:spPr>
          <a:xfrm>
            <a:off x="821291" y="1679170"/>
            <a:ext cx="55130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Patients with COVID-19 are at high risk for drug-drug interactions because they commonly receive multiple medications.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NewRomanPS-BoldItalic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Drug-drug interactions can lead to serious and potentially lethal adverse events.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F5AC75-CDD6-441A-B7DC-99A44C3D0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535" y="2480310"/>
            <a:ext cx="2663190" cy="266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95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ECAF6704-1178-4C20-85AD-4E37734942B0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287770" y="828653"/>
            <a:ext cx="8000019" cy="3970318"/>
          </a:xfrm>
          <a:noFill/>
        </p:spPr>
        <p:txBody>
          <a:bodyPr wrap="square" lIns="274320" tIns="457200" rIns="274320" bIns="365760">
            <a:spAutoFit/>
          </a:bodyPr>
          <a:lstStyle/>
          <a:p>
            <a:pPr marL="114300" indent="0"/>
            <a:endParaRPr lang="en-US" dirty="0">
              <a:latin typeface="TimesNewRomanPS-BoldItalic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NewRomanPS-BoldItalicMT"/>
              </a:rPr>
              <a:t>Common types</a:t>
            </a:r>
          </a:p>
          <a:p>
            <a:pPr marL="8572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SSRIs (e.g., citalopram, escitalopram, sertraline, fluoxetine)</a:t>
            </a:r>
          </a:p>
          <a:p>
            <a:pPr marL="8572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SNRIs </a:t>
            </a:r>
            <a:r>
              <a:rPr lang="pt-BR" dirty="0">
                <a:latin typeface="TimesNewRomanPS-BoldItalicMT"/>
              </a:rPr>
              <a:t>(e.g., venlafaxine, duloxetine)</a:t>
            </a:r>
            <a:endParaRPr lang="en-US" dirty="0">
              <a:latin typeface="TimesNewRomanPS-BoldItalicMT"/>
            </a:endParaRPr>
          </a:p>
          <a:p>
            <a:pPr marL="8572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TCAs(e.g., amitriptyline, clomipramine, nortriptyline) </a:t>
            </a:r>
          </a:p>
          <a:p>
            <a:pPr marL="8572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Mirtazapine, Trazodone</a:t>
            </a:r>
          </a:p>
          <a:p>
            <a:pPr marL="571500" lvl="1" indent="0"/>
            <a:endParaRPr lang="en-US" dirty="0">
              <a:latin typeface="TimesNewRomanPS-BoldItalic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NewRomanPS-BoldItalicMT"/>
              </a:rPr>
              <a:t>Indications</a:t>
            </a:r>
          </a:p>
          <a:p>
            <a:pPr marL="596900" lvl="1" indent="0"/>
            <a:r>
              <a:rPr lang="en-US" dirty="0">
                <a:latin typeface="TimesNewRomanPS-BoldItalicMT"/>
              </a:rPr>
              <a:t>Treatment of depression, anxiety disorders, and obsessive-compulsive disorder. </a:t>
            </a:r>
          </a:p>
          <a:p>
            <a:pPr marL="596900" lvl="1" indent="0"/>
            <a:endParaRPr lang="en-US" dirty="0">
              <a:latin typeface="TimesNewRomanPS-BoldItalicMT"/>
            </a:endParaRPr>
          </a:p>
          <a:p>
            <a:pPr marL="4254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NewRomanPS-BoldItalicMT"/>
              </a:rPr>
              <a:t>Adverse Effects</a:t>
            </a:r>
          </a:p>
          <a:p>
            <a:pPr marL="596900" lvl="1" indent="0"/>
            <a:r>
              <a:rPr lang="en-US" dirty="0">
                <a:latin typeface="TimesNewRomanPS-BoldItalicMT"/>
              </a:rPr>
              <a:t>Gastritis, diarrhea, insomnia, and sexual dysfunction, hyponatremia, bleeding tendencies, impaired platelet function, serotonin syndrome</a:t>
            </a:r>
          </a:p>
          <a:p>
            <a:pPr marL="596900" lvl="1" indent="0"/>
            <a:r>
              <a:rPr lang="en-US" dirty="0">
                <a:latin typeface="TimesNewRomanPS-BoldItalicMT"/>
              </a:rPr>
              <a:t>Tricyclic antidepressants can cause weight gain, anticholinergic side effects, sedation.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D39472-B367-4AAF-8036-E46952DB9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latin typeface="TimesNewRomanPS-BoldItalicMT"/>
              </a:rPr>
              <a:t>Common and Safe to</a:t>
            </a:r>
            <a:br>
              <a:rPr lang="en-US" sz="2000" b="1" dirty="0">
                <a:latin typeface="TimesNewRomanPS-BoldItalicMT"/>
              </a:rPr>
            </a:br>
            <a:r>
              <a:rPr lang="en-US" sz="2000" b="1" dirty="0">
                <a:latin typeface="TimesNewRomanPS-BoldItalicMT"/>
              </a:rPr>
              <a:t>Use Psychotropics in COVID-19</a:t>
            </a:r>
            <a:br>
              <a:rPr lang="en-US" sz="2000" b="1" dirty="0">
                <a:latin typeface="TimesNewRomanPS-BoldItalicMT"/>
              </a:rPr>
            </a:br>
            <a:endParaRPr lang="en-US" sz="2000" b="1" dirty="0">
              <a:latin typeface="TimesNewRomanPS-BoldItalicM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78E4008-CA92-4FFA-AB4E-AC782E11697A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87770" y="1125696"/>
            <a:ext cx="2023168" cy="220966"/>
          </a:xfrm>
        </p:spPr>
        <p:txBody>
          <a:bodyPr/>
          <a:lstStyle/>
          <a:p>
            <a:r>
              <a:rPr lang="en-US" sz="1800" b="1" i="0" u="none" strike="noStrike" baseline="0" dirty="0">
                <a:solidFill>
                  <a:srgbClr val="2C2929"/>
                </a:solidFill>
                <a:latin typeface="TimesNewRomanPS-BoldMT"/>
              </a:rPr>
              <a:t>Antidepressants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619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41BC4B-A566-4D96-8FE0-051E302A2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72" y="79530"/>
            <a:ext cx="7301855" cy="498444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4BC1D21-3238-4C60-9C56-56CC7AB10650}"/>
                  </a:ext>
                </a:extLst>
              </p14:cNvPr>
              <p14:cNvContentPartPr/>
              <p14:nvPr/>
            </p14:nvContentPartPr>
            <p14:xfrm>
              <a:off x="1038665" y="4122753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4BC1D21-3238-4C60-9C56-56CC7AB1065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4665" y="40151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FE8DD70-6C77-4728-A32B-E08EFA43A3F4}"/>
                  </a:ext>
                </a:extLst>
              </p14:cNvPr>
              <p14:cNvContentPartPr/>
              <p14:nvPr/>
            </p14:nvContentPartPr>
            <p14:xfrm>
              <a:off x="1005545" y="4097193"/>
              <a:ext cx="673920" cy="26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FE8DD70-6C77-4728-A32B-E08EFA43A3F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51905" y="3989193"/>
                <a:ext cx="781560" cy="24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6187A61-0B06-49CE-B0BF-124DF5928979}"/>
                  </a:ext>
                </a:extLst>
              </p14:cNvPr>
              <p14:cNvContentPartPr/>
              <p14:nvPr/>
            </p14:nvContentPartPr>
            <p14:xfrm>
              <a:off x="1005545" y="2675913"/>
              <a:ext cx="1130040" cy="42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6187A61-0B06-49CE-B0BF-124DF592897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51905" y="2568273"/>
                <a:ext cx="1237680" cy="25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987284C-DADC-4E61-8E2C-AD7B199918C1}"/>
                  </a:ext>
                </a:extLst>
              </p14:cNvPr>
              <p14:cNvContentPartPr/>
              <p14:nvPr/>
            </p14:nvContentPartPr>
            <p14:xfrm>
              <a:off x="1005545" y="2476113"/>
              <a:ext cx="603360" cy="9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987284C-DADC-4E61-8E2C-AD7B199918C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51905" y="2368113"/>
                <a:ext cx="71100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E3BCA71-1AD3-47D4-8E04-C6825A0A59CD}"/>
                  </a:ext>
                </a:extLst>
              </p14:cNvPr>
              <p14:cNvContentPartPr/>
              <p14:nvPr/>
            </p14:nvContentPartPr>
            <p14:xfrm>
              <a:off x="980705" y="2226993"/>
              <a:ext cx="972360" cy="59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E3BCA71-1AD3-47D4-8E04-C6825A0A59C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26705" y="2118993"/>
                <a:ext cx="108000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E58F87E-F695-46B6-B233-6DDC06899775}"/>
                  </a:ext>
                </a:extLst>
              </p14:cNvPr>
              <p14:cNvContentPartPr/>
              <p14:nvPr/>
            </p14:nvContentPartPr>
            <p14:xfrm>
              <a:off x="988625" y="623193"/>
              <a:ext cx="846000" cy="86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E58F87E-F695-46B6-B233-6DDC0689977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4985" y="515553"/>
                <a:ext cx="953640" cy="22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A393625-8433-4FB0-96C4-4303F60A077D}"/>
                  </a:ext>
                </a:extLst>
              </p14:cNvPr>
              <p14:cNvContentPartPr/>
              <p14:nvPr/>
            </p14:nvContentPartPr>
            <p14:xfrm>
              <a:off x="1030745" y="3074858"/>
              <a:ext cx="1074600" cy="56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A393625-8433-4FB0-96C4-4303F60A077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76745" y="2966858"/>
                <a:ext cx="1182240" cy="27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AE4DD97-59EB-4813-B15D-7824096B927A}"/>
                  </a:ext>
                </a:extLst>
              </p14:cNvPr>
              <p14:cNvContentPartPr/>
              <p14:nvPr/>
            </p14:nvContentPartPr>
            <p14:xfrm>
              <a:off x="980705" y="1653938"/>
              <a:ext cx="63468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AE4DD97-59EB-4813-B15D-7824096B927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26705" y="1546298"/>
                <a:ext cx="74232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826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0A64A1-5869-46CE-ACD9-791BF44DAB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73883" y="3651341"/>
            <a:ext cx="1820487" cy="1404278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ECAF6704-1178-4C20-85AD-4E37734942B0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287770" y="1236179"/>
            <a:ext cx="7160433" cy="3600986"/>
          </a:xfrm>
          <a:noFill/>
        </p:spPr>
        <p:txBody>
          <a:bodyPr lIns="274320" tIns="91440" rIns="274320" bIns="365760">
            <a:spAutoFit/>
          </a:bodyPr>
          <a:lstStyle/>
          <a:p>
            <a:pPr marL="114300" indent="0"/>
            <a:endParaRPr lang="en-US" b="1" dirty="0">
              <a:solidFill>
                <a:schemeClr val="accent6">
                  <a:lumMod val="50000"/>
                </a:schemeClr>
              </a:solidFill>
              <a:latin typeface="TimesNewRomanPS-BoldItalic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NewRomanPS-BoldItalicMT"/>
              </a:rPr>
              <a:t>Drug interaction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TimesNewRomanPS-BoldItalicM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TimesNewRomanPS-BoldItalicMT"/>
              </a:rPr>
              <a:t>Lopinavir/ritonavir can increase the levels of many antidepressants including SSRIs, venlafaxine and TCAs.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TimesNewRomanPS-BoldItalicM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TimesNewRomanPS-BoldItalicMT"/>
              </a:rPr>
              <a:t>TCAs, citalopram and escitalopram may prolong QTc interval. Hence, they have to be used carefully with azithromycin, hydroxychloroquine and chloroquine.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TimesNewRomanPS-BoldItalicMT"/>
              </a:rPr>
              <a:t>Methylprednisolone might decrease levels of TCAs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TimesNewRomanPS-BoldItalicM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TimesNewRomanPS-BoldItalicMT"/>
              </a:rPr>
              <a:t>SSRI's may increase the risk of bleeding (potential interactions between anticoagulants used for prophylaxis/treatment of hypercoagulability</a:t>
            </a:r>
            <a:endParaRPr lang="en-US" b="1" dirty="0">
              <a:solidFill>
                <a:schemeClr val="bg2"/>
              </a:solidFill>
              <a:latin typeface="TimesNewRomanPS-BoldItalicM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TimesNewRomanPS-BoldItalicM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D39472-B367-4AAF-8036-E46952DB9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latin typeface="TimesNewRomanPS-BoldItalicMT"/>
              </a:rPr>
              <a:t>Common and Safe to</a:t>
            </a:r>
            <a:br>
              <a:rPr lang="en-US" sz="2000" b="1" dirty="0">
                <a:latin typeface="TimesNewRomanPS-BoldItalicMT"/>
              </a:rPr>
            </a:br>
            <a:r>
              <a:rPr lang="en-US" sz="2000" b="1" dirty="0">
                <a:latin typeface="TimesNewRomanPS-BoldItalicMT"/>
              </a:rPr>
              <a:t>Use Psychotropics in COVID-19</a:t>
            </a:r>
            <a:br>
              <a:rPr lang="en-US" sz="2000" b="1" dirty="0">
                <a:latin typeface="TimesNewRomanPS-BoldItalicMT"/>
              </a:rPr>
            </a:br>
            <a:endParaRPr lang="en-US" sz="2000" b="1" dirty="0">
              <a:latin typeface="TimesNewRomanPS-BoldItalicM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78E4008-CA92-4FFA-AB4E-AC782E11697A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87770" y="1125696"/>
            <a:ext cx="2023168" cy="220966"/>
          </a:xfrm>
        </p:spPr>
        <p:txBody>
          <a:bodyPr/>
          <a:lstStyle/>
          <a:p>
            <a:r>
              <a:rPr lang="en-US" sz="1800" b="1" i="0" u="none" strike="noStrike" baseline="0" dirty="0">
                <a:solidFill>
                  <a:srgbClr val="2C2929"/>
                </a:solidFill>
                <a:latin typeface="TimesNewRomanPS-BoldMT"/>
              </a:rPr>
              <a:t>Antidepressants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430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ECAF6704-1178-4C20-85AD-4E37734942B0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287770" y="1346662"/>
            <a:ext cx="8290965" cy="2708434"/>
          </a:xfrm>
          <a:noFill/>
        </p:spPr>
        <p:txBody>
          <a:bodyPr wrap="square" lIns="274320" tIns="91440" rIns="274320" bIns="365760">
            <a:spAutoFit/>
          </a:bodyPr>
          <a:lstStyle/>
          <a:p>
            <a:pPr marL="114300" indent="0"/>
            <a:endParaRPr lang="en-US" b="1" dirty="0">
              <a:solidFill>
                <a:schemeClr val="accent6">
                  <a:lumMod val="50000"/>
                </a:schemeClr>
              </a:solidFill>
              <a:latin typeface="TimesNewRomanPS-BoldItalic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NewRomanPS-BoldItalicMT"/>
              </a:rPr>
              <a:t>Precautions in COVID-19 patients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TimesNewRomanPS-BoldItalicM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TimesNewRomanPS-BoldItalicMT"/>
              </a:rPr>
              <a:t>Antidepressants, especially SSRIs, have been found to be safe in those with co-exiting medical conditions including respiratory and cardiovascular disorders.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TimesNewRomanPS-BoldItalicM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TimesNewRomanPS-BoldItalicMT"/>
              </a:rPr>
              <a:t>Drugs with anticholinergic effects potentially worsen delirium.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/>
              </a:solidFill>
              <a:latin typeface="TimesNewRomanPS-BoldItalicM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NewRomanPS-BoldItalicMT"/>
              </a:rPr>
              <a:t>SSRIs, especially sertraline may be the preferred drug due to it safety in comorbid medical conditions and lesser pharmacokinetic interactions.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D39472-B367-4AAF-8036-E46952DB9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latin typeface="TimesNewRomanPS-BoldItalicMT"/>
              </a:rPr>
              <a:t>Common and Safe to</a:t>
            </a:r>
            <a:br>
              <a:rPr lang="en-US" sz="2000" b="1" dirty="0">
                <a:latin typeface="TimesNewRomanPS-BoldItalicMT"/>
              </a:rPr>
            </a:br>
            <a:r>
              <a:rPr lang="en-US" sz="2000" b="1" dirty="0">
                <a:latin typeface="TimesNewRomanPS-BoldItalicMT"/>
              </a:rPr>
              <a:t>Use Psychotropics in COVID-19</a:t>
            </a:r>
            <a:br>
              <a:rPr lang="en-US" sz="2000" b="1" dirty="0">
                <a:latin typeface="TimesNewRomanPS-BoldItalicMT"/>
              </a:rPr>
            </a:br>
            <a:endParaRPr lang="en-US" sz="2000" b="1" dirty="0">
              <a:latin typeface="TimesNewRomanPS-BoldItalicM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78E4008-CA92-4FFA-AB4E-AC782E11697A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87770" y="1125696"/>
            <a:ext cx="2023168" cy="220966"/>
          </a:xfrm>
        </p:spPr>
        <p:txBody>
          <a:bodyPr/>
          <a:lstStyle/>
          <a:p>
            <a:r>
              <a:rPr lang="en-US" sz="1800" b="1" i="0" u="none" strike="noStrike" baseline="0" dirty="0">
                <a:solidFill>
                  <a:srgbClr val="2C2929"/>
                </a:solidFill>
                <a:latin typeface="TimesNewRomanPS-BoldMT"/>
              </a:rPr>
              <a:t>Antidepressants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BF7EE0-B918-48C9-AFD4-6C244A0BB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2456" y="3738158"/>
            <a:ext cx="3183774" cy="12917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E79A233-DDDB-4FA0-A2E6-22F337664CDD}"/>
              </a:ext>
            </a:extLst>
          </p:cNvPr>
          <p:cNvSpPr/>
          <p:nvPr/>
        </p:nvSpPr>
        <p:spPr>
          <a:xfrm>
            <a:off x="7323513" y="3740726"/>
            <a:ext cx="1255222" cy="357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66515E-24DF-4740-8A40-5A90579EB0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2782" y="4819305"/>
            <a:ext cx="1255885" cy="3574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0285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ECAF6704-1178-4C20-85AD-4E37734942B0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287770" y="1236179"/>
            <a:ext cx="6794674" cy="3477875"/>
          </a:xfrm>
          <a:noFill/>
        </p:spPr>
        <p:txBody>
          <a:bodyPr wrap="square" lIns="274320" tIns="0" rIns="274320" bIns="365760">
            <a:spAutoFit/>
          </a:bodyPr>
          <a:lstStyle/>
          <a:p>
            <a:pPr marL="571500" lvl="1" indent="0"/>
            <a:endParaRPr lang="en-US" dirty="0">
              <a:latin typeface="TimesNewRomanPS-BoldItalic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NewRomanPS-BoldItalicMT"/>
              </a:rPr>
              <a:t>Indications</a:t>
            </a:r>
          </a:p>
          <a:p>
            <a:pPr marL="8826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Treatment of resistant depression, and bipolar disorder</a:t>
            </a:r>
          </a:p>
          <a:p>
            <a:pPr marL="596900" lvl="1" indent="0"/>
            <a:endParaRPr lang="en-US" dirty="0">
              <a:latin typeface="TimesNewRomanPS-BoldItalicMT"/>
            </a:endParaRPr>
          </a:p>
          <a:p>
            <a:pPr marL="4254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NewRomanPS-BoldItalicMT"/>
              </a:rPr>
              <a:t>Adverse Effects</a:t>
            </a:r>
          </a:p>
          <a:p>
            <a:pPr marL="8826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Narrow therapeutic index (levels between 0.6-1.2 </a:t>
            </a:r>
            <a:r>
              <a:rPr lang="en-US" dirty="0" err="1">
                <a:latin typeface="TimesNewRomanPS-BoldItalicMT"/>
              </a:rPr>
              <a:t>mEq</a:t>
            </a:r>
            <a:r>
              <a:rPr lang="en-US" dirty="0">
                <a:latin typeface="TimesNewRomanPS-BoldItalicMT"/>
              </a:rPr>
              <a:t>/L). </a:t>
            </a:r>
          </a:p>
          <a:p>
            <a:pPr marL="8826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The risk of lithium toxicity in renal failure, dehydration, hyponatremia, and ingestion of NSAIDs/diuretics.</a:t>
            </a:r>
          </a:p>
          <a:p>
            <a:pPr marL="596900" lvl="1" indent="0"/>
            <a:endParaRPr lang="en-US" dirty="0">
              <a:latin typeface="TimesNewRomanPS-BoldItalicMT"/>
            </a:endParaRPr>
          </a:p>
          <a:p>
            <a:pPr marL="4254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NewRomanPS-BoldItalicMT"/>
              </a:rPr>
              <a:t>Precautions in COVID-19 patients</a:t>
            </a:r>
          </a:p>
          <a:p>
            <a:pPr marL="8826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Lithium is excreted unchanged in the urine and hence is the least likely to have specific drug interactions with antiviral drugs</a:t>
            </a:r>
          </a:p>
          <a:p>
            <a:pPr marL="882650" lvl="1" indent="-285750">
              <a:buFont typeface="Arial" panose="020B0604020202020204" pitchFamily="34" charset="0"/>
              <a:buChar char="•"/>
            </a:pPr>
            <a:endParaRPr lang="en-US" dirty="0">
              <a:latin typeface="TimesNewRomanPS-BoldItalicMT"/>
            </a:endParaRPr>
          </a:p>
          <a:p>
            <a:pPr marL="8826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ItalicMT"/>
              </a:rPr>
              <a:t>Propensity to cause cognitive effects in patients on multiple medications.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D39472-B367-4AAF-8036-E46952DB9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latin typeface="TimesNewRomanPS-BoldItalicMT"/>
              </a:rPr>
              <a:t>Common and Safe to</a:t>
            </a:r>
            <a:br>
              <a:rPr lang="en-US" sz="2000" b="1" dirty="0">
                <a:latin typeface="TimesNewRomanPS-BoldItalicMT"/>
              </a:rPr>
            </a:br>
            <a:r>
              <a:rPr lang="en-US" sz="2000" b="1" dirty="0">
                <a:latin typeface="TimesNewRomanPS-BoldItalicMT"/>
              </a:rPr>
              <a:t>Use Psychotropics in COVID-19</a:t>
            </a:r>
            <a:br>
              <a:rPr lang="en-US" sz="2000" b="1" dirty="0">
                <a:latin typeface="TimesNewRomanPS-BoldItalicMT"/>
              </a:rPr>
            </a:br>
            <a:endParaRPr lang="en-US" sz="2000" b="1" dirty="0">
              <a:latin typeface="TimesNewRomanPS-BoldItalicM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78E4008-CA92-4FFA-AB4E-AC782E11697A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87770" y="1125696"/>
            <a:ext cx="2023168" cy="220966"/>
          </a:xfrm>
        </p:spPr>
        <p:txBody>
          <a:bodyPr/>
          <a:lstStyle/>
          <a:p>
            <a:r>
              <a:rPr lang="en-US" dirty="0">
                <a:solidFill>
                  <a:srgbClr val="2C2929"/>
                </a:solidFill>
                <a:latin typeface="TimesNewRomanPS-BoldMT"/>
              </a:rPr>
              <a:t>Lithium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20422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suz="http://schemas.microsoft.com/office/powerpoint/2016/summaryzoom" xmlns="" Requires="psuz">
          <p:graphicFrame>
            <p:nvGraphicFramePr>
              <p:cNvPr id="3" name="Summary Zoom 2">
                <a:extLst>
                  <a:ext uri="{FF2B5EF4-FFF2-40B4-BE49-F238E27FC236}">
                    <a16:creationId xmlns:a16="http://schemas.microsoft.com/office/drawing/2014/main" id="{99FC8BC3-F509-4E18-8AB3-1E5B5E69DD5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26068775"/>
                  </p:ext>
                </p:extLst>
              </p:nvPr>
            </p:nvGraphicFramePr>
            <p:xfrm>
              <a:off x="1524000" y="830695"/>
              <a:ext cx="6096000" cy="4064000"/>
            </p:xfrm>
            <a:graphic>
              <a:graphicData uri="http://schemas.microsoft.com/office/powerpoint/2016/summaryzoom">
                <psuz:summaryZm>
                  <psuz:summaryZmObj sectionId="{158D0E72-9BAA-46C5-B103-17D85EA22B84}">
                    <psuz:zmPr id="{711512A3-C3C3-4C11-BA95-515389C8C208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839894" y="121922"/>
                          <a:ext cx="2167466" cy="1219199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uz:zmPr>
                  </psuz:summaryZmObj>
                  <psuz:summaryZmObj sectionId="{9FC22683-E98D-4FD4-8E33-BFB599D36800}">
                    <psuz:zmPr id="{2144C103-0DAC-4F2F-BFEA-7B7C6C830FE4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088640" y="121922"/>
                          <a:ext cx="2167466" cy="1219199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uz:zmPr>
                  </psuz:summaryZmObj>
                  <psuz:summaryZmObj sectionId="{79B3A9BB-7E09-49E4-9415-89CF0D1B2F26}">
                    <psuz:zmPr id="{23D5DC1F-3181-40CA-B6A7-C95CE6E16B16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839894" y="1422401"/>
                          <a:ext cx="2167466" cy="1219199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uz:zmPr>
                  </psuz:summaryZmObj>
                  <psuz:summaryZmObj sectionId="{3ED1A7C4-A394-47DF-B526-A01389E37F05}">
                    <psuz:zmPr id="{71A6F2BF-86AD-4BF4-A054-E222B74FAE08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088640" y="1422401"/>
                          <a:ext cx="2167466" cy="1219199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uz:zmPr>
                  </psuz:summaryZmObj>
                  <psuz:summaryZmObj sectionId="{03CC6B18-5D97-444A-8B62-B598090F2CF3}" offsetFactorX="58679" offsetFactorY="-682">
                    <psuz:zmPr id="{A9E29F40-F42C-42D8-869B-0A35905811C0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111741" y="2714567"/>
                          <a:ext cx="2167466" cy="1219199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3" name="Summary Zoom 2">
                <a:extLst>
                  <a:ext uri="{FF2B5EF4-FFF2-40B4-BE49-F238E27FC236}">
                    <a16:creationId xmlns:a16="http://schemas.microsoft.com/office/drawing/2014/main" id="{99FC8BC3-F509-4E18-8AB3-1E5B5E69DD5E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1524000" y="830695"/>
                <a:ext cx="6096000" cy="4064000"/>
                <a:chOff x="1524000" y="830695"/>
                <a:chExt cx="6096000" cy="4064000"/>
              </a:xfrm>
            </p:grpSpPr>
            <p:pic>
              <p:nvPicPr>
                <p:cNvPr id="5" name="Picture 5">
                  <a:hlinkClick r:id="rId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363894" y="952617"/>
                  <a:ext cx="2167466" cy="1219199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pic>
              <p:nvPicPr>
                <p:cNvPr id="6" name="Picture 6">
                  <a:hlinkClick r:id="rId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612640" y="952617"/>
                  <a:ext cx="2167466" cy="1219199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pic>
              <p:nvPicPr>
                <p:cNvPr id="7" name="Picture 7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363894" y="2253096"/>
                  <a:ext cx="2167466" cy="1219199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pic>
              <p:nvPicPr>
                <p:cNvPr id="8" name="Picture 8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612640" y="2253096"/>
                  <a:ext cx="2167466" cy="1219199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pic>
              <p:nvPicPr>
                <p:cNvPr id="9" name="Picture 9">
                  <a:hlinkClick r:id="rId1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635741" y="3545262"/>
                  <a:ext cx="2167466" cy="1219199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</p:grp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907311F4-EFD4-4E34-BDA9-66F4E3635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50" y="129141"/>
            <a:ext cx="7717500" cy="572700"/>
          </a:xfrm>
        </p:spPr>
        <p:txBody>
          <a:bodyPr/>
          <a:lstStyle/>
          <a:p>
            <a:r>
              <a:rPr lang="en-US" b="1" dirty="0">
                <a:latin typeface="TimesNewRomanPS-BoldItalicMT"/>
              </a:rPr>
              <a:t>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40166844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46BACB-1BD7-49D8-AD4A-51281CD805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8" r="2718"/>
          <a:stretch/>
        </p:blipFill>
        <p:spPr>
          <a:xfrm>
            <a:off x="141316" y="764772"/>
            <a:ext cx="8861368" cy="41659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AD9C4-30E2-40FF-9506-9EA21BBA86F4}"/>
              </a:ext>
            </a:extLst>
          </p:cNvPr>
          <p:cNvSpPr txBox="1"/>
          <p:nvPr/>
        </p:nvSpPr>
        <p:spPr>
          <a:xfrm>
            <a:off x="2610196" y="212808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-BoldItalicMT"/>
                <a:sym typeface="Paytone One"/>
              </a:rPr>
              <a:t>Common and Safe to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-BoldItalicMT"/>
                <a:sym typeface="Paytone One"/>
              </a:rPr>
            </a:b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-BoldItalicMT"/>
                <a:sym typeface="Paytone One"/>
              </a:rPr>
              <a:t>Use Psychotropics in COVID-19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67E2BF-AD16-4A14-9540-F2FAA7620FB9}"/>
              </a:ext>
            </a:extLst>
          </p:cNvPr>
          <p:cNvSpPr/>
          <p:nvPr/>
        </p:nvSpPr>
        <p:spPr>
          <a:xfrm>
            <a:off x="58190" y="939338"/>
            <a:ext cx="748146" cy="10224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3C237F-9663-4694-A9BC-40EBE155A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262" y="3566160"/>
            <a:ext cx="1664164" cy="147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2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75AF5-F52D-4D84-BDAE-E0E5F824F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latin typeface="TimesNewRomanPS-BoldItalicMT"/>
              </a:rPr>
              <a:t>Electroconvulsive Therapy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AA555-40A7-44A7-9174-5C7DB5A116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r>
              <a:rPr lang="en-US" sz="2000" b="1" dirty="0">
                <a:solidFill>
                  <a:schemeClr val="accent6">
                    <a:lumMod val="25000"/>
                  </a:schemeClr>
                </a:solidFill>
                <a:latin typeface="TimesNewRomanPS-BoldItalicMT"/>
              </a:rPr>
              <a:t>Outpatients</a:t>
            </a:r>
            <a:endParaRPr lang="en-US" sz="2000" dirty="0">
              <a:latin typeface="TimesNewRomanPS-BoldItalicMT"/>
            </a:endParaRPr>
          </a:p>
          <a:p>
            <a:endParaRPr lang="en-US" sz="1400" dirty="0">
              <a:latin typeface="TimesNewRomanPS-BoldItalicMT"/>
            </a:endParaRPr>
          </a:p>
          <a:p>
            <a:r>
              <a:rPr lang="en-US" sz="1400" dirty="0">
                <a:latin typeface="TimesNewRomanPS-BoldItalicMT"/>
              </a:rPr>
              <a:t>Before the 1st ECT session, a negative RT-PCR COVID-19 test, which is not earlier than 5 d, is mandatory</a:t>
            </a:r>
          </a:p>
          <a:p>
            <a:endParaRPr lang="en-US" sz="1400" dirty="0">
              <a:latin typeface="TimesNewRomanPS-BoldItalicMT"/>
            </a:endParaRPr>
          </a:p>
          <a:p>
            <a:r>
              <a:rPr lang="en-US" sz="1400" dirty="0">
                <a:latin typeface="TimesNewRomanPS-BoldItalicMT"/>
              </a:rPr>
              <a:t>For subsequent sessions, negative rapid antigen COVID-19 test is mandatory once every 2 wks.</a:t>
            </a:r>
          </a:p>
          <a:p>
            <a:endParaRPr lang="en-US" sz="1400" dirty="0">
              <a:latin typeface="TimesNewRomanPS-BoldItalicMT"/>
            </a:endParaRPr>
          </a:p>
          <a:p>
            <a:r>
              <a:rPr lang="en-US" sz="1400" dirty="0">
                <a:latin typeface="TimesNewRomanPS-BoldItalicMT"/>
              </a:rPr>
              <a:t>If the interval between two tests is more than 2 weeks, then RT-PCR COVID-19 test is repeated.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B5FF436-E9E2-4577-AF6A-32575D3D5DE4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4894700" y="1256025"/>
            <a:ext cx="3609220" cy="33525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r>
              <a:rPr lang="en-US" sz="2000" b="1" dirty="0">
                <a:solidFill>
                  <a:schemeClr val="accent6">
                    <a:lumMod val="25000"/>
                  </a:schemeClr>
                </a:solidFill>
                <a:latin typeface="TimesNewRomanPS-BoldItalicMT"/>
              </a:rPr>
              <a:t>Inpatients</a:t>
            </a:r>
            <a:endParaRPr lang="en-US" sz="2000" dirty="0">
              <a:latin typeface="TimesNewRomanPS-BoldItalicMT"/>
            </a:endParaRPr>
          </a:p>
          <a:p>
            <a:endParaRPr lang="en-US" dirty="0">
              <a:latin typeface="TimesNewRomanPS-BoldItalicMT"/>
            </a:endParaRPr>
          </a:p>
          <a:p>
            <a:r>
              <a:rPr lang="en-US" sz="1400" dirty="0">
                <a:latin typeface="TimesNewRomanPS-BoldItalicMT"/>
              </a:rPr>
              <a:t>The admission happened only after the patient and his/her attendant tested negative for RT-PCR COVID-19 test.</a:t>
            </a:r>
          </a:p>
          <a:p>
            <a:endParaRPr lang="en-US" sz="1400" dirty="0">
              <a:latin typeface="TimesNewRomanPS-BoldItalicMT"/>
            </a:endParaRPr>
          </a:p>
          <a:p>
            <a:r>
              <a:rPr lang="en-US" sz="1400" dirty="0">
                <a:latin typeface="TimesNewRomanPS-BoldItalicMT"/>
              </a:rPr>
              <a:t>During inpatient stay, preventive measures against COVID-19 is followed stringently.</a:t>
            </a:r>
          </a:p>
          <a:p>
            <a:pPr marL="114300" indent="0">
              <a:buNone/>
            </a:pPr>
            <a:endParaRPr lang="en-US" sz="1400" dirty="0">
              <a:latin typeface="TimesNewRomanPS-BoldItalicMT"/>
            </a:endParaRPr>
          </a:p>
          <a:p>
            <a:r>
              <a:rPr lang="en-US" sz="1400" dirty="0">
                <a:latin typeface="TimesNewRomanPS-BoldItalicMT"/>
              </a:rPr>
              <a:t>Additional testing is not required unless the patient has high risk contact or develops symptoms suggestive of COVID-19 infection.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FEDB5D-1168-476D-BDF3-0C19F406D5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417" b="97917" l="1875" r="99766">
                        <a14:foregroundMark x1="5703" y1="80139" x2="5703" y2="80139"/>
                        <a14:foregroundMark x1="2031" y1="79583" x2="2031" y2="79583"/>
                        <a14:foregroundMark x1="68672" y1="35694" x2="57266" y2="35417"/>
                        <a14:foregroundMark x1="81484" y1="95000" x2="50078" y2="94583"/>
                        <a14:foregroundMark x1="81328" y1="84861" x2="73750" y2="68333"/>
                        <a14:foregroundMark x1="73750" y1="68333" x2="54453" y2="73472"/>
                        <a14:foregroundMark x1="54453" y1="73472" x2="53359" y2="90139"/>
                        <a14:foregroundMark x1="53359" y1="90139" x2="54297" y2="91111"/>
                        <a14:foregroundMark x1="54609" y1="97917" x2="50313" y2="91528"/>
                        <a14:foregroundMark x1="50313" y1="91528" x2="49297" y2="60417"/>
                        <a14:foregroundMark x1="49297" y1="60417" x2="58828" y2="41111"/>
                        <a14:foregroundMark x1="58828" y1="41111" x2="75078" y2="54861"/>
                        <a14:foregroundMark x1="75078" y1="54861" x2="67109" y2="76250"/>
                        <a14:foregroundMark x1="67109" y1="76250" x2="62344" y2="59028"/>
                        <a14:foregroundMark x1="62344" y1="59028" x2="70625" y2="60000"/>
                        <a14:foregroundMark x1="70625" y1="60000" x2="70625" y2="60139"/>
                        <a14:foregroundMark x1="91094" y1="80972" x2="99766" y2="81250"/>
                      </a14:backgroundRemoval>
                    </a14:imgEffect>
                  </a14:imgLayer>
                </a14:imgProps>
              </a:ext>
            </a:extLst>
          </a:blip>
          <a:srcRect t="30384"/>
          <a:stretch/>
        </p:blipFill>
        <p:spPr>
          <a:xfrm>
            <a:off x="7190509" y="4443386"/>
            <a:ext cx="1953491" cy="74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2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09444B-3466-42AE-B4FD-CB2CD4C57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38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3962700" y="802875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1546500" y="2100875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Epidemiology </a:t>
            </a:r>
            <a:endParaRPr b="1" dirty="0">
              <a:latin typeface="TimesNewRomanPS-BoldItalicMT"/>
            </a:endParaRPr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3805800" y="89575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01</a:t>
            </a:r>
            <a:endParaRPr b="1" dirty="0">
              <a:latin typeface="TimesNewRomanPS-BoldItalicM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280617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1" name="Google Shape;1841;p3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imesNewRomanPS-BoldItalicMT"/>
              </a:rPr>
              <a:t>Epidemiology</a:t>
            </a:r>
            <a:endParaRPr b="1" dirty="0">
              <a:latin typeface="TimesNewRomanPS-BoldItalicM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C4610D-2BA5-420C-A410-B71602A6C7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702"/>
          <a:stretch/>
        </p:blipFill>
        <p:spPr>
          <a:xfrm>
            <a:off x="4882761" y="2097741"/>
            <a:ext cx="3769461" cy="2728542"/>
          </a:xfrm>
          <a:prstGeom prst="rect">
            <a:avLst/>
          </a:prstGeom>
        </p:spPr>
      </p:pic>
      <p:sp>
        <p:nvSpPr>
          <p:cNvPr id="1842" name="Google Shape;1842;p38"/>
          <p:cNvSpPr txBox="1">
            <a:spLocks noGrp="1"/>
          </p:cNvSpPr>
          <p:nvPr>
            <p:ph type="body" idx="1"/>
          </p:nvPr>
        </p:nvSpPr>
        <p:spPr>
          <a:xfrm>
            <a:off x="338096" y="1213803"/>
            <a:ext cx="5948404" cy="3416400"/>
          </a:xfrm>
          <a:prstGeom prst="rect">
            <a:avLst/>
          </a:prstGeom>
          <a:solidFill>
            <a:schemeClr val="accent2">
              <a:lumMod val="60000"/>
              <a:lumOff val="40000"/>
              <a:alpha val="79000"/>
            </a:schemeClr>
          </a:solidFill>
        </p:spPr>
        <p:txBody>
          <a:bodyPr spcFirstLastPara="1" wrap="square" lIns="274320" tIns="91425" rIns="274320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accent6">
                    <a:lumMod val="25000"/>
                  </a:schemeClr>
                </a:solidFill>
                <a:latin typeface="TimesNewRoman"/>
                <a:cs typeface="Calibri" panose="020F0502020204030204" pitchFamily="34" charset="0"/>
              </a:rPr>
              <a:t>During acute infection, 20-60% of inpatients with COVID-19 manifest</a:t>
            </a:r>
            <a:r>
              <a:rPr lang="en-US" sz="1600" dirty="0">
                <a:solidFill>
                  <a:srgbClr val="30394B"/>
                </a:solidFill>
                <a:latin typeface="TimesNewRoman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latin typeface="TimesNewRoman"/>
                <a:cs typeface="Calibri" panose="020F0502020204030204" pitchFamily="34" charset="0"/>
              </a:rPr>
              <a:t>Insomnia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latin typeface="TimesNewRoman"/>
                <a:cs typeface="Calibri" panose="020F0502020204030204" pitchFamily="34" charset="0"/>
              </a:rPr>
              <a:t>Impaired attention or concentration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latin typeface="TimesNewRoman"/>
                <a:cs typeface="Calibri" panose="020F0502020204030204" pitchFamily="34" charset="0"/>
              </a:rPr>
              <a:t>Anxiety 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latin typeface="TimesNewRoman"/>
                <a:cs typeface="Calibri" panose="020F0502020204030204" pitchFamily="34" charset="0"/>
              </a:rPr>
              <a:t>Memory impairment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latin typeface="TimesNewRoman"/>
                <a:cs typeface="Calibri" panose="020F0502020204030204" pitchFamily="34" charset="0"/>
              </a:rPr>
              <a:t>Depressed mood 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latin typeface="TimesNewRoman"/>
                <a:cs typeface="Calibri" panose="020F0502020204030204" pitchFamily="34" charset="0"/>
              </a:rPr>
              <a:t>Confusion 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latin typeface="TimesNewRoman"/>
                <a:cs typeface="Calibri" panose="020F0502020204030204" pitchFamily="34" charset="0"/>
              </a:rPr>
              <a:t>Altered consciousness </a:t>
            </a:r>
            <a:endParaRPr dirty="0">
              <a:latin typeface="TimesNewRoman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39E3D3-33A6-417D-97D6-E47A396CE3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376" y="2243165"/>
            <a:ext cx="3447304" cy="2585478"/>
          </a:xfrm>
          <a:prstGeom prst="rect">
            <a:avLst/>
          </a:prstGeom>
        </p:spPr>
      </p:pic>
      <p:sp>
        <p:nvSpPr>
          <p:cNvPr id="1841" name="Google Shape;1841;p3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Epidemiology </a:t>
            </a:r>
            <a:r>
              <a:rPr lang="en-US" b="1" dirty="0">
                <a:latin typeface="TimesNewRomanPS-BoldItalicMT"/>
              </a:rPr>
              <a:t>(Cont.)</a:t>
            </a:r>
            <a:endParaRPr b="1" dirty="0">
              <a:latin typeface="TimesNewRomanPS-BoldItalicM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442BDD-9279-4AF6-B9D8-0089C9C4B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59925" y="1268853"/>
            <a:ext cx="4972049" cy="1806857"/>
          </a:xfrm>
          <a:solidFill>
            <a:srgbClr val="DFDCD4">
              <a:alpha val="54000"/>
            </a:srgbClr>
          </a:solidFill>
        </p:spPr>
        <p:txBody>
          <a:bodyPr lIns="274320" rIns="274320"/>
          <a:lstStyle/>
          <a:p>
            <a:pPr marL="114300" indent="0" algn="ctr">
              <a:buNone/>
            </a:pPr>
            <a:r>
              <a:rPr lang="en-US" sz="1600" dirty="0">
                <a:latin typeface="TimesNewRomanPSMT"/>
              </a:rPr>
              <a:t>Patients hospitalized with COVID-19 have a 40% increased risk of being diagnosed with a mental health disorder than outpatients.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9845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1" name="Google Shape;1841;p3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Epidemiology (Cont.)</a:t>
            </a:r>
            <a:endParaRPr b="1" dirty="0">
              <a:latin typeface="TimesNewRomanPS-BoldItalicM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C4610D-2BA5-420C-A410-B71602A6C7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11" r="2511"/>
          <a:stretch/>
        </p:blipFill>
        <p:spPr>
          <a:xfrm>
            <a:off x="225037" y="1697629"/>
            <a:ext cx="2989268" cy="2163796"/>
          </a:xfrm>
          <a:prstGeom prst="rect">
            <a:avLst/>
          </a:prstGeom>
        </p:spPr>
      </p:pic>
      <p:sp>
        <p:nvSpPr>
          <p:cNvPr id="1842" name="Google Shape;1842;p38"/>
          <p:cNvSpPr txBox="1">
            <a:spLocks noGrp="1"/>
          </p:cNvSpPr>
          <p:nvPr>
            <p:ph type="body" idx="1"/>
          </p:nvPr>
        </p:nvSpPr>
        <p:spPr>
          <a:xfrm>
            <a:off x="2857500" y="1282075"/>
            <a:ext cx="5838825" cy="3118475"/>
          </a:xfrm>
          <a:prstGeom prst="rect">
            <a:avLst/>
          </a:prstGeom>
          <a:solidFill>
            <a:schemeClr val="accent2">
              <a:lumMod val="60000"/>
              <a:lumOff val="40000"/>
              <a:alpha val="79000"/>
            </a:schemeClr>
          </a:solidFill>
        </p:spPr>
        <p:txBody>
          <a:bodyPr spcFirstLastPara="1" wrap="square" lIns="274320" tIns="91425" rIns="27432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accent6">
                    <a:lumMod val="25000"/>
                  </a:schemeClr>
                </a:solidFill>
                <a:latin typeface="TimesNewRoman"/>
                <a:cs typeface="Calibri" panose="020F0502020204030204" pitchFamily="34" charset="0"/>
              </a:rPr>
              <a:t>The most common reasons for requesting psychiatric consultation in hospitalized COVID-19 patients: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schemeClr val="accent6">
                  <a:lumMod val="25000"/>
                </a:schemeClr>
              </a:solidFill>
              <a:latin typeface="TimesNewRoman"/>
              <a:cs typeface="Calibri" panose="020F0502020204030204" pitchFamily="34" charset="0"/>
            </a:endParaRP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solidFill>
                  <a:srgbClr val="30394B"/>
                </a:solidFill>
                <a:latin typeface="TimesNewRoman"/>
                <a:cs typeface="Calibri" panose="020F0502020204030204" pitchFamily="34" charset="0"/>
              </a:rPr>
              <a:t>Psychomotor agitation/restlessness 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solidFill>
                  <a:srgbClr val="30394B"/>
                </a:solidFill>
                <a:latin typeface="TimesNewRoman"/>
                <a:cs typeface="Calibri" panose="020F0502020204030204" pitchFamily="34" charset="0"/>
              </a:rPr>
              <a:t>Impairment of sleep 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solidFill>
                  <a:srgbClr val="30394B"/>
                </a:solidFill>
                <a:latin typeface="TimesNewRoman"/>
                <a:cs typeface="Calibri" panose="020F0502020204030204" pitchFamily="34" charset="0"/>
              </a:rPr>
              <a:t>Evaluation of prior psychiatric treatment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solidFill>
                  <a:srgbClr val="30394B"/>
                </a:solidFill>
                <a:latin typeface="TimesNewRoman"/>
                <a:cs typeface="Calibri" panose="020F0502020204030204" pitchFamily="34" charset="0"/>
              </a:rPr>
              <a:t>Anxiety/fear 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solidFill>
                  <a:srgbClr val="30394B"/>
                </a:solidFill>
                <a:latin typeface="TimesNewRoman"/>
                <a:cs typeface="Calibri" panose="020F0502020204030204" pitchFamily="34" charset="0"/>
              </a:rPr>
              <a:t>Depression/Suicidal ideation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3717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82C47E-A3A9-4540-A9E7-63288C7BD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887" y="1937146"/>
            <a:ext cx="4210050" cy="2368153"/>
          </a:xfrm>
          <a:prstGeom prst="rect">
            <a:avLst/>
          </a:prstGeom>
        </p:spPr>
      </p:pic>
      <p:sp>
        <p:nvSpPr>
          <p:cNvPr id="1841" name="Google Shape;1841;p3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Epidemiology (Cont.)</a:t>
            </a:r>
            <a:endParaRPr b="1" dirty="0">
              <a:latin typeface="TimesNewRomanPS-BoldItalicM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C4610D-2BA5-420C-A410-B71602A6C7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11" r="2511"/>
          <a:stretch/>
        </p:blipFill>
        <p:spPr>
          <a:xfrm>
            <a:off x="-2756288" y="3789556"/>
            <a:ext cx="1870463" cy="1353944"/>
          </a:xfrm>
          <a:prstGeom prst="rect">
            <a:avLst/>
          </a:prstGeom>
        </p:spPr>
      </p:pic>
      <p:sp>
        <p:nvSpPr>
          <p:cNvPr id="1842" name="Google Shape;1842;p38"/>
          <p:cNvSpPr txBox="1">
            <a:spLocks noGrp="1"/>
          </p:cNvSpPr>
          <p:nvPr>
            <p:ph type="body" idx="1"/>
          </p:nvPr>
        </p:nvSpPr>
        <p:spPr>
          <a:xfrm>
            <a:off x="514351" y="1282075"/>
            <a:ext cx="4822420" cy="2507481"/>
          </a:xfrm>
          <a:prstGeom prst="rect">
            <a:avLst/>
          </a:prstGeom>
          <a:solidFill>
            <a:schemeClr val="accent2">
              <a:lumMod val="60000"/>
              <a:lumOff val="40000"/>
              <a:alpha val="79000"/>
            </a:schemeClr>
          </a:solidFill>
        </p:spPr>
        <p:txBody>
          <a:bodyPr spcFirstLastPara="1" wrap="square" lIns="274320" tIns="91425" rIns="274320" bIns="91425" anchor="ctr" anchorCtr="0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6">
                    <a:lumMod val="25000"/>
                  </a:schemeClr>
                </a:solidFill>
                <a:latin typeface="TimesNewRoman"/>
                <a:cs typeface="Calibri" panose="020F0502020204030204" pitchFamily="34" charset="0"/>
              </a:rPr>
              <a:t>After the psychiatric evaluations were performed the patients were diagnosed with: 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solidFill>
                  <a:srgbClr val="30394B"/>
                </a:solidFill>
                <a:latin typeface="TimesNewRoman"/>
                <a:cs typeface="Calibri" panose="020F0502020204030204" pitchFamily="34" charset="0"/>
              </a:rPr>
              <a:t>Delirium (38.2 %)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solidFill>
                  <a:srgbClr val="30394B"/>
                </a:solidFill>
                <a:latin typeface="TimesNewRoman"/>
                <a:cs typeface="Calibri" panose="020F0502020204030204" pitchFamily="34" charset="0"/>
              </a:rPr>
              <a:t>Adjustment disorder (27.0 %)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solidFill>
                  <a:srgbClr val="30394B"/>
                </a:solidFill>
                <a:latin typeface="TimesNewRoman"/>
                <a:cs typeface="Calibri" panose="020F0502020204030204" pitchFamily="34" charset="0"/>
              </a:rPr>
              <a:t>Depressive disorder (19.1 %)</a:t>
            </a:r>
          </a:p>
          <a:p>
            <a:pPr marL="742950" lvl="1" indent="-285750">
              <a:lnSpc>
                <a:spcPct val="150000"/>
              </a:lnSpc>
            </a:pPr>
            <a:r>
              <a:rPr lang="en-US" dirty="0">
                <a:solidFill>
                  <a:srgbClr val="30394B"/>
                </a:solidFill>
                <a:latin typeface="TimesNewRoman"/>
                <a:cs typeface="Calibri" panose="020F0502020204030204" pitchFamily="34" charset="0"/>
              </a:rPr>
              <a:t>Anxiety disorder (11.2 %).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34627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3962700" y="802875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1546500" y="2100875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Pathogenesis </a:t>
            </a:r>
            <a:endParaRPr b="1" dirty="0">
              <a:latin typeface="TimesNewRomanPS-BoldItalicMT"/>
            </a:endParaRPr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3805800" y="89575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NewRomanPS-BoldItalicMT"/>
              </a:rPr>
              <a:t>02</a:t>
            </a:r>
            <a:endParaRPr b="1" dirty="0">
              <a:latin typeface="TimesNewRomanPS-BoldItalicM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064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8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motional Loneliness First Aid by Slidesgo">
  <a:themeElements>
    <a:clrScheme name="Custom 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B7E7C"/>
      </a:accent1>
      <a:accent2>
        <a:srgbClr val="B3C4B9"/>
      </a:accent2>
      <a:accent3>
        <a:srgbClr val="E7AE5D"/>
      </a:accent3>
      <a:accent4>
        <a:srgbClr val="828D87"/>
      </a:accent4>
      <a:accent5>
        <a:srgbClr val="FFFFFF"/>
      </a:accent5>
      <a:accent6>
        <a:srgbClr val="FFD1B6"/>
      </a:accent6>
      <a:hlink>
        <a:srgbClr val="595959"/>
      </a:hlink>
      <a:folHlink>
        <a:srgbClr val="B3C4B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</TotalTime>
  <Words>1178</Words>
  <Application>Microsoft Office PowerPoint</Application>
  <PresentationFormat>On-screen Show (16:9)</PresentationFormat>
  <Paragraphs>214</Paragraphs>
  <Slides>32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Nunito Light</vt:lpstr>
      <vt:lpstr>TimesNewRomanPS-BoldItalicMT</vt:lpstr>
      <vt:lpstr>Calibri</vt:lpstr>
      <vt:lpstr>TimesNewRomanPSMT</vt:lpstr>
      <vt:lpstr>Roboto</vt:lpstr>
      <vt:lpstr>Arial</vt:lpstr>
      <vt:lpstr>Paytone One</vt:lpstr>
      <vt:lpstr>Times New Roman</vt:lpstr>
      <vt:lpstr>Oxygen</vt:lpstr>
      <vt:lpstr>Encode Sans</vt:lpstr>
      <vt:lpstr>TimesNewRoman</vt:lpstr>
      <vt:lpstr>TimesNewRomanPS-BoldMT</vt:lpstr>
      <vt:lpstr>Emotional Loneliness First Aid by Slidesgo</vt:lpstr>
      <vt:lpstr>Management of Depression and Anxiety in Patients with COVID-19</vt:lpstr>
      <vt:lpstr>Introduction</vt:lpstr>
      <vt:lpstr>Table of Contents</vt:lpstr>
      <vt:lpstr>Epidemiology </vt:lpstr>
      <vt:lpstr>Epidemiology</vt:lpstr>
      <vt:lpstr>Epidemiology (Cont.)</vt:lpstr>
      <vt:lpstr>Epidemiology (Cont.)</vt:lpstr>
      <vt:lpstr>Epidemiology (Cont.)</vt:lpstr>
      <vt:lpstr>Pathogenesis </vt:lpstr>
      <vt:lpstr>Pathogenesis</vt:lpstr>
      <vt:lpstr>Covid-19 treatment-induced neuropsychiatric adverse effects</vt:lpstr>
      <vt:lpstr>Clinical Features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Course of Illness</vt:lpstr>
      <vt:lpstr>PowerPoint Presentation</vt:lpstr>
      <vt:lpstr>Course of Illness (cont.)</vt:lpstr>
      <vt:lpstr>Management</vt:lpstr>
      <vt:lpstr>Management</vt:lpstr>
      <vt:lpstr>Management</vt:lpstr>
      <vt:lpstr>Drug-drug interactions between antidepressant drugs and COVID-19 treatments</vt:lpstr>
      <vt:lpstr>Common and Safe to Use Psychotropics in COVID-19 </vt:lpstr>
      <vt:lpstr>PowerPoint Presentation</vt:lpstr>
      <vt:lpstr>Common and Safe to Use Psychotropics in COVID-19 </vt:lpstr>
      <vt:lpstr>Common and Safe to Use Psychotropics in COVID-19 </vt:lpstr>
      <vt:lpstr>Common and Safe to Use Psychotropics in COVID-19 </vt:lpstr>
      <vt:lpstr>PowerPoint Presentation</vt:lpstr>
      <vt:lpstr>Electroconvulsive Therapy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Emotional Loneliness First Aid</dc:title>
  <dc:creator>ASUS</dc:creator>
  <cp:lastModifiedBy>Heydari</cp:lastModifiedBy>
  <cp:revision>92</cp:revision>
  <dcterms:modified xsi:type="dcterms:W3CDTF">2021-06-19T05:57:38Z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689668C5-DCB1-40A9-AC54-1BF05D775E18</vt:lpwstr>
  </property>
  <property fmtid="{D5CDD505-2E9C-101B-9397-08002B2CF9AE}" pid="3" name="ArticulatePath">
    <vt:lpwstr>Emotional Loneliness First Aid by Slidesgo</vt:lpwstr>
  </property>
</Properties>
</file>