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2" r:id="rId3"/>
  </p:sldMasterIdLst>
  <p:notesMasterIdLst>
    <p:notesMasterId r:id="rId28"/>
  </p:notesMasterIdLst>
  <p:sldIdLst>
    <p:sldId id="256" r:id="rId4"/>
    <p:sldId id="257" r:id="rId5"/>
    <p:sldId id="258" r:id="rId6"/>
    <p:sldId id="263" r:id="rId7"/>
    <p:sldId id="311" r:id="rId8"/>
    <p:sldId id="312" r:id="rId9"/>
    <p:sldId id="260" r:id="rId10"/>
    <p:sldId id="315" r:id="rId11"/>
    <p:sldId id="318" r:id="rId12"/>
    <p:sldId id="321" r:id="rId13"/>
    <p:sldId id="262" r:id="rId14"/>
    <p:sldId id="300" r:id="rId15"/>
    <p:sldId id="265" r:id="rId16"/>
    <p:sldId id="266" r:id="rId17"/>
    <p:sldId id="268" r:id="rId18"/>
    <p:sldId id="267" r:id="rId19"/>
    <p:sldId id="269" r:id="rId20"/>
    <p:sldId id="270" r:id="rId21"/>
    <p:sldId id="271" r:id="rId22"/>
    <p:sldId id="272" r:id="rId23"/>
    <p:sldId id="273" r:id="rId24"/>
    <p:sldId id="259" r:id="rId25"/>
    <p:sldId id="261" r:id="rId26"/>
    <p:sldId id="30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94660"/>
  </p:normalViewPr>
  <p:slideViewPr>
    <p:cSldViewPr snapToGrid="0">
      <p:cViewPr varScale="1">
        <p:scale>
          <a:sx n="68" d="100"/>
          <a:sy n="68" d="100"/>
        </p:scale>
        <p:origin x="7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C6569-D2DD-42E0-A8F6-3D19FD0A7EBE}" type="datetimeFigureOut">
              <a:rPr lang="en-US" smtClean="0"/>
              <a:t>25-Jun-21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92E77C-0D0E-46B8-A3B5-280780F937A6}" type="slidenum">
              <a:rPr lang="en-US" smtClean="0"/>
              <a:t>‹#›</a:t>
            </a:fld>
            <a:endParaRPr lang="en-US"/>
          </a:p>
        </p:txBody>
      </p:sp>
    </p:spTree>
    <p:extLst>
      <p:ext uri="{BB962C8B-B14F-4D97-AF65-F5344CB8AC3E}">
        <p14:creationId xmlns:p14="http://schemas.microsoft.com/office/powerpoint/2010/main" val="931234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0F94F321-E9F6-4A32-A981-7F19CC3FBA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a:extLst>
              <a:ext uri="{FF2B5EF4-FFF2-40B4-BE49-F238E27FC236}">
                <a16:creationId xmlns:a16="http://schemas.microsoft.com/office/drawing/2014/main" id="{27863AEA-4C61-4E23-BC6F-2BA795EC207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26841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A2B225-D419-4CAD-81D3-762FBABCFDF9}" type="datetimeFigureOut">
              <a:rPr lang="en-US" smtClean="0"/>
              <a:t>25-Jun-21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33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44691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00730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59355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251153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3872104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693629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3645453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2845F802-EF35-4591-8DCF-0B430360E3B1}"/>
              </a:ext>
            </a:extLst>
          </p:cNvPr>
          <p:cNvGrpSpPr>
            <a:grpSpLocks/>
          </p:cNvGrpSpPr>
          <p:nvPr/>
        </p:nvGrpSpPr>
        <p:grpSpPr bwMode="auto">
          <a:xfrm>
            <a:off x="0" y="0"/>
            <a:ext cx="11277600" cy="5943600"/>
            <a:chOff x="0" y="0"/>
            <a:chExt cx="5328" cy="3744"/>
          </a:xfrm>
        </p:grpSpPr>
        <p:sp>
          <p:nvSpPr>
            <p:cNvPr id="5" name="Freeform 3">
              <a:extLst>
                <a:ext uri="{FF2B5EF4-FFF2-40B4-BE49-F238E27FC236}">
                  <a16:creationId xmlns:a16="http://schemas.microsoft.com/office/drawing/2014/main" id="{1BD565C5-3E9D-4EFA-B6DE-1889E99DA547}"/>
                </a:ext>
              </a:extLst>
            </p:cNvPr>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sz="1800">
                <a:solidFill>
                  <a:srgbClr val="FFFFFF"/>
                </a:solidFill>
                <a:latin typeface="Arial" charset="0"/>
                <a:cs typeface="+mn-cs"/>
              </a:endParaRPr>
            </a:p>
          </p:txBody>
        </p:sp>
        <p:sp>
          <p:nvSpPr>
            <p:cNvPr id="6" name="Freeform 4">
              <a:extLst>
                <a:ext uri="{FF2B5EF4-FFF2-40B4-BE49-F238E27FC236}">
                  <a16:creationId xmlns:a16="http://schemas.microsoft.com/office/drawing/2014/main" id="{B972722F-712B-45A0-A210-34A1E7CDDF74}"/>
                </a:ext>
              </a:extLst>
            </p:cNvPr>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04453" name="Rectangle 5"/>
          <p:cNvSpPr>
            <a:spLocks noGrp="1" noChangeArrowheads="1"/>
          </p:cNvSpPr>
          <p:nvPr>
            <p:ph type="subTitle" sz="quarter" idx="1"/>
          </p:nvPr>
        </p:nvSpPr>
        <p:spPr>
          <a:xfrm>
            <a:off x="1828800" y="3886200"/>
            <a:ext cx="8534400" cy="1752600"/>
          </a:xfrm>
        </p:spPr>
        <p:txBody>
          <a:bodyPr/>
          <a:lstStyle>
            <a:lvl1pPr marL="0" indent="0" algn="ctr">
              <a:buFont typeface="Wingdings" charset="2"/>
              <a:buNone/>
              <a:defRPr/>
            </a:lvl1pPr>
          </a:lstStyle>
          <a:p>
            <a:r>
              <a:rPr lang="en-US"/>
              <a:t>Click to edit Master subtitle style</a:t>
            </a:r>
          </a:p>
        </p:txBody>
      </p:sp>
      <p:sp>
        <p:nvSpPr>
          <p:cNvPr id="104457" name="Rectangle 9"/>
          <p:cNvSpPr>
            <a:spLocks noGrp="1" noChangeArrowheads="1"/>
          </p:cNvSpPr>
          <p:nvPr>
            <p:ph type="ctrTitle" sz="quarter"/>
          </p:nvPr>
        </p:nvSpPr>
        <p:spPr>
          <a:xfrm>
            <a:off x="914400" y="1768476"/>
            <a:ext cx="10363200" cy="1736725"/>
          </a:xfrm>
        </p:spPr>
        <p:txBody>
          <a:bodyPr anchor="b" anchorCtr="1"/>
          <a:lstStyle>
            <a:lvl1pPr>
              <a:defRPr sz="5400"/>
            </a:lvl1pPr>
          </a:lstStyle>
          <a:p>
            <a:r>
              <a:rPr lang="en-US"/>
              <a:t>Click to edit Master title style</a:t>
            </a:r>
          </a:p>
        </p:txBody>
      </p:sp>
      <p:sp>
        <p:nvSpPr>
          <p:cNvPr id="7" name="Date Placeholder 6">
            <a:extLst>
              <a:ext uri="{FF2B5EF4-FFF2-40B4-BE49-F238E27FC236}">
                <a16:creationId xmlns:a16="http://schemas.microsoft.com/office/drawing/2014/main" id="{54BDA59A-569A-47BB-9567-E7366B7FB0E5}"/>
              </a:ext>
            </a:extLst>
          </p:cNvPr>
          <p:cNvSpPr>
            <a:spLocks noGrp="1" noChangeArrowheads="1"/>
          </p:cNvSpPr>
          <p:nvPr>
            <p:ph type="dt" sz="quarter" idx="10"/>
          </p:nvPr>
        </p:nvSpPr>
        <p:spPr/>
        <p:txBody>
          <a:bodyPr/>
          <a:lstStyle>
            <a:lvl1pPr algn="r" rtl="1">
              <a:defRPr>
                <a:cs typeface="Arial" pitchFamily="34" charset="0"/>
              </a:defRPr>
            </a:lvl1pPr>
          </a:lstStyle>
          <a:p>
            <a:pPr>
              <a:defRPr/>
            </a:pPr>
            <a:fld id="{AE2AE511-B73B-40EF-848A-0B3F8A34FA20}" type="datetime1">
              <a:rPr lang="en-US"/>
              <a:pPr>
                <a:defRPr/>
              </a:pPr>
              <a:t>25-Jun-21</a:t>
            </a:fld>
            <a:endParaRPr lang="en-US"/>
          </a:p>
        </p:txBody>
      </p:sp>
      <p:sp>
        <p:nvSpPr>
          <p:cNvPr id="8" name="Footer Placeholder 7">
            <a:extLst>
              <a:ext uri="{FF2B5EF4-FFF2-40B4-BE49-F238E27FC236}">
                <a16:creationId xmlns:a16="http://schemas.microsoft.com/office/drawing/2014/main" id="{B0D7D168-D118-48A8-AAFC-521C7461DDF2}"/>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9" name="Slide Number Placeholder 8">
            <a:extLst>
              <a:ext uri="{FF2B5EF4-FFF2-40B4-BE49-F238E27FC236}">
                <a16:creationId xmlns:a16="http://schemas.microsoft.com/office/drawing/2014/main" id="{6F1CB49A-F5CB-4A79-AECB-F49BE60272FF}"/>
              </a:ext>
            </a:extLst>
          </p:cNvPr>
          <p:cNvSpPr>
            <a:spLocks noGrp="1" noChangeArrowheads="1"/>
          </p:cNvSpPr>
          <p:nvPr>
            <p:ph type="sldNum" sz="quarter" idx="12"/>
          </p:nvPr>
        </p:nvSpPr>
        <p:spPr/>
        <p:txBody>
          <a:bodyPr/>
          <a:lstStyle>
            <a:lvl1pPr rtl="1">
              <a:defRPr/>
            </a:lvl1pPr>
          </a:lstStyle>
          <a:p>
            <a:fld id="{0A943276-4694-414A-AA7F-3CAD5032B748}" type="slidenum">
              <a:rPr lang="en-US" altLang="en-US"/>
              <a:pPr/>
              <a:t>‹#›</a:t>
            </a:fld>
            <a:endParaRPr lang="en-US" altLang="en-US"/>
          </a:p>
        </p:txBody>
      </p:sp>
    </p:spTree>
    <p:extLst>
      <p:ext uri="{BB962C8B-B14F-4D97-AF65-F5344CB8AC3E}">
        <p14:creationId xmlns:p14="http://schemas.microsoft.com/office/powerpoint/2010/main" val="1259527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7B7DF5FE-E5DF-448D-AE0F-EED9AC01FADA}"/>
              </a:ext>
            </a:extLst>
          </p:cNvPr>
          <p:cNvSpPr>
            <a:spLocks noGrp="1" noChangeArrowheads="1"/>
          </p:cNvSpPr>
          <p:nvPr>
            <p:ph type="dt" sz="half" idx="10"/>
          </p:nvPr>
        </p:nvSpPr>
        <p:spPr/>
        <p:txBody>
          <a:bodyPr/>
          <a:lstStyle>
            <a:lvl1pPr algn="r" rtl="1">
              <a:defRPr>
                <a:cs typeface="Arial" pitchFamily="34" charset="0"/>
              </a:defRPr>
            </a:lvl1pPr>
          </a:lstStyle>
          <a:p>
            <a:pPr>
              <a:defRPr/>
            </a:pPr>
            <a:fld id="{7D31F341-7F16-42D7-A5EA-04A717E5EA08}" type="datetime1">
              <a:rPr lang="en-US"/>
              <a:pPr>
                <a:defRPr/>
              </a:pPr>
              <a:t>25-Jun-21</a:t>
            </a:fld>
            <a:endParaRPr lang="en-US"/>
          </a:p>
        </p:txBody>
      </p:sp>
      <p:sp>
        <p:nvSpPr>
          <p:cNvPr id="5" name="Rectangle 8">
            <a:extLst>
              <a:ext uri="{FF2B5EF4-FFF2-40B4-BE49-F238E27FC236}">
                <a16:creationId xmlns:a16="http://schemas.microsoft.com/office/drawing/2014/main" id="{B040811D-0F3D-4F2A-9F4C-D0D0F2DA3FF9}"/>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6" name="Rectangle 9">
            <a:extLst>
              <a:ext uri="{FF2B5EF4-FFF2-40B4-BE49-F238E27FC236}">
                <a16:creationId xmlns:a16="http://schemas.microsoft.com/office/drawing/2014/main" id="{70AD2E5B-1313-4EB0-8247-4D5FBAA7BF64}"/>
              </a:ext>
            </a:extLst>
          </p:cNvPr>
          <p:cNvSpPr>
            <a:spLocks noGrp="1" noChangeArrowheads="1"/>
          </p:cNvSpPr>
          <p:nvPr>
            <p:ph type="sldNum" sz="quarter" idx="12"/>
          </p:nvPr>
        </p:nvSpPr>
        <p:spPr/>
        <p:txBody>
          <a:bodyPr/>
          <a:lstStyle>
            <a:lvl1pPr rtl="1">
              <a:defRPr/>
            </a:lvl1pPr>
          </a:lstStyle>
          <a:p>
            <a:fld id="{ED7D28E1-B376-4BDD-81A1-DF82135811F0}" type="slidenum">
              <a:rPr lang="en-US" altLang="en-US"/>
              <a:pPr/>
              <a:t>‹#›</a:t>
            </a:fld>
            <a:endParaRPr lang="en-US" altLang="en-US"/>
          </a:p>
        </p:txBody>
      </p:sp>
    </p:spTree>
    <p:extLst>
      <p:ext uri="{BB962C8B-B14F-4D97-AF65-F5344CB8AC3E}">
        <p14:creationId xmlns:p14="http://schemas.microsoft.com/office/powerpoint/2010/main" val="86174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988132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AD9AA215-91AF-41CD-92AC-6A31D850D241}"/>
              </a:ext>
            </a:extLst>
          </p:cNvPr>
          <p:cNvSpPr>
            <a:spLocks noGrp="1" noChangeArrowheads="1"/>
          </p:cNvSpPr>
          <p:nvPr>
            <p:ph type="dt" sz="half" idx="10"/>
          </p:nvPr>
        </p:nvSpPr>
        <p:spPr/>
        <p:txBody>
          <a:bodyPr/>
          <a:lstStyle>
            <a:lvl1pPr algn="r" rtl="1">
              <a:defRPr>
                <a:cs typeface="Arial" pitchFamily="34" charset="0"/>
              </a:defRPr>
            </a:lvl1pPr>
          </a:lstStyle>
          <a:p>
            <a:pPr>
              <a:defRPr/>
            </a:pPr>
            <a:fld id="{5EA9E3AB-D5B3-420A-94E2-91123E3C23B7}" type="datetime1">
              <a:rPr lang="en-US"/>
              <a:pPr>
                <a:defRPr/>
              </a:pPr>
              <a:t>25-Jun-21</a:t>
            </a:fld>
            <a:endParaRPr lang="en-US"/>
          </a:p>
        </p:txBody>
      </p:sp>
      <p:sp>
        <p:nvSpPr>
          <p:cNvPr id="5" name="Rectangle 8">
            <a:extLst>
              <a:ext uri="{FF2B5EF4-FFF2-40B4-BE49-F238E27FC236}">
                <a16:creationId xmlns:a16="http://schemas.microsoft.com/office/drawing/2014/main" id="{98216707-F16B-45C4-96D8-E03AD16419C9}"/>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6" name="Rectangle 9">
            <a:extLst>
              <a:ext uri="{FF2B5EF4-FFF2-40B4-BE49-F238E27FC236}">
                <a16:creationId xmlns:a16="http://schemas.microsoft.com/office/drawing/2014/main" id="{85B7C64C-AEEC-41F3-8B62-5328ED5E136C}"/>
              </a:ext>
            </a:extLst>
          </p:cNvPr>
          <p:cNvSpPr>
            <a:spLocks noGrp="1" noChangeArrowheads="1"/>
          </p:cNvSpPr>
          <p:nvPr>
            <p:ph type="sldNum" sz="quarter" idx="12"/>
          </p:nvPr>
        </p:nvSpPr>
        <p:spPr/>
        <p:txBody>
          <a:bodyPr/>
          <a:lstStyle>
            <a:lvl1pPr rtl="1">
              <a:defRPr/>
            </a:lvl1pPr>
          </a:lstStyle>
          <a:p>
            <a:fld id="{70881788-C088-41DA-A91E-27B24F555F4C}" type="slidenum">
              <a:rPr lang="en-US" altLang="en-US"/>
              <a:pPr/>
              <a:t>‹#›</a:t>
            </a:fld>
            <a:endParaRPr lang="en-US" altLang="en-US"/>
          </a:p>
        </p:txBody>
      </p:sp>
    </p:spTree>
    <p:extLst>
      <p:ext uri="{BB962C8B-B14F-4D97-AF65-F5344CB8AC3E}">
        <p14:creationId xmlns:p14="http://schemas.microsoft.com/office/powerpoint/2010/main" val="2842643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ECBA98A0-38C9-428D-9014-D64C27DAB207}"/>
              </a:ext>
            </a:extLst>
          </p:cNvPr>
          <p:cNvSpPr>
            <a:spLocks noGrp="1" noChangeArrowheads="1"/>
          </p:cNvSpPr>
          <p:nvPr>
            <p:ph type="dt" sz="half" idx="10"/>
          </p:nvPr>
        </p:nvSpPr>
        <p:spPr/>
        <p:txBody>
          <a:bodyPr/>
          <a:lstStyle>
            <a:lvl1pPr algn="r" rtl="1">
              <a:defRPr>
                <a:cs typeface="Arial" pitchFamily="34" charset="0"/>
              </a:defRPr>
            </a:lvl1pPr>
          </a:lstStyle>
          <a:p>
            <a:pPr>
              <a:defRPr/>
            </a:pPr>
            <a:fld id="{2B0284C0-2B10-4B26-BA43-AAEA6DF6B535}" type="datetime1">
              <a:rPr lang="en-US"/>
              <a:pPr>
                <a:defRPr/>
              </a:pPr>
              <a:t>25-Jun-21</a:t>
            </a:fld>
            <a:endParaRPr lang="en-US"/>
          </a:p>
        </p:txBody>
      </p:sp>
      <p:sp>
        <p:nvSpPr>
          <p:cNvPr id="6" name="Rectangle 8">
            <a:extLst>
              <a:ext uri="{FF2B5EF4-FFF2-40B4-BE49-F238E27FC236}">
                <a16:creationId xmlns:a16="http://schemas.microsoft.com/office/drawing/2014/main" id="{4487F0F3-5B6B-4493-925E-72DB72BBB5F9}"/>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7" name="Rectangle 9">
            <a:extLst>
              <a:ext uri="{FF2B5EF4-FFF2-40B4-BE49-F238E27FC236}">
                <a16:creationId xmlns:a16="http://schemas.microsoft.com/office/drawing/2014/main" id="{24B4E28C-FC39-44B2-8A2A-C01B757061DA}"/>
              </a:ext>
            </a:extLst>
          </p:cNvPr>
          <p:cNvSpPr>
            <a:spLocks noGrp="1" noChangeArrowheads="1"/>
          </p:cNvSpPr>
          <p:nvPr>
            <p:ph type="sldNum" sz="quarter" idx="12"/>
          </p:nvPr>
        </p:nvSpPr>
        <p:spPr/>
        <p:txBody>
          <a:bodyPr/>
          <a:lstStyle>
            <a:lvl1pPr rtl="1">
              <a:defRPr/>
            </a:lvl1pPr>
          </a:lstStyle>
          <a:p>
            <a:fld id="{E3457FEB-935A-4564-8E71-B3C032128437}" type="slidenum">
              <a:rPr lang="en-US" altLang="en-US"/>
              <a:pPr/>
              <a:t>‹#›</a:t>
            </a:fld>
            <a:endParaRPr lang="en-US" altLang="en-US"/>
          </a:p>
        </p:txBody>
      </p:sp>
    </p:spTree>
    <p:extLst>
      <p:ext uri="{BB962C8B-B14F-4D97-AF65-F5344CB8AC3E}">
        <p14:creationId xmlns:p14="http://schemas.microsoft.com/office/powerpoint/2010/main" val="205193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CDFF84B1-86A8-4F1A-9BD6-9FDE30BA2B2F}"/>
              </a:ext>
            </a:extLst>
          </p:cNvPr>
          <p:cNvSpPr>
            <a:spLocks noGrp="1" noChangeArrowheads="1"/>
          </p:cNvSpPr>
          <p:nvPr>
            <p:ph type="dt" sz="half" idx="10"/>
          </p:nvPr>
        </p:nvSpPr>
        <p:spPr/>
        <p:txBody>
          <a:bodyPr/>
          <a:lstStyle>
            <a:lvl1pPr algn="r" rtl="1">
              <a:defRPr>
                <a:cs typeface="Arial" pitchFamily="34" charset="0"/>
              </a:defRPr>
            </a:lvl1pPr>
          </a:lstStyle>
          <a:p>
            <a:pPr>
              <a:defRPr/>
            </a:pPr>
            <a:fld id="{4A17805D-D59B-4FF0-AE44-96B32E0D9FCF}" type="datetime1">
              <a:rPr lang="en-US"/>
              <a:pPr>
                <a:defRPr/>
              </a:pPr>
              <a:t>25-Jun-21</a:t>
            </a:fld>
            <a:endParaRPr lang="en-US"/>
          </a:p>
        </p:txBody>
      </p:sp>
      <p:sp>
        <p:nvSpPr>
          <p:cNvPr id="8" name="Rectangle 8">
            <a:extLst>
              <a:ext uri="{FF2B5EF4-FFF2-40B4-BE49-F238E27FC236}">
                <a16:creationId xmlns:a16="http://schemas.microsoft.com/office/drawing/2014/main" id="{D09A6B9B-8150-4743-BA9D-C9E5D3CCD68B}"/>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9" name="Rectangle 9">
            <a:extLst>
              <a:ext uri="{FF2B5EF4-FFF2-40B4-BE49-F238E27FC236}">
                <a16:creationId xmlns:a16="http://schemas.microsoft.com/office/drawing/2014/main" id="{8EF3FB0D-C70F-4B29-988A-B572034AAE1A}"/>
              </a:ext>
            </a:extLst>
          </p:cNvPr>
          <p:cNvSpPr>
            <a:spLocks noGrp="1" noChangeArrowheads="1"/>
          </p:cNvSpPr>
          <p:nvPr>
            <p:ph type="sldNum" sz="quarter" idx="12"/>
          </p:nvPr>
        </p:nvSpPr>
        <p:spPr/>
        <p:txBody>
          <a:bodyPr/>
          <a:lstStyle>
            <a:lvl1pPr rtl="1">
              <a:defRPr/>
            </a:lvl1pPr>
          </a:lstStyle>
          <a:p>
            <a:fld id="{08AD06B9-E800-48AB-A676-94560CA2254F}" type="slidenum">
              <a:rPr lang="en-US" altLang="en-US"/>
              <a:pPr/>
              <a:t>‹#›</a:t>
            </a:fld>
            <a:endParaRPr lang="en-US" altLang="en-US"/>
          </a:p>
        </p:txBody>
      </p:sp>
    </p:spTree>
    <p:extLst>
      <p:ext uri="{BB962C8B-B14F-4D97-AF65-F5344CB8AC3E}">
        <p14:creationId xmlns:p14="http://schemas.microsoft.com/office/powerpoint/2010/main" val="2320217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99C1891E-8394-4C8F-9018-6FE707C64AD2}"/>
              </a:ext>
            </a:extLst>
          </p:cNvPr>
          <p:cNvSpPr>
            <a:spLocks noGrp="1" noChangeArrowheads="1"/>
          </p:cNvSpPr>
          <p:nvPr>
            <p:ph type="dt" sz="half" idx="10"/>
          </p:nvPr>
        </p:nvSpPr>
        <p:spPr/>
        <p:txBody>
          <a:bodyPr/>
          <a:lstStyle>
            <a:lvl1pPr algn="r" rtl="1">
              <a:defRPr>
                <a:cs typeface="Arial" pitchFamily="34" charset="0"/>
              </a:defRPr>
            </a:lvl1pPr>
          </a:lstStyle>
          <a:p>
            <a:pPr>
              <a:defRPr/>
            </a:pPr>
            <a:fld id="{2915F6C5-15CA-4D33-AC5F-2A6C6791E350}" type="datetime1">
              <a:rPr lang="en-US"/>
              <a:pPr>
                <a:defRPr/>
              </a:pPr>
              <a:t>25-Jun-21</a:t>
            </a:fld>
            <a:endParaRPr lang="en-US"/>
          </a:p>
        </p:txBody>
      </p:sp>
      <p:sp>
        <p:nvSpPr>
          <p:cNvPr id="4" name="Rectangle 8">
            <a:extLst>
              <a:ext uri="{FF2B5EF4-FFF2-40B4-BE49-F238E27FC236}">
                <a16:creationId xmlns:a16="http://schemas.microsoft.com/office/drawing/2014/main" id="{E15579F3-87B9-421F-81D8-C3D5EDB7F630}"/>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5" name="Rectangle 9">
            <a:extLst>
              <a:ext uri="{FF2B5EF4-FFF2-40B4-BE49-F238E27FC236}">
                <a16:creationId xmlns:a16="http://schemas.microsoft.com/office/drawing/2014/main" id="{A4436456-EBE8-4C77-9FCB-DE36B4958A6F}"/>
              </a:ext>
            </a:extLst>
          </p:cNvPr>
          <p:cNvSpPr>
            <a:spLocks noGrp="1" noChangeArrowheads="1"/>
          </p:cNvSpPr>
          <p:nvPr>
            <p:ph type="sldNum" sz="quarter" idx="12"/>
          </p:nvPr>
        </p:nvSpPr>
        <p:spPr/>
        <p:txBody>
          <a:bodyPr/>
          <a:lstStyle>
            <a:lvl1pPr rtl="1">
              <a:defRPr/>
            </a:lvl1pPr>
          </a:lstStyle>
          <a:p>
            <a:fld id="{5B4767C2-B586-454E-A9D1-002334789546}" type="slidenum">
              <a:rPr lang="en-US" altLang="en-US"/>
              <a:pPr/>
              <a:t>‹#›</a:t>
            </a:fld>
            <a:endParaRPr lang="en-US" altLang="en-US"/>
          </a:p>
        </p:txBody>
      </p:sp>
    </p:spTree>
    <p:extLst>
      <p:ext uri="{BB962C8B-B14F-4D97-AF65-F5344CB8AC3E}">
        <p14:creationId xmlns:p14="http://schemas.microsoft.com/office/powerpoint/2010/main" val="483421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BE18968-00D8-4CE1-B403-5A7A25AF53AB}"/>
              </a:ext>
            </a:extLst>
          </p:cNvPr>
          <p:cNvSpPr>
            <a:spLocks noGrp="1" noChangeArrowheads="1"/>
          </p:cNvSpPr>
          <p:nvPr>
            <p:ph type="dt" sz="half" idx="10"/>
          </p:nvPr>
        </p:nvSpPr>
        <p:spPr/>
        <p:txBody>
          <a:bodyPr/>
          <a:lstStyle>
            <a:lvl1pPr algn="r" rtl="1">
              <a:defRPr>
                <a:cs typeface="Arial" pitchFamily="34" charset="0"/>
              </a:defRPr>
            </a:lvl1pPr>
          </a:lstStyle>
          <a:p>
            <a:pPr>
              <a:defRPr/>
            </a:pPr>
            <a:fld id="{6ABB6064-EF04-43D5-BE32-BAB727ADE2C0}" type="datetime1">
              <a:rPr lang="en-US"/>
              <a:pPr>
                <a:defRPr/>
              </a:pPr>
              <a:t>25-Jun-21</a:t>
            </a:fld>
            <a:endParaRPr lang="en-US"/>
          </a:p>
        </p:txBody>
      </p:sp>
      <p:sp>
        <p:nvSpPr>
          <p:cNvPr id="3" name="Rectangle 8">
            <a:extLst>
              <a:ext uri="{FF2B5EF4-FFF2-40B4-BE49-F238E27FC236}">
                <a16:creationId xmlns:a16="http://schemas.microsoft.com/office/drawing/2014/main" id="{81AC3F65-582C-4C75-B7D3-CAC538B39326}"/>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4" name="Rectangle 9">
            <a:extLst>
              <a:ext uri="{FF2B5EF4-FFF2-40B4-BE49-F238E27FC236}">
                <a16:creationId xmlns:a16="http://schemas.microsoft.com/office/drawing/2014/main" id="{B1B5768F-8DA3-40AB-9AB0-2DD4159C505F}"/>
              </a:ext>
            </a:extLst>
          </p:cNvPr>
          <p:cNvSpPr>
            <a:spLocks noGrp="1" noChangeArrowheads="1"/>
          </p:cNvSpPr>
          <p:nvPr>
            <p:ph type="sldNum" sz="quarter" idx="12"/>
          </p:nvPr>
        </p:nvSpPr>
        <p:spPr/>
        <p:txBody>
          <a:bodyPr/>
          <a:lstStyle>
            <a:lvl1pPr rtl="1">
              <a:defRPr/>
            </a:lvl1pPr>
          </a:lstStyle>
          <a:p>
            <a:fld id="{DA145204-95C1-4DFE-9438-8DD22BDFB6D5}" type="slidenum">
              <a:rPr lang="en-US" altLang="en-US"/>
              <a:pPr/>
              <a:t>‹#›</a:t>
            </a:fld>
            <a:endParaRPr lang="en-US" altLang="en-US"/>
          </a:p>
        </p:txBody>
      </p:sp>
    </p:spTree>
    <p:extLst>
      <p:ext uri="{BB962C8B-B14F-4D97-AF65-F5344CB8AC3E}">
        <p14:creationId xmlns:p14="http://schemas.microsoft.com/office/powerpoint/2010/main" val="1673823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EAD56EB6-E545-4DE8-93E2-9830C58A18B3}"/>
              </a:ext>
            </a:extLst>
          </p:cNvPr>
          <p:cNvSpPr>
            <a:spLocks noGrp="1" noChangeArrowheads="1"/>
          </p:cNvSpPr>
          <p:nvPr>
            <p:ph type="dt" sz="half" idx="10"/>
          </p:nvPr>
        </p:nvSpPr>
        <p:spPr/>
        <p:txBody>
          <a:bodyPr/>
          <a:lstStyle>
            <a:lvl1pPr algn="r" rtl="1">
              <a:defRPr>
                <a:cs typeface="Arial" pitchFamily="34" charset="0"/>
              </a:defRPr>
            </a:lvl1pPr>
          </a:lstStyle>
          <a:p>
            <a:pPr>
              <a:defRPr/>
            </a:pPr>
            <a:fld id="{A821EE1D-0481-49E6-8B6F-1E03C988A5D4}" type="datetime1">
              <a:rPr lang="en-US"/>
              <a:pPr>
                <a:defRPr/>
              </a:pPr>
              <a:t>25-Jun-21</a:t>
            </a:fld>
            <a:endParaRPr lang="en-US"/>
          </a:p>
        </p:txBody>
      </p:sp>
      <p:sp>
        <p:nvSpPr>
          <p:cNvPr id="6" name="Rectangle 8">
            <a:extLst>
              <a:ext uri="{FF2B5EF4-FFF2-40B4-BE49-F238E27FC236}">
                <a16:creationId xmlns:a16="http://schemas.microsoft.com/office/drawing/2014/main" id="{535863EE-AA89-427A-A5A7-281A4554B00E}"/>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7" name="Rectangle 9">
            <a:extLst>
              <a:ext uri="{FF2B5EF4-FFF2-40B4-BE49-F238E27FC236}">
                <a16:creationId xmlns:a16="http://schemas.microsoft.com/office/drawing/2014/main" id="{4F79753C-75F5-4E79-887D-60F138B376D7}"/>
              </a:ext>
            </a:extLst>
          </p:cNvPr>
          <p:cNvSpPr>
            <a:spLocks noGrp="1" noChangeArrowheads="1"/>
          </p:cNvSpPr>
          <p:nvPr>
            <p:ph type="sldNum" sz="quarter" idx="12"/>
          </p:nvPr>
        </p:nvSpPr>
        <p:spPr/>
        <p:txBody>
          <a:bodyPr/>
          <a:lstStyle>
            <a:lvl1pPr rtl="1">
              <a:defRPr/>
            </a:lvl1pPr>
          </a:lstStyle>
          <a:p>
            <a:fld id="{10DC94DE-7BEA-4A1A-95D2-0EB6652BBC91}" type="slidenum">
              <a:rPr lang="en-US" altLang="en-US"/>
              <a:pPr/>
              <a:t>‹#›</a:t>
            </a:fld>
            <a:endParaRPr lang="en-US" altLang="en-US"/>
          </a:p>
        </p:txBody>
      </p:sp>
    </p:spTree>
    <p:extLst>
      <p:ext uri="{BB962C8B-B14F-4D97-AF65-F5344CB8AC3E}">
        <p14:creationId xmlns:p14="http://schemas.microsoft.com/office/powerpoint/2010/main" val="1959837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332A95C7-7EDA-4DC6-A2EB-0EA44B55EC72}"/>
              </a:ext>
            </a:extLst>
          </p:cNvPr>
          <p:cNvSpPr>
            <a:spLocks noGrp="1" noChangeArrowheads="1"/>
          </p:cNvSpPr>
          <p:nvPr>
            <p:ph type="dt" sz="half" idx="10"/>
          </p:nvPr>
        </p:nvSpPr>
        <p:spPr/>
        <p:txBody>
          <a:bodyPr/>
          <a:lstStyle>
            <a:lvl1pPr algn="r" rtl="1">
              <a:defRPr>
                <a:cs typeface="Arial" pitchFamily="34" charset="0"/>
              </a:defRPr>
            </a:lvl1pPr>
          </a:lstStyle>
          <a:p>
            <a:pPr>
              <a:defRPr/>
            </a:pPr>
            <a:fld id="{85AAF6A0-7E21-42C2-A36F-D7E5D93FCDAD}" type="datetime1">
              <a:rPr lang="en-US"/>
              <a:pPr>
                <a:defRPr/>
              </a:pPr>
              <a:t>25-Jun-21</a:t>
            </a:fld>
            <a:endParaRPr lang="en-US"/>
          </a:p>
        </p:txBody>
      </p:sp>
      <p:sp>
        <p:nvSpPr>
          <p:cNvPr id="6" name="Rectangle 8">
            <a:extLst>
              <a:ext uri="{FF2B5EF4-FFF2-40B4-BE49-F238E27FC236}">
                <a16:creationId xmlns:a16="http://schemas.microsoft.com/office/drawing/2014/main" id="{8D49A130-2E5C-4562-A95A-659DB84A10F6}"/>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7" name="Rectangle 9">
            <a:extLst>
              <a:ext uri="{FF2B5EF4-FFF2-40B4-BE49-F238E27FC236}">
                <a16:creationId xmlns:a16="http://schemas.microsoft.com/office/drawing/2014/main" id="{CF6B11AF-BA65-4691-8E19-CC44BF57533B}"/>
              </a:ext>
            </a:extLst>
          </p:cNvPr>
          <p:cNvSpPr>
            <a:spLocks noGrp="1" noChangeArrowheads="1"/>
          </p:cNvSpPr>
          <p:nvPr>
            <p:ph type="sldNum" sz="quarter" idx="12"/>
          </p:nvPr>
        </p:nvSpPr>
        <p:spPr/>
        <p:txBody>
          <a:bodyPr/>
          <a:lstStyle>
            <a:lvl1pPr rtl="1">
              <a:defRPr/>
            </a:lvl1pPr>
          </a:lstStyle>
          <a:p>
            <a:fld id="{CEB508FB-BF1A-45F7-8383-6C78102AA503}" type="slidenum">
              <a:rPr lang="en-US" altLang="en-US"/>
              <a:pPr/>
              <a:t>‹#›</a:t>
            </a:fld>
            <a:endParaRPr lang="en-US" altLang="en-US"/>
          </a:p>
        </p:txBody>
      </p:sp>
    </p:spTree>
    <p:extLst>
      <p:ext uri="{BB962C8B-B14F-4D97-AF65-F5344CB8AC3E}">
        <p14:creationId xmlns:p14="http://schemas.microsoft.com/office/powerpoint/2010/main" val="2543382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CFE5E2EA-C3FB-4952-9CF4-04A2833D03C7}"/>
              </a:ext>
            </a:extLst>
          </p:cNvPr>
          <p:cNvSpPr>
            <a:spLocks noGrp="1" noChangeArrowheads="1"/>
          </p:cNvSpPr>
          <p:nvPr>
            <p:ph type="dt" sz="half" idx="10"/>
          </p:nvPr>
        </p:nvSpPr>
        <p:spPr/>
        <p:txBody>
          <a:bodyPr/>
          <a:lstStyle>
            <a:lvl1pPr algn="r" rtl="1">
              <a:defRPr>
                <a:cs typeface="Arial" pitchFamily="34" charset="0"/>
              </a:defRPr>
            </a:lvl1pPr>
          </a:lstStyle>
          <a:p>
            <a:pPr>
              <a:defRPr/>
            </a:pPr>
            <a:fld id="{7D71BB02-270A-4667-97A8-C1AC73A7265B}" type="datetime1">
              <a:rPr lang="en-US"/>
              <a:pPr>
                <a:defRPr/>
              </a:pPr>
              <a:t>25-Jun-21</a:t>
            </a:fld>
            <a:endParaRPr lang="en-US"/>
          </a:p>
        </p:txBody>
      </p:sp>
      <p:sp>
        <p:nvSpPr>
          <p:cNvPr id="5" name="Rectangle 8">
            <a:extLst>
              <a:ext uri="{FF2B5EF4-FFF2-40B4-BE49-F238E27FC236}">
                <a16:creationId xmlns:a16="http://schemas.microsoft.com/office/drawing/2014/main" id="{78368978-9DB8-439D-BCDD-968E04F36524}"/>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6" name="Rectangle 9">
            <a:extLst>
              <a:ext uri="{FF2B5EF4-FFF2-40B4-BE49-F238E27FC236}">
                <a16:creationId xmlns:a16="http://schemas.microsoft.com/office/drawing/2014/main" id="{72ADCC1E-E792-4CAB-8596-95CD287DDEA8}"/>
              </a:ext>
            </a:extLst>
          </p:cNvPr>
          <p:cNvSpPr>
            <a:spLocks noGrp="1" noChangeArrowheads="1"/>
          </p:cNvSpPr>
          <p:nvPr>
            <p:ph type="sldNum" sz="quarter" idx="12"/>
          </p:nvPr>
        </p:nvSpPr>
        <p:spPr/>
        <p:txBody>
          <a:bodyPr/>
          <a:lstStyle>
            <a:lvl1pPr rtl="1">
              <a:defRPr/>
            </a:lvl1pPr>
          </a:lstStyle>
          <a:p>
            <a:fld id="{60CC2E35-DDB6-4CCD-B221-66A0A3FC7EAD}" type="slidenum">
              <a:rPr lang="en-US" altLang="en-US"/>
              <a:pPr/>
              <a:t>‹#›</a:t>
            </a:fld>
            <a:endParaRPr lang="en-US" altLang="en-US"/>
          </a:p>
        </p:txBody>
      </p:sp>
    </p:spTree>
    <p:extLst>
      <p:ext uri="{BB962C8B-B14F-4D97-AF65-F5344CB8AC3E}">
        <p14:creationId xmlns:p14="http://schemas.microsoft.com/office/powerpoint/2010/main" val="2577168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2631303E-0074-4269-9DBB-42B4229645BF}"/>
              </a:ext>
            </a:extLst>
          </p:cNvPr>
          <p:cNvSpPr>
            <a:spLocks noGrp="1" noChangeArrowheads="1"/>
          </p:cNvSpPr>
          <p:nvPr>
            <p:ph type="dt" sz="half" idx="10"/>
          </p:nvPr>
        </p:nvSpPr>
        <p:spPr/>
        <p:txBody>
          <a:bodyPr/>
          <a:lstStyle>
            <a:lvl1pPr algn="r" rtl="1">
              <a:defRPr>
                <a:cs typeface="Arial" pitchFamily="34" charset="0"/>
              </a:defRPr>
            </a:lvl1pPr>
          </a:lstStyle>
          <a:p>
            <a:pPr>
              <a:defRPr/>
            </a:pPr>
            <a:fld id="{906625CB-78AC-41FC-B666-EEAD3A3C6138}" type="datetime1">
              <a:rPr lang="en-US"/>
              <a:pPr>
                <a:defRPr/>
              </a:pPr>
              <a:t>25-Jun-21</a:t>
            </a:fld>
            <a:endParaRPr lang="en-US"/>
          </a:p>
        </p:txBody>
      </p:sp>
      <p:sp>
        <p:nvSpPr>
          <p:cNvPr id="5" name="Rectangle 8">
            <a:extLst>
              <a:ext uri="{FF2B5EF4-FFF2-40B4-BE49-F238E27FC236}">
                <a16:creationId xmlns:a16="http://schemas.microsoft.com/office/drawing/2014/main" id="{C5FFB284-98B7-4CDC-A34A-265ED26BC80E}"/>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6" name="Rectangle 9">
            <a:extLst>
              <a:ext uri="{FF2B5EF4-FFF2-40B4-BE49-F238E27FC236}">
                <a16:creationId xmlns:a16="http://schemas.microsoft.com/office/drawing/2014/main" id="{D790A8AC-7D3C-43CD-AE8F-67C6BDDB2992}"/>
              </a:ext>
            </a:extLst>
          </p:cNvPr>
          <p:cNvSpPr>
            <a:spLocks noGrp="1" noChangeArrowheads="1"/>
          </p:cNvSpPr>
          <p:nvPr>
            <p:ph type="sldNum" sz="quarter" idx="12"/>
          </p:nvPr>
        </p:nvSpPr>
        <p:spPr/>
        <p:txBody>
          <a:bodyPr/>
          <a:lstStyle>
            <a:lvl1pPr rtl="1">
              <a:defRPr/>
            </a:lvl1pPr>
          </a:lstStyle>
          <a:p>
            <a:fld id="{D64AFEE2-6C22-479B-AF48-5778B1B84D32}" type="slidenum">
              <a:rPr lang="en-US" altLang="en-US"/>
              <a:pPr/>
              <a:t>‹#›</a:t>
            </a:fld>
            <a:endParaRPr lang="en-US" altLang="en-US"/>
          </a:p>
        </p:txBody>
      </p:sp>
    </p:spTree>
    <p:extLst>
      <p:ext uri="{BB962C8B-B14F-4D97-AF65-F5344CB8AC3E}">
        <p14:creationId xmlns:p14="http://schemas.microsoft.com/office/powerpoint/2010/main" val="825486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21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
            <a:extLst>
              <a:ext uri="{FF2B5EF4-FFF2-40B4-BE49-F238E27FC236}">
                <a16:creationId xmlns:a16="http://schemas.microsoft.com/office/drawing/2014/main" id="{1743D9B4-74C4-4496-9570-90BC4D255973}"/>
              </a:ext>
            </a:extLst>
          </p:cNvPr>
          <p:cNvSpPr>
            <a:spLocks noGrp="1" noChangeArrowheads="1"/>
          </p:cNvSpPr>
          <p:nvPr>
            <p:ph type="dt" sz="half" idx="10"/>
          </p:nvPr>
        </p:nvSpPr>
        <p:spPr/>
        <p:txBody>
          <a:bodyPr/>
          <a:lstStyle>
            <a:lvl1pPr algn="r" rtl="1">
              <a:defRPr>
                <a:cs typeface="Arial" pitchFamily="34" charset="0"/>
              </a:defRPr>
            </a:lvl1pPr>
          </a:lstStyle>
          <a:p>
            <a:pPr>
              <a:defRPr/>
            </a:pPr>
            <a:fld id="{15D3688A-04C8-4C0D-A9B3-0DBA3CF1FAEF}" type="datetime1">
              <a:rPr lang="en-US"/>
              <a:pPr>
                <a:defRPr/>
              </a:pPr>
              <a:t>25-Jun-21</a:t>
            </a:fld>
            <a:endParaRPr lang="en-US"/>
          </a:p>
        </p:txBody>
      </p:sp>
      <p:sp>
        <p:nvSpPr>
          <p:cNvPr id="4" name="Rectangle 8">
            <a:extLst>
              <a:ext uri="{FF2B5EF4-FFF2-40B4-BE49-F238E27FC236}">
                <a16:creationId xmlns:a16="http://schemas.microsoft.com/office/drawing/2014/main" id="{745FB23C-9AB4-4014-B825-6091D25C8406}"/>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5" name="Rectangle 9">
            <a:extLst>
              <a:ext uri="{FF2B5EF4-FFF2-40B4-BE49-F238E27FC236}">
                <a16:creationId xmlns:a16="http://schemas.microsoft.com/office/drawing/2014/main" id="{148DB7A0-FD74-41C9-B52E-3C30FBD9B1DA}"/>
              </a:ext>
            </a:extLst>
          </p:cNvPr>
          <p:cNvSpPr>
            <a:spLocks noGrp="1" noChangeArrowheads="1"/>
          </p:cNvSpPr>
          <p:nvPr>
            <p:ph type="sldNum" sz="quarter" idx="12"/>
          </p:nvPr>
        </p:nvSpPr>
        <p:spPr/>
        <p:txBody>
          <a:bodyPr/>
          <a:lstStyle>
            <a:lvl1pPr rtl="1">
              <a:defRPr/>
            </a:lvl1pPr>
          </a:lstStyle>
          <a:p>
            <a:fld id="{2EE1D582-53AE-415F-B049-DDE355F15DF6}" type="slidenum">
              <a:rPr lang="en-US" altLang="en-US"/>
              <a:pPr/>
              <a:t>‹#›</a:t>
            </a:fld>
            <a:endParaRPr lang="en-US" altLang="en-US"/>
          </a:p>
        </p:txBody>
      </p:sp>
    </p:spTree>
    <p:extLst>
      <p:ext uri="{BB962C8B-B14F-4D97-AF65-F5344CB8AC3E}">
        <p14:creationId xmlns:p14="http://schemas.microsoft.com/office/powerpoint/2010/main" val="3022736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4188911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495800"/>
          </a:xfrm>
        </p:spPr>
        <p:txBody>
          <a:bodyPr/>
          <a:lstStyle/>
          <a:p>
            <a:pPr lvl="0"/>
            <a:endParaRPr lang="en-US" noProof="0"/>
          </a:p>
        </p:txBody>
      </p:sp>
      <p:sp>
        <p:nvSpPr>
          <p:cNvPr id="4" name="Rectangle 7">
            <a:extLst>
              <a:ext uri="{FF2B5EF4-FFF2-40B4-BE49-F238E27FC236}">
                <a16:creationId xmlns:a16="http://schemas.microsoft.com/office/drawing/2014/main" id="{E19399B5-C8DA-4864-8647-82D6DB84BB30}"/>
              </a:ext>
            </a:extLst>
          </p:cNvPr>
          <p:cNvSpPr>
            <a:spLocks noGrp="1" noChangeArrowheads="1"/>
          </p:cNvSpPr>
          <p:nvPr>
            <p:ph type="dt" sz="half" idx="10"/>
          </p:nvPr>
        </p:nvSpPr>
        <p:spPr/>
        <p:txBody>
          <a:bodyPr/>
          <a:lstStyle>
            <a:lvl1pPr algn="r" rtl="1">
              <a:defRPr>
                <a:cs typeface="Arial" pitchFamily="34" charset="0"/>
              </a:defRPr>
            </a:lvl1pPr>
          </a:lstStyle>
          <a:p>
            <a:pPr>
              <a:defRPr/>
            </a:pPr>
            <a:fld id="{485D299E-9F31-41EC-A69D-90981F6F5B6A}" type="datetime1">
              <a:rPr lang="en-US"/>
              <a:pPr>
                <a:defRPr/>
              </a:pPr>
              <a:t>25-Jun-21</a:t>
            </a:fld>
            <a:endParaRPr lang="en-US"/>
          </a:p>
        </p:txBody>
      </p:sp>
      <p:sp>
        <p:nvSpPr>
          <p:cNvPr id="5" name="Rectangle 8">
            <a:extLst>
              <a:ext uri="{FF2B5EF4-FFF2-40B4-BE49-F238E27FC236}">
                <a16:creationId xmlns:a16="http://schemas.microsoft.com/office/drawing/2014/main" id="{910E482A-F62D-4817-B528-A9CADE149030}"/>
              </a:ext>
            </a:extLst>
          </p:cNvPr>
          <p:cNvSpPr>
            <a:spLocks noGrp="1" noChangeArrowheads="1"/>
          </p:cNvSpPr>
          <p:nvPr>
            <p:ph type="ftr" sz="quarter" idx="11"/>
          </p:nvPr>
        </p:nvSpPr>
        <p:spPr/>
        <p:txBody>
          <a:bodyPr/>
          <a:lstStyle>
            <a:lvl1pPr rtl="1">
              <a:defRPr>
                <a:cs typeface="Arial" pitchFamily="34" charset="0"/>
              </a:defRPr>
            </a:lvl1pPr>
          </a:lstStyle>
          <a:p>
            <a:pPr>
              <a:defRPr/>
            </a:pPr>
            <a:endParaRPr lang="en-US"/>
          </a:p>
        </p:txBody>
      </p:sp>
      <p:sp>
        <p:nvSpPr>
          <p:cNvPr id="6" name="Rectangle 9">
            <a:extLst>
              <a:ext uri="{FF2B5EF4-FFF2-40B4-BE49-F238E27FC236}">
                <a16:creationId xmlns:a16="http://schemas.microsoft.com/office/drawing/2014/main" id="{EA19FF0B-28DE-4E9A-8211-72D7C6F43165}"/>
              </a:ext>
            </a:extLst>
          </p:cNvPr>
          <p:cNvSpPr>
            <a:spLocks noGrp="1" noChangeArrowheads="1"/>
          </p:cNvSpPr>
          <p:nvPr>
            <p:ph type="sldNum" sz="quarter" idx="12"/>
          </p:nvPr>
        </p:nvSpPr>
        <p:spPr/>
        <p:txBody>
          <a:bodyPr/>
          <a:lstStyle>
            <a:lvl1pPr rtl="1">
              <a:defRPr/>
            </a:lvl1pPr>
          </a:lstStyle>
          <a:p>
            <a:fld id="{6DEAC62A-3746-4C44-B8A9-D44A31CD4D1C}" type="slidenum">
              <a:rPr lang="en-US" altLang="en-US"/>
              <a:pPr/>
              <a:t>‹#›</a:t>
            </a:fld>
            <a:endParaRPr lang="en-US" altLang="en-US"/>
          </a:p>
        </p:txBody>
      </p:sp>
    </p:spTree>
    <p:extLst>
      <p:ext uri="{BB962C8B-B14F-4D97-AF65-F5344CB8AC3E}">
        <p14:creationId xmlns:p14="http://schemas.microsoft.com/office/powerpoint/2010/main" val="2750751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CD0398A-9B9F-4724-8136-9A1B515C6D70}"/>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7235AAD1-3623-4D48-9BCD-1881C49877E8}"/>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DE6FDD88-DEB5-417D-8094-2BD1756D40E8}"/>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6A2F6E4C-F7F8-417C-8677-8DC379EB0451}" type="slidenum">
              <a:rPr lang="en-US" altLang="en-US"/>
              <a:pPr/>
              <a:t>‹#›</a:t>
            </a:fld>
            <a:endParaRPr lang="en-US" altLang="en-US"/>
          </a:p>
        </p:txBody>
      </p:sp>
    </p:spTree>
    <p:extLst>
      <p:ext uri="{BB962C8B-B14F-4D97-AF65-F5344CB8AC3E}">
        <p14:creationId xmlns:p14="http://schemas.microsoft.com/office/powerpoint/2010/main" val="2200727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4F1058-DF2B-4845-AA1E-980F3F98E81E}"/>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1438865B-E195-4384-95A9-B7746194F311}"/>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B4BD2804-D7C0-46DF-BA91-C2AEA8D98BD1}"/>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FF60B971-5001-40D9-8C15-E45F049C7FC3}" type="slidenum">
              <a:rPr lang="en-US" altLang="en-US"/>
              <a:pPr/>
              <a:t>‹#›</a:t>
            </a:fld>
            <a:endParaRPr lang="en-US" altLang="en-US"/>
          </a:p>
        </p:txBody>
      </p:sp>
    </p:spTree>
    <p:extLst>
      <p:ext uri="{BB962C8B-B14F-4D97-AF65-F5344CB8AC3E}">
        <p14:creationId xmlns:p14="http://schemas.microsoft.com/office/powerpoint/2010/main" val="3896398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95D970E-6E70-4D4E-A37F-E04B2EED6E5D}"/>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C07D1401-5397-41FB-BB0A-194447FE20CE}"/>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5935E633-0DE4-444C-8525-01D75E18F7E2}"/>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9C35CBCF-5842-4E7E-B54B-BE02000569DE}" type="slidenum">
              <a:rPr lang="en-US" altLang="en-US"/>
              <a:pPr/>
              <a:t>‹#›</a:t>
            </a:fld>
            <a:endParaRPr lang="en-US" altLang="en-US"/>
          </a:p>
        </p:txBody>
      </p:sp>
    </p:spTree>
    <p:extLst>
      <p:ext uri="{BB962C8B-B14F-4D97-AF65-F5344CB8AC3E}">
        <p14:creationId xmlns:p14="http://schemas.microsoft.com/office/powerpoint/2010/main" val="3828121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ECE30C-A9B4-494E-9758-05EFBBD9A222}"/>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EC9BCBF2-7E39-44A7-91CF-D24B566998E5}"/>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8CA62B98-A0F5-47FC-B954-B0651A1BE7E7}"/>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3FBCC126-2C9F-4652-9E0A-D50A6E9A4D0C}" type="slidenum">
              <a:rPr lang="en-US" altLang="en-US"/>
              <a:pPr/>
              <a:t>‹#›</a:t>
            </a:fld>
            <a:endParaRPr lang="en-US" altLang="en-US"/>
          </a:p>
        </p:txBody>
      </p:sp>
    </p:spTree>
    <p:extLst>
      <p:ext uri="{BB962C8B-B14F-4D97-AF65-F5344CB8AC3E}">
        <p14:creationId xmlns:p14="http://schemas.microsoft.com/office/powerpoint/2010/main" val="2380957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8137DEB-55A5-447F-A7AE-B62925D8A432}"/>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8" name="Rectangle 5">
            <a:extLst>
              <a:ext uri="{FF2B5EF4-FFF2-40B4-BE49-F238E27FC236}">
                <a16:creationId xmlns:a16="http://schemas.microsoft.com/office/drawing/2014/main" id="{CEF4F0EC-491D-4C1D-AF5D-CA628B63AC39}"/>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9" name="Rectangle 6">
            <a:extLst>
              <a:ext uri="{FF2B5EF4-FFF2-40B4-BE49-F238E27FC236}">
                <a16:creationId xmlns:a16="http://schemas.microsoft.com/office/drawing/2014/main" id="{E00D38BB-26D9-4680-AD72-BA4B3E5C02FB}"/>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6CA7D258-154D-45F6-9D62-D8EED187E3EB}" type="slidenum">
              <a:rPr lang="en-US" altLang="en-US"/>
              <a:pPr/>
              <a:t>‹#›</a:t>
            </a:fld>
            <a:endParaRPr lang="en-US" altLang="en-US"/>
          </a:p>
        </p:txBody>
      </p:sp>
    </p:spTree>
    <p:extLst>
      <p:ext uri="{BB962C8B-B14F-4D97-AF65-F5344CB8AC3E}">
        <p14:creationId xmlns:p14="http://schemas.microsoft.com/office/powerpoint/2010/main" val="35360037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6445FB3-664A-47A6-A320-42A42BED7C00}"/>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4" name="Rectangle 5">
            <a:extLst>
              <a:ext uri="{FF2B5EF4-FFF2-40B4-BE49-F238E27FC236}">
                <a16:creationId xmlns:a16="http://schemas.microsoft.com/office/drawing/2014/main" id="{1540FEF3-0DB9-4680-A942-90FC407D1CAB}"/>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5" name="Rectangle 6">
            <a:extLst>
              <a:ext uri="{FF2B5EF4-FFF2-40B4-BE49-F238E27FC236}">
                <a16:creationId xmlns:a16="http://schemas.microsoft.com/office/drawing/2014/main" id="{7D3C04FB-7CE5-4809-AC58-C5667D827E22}"/>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C1ED9260-B925-487E-B63C-F9C896DA85EA}" type="slidenum">
              <a:rPr lang="en-US" altLang="en-US"/>
              <a:pPr/>
              <a:t>‹#›</a:t>
            </a:fld>
            <a:endParaRPr lang="en-US" altLang="en-US"/>
          </a:p>
        </p:txBody>
      </p:sp>
    </p:spTree>
    <p:extLst>
      <p:ext uri="{BB962C8B-B14F-4D97-AF65-F5344CB8AC3E}">
        <p14:creationId xmlns:p14="http://schemas.microsoft.com/office/powerpoint/2010/main" val="14546377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952EAAF-BA45-40C9-A2D6-50134058A2B5}"/>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3" name="Rectangle 5">
            <a:extLst>
              <a:ext uri="{FF2B5EF4-FFF2-40B4-BE49-F238E27FC236}">
                <a16:creationId xmlns:a16="http://schemas.microsoft.com/office/drawing/2014/main" id="{816BCB36-42DB-45B9-9DFB-A80D4805455D}"/>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4" name="Rectangle 6">
            <a:extLst>
              <a:ext uri="{FF2B5EF4-FFF2-40B4-BE49-F238E27FC236}">
                <a16:creationId xmlns:a16="http://schemas.microsoft.com/office/drawing/2014/main" id="{6EC189EA-1FE6-42D0-872E-2C4EA49FE692}"/>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55C398E5-A205-436F-BFA0-11BB3BA14F40}" type="slidenum">
              <a:rPr lang="en-US" altLang="en-US"/>
              <a:pPr/>
              <a:t>‹#›</a:t>
            </a:fld>
            <a:endParaRPr lang="en-US" altLang="en-US"/>
          </a:p>
        </p:txBody>
      </p:sp>
    </p:spTree>
    <p:extLst>
      <p:ext uri="{BB962C8B-B14F-4D97-AF65-F5344CB8AC3E}">
        <p14:creationId xmlns:p14="http://schemas.microsoft.com/office/powerpoint/2010/main" val="26198401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A1887977-3E8E-49F0-BF58-14E0F687D240}"/>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4A9FD004-5D5F-4505-9939-A18034B3E45C}"/>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AA63D45E-50C7-4396-8D48-5A3D48686614}"/>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6FC922C5-9D5D-4CAC-814D-D01743FB9D77}" type="slidenum">
              <a:rPr lang="en-US" altLang="en-US"/>
              <a:pPr/>
              <a:t>‹#›</a:t>
            </a:fld>
            <a:endParaRPr lang="en-US" altLang="en-US"/>
          </a:p>
        </p:txBody>
      </p:sp>
    </p:spTree>
    <p:extLst>
      <p:ext uri="{BB962C8B-B14F-4D97-AF65-F5344CB8AC3E}">
        <p14:creationId xmlns:p14="http://schemas.microsoft.com/office/powerpoint/2010/main" val="40493846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CE5781D5-9276-4861-A30F-23731588299C}"/>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32C4E56C-E513-4EEE-B264-640693B9D150}"/>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466AC04A-F019-4920-8DD3-F7BDECA2BCBC}"/>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08359E9D-F718-4C25-ADAB-BD5032DE6DED}" type="slidenum">
              <a:rPr lang="en-US" altLang="en-US"/>
              <a:pPr/>
              <a:t>‹#›</a:t>
            </a:fld>
            <a:endParaRPr lang="en-US" altLang="en-US"/>
          </a:p>
        </p:txBody>
      </p:sp>
    </p:spTree>
    <p:extLst>
      <p:ext uri="{BB962C8B-B14F-4D97-AF65-F5344CB8AC3E}">
        <p14:creationId xmlns:p14="http://schemas.microsoft.com/office/powerpoint/2010/main" val="382446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A2B225-D419-4CAD-81D3-762FBABCFDF9}" type="datetimeFigureOut">
              <a:rPr lang="en-US" smtClean="0"/>
              <a:t>25-Jun-21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6574099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995A56-DA62-46C5-88CA-78721E1FADB0}"/>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F58056BF-3C46-41C4-A8D9-D74473AB320D}"/>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338A8F90-5099-4B6D-A85B-A214A52F26E2}"/>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93AE88FD-65B4-4C5C-B564-35F34B0A2DC5}" type="slidenum">
              <a:rPr lang="en-US" altLang="en-US"/>
              <a:pPr/>
              <a:t>‹#›</a:t>
            </a:fld>
            <a:endParaRPr lang="en-US" altLang="en-US"/>
          </a:p>
        </p:txBody>
      </p:sp>
    </p:spTree>
    <p:extLst>
      <p:ext uri="{BB962C8B-B14F-4D97-AF65-F5344CB8AC3E}">
        <p14:creationId xmlns:p14="http://schemas.microsoft.com/office/powerpoint/2010/main" val="7545163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76AB052-ECC1-48A3-8EEC-C9D4DB576F15}"/>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505BF61B-B9B9-4094-9105-0FF0D583EA1E}"/>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A7CB7D7E-DE31-4C5A-85F3-86CB9F3FC594}"/>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66B5CBF2-5B4E-4EA3-9589-8E329057D812}" type="slidenum">
              <a:rPr lang="en-US" altLang="en-US"/>
              <a:pPr/>
              <a:t>‹#›</a:t>
            </a:fld>
            <a:endParaRPr lang="en-US" altLang="en-US"/>
          </a:p>
        </p:txBody>
      </p:sp>
    </p:spTree>
    <p:extLst>
      <p:ext uri="{BB962C8B-B14F-4D97-AF65-F5344CB8AC3E}">
        <p14:creationId xmlns:p14="http://schemas.microsoft.com/office/powerpoint/2010/main" val="20170167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914400" y="1981200"/>
            <a:ext cx="10363200" cy="4114800"/>
          </a:xfrm>
        </p:spPr>
        <p:txBody>
          <a:bodyPr/>
          <a:lstStyle/>
          <a:p>
            <a:pPr lvl="0"/>
            <a:endParaRPr lang="en-US" noProof="0"/>
          </a:p>
        </p:txBody>
      </p:sp>
      <p:sp>
        <p:nvSpPr>
          <p:cNvPr id="4" name="Rectangle 4">
            <a:extLst>
              <a:ext uri="{FF2B5EF4-FFF2-40B4-BE49-F238E27FC236}">
                <a16:creationId xmlns:a16="http://schemas.microsoft.com/office/drawing/2014/main" id="{283C6B2A-0EDC-4E72-B5CF-8F7D1227FE01}"/>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F5B7D55C-F843-4B1B-8E8C-9398C3C2336B}"/>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3DB017E9-836B-47DC-B2FD-3195019CA640}"/>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498328B1-EDF5-4075-B83A-63D5A29F962A}" type="slidenum">
              <a:rPr lang="en-US" altLang="en-US"/>
              <a:pPr/>
              <a:t>‹#›</a:t>
            </a:fld>
            <a:endParaRPr lang="en-US" altLang="en-US"/>
          </a:p>
        </p:txBody>
      </p:sp>
    </p:spTree>
    <p:extLst>
      <p:ext uri="{BB962C8B-B14F-4D97-AF65-F5344CB8AC3E}">
        <p14:creationId xmlns:p14="http://schemas.microsoft.com/office/powerpoint/2010/main" val="2414258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a:extLst>
              <a:ext uri="{FF2B5EF4-FFF2-40B4-BE49-F238E27FC236}">
                <a16:creationId xmlns:a16="http://schemas.microsoft.com/office/drawing/2014/main" id="{6CEE4733-CE9C-4948-BB34-7F3E03BDED95}"/>
              </a:ext>
            </a:extLst>
          </p:cNvPr>
          <p:cNvSpPr>
            <a:spLocks noGrp="1" noChangeArrowheads="1"/>
          </p:cNvSpPr>
          <p:nvPr>
            <p:ph type="dt" sz="half" idx="10"/>
          </p:nvPr>
        </p:nvSpPr>
        <p:spPr/>
        <p:txBody>
          <a:bodyPr/>
          <a:lstStyle>
            <a:lvl1pPr algn="r" rtl="1" fontAlgn="auto">
              <a:spcBef>
                <a:spcPts val="0"/>
              </a:spcBef>
              <a:spcAft>
                <a:spcPts val="0"/>
              </a:spcAft>
              <a:defRPr>
                <a:latin typeface="Arial" charset="0"/>
                <a:cs typeface="Arial" charset="0"/>
              </a:defRPr>
            </a:lvl1pPr>
          </a:lstStyle>
          <a:p>
            <a:pPr>
              <a:defRPr/>
            </a:pPr>
            <a:endParaRPr lang="en-US"/>
          </a:p>
        </p:txBody>
      </p:sp>
      <p:sp>
        <p:nvSpPr>
          <p:cNvPr id="5" name="Rectangle 5">
            <a:extLst>
              <a:ext uri="{FF2B5EF4-FFF2-40B4-BE49-F238E27FC236}">
                <a16:creationId xmlns:a16="http://schemas.microsoft.com/office/drawing/2014/main" id="{35F2E349-5B6D-488C-AA4C-79E31E5DD754}"/>
              </a:ext>
            </a:extLst>
          </p:cNvPr>
          <p:cNvSpPr>
            <a:spLocks noGrp="1" noChangeArrowheads="1"/>
          </p:cNvSpPr>
          <p:nvPr>
            <p:ph type="ftr" sz="quarter" idx="11"/>
          </p:nvPr>
        </p:nvSpPr>
        <p:spPr/>
        <p:txBody>
          <a:bodyPr/>
          <a:lstStyle>
            <a:lvl1pPr rtl="1" fontAlgn="auto">
              <a:spcBef>
                <a:spcPts val="0"/>
              </a:spcBef>
              <a:spcAft>
                <a:spcPts val="0"/>
              </a:spcAft>
              <a:defRPr>
                <a:latin typeface="Arial" charset="0"/>
                <a:cs typeface="Arial" charset="0"/>
              </a:defRPr>
            </a:lvl1pPr>
          </a:lstStyle>
          <a:p>
            <a:pPr>
              <a:defRPr/>
            </a:pPr>
            <a:endParaRPr lang="en-US"/>
          </a:p>
        </p:txBody>
      </p:sp>
      <p:sp>
        <p:nvSpPr>
          <p:cNvPr id="6" name="Rectangle 6">
            <a:extLst>
              <a:ext uri="{FF2B5EF4-FFF2-40B4-BE49-F238E27FC236}">
                <a16:creationId xmlns:a16="http://schemas.microsoft.com/office/drawing/2014/main" id="{CCEAC5AD-B9A1-4465-BC1C-5289BB56A169}"/>
              </a:ext>
            </a:extLst>
          </p:cNvPr>
          <p:cNvSpPr>
            <a:spLocks noGrp="1" noChangeArrowheads="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DB8F0162-33F3-4AA3-82F0-B23F6E72E8D3}" type="slidenum">
              <a:rPr lang="en-US" altLang="en-US"/>
              <a:pPr/>
              <a:t>‹#›</a:t>
            </a:fld>
            <a:endParaRPr lang="en-US" altLang="en-US"/>
          </a:p>
        </p:txBody>
      </p:sp>
    </p:spTree>
    <p:extLst>
      <p:ext uri="{BB962C8B-B14F-4D97-AF65-F5344CB8AC3E}">
        <p14:creationId xmlns:p14="http://schemas.microsoft.com/office/powerpoint/2010/main" val="641940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A2B225-D419-4CAD-81D3-762FBABCFDF9}" type="datetimeFigureOut">
              <a:rPr lang="en-US" smtClean="0"/>
              <a:t>25-Jun-21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1094117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41138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150504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DA2B225-D419-4CAD-81D3-762FBABCFDF9}" type="datetimeFigureOut">
              <a:rPr lang="en-US" smtClean="0"/>
              <a:t>25-Jun-21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288733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A2B225-D419-4CAD-81D3-762FBABCFDF9}" type="datetimeFigureOut">
              <a:rPr lang="en-US" smtClean="0"/>
              <a:t>25-Jun-21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BA271-1C8B-4ED5-99DE-0BE4B7BC9E3A}" type="slidenum">
              <a:rPr lang="en-US" smtClean="0"/>
              <a:t>‹#›</a:t>
            </a:fld>
            <a:endParaRPr lang="en-US"/>
          </a:p>
        </p:txBody>
      </p:sp>
    </p:spTree>
    <p:extLst>
      <p:ext uri="{BB962C8B-B14F-4D97-AF65-F5344CB8AC3E}">
        <p14:creationId xmlns:p14="http://schemas.microsoft.com/office/powerpoint/2010/main" val="902567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DA2B225-D419-4CAD-81D3-762FBABCFDF9}" type="datetimeFigureOut">
              <a:rPr lang="en-US" smtClean="0"/>
              <a:t>25-Jun-21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97BA271-1C8B-4ED5-99DE-0BE4B7BC9E3A}" type="slidenum">
              <a:rPr lang="en-US" smtClean="0"/>
              <a:t>‹#›</a:t>
            </a:fld>
            <a:endParaRPr lang="en-US"/>
          </a:p>
        </p:txBody>
      </p:sp>
    </p:spTree>
    <p:extLst>
      <p:ext uri="{BB962C8B-B14F-4D97-AF65-F5344CB8AC3E}">
        <p14:creationId xmlns:p14="http://schemas.microsoft.com/office/powerpoint/2010/main" val="3972398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00"/>
            </a:gs>
            <a:gs pos="100000">
              <a:schemeClr val="bg1"/>
            </a:gs>
          </a:gsLst>
          <a:lin ang="5400000" scaled="1"/>
        </a:gradFill>
        <a:effectLst/>
      </p:bgPr>
    </p:bg>
    <p:spTree>
      <p:nvGrpSpPr>
        <p:cNvPr id="1" name=""/>
        <p:cNvGrpSpPr/>
        <p:nvPr/>
      </p:nvGrpSpPr>
      <p:grpSpPr>
        <a:xfrm>
          <a:off x="0" y="0"/>
          <a:ext cx="0" cy="0"/>
          <a:chOff x="0" y="0"/>
          <a:chExt cx="0" cy="0"/>
        </a:xfrm>
      </p:grpSpPr>
      <p:grpSp>
        <p:nvGrpSpPr>
          <p:cNvPr id="11266" name="Group 2">
            <a:extLst>
              <a:ext uri="{FF2B5EF4-FFF2-40B4-BE49-F238E27FC236}">
                <a16:creationId xmlns:a16="http://schemas.microsoft.com/office/drawing/2014/main" id="{C4E4CF68-2F5C-4060-B9A0-02C8AB0C36B9}"/>
              </a:ext>
            </a:extLst>
          </p:cNvPr>
          <p:cNvGrpSpPr>
            <a:grpSpLocks/>
          </p:cNvGrpSpPr>
          <p:nvPr/>
        </p:nvGrpSpPr>
        <p:grpSpPr bwMode="auto">
          <a:xfrm>
            <a:off x="1" y="0"/>
            <a:ext cx="9656233" cy="1981200"/>
            <a:chOff x="0" y="0"/>
            <a:chExt cx="4562" cy="1248"/>
          </a:xfrm>
        </p:grpSpPr>
        <p:sp>
          <p:nvSpPr>
            <p:cNvPr id="103427" name="Freeform 3">
              <a:extLst>
                <a:ext uri="{FF2B5EF4-FFF2-40B4-BE49-F238E27FC236}">
                  <a16:creationId xmlns:a16="http://schemas.microsoft.com/office/drawing/2014/main" id="{FB5AE586-F159-429B-8763-9B9A18999546}"/>
                </a:ext>
              </a:extLst>
            </p:cNvPr>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sz="1800">
                <a:solidFill>
                  <a:srgbClr val="FFFFFF"/>
                </a:solidFill>
                <a:latin typeface="Arial" charset="0"/>
                <a:cs typeface="+mn-cs"/>
              </a:endParaRPr>
            </a:p>
          </p:txBody>
        </p:sp>
        <p:sp>
          <p:nvSpPr>
            <p:cNvPr id="11273" name="Freeform 4">
              <a:extLst>
                <a:ext uri="{FF2B5EF4-FFF2-40B4-BE49-F238E27FC236}">
                  <a16:creationId xmlns:a16="http://schemas.microsoft.com/office/drawing/2014/main" id="{5E15619C-805F-433F-8BB6-9DD2C8CCF432}"/>
                </a:ext>
              </a:extLst>
            </p:cNvPr>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03429" name="Rectangle 5">
            <a:extLst>
              <a:ext uri="{FF2B5EF4-FFF2-40B4-BE49-F238E27FC236}">
                <a16:creationId xmlns:a16="http://schemas.microsoft.com/office/drawing/2014/main" id="{3525AB2D-4AE2-499D-8C11-BC1826BD8E67}"/>
              </a:ext>
            </a:extLst>
          </p:cNvPr>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430" name="Rectangle 6">
            <a:extLst>
              <a:ext uri="{FF2B5EF4-FFF2-40B4-BE49-F238E27FC236}">
                <a16:creationId xmlns:a16="http://schemas.microsoft.com/office/drawing/2014/main" id="{93359C8E-FF2C-4E0D-973F-216275FC2840}"/>
              </a:ext>
            </a:extLst>
          </p:cNvPr>
          <p:cNvSpPr>
            <a:spLocks noGrp="1" noChangeArrowheads="1"/>
          </p:cNvSpPr>
          <p:nvPr>
            <p:ph type="body" idx="1"/>
          </p:nvPr>
        </p:nvSpPr>
        <p:spPr bwMode="auto">
          <a:xfrm>
            <a:off x="609600" y="1600200"/>
            <a:ext cx="10972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431" name="Rectangle 7">
            <a:extLst>
              <a:ext uri="{FF2B5EF4-FFF2-40B4-BE49-F238E27FC236}">
                <a16:creationId xmlns:a16="http://schemas.microsoft.com/office/drawing/2014/main" id="{DF6A60BA-5231-48C0-B68C-1487F2668E6B}"/>
              </a:ext>
            </a:extLst>
          </p:cNvPr>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solidFill>
                  <a:srgbClr val="FFFFFF"/>
                </a:solidFill>
                <a:effectLst>
                  <a:outerShdw blurRad="38100" dist="38100" dir="2700000" algn="tl">
                    <a:srgbClr val="000000"/>
                  </a:outerShdw>
                </a:effectLst>
                <a:latin typeface="+mn-lt"/>
                <a:cs typeface="+mn-cs"/>
              </a:defRPr>
            </a:lvl1pPr>
          </a:lstStyle>
          <a:p>
            <a:pPr>
              <a:defRPr/>
            </a:pPr>
            <a:fld id="{6A98BD43-FBD4-4ADA-80FB-215B868D7EF5}" type="datetime1">
              <a:rPr lang="en-US"/>
              <a:pPr>
                <a:defRPr/>
              </a:pPr>
              <a:t>25-Jun-21</a:t>
            </a:fld>
            <a:endParaRPr lang="en-US"/>
          </a:p>
        </p:txBody>
      </p:sp>
      <p:sp>
        <p:nvSpPr>
          <p:cNvPr id="103432" name="Rectangle 8">
            <a:extLst>
              <a:ext uri="{FF2B5EF4-FFF2-40B4-BE49-F238E27FC236}">
                <a16:creationId xmlns:a16="http://schemas.microsoft.com/office/drawing/2014/main" id="{AFE63592-A0BA-4109-8315-0DD347ACA161}"/>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rtl="0" eaLnBrk="1" hangingPunct="1">
              <a:defRPr sz="1200">
                <a:solidFill>
                  <a:srgbClr val="FFFFFF"/>
                </a:solidFill>
                <a:effectLst>
                  <a:outerShdw blurRad="38100" dist="38100" dir="2700000" algn="tl">
                    <a:srgbClr val="000000"/>
                  </a:outerShdw>
                </a:effectLst>
                <a:latin typeface="+mn-lt"/>
                <a:cs typeface="+mn-cs"/>
              </a:defRPr>
            </a:lvl1pPr>
          </a:lstStyle>
          <a:p>
            <a:pPr>
              <a:defRPr/>
            </a:pPr>
            <a:endParaRPr lang="en-US"/>
          </a:p>
        </p:txBody>
      </p:sp>
      <p:sp>
        <p:nvSpPr>
          <p:cNvPr id="103433" name="Rectangle 9">
            <a:extLst>
              <a:ext uri="{FF2B5EF4-FFF2-40B4-BE49-F238E27FC236}">
                <a16:creationId xmlns:a16="http://schemas.microsoft.com/office/drawing/2014/main" id="{678EE031-A512-42C7-90F1-7ED2FA6069CE}"/>
              </a:ext>
            </a:extLst>
          </p:cNvPr>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effectLst>
                  <a:outerShdw blurRad="38100" dist="38100" dir="2700000" algn="tl">
                    <a:srgbClr val="0000AC"/>
                  </a:outerShdw>
                </a:effectLst>
                <a:latin typeface="Tahoma" panose="020B0604030504040204" pitchFamily="34" charset="0"/>
              </a:defRPr>
            </a:lvl1pPr>
          </a:lstStyle>
          <a:p>
            <a:fld id="{46460B47-1F50-4786-9425-C767A8DC8F60}" type="slidenum">
              <a:rPr lang="en-US" altLang="en-US"/>
              <a:pPr/>
              <a:t>‹#›</a:t>
            </a:fld>
            <a:endParaRPr lang="en-US" altLang="en-US"/>
          </a:p>
        </p:txBody>
      </p:sp>
    </p:spTree>
    <p:extLst>
      <p:ext uri="{BB962C8B-B14F-4D97-AF65-F5344CB8AC3E}">
        <p14:creationId xmlns:p14="http://schemas.microsoft.com/office/powerpoint/2010/main" val="1572528157"/>
      </p:ext>
    </p:extLst>
  </p:cSld>
  <p:clrMap bg1="dk2" tx1="lt1" bg2="dk1"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25"/>
            </a:gs>
          </a:gsLst>
          <a:lin ang="5400000" scaled="1"/>
        </a:gra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432B5DC-C952-49C1-8DA4-5A79013FBD49}"/>
              </a:ext>
            </a:extLst>
          </p:cNvPr>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6DA8CF10-0A70-4D57-A0F7-84567ABF5BDF}"/>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D51801F8-2DC6-4C1C-8816-75D7B94146C2}"/>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hangingPunct="1">
              <a:defRPr sz="1400">
                <a:solidFill>
                  <a:srgbClr val="FFFFFF"/>
                </a:solidFill>
                <a:latin typeface="Times New Roman" pitchFamily="18" charset="0"/>
                <a:cs typeface="Times New Roman" pitchFamily="18" charset="0"/>
              </a:defRPr>
            </a:lvl1pPr>
          </a:lstStyle>
          <a:p>
            <a:pPr>
              <a:defRPr/>
            </a:pPr>
            <a:endParaRPr lang="en-US"/>
          </a:p>
        </p:txBody>
      </p:sp>
      <p:sp>
        <p:nvSpPr>
          <p:cNvPr id="1029" name="Rectangle 5">
            <a:extLst>
              <a:ext uri="{FF2B5EF4-FFF2-40B4-BE49-F238E27FC236}">
                <a16:creationId xmlns:a16="http://schemas.microsoft.com/office/drawing/2014/main" id="{45839E52-3251-4D1E-9074-704BFB73018E}"/>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hangingPunct="1">
              <a:defRPr sz="1400">
                <a:solidFill>
                  <a:srgbClr val="FFFFFF"/>
                </a:solidFill>
                <a:latin typeface="Times New Roman" pitchFamily="18" charset="0"/>
                <a:cs typeface="Times New Roman" pitchFamily="18" charset="0"/>
              </a:defRPr>
            </a:lvl1pPr>
          </a:lstStyle>
          <a:p>
            <a:pPr>
              <a:defRPr/>
            </a:pPr>
            <a:endParaRPr lang="en-US"/>
          </a:p>
        </p:txBody>
      </p:sp>
      <p:sp>
        <p:nvSpPr>
          <p:cNvPr id="1030" name="Rectangle 6">
            <a:extLst>
              <a:ext uri="{FF2B5EF4-FFF2-40B4-BE49-F238E27FC236}">
                <a16:creationId xmlns:a16="http://schemas.microsoft.com/office/drawing/2014/main" id="{52309DE4-B9EA-436D-B42B-A190CE7ADF36}"/>
              </a:ext>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latin typeface="Times New Roman" panose="02020603050405020304" pitchFamily="18" charset="0"/>
                <a:cs typeface="Times New Roman" panose="02020603050405020304" pitchFamily="18" charset="0"/>
              </a:defRPr>
            </a:lvl1pPr>
          </a:lstStyle>
          <a:p>
            <a:fld id="{14588F0C-65B4-4310-8D31-C2D181B59676}" type="slidenum">
              <a:rPr lang="en-US" altLang="en-US"/>
              <a:pPr/>
              <a:t>‹#›</a:t>
            </a:fld>
            <a:endParaRPr lang="en-US" altLang="en-US"/>
          </a:p>
        </p:txBody>
      </p:sp>
    </p:spTree>
    <p:extLst>
      <p:ext uri="{BB962C8B-B14F-4D97-AF65-F5344CB8AC3E}">
        <p14:creationId xmlns:p14="http://schemas.microsoft.com/office/powerpoint/2010/main" val="3715442728"/>
      </p:ext>
    </p:extLst>
  </p:cSld>
  <p:clrMap bg1="dk2" tx1="lt1" bg2="dk1"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E9AA3-F919-423D-B779-5AECABB97285}"/>
              </a:ext>
            </a:extLst>
          </p:cNvPr>
          <p:cNvSpPr>
            <a:spLocks noGrp="1"/>
          </p:cNvSpPr>
          <p:nvPr>
            <p:ph type="ctrTitle"/>
          </p:nvPr>
        </p:nvSpPr>
        <p:spPr>
          <a:xfrm>
            <a:off x="1280160" y="998806"/>
            <a:ext cx="10044332" cy="1541812"/>
          </a:xfrm>
        </p:spPr>
        <p:txBody>
          <a:bodyPr/>
          <a:lstStyle/>
          <a:p>
            <a:r>
              <a:rPr lang="fa-IR" dirty="0"/>
              <a:t>قوانین مربوط به قصور  پزشکی</a:t>
            </a:r>
            <a:endParaRPr lang="en-US" dirty="0"/>
          </a:p>
        </p:txBody>
      </p:sp>
      <p:sp>
        <p:nvSpPr>
          <p:cNvPr id="3" name="Subtitle 2">
            <a:extLst>
              <a:ext uri="{FF2B5EF4-FFF2-40B4-BE49-F238E27FC236}">
                <a16:creationId xmlns:a16="http://schemas.microsoft.com/office/drawing/2014/main" id="{97CE8878-CA00-4CCD-B41E-EE522145588A}"/>
              </a:ext>
            </a:extLst>
          </p:cNvPr>
          <p:cNvSpPr>
            <a:spLocks noGrp="1"/>
          </p:cNvSpPr>
          <p:nvPr>
            <p:ph type="subTitle" idx="1"/>
          </p:nvPr>
        </p:nvSpPr>
        <p:spPr>
          <a:xfrm>
            <a:off x="4205299" y="2998290"/>
            <a:ext cx="4036023" cy="861420"/>
          </a:xfrm>
        </p:spPr>
        <p:txBody>
          <a:bodyPr/>
          <a:lstStyle/>
          <a:p>
            <a:pPr algn="ctr"/>
            <a:r>
              <a:rPr lang="fa-IR" dirty="0"/>
              <a:t>دکتر غلامعلی جعفری</a:t>
            </a:r>
          </a:p>
          <a:p>
            <a:pPr algn="ctr"/>
            <a:r>
              <a:rPr lang="fa-IR" dirty="0"/>
              <a:t>متخصص پزشکی قانونی</a:t>
            </a:r>
            <a:endParaRPr lang="en-US" dirty="0"/>
          </a:p>
        </p:txBody>
      </p:sp>
    </p:spTree>
    <p:extLst>
      <p:ext uri="{BB962C8B-B14F-4D97-AF65-F5344CB8AC3E}">
        <p14:creationId xmlns:p14="http://schemas.microsoft.com/office/powerpoint/2010/main" val="3420979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a:extLst>
              <a:ext uri="{FF2B5EF4-FFF2-40B4-BE49-F238E27FC236}">
                <a16:creationId xmlns:a16="http://schemas.microsoft.com/office/drawing/2014/main" id="{B5D9B292-229F-499C-9A22-EC1BC3D93167}"/>
              </a:ext>
            </a:extLst>
          </p:cNvPr>
          <p:cNvSpPr>
            <a:spLocks noGrp="1" noChangeArrowheads="1"/>
          </p:cNvSpPr>
          <p:nvPr>
            <p:ph type="ctrTitle"/>
          </p:nvPr>
        </p:nvSpPr>
        <p:spPr>
          <a:xfrm>
            <a:off x="2644725" y="188914"/>
            <a:ext cx="5873945" cy="147002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nchorCtr="0"/>
          <a:lstStyle/>
          <a:p>
            <a:pPr algn="ctr">
              <a:spcBef>
                <a:spcPts val="500"/>
              </a:spcBef>
              <a:spcAft>
                <a:spcPts val="500"/>
              </a:spcAft>
              <a:defRPr/>
            </a:pPr>
            <a:r>
              <a:rPr lang="ar-SA" sz="4400" b="1" dirty="0">
                <a:solidFill>
                  <a:srgbClr val="FFFF99"/>
                </a:solidFill>
                <a:latin typeface="Times New Roman" pitchFamily="18" charset="0"/>
                <a:cs typeface="Zar" pitchFamily="2" charset="-78"/>
              </a:rPr>
              <a:t>"عدم رعايت نظامات دولتي"</a:t>
            </a:r>
          </a:p>
        </p:txBody>
      </p:sp>
      <p:sp>
        <p:nvSpPr>
          <p:cNvPr id="414723" name="Rectangle 3">
            <a:extLst>
              <a:ext uri="{FF2B5EF4-FFF2-40B4-BE49-F238E27FC236}">
                <a16:creationId xmlns:a16="http://schemas.microsoft.com/office/drawing/2014/main" id="{B7112ECC-EF29-4EAE-9182-89B3D1221221}"/>
              </a:ext>
            </a:extLst>
          </p:cNvPr>
          <p:cNvSpPr>
            <a:spLocks noGrp="1" noChangeArrowheads="1"/>
          </p:cNvSpPr>
          <p:nvPr>
            <p:ph type="subTitle" idx="1"/>
          </p:nvPr>
        </p:nvSpPr>
        <p:spPr>
          <a:xfrm>
            <a:off x="196948" y="1773239"/>
            <a:ext cx="11422966" cy="4535487"/>
          </a:xfrm>
        </p:spPr>
        <p:txBody>
          <a:bodyPr>
            <a:noAutofit/>
          </a:bodyPr>
          <a:lstStyle/>
          <a:p>
            <a:pPr algn="justLow" rtl="1" eaLnBrk="1" hangingPunct="1">
              <a:lnSpc>
                <a:spcPct val="130000"/>
              </a:lnSpc>
              <a:defRPr/>
            </a:pPr>
            <a:r>
              <a:rPr lang="ar-SA" sz="3200" dirty="0">
                <a:latin typeface="Times New Roman" pitchFamily="18" charset="0"/>
                <a:cs typeface="Zar" pitchFamily="2" charset="-78"/>
              </a:rPr>
              <a:t>منظور نظامات خاص مربوط به صاحبان حرفه هاي پزشكي و رشته هاي وابسته است. اين نظامات خاص شامل قوانين و آئين نامه هاي نظام پزشكي و دستورالعملهاي وزارت بهداشت, درمان و آموزش پزشكي و بخشنامه هاي مراكز علمي و درماني و هرگونه قانون, مصوبه, آئين نامه, بخشنامه و دستورالعملهايي كه از طرف قانونگذار يا مقامات صلاحيتدار در امور پزشكي وضع گرديده ميباشد. عمل نكردن به هر كدام را عدم رعايت نظامات دولتي ميگويند.</a:t>
            </a:r>
            <a:endParaRPr lang="en-US" sz="3200" dirty="0">
              <a:latin typeface="Times New Roman" pitchFamily="18" charset="0"/>
              <a:cs typeface="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14723">
                                            <p:txEl>
                                              <p:pRg st="0" end="0"/>
                                            </p:txEl>
                                          </p:spTgt>
                                        </p:tgtEl>
                                        <p:attrNameLst>
                                          <p:attrName>style.visibility</p:attrName>
                                        </p:attrNameLst>
                                      </p:cBhvr>
                                      <p:to>
                                        <p:strVal val="visible"/>
                                      </p:to>
                                    </p:set>
                                    <p:anim calcmode="lin" valueType="num">
                                      <p:cBhvr>
                                        <p:cTn id="7" dur="2000" fill="hold"/>
                                        <p:tgtEl>
                                          <p:spTgt spid="41472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41472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41472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41472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55B6A-02D1-420E-94D3-5D5D4CF063E8}"/>
              </a:ext>
            </a:extLst>
          </p:cNvPr>
          <p:cNvSpPr>
            <a:spLocks noGrp="1"/>
          </p:cNvSpPr>
          <p:nvPr>
            <p:ph idx="1"/>
          </p:nvPr>
        </p:nvSpPr>
        <p:spPr>
          <a:xfrm>
            <a:off x="1103312" y="1308296"/>
            <a:ext cx="10826091" cy="4940104"/>
          </a:xfrm>
        </p:spPr>
        <p:txBody>
          <a:bodyPr>
            <a:normAutofit/>
          </a:bodyPr>
          <a:lstStyle/>
          <a:p>
            <a:pPr algn="r" rtl="1"/>
            <a:r>
              <a:rPr lang="fa-IR" sz="3600" b="1" u="sng" dirty="0"/>
              <a:t>قانون مجازات اسلامي</a:t>
            </a:r>
            <a:r>
              <a:rPr lang="fa-IR" sz="3600" dirty="0"/>
              <a:t> از خطا تعريفي به دست نداده است بلكه فقط به ذكر مصاديق آن پرداخته است. در تبصره 3 ماده 295 در </a:t>
            </a:r>
            <a:r>
              <a:rPr lang="fa-IR" sz="3600" b="1" u="sng" dirty="0"/>
              <a:t>قانون مجازات اسلامي</a:t>
            </a:r>
            <a:r>
              <a:rPr lang="fa-IR" sz="3600" dirty="0"/>
              <a:t> آمده است: هرگاه بر اثر بي احتياطي يا بي مبالاتي يا عدم مهارت و عدم رعايت مقررات مربوط به امري قتل يا ضرب يا جرح واقع شود به نحوي كه اگر آن مقررات رعايت ميشد حادثهاي اتفاق نميافتاد، قتل يا ضرب و يا جرح حكم شبه عمد خواهد بود.</a:t>
            </a:r>
            <a:endParaRPr lang="en-US" sz="3600" dirty="0"/>
          </a:p>
        </p:txBody>
      </p:sp>
    </p:spTree>
    <p:extLst>
      <p:ext uri="{BB962C8B-B14F-4D97-AF65-F5344CB8AC3E}">
        <p14:creationId xmlns:p14="http://schemas.microsoft.com/office/powerpoint/2010/main" val="3777058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a:extLst>
              <a:ext uri="{FF2B5EF4-FFF2-40B4-BE49-F238E27FC236}">
                <a16:creationId xmlns:a16="http://schemas.microsoft.com/office/drawing/2014/main" id="{54CEC4F7-FE33-4E0A-80A4-00C016B31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09" y="0"/>
            <a:ext cx="124358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95534" y="0"/>
            <a:ext cx="11839433" cy="6550925"/>
          </a:xfrm>
        </p:spPr>
        <p:txBody>
          <a:bodyPr>
            <a:normAutofit/>
          </a:bodyPr>
          <a:lstStyle/>
          <a:p>
            <a:pPr marL="0" indent="0" algn="r" rtl="1">
              <a:buNone/>
            </a:pPr>
            <a:r>
              <a:rPr lang="ar-SA" dirty="0"/>
              <a:t>‌قانون مجازات خودداری از کمک</a:t>
            </a:r>
            <a:r>
              <a:rPr lang="fa-IR" dirty="0"/>
              <a:t> </a:t>
            </a:r>
            <a:r>
              <a:rPr lang="ar-SA" dirty="0"/>
              <a:t>به مصدومین و رفع مخاطرات جانی</a:t>
            </a:r>
            <a:r>
              <a:rPr lang="fa-IR" dirty="0"/>
              <a:t> </a:t>
            </a:r>
            <a:r>
              <a:rPr lang="ar-SA" dirty="0"/>
              <a:t>مصوب 1354.3.5</a:t>
            </a:r>
            <a:endParaRPr lang="en-US" dirty="0"/>
          </a:p>
          <a:p>
            <a:pPr marL="0" indent="0" algn="r" rtl="1">
              <a:buNone/>
            </a:pPr>
            <a:r>
              <a:rPr lang="ar-SA" dirty="0"/>
              <a:t>‌ماده واحده</a:t>
            </a:r>
            <a:r>
              <a:rPr lang="en-US" dirty="0"/>
              <a:t> -1 - </a:t>
            </a:r>
            <a:r>
              <a:rPr lang="ar-SA" dirty="0"/>
              <a:t>هرکس شخص یا اشخاصی را در معرض خطر جانی مشاهده کند و بتواند با اقدام فوری</a:t>
            </a:r>
            <a:r>
              <a:rPr lang="fa-IR" dirty="0"/>
              <a:t> </a:t>
            </a:r>
            <a:r>
              <a:rPr lang="ar-SA" dirty="0"/>
              <a:t>خود یا کمک طلبیدن از دیگران یا اعلام فوری به‌مراجع</a:t>
            </a:r>
            <a:endParaRPr lang="fa-IR" dirty="0"/>
          </a:p>
          <a:p>
            <a:pPr marL="0" indent="0" algn="r" rtl="1">
              <a:buNone/>
            </a:pPr>
            <a:r>
              <a:rPr lang="ar-SA" dirty="0"/>
              <a:t> یا مقامات صلاحیتدار از وقوع</a:t>
            </a:r>
            <a:r>
              <a:rPr lang="fa-IR" dirty="0"/>
              <a:t> </a:t>
            </a:r>
            <a:r>
              <a:rPr lang="ar-SA" dirty="0"/>
              <a:t>خطر یا تشدید نتیجه آن جلوگیری کند بدون اینکه با این اقدام خطری متوجه خود اویا دیگران شود و با‌وجود استمداد یا دلالت اوضاع و احوال بر ضرورت کمک از اقدام بهاین امر خودداری نماید. به حبس جنحه‌ای تا یک سال و یا جزای نقدی تا پنجاه‌هزار</a:t>
            </a:r>
            <a:r>
              <a:rPr lang="fa-IR" dirty="0"/>
              <a:t> </a:t>
            </a:r>
            <a:r>
              <a:rPr lang="ar-SA" dirty="0"/>
              <a:t>ریال محکوم خواهد شد. در این مورد اگر مرتکب از کسانی باشد که به اقتضای حرفه خود</a:t>
            </a:r>
            <a:r>
              <a:rPr lang="fa-IR" dirty="0"/>
              <a:t> </a:t>
            </a:r>
            <a:r>
              <a:rPr lang="ar-SA" dirty="0"/>
              <a:t>می‌توانسته کمک مؤثری بنماید به حبس جنحه‌ای از سه‌ماه تا دو سال یا جزای نقدی از</a:t>
            </a:r>
            <a:r>
              <a:rPr lang="fa-IR" dirty="0"/>
              <a:t> </a:t>
            </a:r>
            <a:r>
              <a:rPr lang="ar-SA" dirty="0"/>
              <a:t>ده هزار ریال تا یکصد هزار ریال محکوم خواهد شد. مسئولان مراکز درمانی اعم از</a:t>
            </a:r>
            <a:r>
              <a:rPr lang="fa-IR" dirty="0"/>
              <a:t> </a:t>
            </a:r>
            <a:r>
              <a:rPr lang="ar-SA" dirty="0"/>
              <a:t>دولتی یا خصوصی که از پذیرفتن‌شخص آسیب‌دیده و اقدام به درمان او یا کمکهای اولیه</a:t>
            </a:r>
            <a:r>
              <a:rPr lang="fa-IR" dirty="0"/>
              <a:t> </a:t>
            </a:r>
            <a:r>
              <a:rPr lang="ar-SA" dirty="0"/>
              <a:t>امتناع نمایند به حداکثر مجازات ذکر شده محکوم می‌شوند</a:t>
            </a:r>
            <a:r>
              <a:rPr lang="en-US" dirty="0"/>
              <a:t>.</a:t>
            </a:r>
            <a:r>
              <a:rPr lang="fa-IR" dirty="0"/>
              <a:t> </a:t>
            </a:r>
            <a:r>
              <a:rPr lang="ar-SA" dirty="0"/>
              <a:t>‌نحوه تأمین هزینه درمان این قبیل بیماران و سایر مسائل مربوط به موجب</a:t>
            </a:r>
            <a:r>
              <a:rPr lang="fa-IR" dirty="0"/>
              <a:t> </a:t>
            </a:r>
            <a:r>
              <a:rPr lang="ar-SA" dirty="0"/>
              <a:t>آیین‌نامه‌ای است که به تصویب هیأت وزیران خواهد رسید</a:t>
            </a:r>
            <a:r>
              <a:rPr lang="en-US" dirty="0"/>
              <a:t>.</a:t>
            </a:r>
          </a:p>
          <a:p>
            <a:pPr marL="0" indent="0" algn="r" rtl="1">
              <a:buNone/>
            </a:pPr>
            <a:r>
              <a:rPr lang="en-US" dirty="0"/>
              <a:t>2 - </a:t>
            </a:r>
            <a:r>
              <a:rPr lang="ar-SA" dirty="0"/>
              <a:t>هرگاه کسانی که حسب وظیفه یا قانون مکلفند به اشخاص آسیب‌دیده یا اشخاصی که درمعرض خطر جانی قرار دارند کمک نمایند از اقدام‌لازم و کمک به آنها خودداری کنند،</a:t>
            </a:r>
            <a:r>
              <a:rPr lang="fa-IR" dirty="0"/>
              <a:t> </a:t>
            </a:r>
            <a:r>
              <a:rPr lang="ar-SA" dirty="0"/>
              <a:t>به حبس جنحه‌ای از شش ماه تا سه سال محکوم خواهند شد</a:t>
            </a:r>
            <a:r>
              <a:rPr lang="en-US" dirty="0"/>
              <a:t>.</a:t>
            </a:r>
          </a:p>
          <a:p>
            <a:pPr marL="0" indent="0" algn="r" rtl="1">
              <a:buNone/>
            </a:pPr>
            <a:r>
              <a:rPr lang="en-US" dirty="0"/>
              <a:t>3 - </a:t>
            </a:r>
            <a:r>
              <a:rPr lang="ar-SA" dirty="0"/>
              <a:t>دولت مکلف است در شهرها و راهها به تناسب احتیاج مراکز درمان فوری (‌اورژانس)</a:t>
            </a:r>
            <a:r>
              <a:rPr lang="fa-IR" dirty="0"/>
              <a:t> </a:t>
            </a:r>
            <a:r>
              <a:rPr lang="ar-SA" dirty="0"/>
              <a:t>و وسایل انتقال مصدومین و بیماران که احتیاج به کمک‌فوری دارند ایجاد و فراهم</a:t>
            </a:r>
            <a:r>
              <a:rPr lang="fa-IR" dirty="0"/>
              <a:t> </a:t>
            </a:r>
            <a:r>
              <a:rPr lang="ar-SA" dirty="0"/>
              <a:t>نماید</a:t>
            </a:r>
            <a:r>
              <a:rPr lang="en-US" dirty="0"/>
              <a:t>.</a:t>
            </a:r>
            <a:endParaRPr lang="fa-IR" dirty="0"/>
          </a:p>
          <a:p>
            <a:pPr marL="0" indent="0" algn="r" rtl="1">
              <a:buNone/>
            </a:pPr>
            <a:r>
              <a:rPr lang="fa-IR" dirty="0"/>
              <a:t> </a:t>
            </a:r>
            <a:r>
              <a:rPr lang="en-US" dirty="0"/>
              <a:t>4 - </a:t>
            </a:r>
            <a:r>
              <a:rPr lang="ar-SA" dirty="0"/>
              <a:t>مأمورین انتظامی نباید متعرض کسانی که خود متهم نبوده و اشخاص آسیب‌دیده را به</a:t>
            </a:r>
            <a:r>
              <a:rPr lang="fa-IR" dirty="0"/>
              <a:t> </a:t>
            </a:r>
            <a:r>
              <a:rPr lang="ar-SA" dirty="0"/>
              <a:t>مراجع انتظامی یا مراکز درمانی می‌رسانند بشوند</a:t>
            </a:r>
            <a:r>
              <a:rPr lang="en-US" dirty="0"/>
              <a:t>.</a:t>
            </a:r>
          </a:p>
          <a:p>
            <a:pPr marL="0" indent="0" algn="r" rtl="1">
              <a:buNone/>
            </a:pPr>
            <a:r>
              <a:rPr lang="ar-SA" dirty="0"/>
              <a:t>‌قانون فوق مشتمل بر یک ماده پس از تصویب مجلس شورای ملی در جلسه روز سه‌شنبه 16</a:t>
            </a:r>
            <a:r>
              <a:rPr lang="fa-IR" dirty="0"/>
              <a:t> </a:t>
            </a:r>
            <a:r>
              <a:rPr lang="ar-SA" dirty="0"/>
              <a:t>اردیبهشت ماه 1354 در جلسه روز دوشنبه پنجم‌خرداد ماه یک هزار و سیصد و پنجاه و</a:t>
            </a:r>
            <a:r>
              <a:rPr lang="fa-IR" dirty="0"/>
              <a:t> </a:t>
            </a:r>
            <a:r>
              <a:rPr lang="ar-SA" dirty="0"/>
              <a:t>چهار شمسی به تصویب مجلس سنا رسید</a:t>
            </a:r>
            <a:r>
              <a:rPr lang="en-US" dirty="0"/>
              <a:t>.</a:t>
            </a:r>
          </a:p>
          <a:p>
            <a:pPr marL="0" indent="0" algn="r" rtl="1">
              <a:buNone/>
            </a:pPr>
            <a:r>
              <a:rPr lang="ar-SA" dirty="0"/>
              <a:t>‌رییس مجلس سنا- جعفر شریف‌امامی</a:t>
            </a:r>
            <a:endParaRPr lang="en-US" dirty="0"/>
          </a:p>
        </p:txBody>
      </p:sp>
    </p:spTree>
    <p:extLst>
      <p:ext uri="{BB962C8B-B14F-4D97-AF65-F5344CB8AC3E}">
        <p14:creationId xmlns:p14="http://schemas.microsoft.com/office/powerpoint/2010/main" val="957083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272956" y="518616"/>
            <a:ext cx="11518710" cy="5729784"/>
          </a:xfrm>
        </p:spPr>
        <p:txBody>
          <a:bodyPr>
            <a:normAutofit/>
          </a:bodyPr>
          <a:lstStyle/>
          <a:p>
            <a:pPr algn="r" rtl="1"/>
            <a:r>
              <a:rPr lang="fa-IR" sz="3600" b="1" dirty="0"/>
              <a:t>ماده ۶۱۶ قانون مجازات اسلامی </a:t>
            </a:r>
          </a:p>
          <a:p>
            <a:pPr algn="r" rtl="1"/>
            <a:r>
              <a:rPr lang="fa-IR" sz="3600" dirty="0"/>
              <a:t>در صورتی که قتل غیر عمد به واسطه بی‌احتیاطی یا بی‌مبالاتی یا اقدام به امری که مرتکب در آن مهارت نداشته است یا به سبب عدم‌رعایت نظامات واقع شود، مسبب به حبس از یک تا سه سال و نیز به پرداخت دیه در صورت مطالبه از ناحیه اولیای دم محکوم خواهد شد مگر اینکه‌ خطای محض باشد.</a:t>
            </a:r>
            <a:br>
              <a:rPr lang="fa-IR" sz="3600" dirty="0"/>
            </a:br>
            <a:r>
              <a:rPr lang="fa-IR" sz="3600" dirty="0"/>
              <a:t>تبصره - مقررات این ماده شامل قتل غیر عمد در اثر تصادف رانندگی نمی‌گردد.</a:t>
            </a:r>
          </a:p>
          <a:p>
            <a:pPr marL="0" indent="0" algn="r" rtl="1">
              <a:buNone/>
            </a:pPr>
            <a:endParaRPr lang="en-US" sz="3600" dirty="0"/>
          </a:p>
        </p:txBody>
      </p:sp>
    </p:spTree>
    <p:extLst>
      <p:ext uri="{BB962C8B-B14F-4D97-AF65-F5344CB8AC3E}">
        <p14:creationId xmlns:p14="http://schemas.microsoft.com/office/powerpoint/2010/main" val="870894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a:xfrm>
            <a:off x="4148914" y="452718"/>
            <a:ext cx="3172362" cy="1400530"/>
          </a:xfrm>
        </p:spPr>
        <p:txBody>
          <a:bodyPr/>
          <a:lstStyle/>
          <a:p>
            <a:pPr algn="ctr" rtl="1"/>
            <a:r>
              <a:rPr lang="fa-IR" dirty="0"/>
              <a:t>انواع قتل </a:t>
            </a:r>
            <a:endParaRPr lang="en-US" dirty="0"/>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p:txBody>
          <a:bodyPr>
            <a:normAutofit/>
          </a:bodyPr>
          <a:lstStyle/>
          <a:p>
            <a:pPr algn="r" rtl="1"/>
            <a:r>
              <a:rPr lang="fa-IR" sz="4800" dirty="0"/>
              <a:t>قتل عمد</a:t>
            </a:r>
          </a:p>
          <a:p>
            <a:pPr algn="r" rtl="1"/>
            <a:r>
              <a:rPr lang="fa-IR" sz="4800" dirty="0"/>
              <a:t>قتل غیر عمد</a:t>
            </a:r>
          </a:p>
          <a:p>
            <a:pPr algn="r" rtl="1"/>
            <a:r>
              <a:rPr lang="fa-IR" sz="4800" dirty="0"/>
              <a:t>قتل خطا محض</a:t>
            </a:r>
          </a:p>
          <a:p>
            <a:pPr marL="0" indent="0" algn="r" rtl="1">
              <a:buNone/>
            </a:pPr>
            <a:endParaRPr lang="en-US" sz="4800" dirty="0"/>
          </a:p>
        </p:txBody>
      </p:sp>
    </p:spTree>
    <p:extLst>
      <p:ext uri="{BB962C8B-B14F-4D97-AF65-F5344CB8AC3E}">
        <p14:creationId xmlns:p14="http://schemas.microsoft.com/office/powerpoint/2010/main" val="4065074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191069" y="0"/>
            <a:ext cx="11696131" cy="6858000"/>
          </a:xfrm>
        </p:spPr>
        <p:txBody>
          <a:bodyPr>
            <a:normAutofit/>
          </a:bodyPr>
          <a:lstStyle/>
          <a:p>
            <a:pPr algn="r" rtl="1"/>
            <a:endParaRPr lang="fa-IR" dirty="0"/>
          </a:p>
          <a:p>
            <a:pPr algn="ctr" rtl="1"/>
            <a:r>
              <a:rPr lang="fa-IR" dirty="0"/>
              <a:t>قتل عمد</a:t>
            </a:r>
          </a:p>
          <a:p>
            <a:pPr algn="r" rtl="1"/>
            <a:r>
              <a:rPr lang="fa-IR" dirty="0"/>
              <a:t>حالت اول؛ حالتی است که شخص قصد کشتن شخص دیگری را دارد. اعم از اینکه فعل و رفتار و عملی که برای این کار انجام می‌دهد به لحاظ عرفی کشنده باشد یا نباشد. به عنوان مثال، شخص الف قصد کشتن (قصد نتیجه، قصد سلب حیات، قصد وقوع جرم قتل) شخص ب را دارد. اعم از اینکه این قصد را با فعلِ عرفا کشنده انجام بدهد (مثل پرتاب از بلندی یا شلیک گلوله) یا با فعلِ عرفا غیرکشنده (مثل مشت زدن به کتف). تشخیص اینکه چه عمل و رفتاری کشنده یا غیرکشنده است با عرف است. در اینجا آنچه اهمیت دارد این است که شخص الف قصد کشتن شخص ب را دارد و صرف این قصد کافی است تا عمل او جرم قتل عمدی محسوب شود.</a:t>
            </a:r>
          </a:p>
          <a:p>
            <a:pPr algn="r" rtl="1"/>
            <a:r>
              <a:rPr lang="fa-IR" dirty="0"/>
              <a:t>حالت دوم؛ حالتی است که شخص، قصد کشتن شخصِ دیگری را ندارد، در حالی‌که قصدِ فعل یعنی قصد انجام عملی را که به لحاظ عرفی کشنده است، داراست. به طور مثال شخص الف بدون آنکه قصد کشتن شخص ب را داشته باشد او را هل می‌دهد و شخص ب به خاطر اصابت با جدول کشته می‌شود. نظیر این نوع از قتل را در بسیاری از موارد در نزاع و دعوای خیابانی دیده‌ایم. یعنی حالتی که شخص، قصد کشتن مقتول را نداشته اما عملی انجام داده که به لحاظ عرفی مرگ‌آور یا کشنده است. آنچه که در اینجا اهمیت دارد، این است که شخص الف به کشنده بودن عمل خود آگاهی داشته باشد.</a:t>
            </a:r>
          </a:p>
          <a:p>
            <a:pPr algn="r" rtl="1"/>
            <a:r>
              <a:rPr lang="fa-IR" dirty="0"/>
              <a:t>حالت سوم؛ حالتی است که شخص نه قصد کشتن شخص دیگری را دارد و نه عمل و رفتار او به لحاظ عرفی کشنده است. اما وقوع این عمل نسبت به یک شخصِ خاص که دارای وضعیت خاص مثل کهولت سن، بیماری و … است، به لحاظ عرفی کشنده و سبب قتل می‌شود. مثلا شخص الف قصد کشتن شخص ب را ندارد، فعل و رفتار او هم به لحاظ عرفی کشنده نیست، اما به خاطر وضعیت خاصی که شخص ب داشته مثلا پیر بوده، بیمار بوده، صغیر بوده و … عمل شخص الف کشنده محسوب می‌شود. در اینجا آنچه که مهم است علم و آگاهی شخص الف به وضعیت خاص شخص ب است که باید ثابت گردد. یعنی ثابت شود که شخص الف می‌دانسته که شخص ب در یک وضعیت خاص به سر می‌برد و انجام چنین عملی سبب مرگ او می‌شود. در غیر این صورت، اصل بر عدم علم و آگاهی شخص الف است و اگر نتوان علم و آگاهی او را ثابت کرد قتل واقع شده عمدی نیست.</a:t>
            </a:r>
          </a:p>
          <a:p>
            <a:pPr algn="r" rtl="1"/>
            <a:endParaRPr lang="en-US" dirty="0"/>
          </a:p>
        </p:txBody>
      </p:sp>
    </p:spTree>
    <p:extLst>
      <p:ext uri="{BB962C8B-B14F-4D97-AF65-F5344CB8AC3E}">
        <p14:creationId xmlns:p14="http://schemas.microsoft.com/office/powerpoint/2010/main" val="2976294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p:txBody>
          <a:bodyPr/>
          <a:lstStyle/>
          <a:p>
            <a:pPr algn="ctr" rtl="1"/>
            <a:r>
              <a:rPr lang="fa-IR" dirty="0">
                <a:solidFill>
                  <a:srgbClr val="FF0000"/>
                </a:solidFill>
              </a:rPr>
              <a:t>ایا ممکن است که پزشک مرتکب قتل عمد حین اقدامات پزشکی شود؟</a:t>
            </a:r>
            <a:endParaRPr lang="en-US" dirty="0">
              <a:solidFill>
                <a:srgbClr val="FF0000"/>
              </a:solidFill>
            </a:endParaRPr>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395786" y="2052918"/>
            <a:ext cx="11600596" cy="4195481"/>
          </a:xfrm>
        </p:spPr>
        <p:txBody>
          <a:bodyPr>
            <a:normAutofit/>
          </a:bodyPr>
          <a:lstStyle/>
          <a:p>
            <a:pPr algn="r" rtl="1"/>
            <a:r>
              <a:rPr lang="fa-IR" sz="3600" dirty="0"/>
              <a:t>بله برای مثال انجام اقدامات پزشکی غیرعلمی و بدون اندیکاسیون پزشکی و در مکانی غیر قانونی نظیر انجام سقط جنین عمدی در زیرزمین و باتزریق دوز بالای دارو</a:t>
            </a:r>
          </a:p>
          <a:p>
            <a:pPr marL="0" indent="0" algn="r" rtl="1">
              <a:buNone/>
            </a:pPr>
            <a:r>
              <a:rPr lang="fa-IR" sz="3600" dirty="0"/>
              <a:t> ویا تزریق 10 ویال لیدوکائین حین انجام هایمنورافی در مکانی فاقد امکانات پزشکی</a:t>
            </a:r>
            <a:endParaRPr lang="en-US" sz="3600" dirty="0"/>
          </a:p>
        </p:txBody>
      </p:sp>
    </p:spTree>
    <p:extLst>
      <p:ext uri="{BB962C8B-B14F-4D97-AF65-F5344CB8AC3E}">
        <p14:creationId xmlns:p14="http://schemas.microsoft.com/office/powerpoint/2010/main" val="3150801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a:xfrm>
            <a:off x="3594031" y="56926"/>
            <a:ext cx="5045005" cy="830172"/>
          </a:xfrm>
        </p:spPr>
        <p:txBody>
          <a:bodyPr/>
          <a:lstStyle/>
          <a:p>
            <a:pPr algn="ctr" rtl="1"/>
            <a:r>
              <a:rPr lang="fa-IR" b="1" dirty="0"/>
              <a:t>قتل غیر عمد</a:t>
            </a:r>
            <a:br>
              <a:rPr lang="fa-IR" b="1" dirty="0"/>
            </a:br>
            <a:endParaRPr lang="en-US" dirty="0"/>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177422" y="627798"/>
            <a:ext cx="11873552" cy="5620602"/>
          </a:xfrm>
        </p:spPr>
        <p:txBody>
          <a:bodyPr>
            <a:normAutofit fontScale="92500"/>
          </a:bodyPr>
          <a:lstStyle/>
          <a:p>
            <a:pPr algn="r" rtl="1"/>
            <a:r>
              <a:rPr lang="fa-IR" sz="2400" dirty="0"/>
              <a:t>این نوع قتل دارای سه حالت است:</a:t>
            </a:r>
          </a:p>
          <a:p>
            <a:pPr algn="r" rtl="1"/>
            <a:r>
              <a:rPr lang="fa-IR" sz="2400" dirty="0"/>
              <a:t>حالت اول؛ حالتی است که شخص قصد کشتن شخص دیگری را ندارد اما قصد فعل یعنی قصد انجام رفتاری را دارد اما آن فعل و رفتار صورت گرفته به لحاظ عرفی کشنده نیست. مثل آنچه که در تصادفات رانندگی رخ می‌دهد. شخص الف (راننده) قصد کشتن شخص ب (عابر پیاده) را ندارد، رفتار و فعل او (رانندگی) به لحاظ عرفی کشنده نیست اما تقصیر راننده مثلا داشتن سرعت زیاد سبب مرگ عابر می‌شود. این نوع قتل، شبه عمد است. مثال دیگر قتل ناشی از اشتباهات پزشکی است که پزشک قصد کشتن بیمار را ندارد، عمل او هم به لحاظ عرفی کشنده نیست اما در اثر تقصیر، بیمار کشته می‌شود. بدیهی است که هر زمان عمل مرتکب به لحاظ عرفی کشنده باشد نوع قتل هم تغییر می‌کند و عمدی می‌شود.</a:t>
            </a:r>
          </a:p>
          <a:p>
            <a:pPr algn="r" rtl="1"/>
            <a:r>
              <a:rPr lang="fa-IR" sz="2400" dirty="0"/>
              <a:t>حالت دوم؛ حالتی است که شخص نسبت به موضوع جهل داشته باشد. مثلا شخص الف می‌خواسته رفتاری را نسبت به یک شیء یا یک حیوان انجام دهد، بعدا مشخص می‌شود که اشتباه کرده و موضوع در حقیقت انسان بوده نه شیء یا حیوان. در اینجا نسبت به مقتول نه قصد کشتن او را داشته و نه رفتارش به لحاظ عرفی کشنده بوده بلکه صرفا نسبت به موضوع جاهل بوده و اشتباه کرده است. بدیهی است که اگر قصد کشتن داشته یا رفتارش کشنده باشد، قتل واقع شده عمدی است.</a:t>
            </a:r>
          </a:p>
          <a:p>
            <a:pPr algn="r" rtl="1"/>
            <a:r>
              <a:rPr lang="fa-IR" sz="2400" dirty="0"/>
              <a:t>حالت سوم؛ شبیه حالت اول است. یعنی حالتی که شخص مرتکب تقصیر می‌شود. اعم از اینکه بی‌احتیاطی کند. بی‌مبالاتی کند. مقررات را رعایت نکند. یا در عمل خود مهارت نداشته باشد. آنچه که باعث شبه عمد شدن عمل شخص می‌شود، آن است که قصد کشتن ندارد و رفتارش هم به لحاظ عرفی کشنده نیست. همانند مثال تصادفات رانندگی.</a:t>
            </a:r>
          </a:p>
          <a:p>
            <a:pPr marL="0" indent="0" algn="r" rtl="1">
              <a:buNone/>
            </a:pPr>
            <a:endParaRPr lang="en-US" sz="2400" dirty="0"/>
          </a:p>
        </p:txBody>
      </p:sp>
    </p:spTree>
    <p:extLst>
      <p:ext uri="{BB962C8B-B14F-4D97-AF65-F5344CB8AC3E}">
        <p14:creationId xmlns:p14="http://schemas.microsoft.com/office/powerpoint/2010/main" val="2033908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286603" y="545910"/>
            <a:ext cx="11905397" cy="5702489"/>
          </a:xfrm>
        </p:spPr>
        <p:txBody>
          <a:bodyPr>
            <a:normAutofit/>
          </a:bodyPr>
          <a:lstStyle/>
          <a:p>
            <a:pPr algn="r" rtl="1"/>
            <a:r>
              <a:rPr lang="fa-IR" sz="4000" b="1" dirty="0"/>
              <a:t>مجازات جرم قتل شبه عمد</a:t>
            </a:r>
          </a:p>
          <a:p>
            <a:pPr algn="r" rtl="1"/>
            <a:r>
              <a:rPr lang="fa-IR" sz="4000" dirty="0"/>
              <a:t>از آن جایی که این نوع قتل عمدی نیست، پس مستوجب قصاص نیست. و مجازات در نظر گرفته شده برای آن پرداخت دیه توسط خود مرتکب است. البته در خصوص اینکه آیا مرتکب زندانی هم می‌شود یا نه، اختلاف عقیده داریم اما دست‌کم در مورد قتل غیر عمد ناشی از تصادفات رانندگی مرتکب علاوه بر پرداخت دیه، مجازات حبس نیز دارد. در سایر مصادیق حکم به پرداخت دیه توسط مرتکب، قطعی و حتمی است.</a:t>
            </a:r>
          </a:p>
          <a:p>
            <a:pPr marL="0" indent="0" algn="r" rtl="1">
              <a:buNone/>
            </a:pPr>
            <a:endParaRPr lang="en-US" sz="4000" dirty="0"/>
          </a:p>
        </p:txBody>
      </p:sp>
    </p:spTree>
    <p:extLst>
      <p:ext uri="{BB962C8B-B14F-4D97-AF65-F5344CB8AC3E}">
        <p14:creationId xmlns:p14="http://schemas.microsoft.com/office/powerpoint/2010/main" val="352225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p:txBody>
          <a:bodyPr/>
          <a:lstStyle/>
          <a:p>
            <a:pPr algn="r" rtl="1"/>
            <a:r>
              <a:rPr lang="fa-IR" dirty="0"/>
              <a:t>تعریف قصور پزشکی</a:t>
            </a:r>
            <a:endParaRPr lang="en-US" dirty="0"/>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p:txBody>
          <a:bodyPr>
            <a:normAutofit/>
          </a:bodyPr>
          <a:lstStyle/>
          <a:p>
            <a:pPr algn="r" rtl="1"/>
            <a:r>
              <a:rPr lang="fa-IR" sz="3200" dirty="0"/>
              <a:t>هرگاه کادر درمان در هر مرحله از اقدامات تشخیصی و درمانی مرتکب خطا شوند و این خطا سبب اسیب رساندن به بیمار گردد این موضوع قصور تلقی می شود و دارای تبعات قانونی متعددی است </a:t>
            </a:r>
            <a:endParaRPr lang="en-US" sz="3200" dirty="0"/>
          </a:p>
        </p:txBody>
      </p:sp>
    </p:spTree>
    <p:extLst>
      <p:ext uri="{BB962C8B-B14F-4D97-AF65-F5344CB8AC3E}">
        <p14:creationId xmlns:p14="http://schemas.microsoft.com/office/powerpoint/2010/main" val="3179030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368490" y="204716"/>
            <a:ext cx="11627892" cy="6043683"/>
          </a:xfrm>
        </p:spPr>
        <p:txBody>
          <a:bodyPr>
            <a:normAutofit fontScale="92500" lnSpcReduction="10000"/>
          </a:bodyPr>
          <a:lstStyle/>
          <a:p>
            <a:pPr marL="0" indent="0" algn="ctr" rtl="1">
              <a:buNone/>
            </a:pPr>
            <a:r>
              <a:rPr lang="fa-IR" sz="2400" b="1" dirty="0"/>
              <a:t>قتل خطای محض</a:t>
            </a:r>
          </a:p>
          <a:p>
            <a:pPr marL="0" indent="0" algn="ctr" rtl="1">
              <a:buNone/>
            </a:pPr>
            <a:endParaRPr lang="fa-IR" sz="2400" b="1" dirty="0"/>
          </a:p>
          <a:p>
            <a:pPr marL="0" indent="0" algn="r" rtl="1">
              <a:buNone/>
            </a:pPr>
            <a:r>
              <a:rPr lang="fa-IR" sz="2400" dirty="0"/>
              <a:t>این نوع از قتل که به عقیده‌ی برخی، زیرگروهِ قتل غیر عمد و به عقیده‌ی برخی دیگر نوم سومی از قتل است، در بسیاری از موارد سبب اشتباه با قتل شبه عمد می‌شود. به طور کلی قتل خطای محض، حالتی است که شخص نه قصد کشتن شخص دیگری را و نه اصلا قصد انجام عمل و رفتاری را دارد اما به طور اشتباهی و خطایی قتلی واقع می‌شود. برای چنین قتلی می‌توان سه حالت بیان کرد.</a:t>
            </a:r>
          </a:p>
          <a:p>
            <a:pPr marL="0" indent="0" algn="r" rtl="1">
              <a:buNone/>
            </a:pPr>
            <a:r>
              <a:rPr lang="fa-IR" sz="2400" dirty="0"/>
              <a:t>حالت اول؛ وقتی قتل در حال خواب یا بیهوشی واقع می‌شود. مثلا شخص الف در اثر غلتیدن در خواب باعث مرگ شخص ب می‌شود.</a:t>
            </a:r>
          </a:p>
          <a:p>
            <a:pPr marL="0" indent="0" algn="r" rtl="1">
              <a:buNone/>
            </a:pPr>
            <a:r>
              <a:rPr lang="fa-IR" sz="2400" dirty="0"/>
              <a:t>حالت دوم؛ قتل توسط صغیر یا مجنون واقع شود. مثلا یک کودک یا یک شخص دیوانه مرتکب انجام قتل روی شخص دیگری شوند.</a:t>
            </a:r>
          </a:p>
          <a:p>
            <a:pPr marL="0" indent="0" algn="r" rtl="1">
              <a:buNone/>
            </a:pPr>
            <a:r>
              <a:rPr lang="fa-IR" sz="2400" dirty="0"/>
              <a:t>حالت سوم؛ در واقع همان تعریف جرمِ قتلِ خطاست. یعنی حالتی که شخص نه قصد انجام رفتار و عملی را داشته و نه قصد کشتن دارد. اما در اثر اشتباه و خطا قتلی رخ می‌دهد. مثل حالتی که شخص الف تیری را به قصد شکار رها کرده اما به یک انسان برخورد می‌کند. ممکن است بین این حالت با حالت دوم از قتل شبه عمد خلطی رخ دهد اما باید توجه داشت که در قتل شبه عمد قاتل قصدِ فعل، یعنی قصد انجام رفتاری را دارد اما نسبت به موضوع جاهل است. اما در این حالت مرتکب قصد هیچ‌گونه رفتار و فعلی را ندارد و در اثر اشتباه قتل واقع شده است. البته کاملا بدیهی است که اگر رفتار مرتکب به لحاظ عرفی کشنده باشد و شخص هم بر کشنده بودن رفتارش علم داشته باشد، قتل واقع شده عمدی است.</a:t>
            </a:r>
          </a:p>
          <a:p>
            <a:pPr marL="0" indent="0" algn="r" rtl="1">
              <a:buNone/>
            </a:pPr>
            <a:endParaRPr lang="en-US" sz="2400" dirty="0"/>
          </a:p>
        </p:txBody>
      </p:sp>
    </p:spTree>
    <p:extLst>
      <p:ext uri="{BB962C8B-B14F-4D97-AF65-F5344CB8AC3E}">
        <p14:creationId xmlns:p14="http://schemas.microsoft.com/office/powerpoint/2010/main" val="4149422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327546" y="627798"/>
            <a:ext cx="11864454" cy="5620602"/>
          </a:xfrm>
        </p:spPr>
        <p:txBody>
          <a:bodyPr>
            <a:normAutofit/>
          </a:bodyPr>
          <a:lstStyle/>
          <a:p>
            <a:pPr marL="0" indent="0" algn="ctr" rtl="1">
              <a:buNone/>
            </a:pPr>
            <a:r>
              <a:rPr lang="fa-IR" sz="3200" b="1" dirty="0"/>
              <a:t>مجازات جرم قتل خطای محض</a:t>
            </a:r>
          </a:p>
          <a:p>
            <a:pPr marL="0" indent="0" algn="ctr" rtl="1">
              <a:buNone/>
            </a:pPr>
            <a:endParaRPr lang="fa-IR" sz="3200" b="1" dirty="0"/>
          </a:p>
          <a:p>
            <a:pPr marL="0" indent="0" algn="r" rtl="1">
              <a:buNone/>
            </a:pPr>
            <a:r>
              <a:rPr lang="fa-IR" sz="3200" dirty="0"/>
              <a:t>قتلِ خطا همانند قتل شبه عمد مستوجب پرداخت دیه است. با این تفاوت که در شبه عمد دیه توسط خود مرتکب پرداخت می‌شود اما در خطای محض، عاقله‌ی مرتکب، ملزم به پرداخت دیه هستند. عاقله عبارت است از بستگان و خویشان ذکورِ (مرد) نسبی قاتل به ترتیبِ طبقاتِ ارث. مثل پدر، پدر بزرگ، فرزند پسر، برادر، عمو، دایی و … . مبنای پرداخت دیه توسط این افراد در قتل خطای محض فقه است</a:t>
            </a:r>
          </a:p>
          <a:p>
            <a:pPr marL="0" indent="0" algn="r" rtl="1">
              <a:buNone/>
            </a:pPr>
            <a:endParaRPr lang="en-US" sz="3200" dirty="0"/>
          </a:p>
        </p:txBody>
      </p:sp>
    </p:spTree>
    <p:extLst>
      <p:ext uri="{BB962C8B-B14F-4D97-AF65-F5344CB8AC3E}">
        <p14:creationId xmlns:p14="http://schemas.microsoft.com/office/powerpoint/2010/main" val="563567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p:txBody>
          <a:bodyPr/>
          <a:lstStyle/>
          <a:p>
            <a:pPr algn="r" rtl="1"/>
            <a:r>
              <a:rPr lang="fa-IR" dirty="0"/>
              <a:t>مجازات خطای پزشکی</a:t>
            </a:r>
            <a:endParaRPr lang="en-US" dirty="0"/>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646111" y="1331259"/>
            <a:ext cx="11241089" cy="4195481"/>
          </a:xfrm>
        </p:spPr>
        <p:txBody>
          <a:bodyPr>
            <a:normAutofit/>
          </a:bodyPr>
          <a:lstStyle/>
          <a:p>
            <a:pPr algn="r" rtl="1"/>
            <a:r>
              <a:rPr lang="fa-IR" sz="3200" dirty="0"/>
              <a:t>در مواردی که بیمار از نظر جسمی یا روحی اسیب ندیده باشد خطای پزشکی در واقع دارای مجازاتهای اداری است که توسط قوانین سازمان نظام پزشکی تدوین شده است و شامل بندهای مختلفی است که  در ذیل اشاره به انها می شود:</a:t>
            </a:r>
            <a:endParaRPr lang="en-US" sz="3200" dirty="0"/>
          </a:p>
        </p:txBody>
      </p:sp>
      <p:pic>
        <p:nvPicPr>
          <p:cNvPr id="5" name="Picture 4">
            <a:extLst>
              <a:ext uri="{FF2B5EF4-FFF2-40B4-BE49-F238E27FC236}">
                <a16:creationId xmlns:a16="http://schemas.microsoft.com/office/drawing/2014/main" id="{BFC1D8A4-E5A0-4400-B067-5593D2367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1" y="3065683"/>
            <a:ext cx="7397353" cy="3792318"/>
          </a:xfrm>
          <a:prstGeom prst="rect">
            <a:avLst/>
          </a:prstGeom>
        </p:spPr>
      </p:pic>
    </p:spTree>
    <p:extLst>
      <p:ext uri="{BB962C8B-B14F-4D97-AF65-F5344CB8AC3E}">
        <p14:creationId xmlns:p14="http://schemas.microsoft.com/office/powerpoint/2010/main" val="763428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109182" y="1"/>
            <a:ext cx="11846257" cy="6673754"/>
          </a:xfrm>
        </p:spPr>
        <p:txBody>
          <a:bodyPr>
            <a:normAutofit/>
          </a:bodyPr>
          <a:lstStyle/>
          <a:p>
            <a:pPr marL="0" indent="0" algn="r" rtl="1">
              <a:buNone/>
            </a:pPr>
            <a:r>
              <a:rPr lang="fa-IR" sz="2800" b="1" dirty="0"/>
              <a:t>الف – </a:t>
            </a:r>
            <a:r>
              <a:rPr lang="fa-IR" sz="2800" dirty="0"/>
              <a:t>تذكریا توبیخ شفاهی درحضورهیات مدیره نظام پزشكی محل</a:t>
            </a:r>
          </a:p>
          <a:p>
            <a:pPr marL="0" indent="0" algn="r" rtl="1">
              <a:buNone/>
            </a:pPr>
            <a:r>
              <a:rPr lang="fa-IR" sz="2800" b="1" dirty="0"/>
              <a:t>ب –</a:t>
            </a:r>
            <a:r>
              <a:rPr lang="fa-IR" sz="2800" dirty="0"/>
              <a:t> اخطاریا توبیخ كتبی با درج در پرونده نظام پزشكی محل</a:t>
            </a:r>
          </a:p>
          <a:p>
            <a:pPr marL="0" indent="0" algn="r" rtl="1">
              <a:buNone/>
            </a:pPr>
            <a:r>
              <a:rPr lang="fa-IR" sz="2800" b="1" dirty="0"/>
              <a:t>ج-</a:t>
            </a:r>
            <a:r>
              <a:rPr lang="fa-IR" sz="2800" dirty="0"/>
              <a:t> توبیخ كتبی با درج درپرونده نظام پزشكی ونشریه نظام پزشكی محل یا ابلاغ رای در تابلو اعلانات نظام پزشكی محل</a:t>
            </a:r>
          </a:p>
          <a:p>
            <a:pPr marL="0" indent="0" algn="r" rtl="1">
              <a:buNone/>
            </a:pPr>
            <a:r>
              <a:rPr lang="fa-IR" sz="2800" b="1" dirty="0"/>
              <a:t>د –</a:t>
            </a:r>
            <a:r>
              <a:rPr lang="fa-IR" sz="2800" dirty="0"/>
              <a:t> محرومیت ازاشتغال به حرفه های پزشكی وابسته از سه ماه تا یك سال درمحل ارتكاب تخلف</a:t>
            </a:r>
          </a:p>
          <a:p>
            <a:pPr marL="0" indent="0" algn="r" rtl="1">
              <a:buNone/>
            </a:pPr>
            <a:r>
              <a:rPr lang="fa-IR" sz="2800" b="1" dirty="0"/>
              <a:t>ه_</a:t>
            </a:r>
            <a:r>
              <a:rPr lang="fa-IR" sz="2800" dirty="0"/>
              <a:t> محرومیت از اشتغال به حرفه های پزشكی وابسته از سه ماه تایك سال درتمام كشور</a:t>
            </a:r>
          </a:p>
          <a:p>
            <a:pPr marL="0" indent="0" algn="r" rtl="1">
              <a:buNone/>
            </a:pPr>
            <a:r>
              <a:rPr lang="fa-IR" sz="2800" b="1" dirty="0"/>
              <a:t>و –</a:t>
            </a:r>
            <a:r>
              <a:rPr lang="fa-IR" sz="2800" dirty="0"/>
              <a:t> محرومیت از اشتغال به حرفه های پزشكی از بیش از یك سال تاپنج سال درتمام كشور</a:t>
            </a:r>
          </a:p>
          <a:p>
            <a:pPr marL="0" indent="0" algn="r" rtl="1">
              <a:buNone/>
            </a:pPr>
            <a:r>
              <a:rPr lang="fa-IR" sz="2800" b="1" dirty="0"/>
              <a:t>ز- </a:t>
            </a:r>
            <a:r>
              <a:rPr lang="fa-IR" sz="2800" dirty="0"/>
              <a:t>محرومیت دائم از اشتغال به حرفه های پزشكی وابسته درتمام كشور</a:t>
            </a:r>
          </a:p>
          <a:p>
            <a:pPr marL="0" indent="0" algn="r" rtl="1">
              <a:buNone/>
            </a:pPr>
            <a:r>
              <a:rPr lang="fa-IR" sz="2800" b="1" dirty="0"/>
              <a:t>تذكر:</a:t>
            </a:r>
            <a:r>
              <a:rPr lang="fa-IR" sz="2800" dirty="0"/>
              <a:t> درمواردی كه رأی قطعی به محرومیت از اشتغال به امورپزشكی وحرفه های وابسته صادرمی شود ، اشتغال محكوم علیه حرفه های یادشده درمدت محرومیت دربخشهای خصوصی ، عمومی ، دولتی ویاخیریه ممنوع است.</a:t>
            </a:r>
          </a:p>
          <a:p>
            <a:pPr marL="0" indent="0" algn="r" rtl="1">
              <a:buNone/>
            </a:pPr>
            <a:endParaRPr lang="en-US" sz="2800" dirty="0"/>
          </a:p>
        </p:txBody>
      </p:sp>
    </p:spTree>
    <p:extLst>
      <p:ext uri="{BB962C8B-B14F-4D97-AF65-F5344CB8AC3E}">
        <p14:creationId xmlns:p14="http://schemas.microsoft.com/office/powerpoint/2010/main" val="1695211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9F8CEAF1-694D-4325-9287-A5F4501CCE6B}"/>
              </a:ext>
            </a:extLst>
          </p:cNvPr>
          <p:cNvSpPr>
            <a:spLocks noGrp="1" noChangeArrowheads="1"/>
          </p:cNvSpPr>
          <p:nvPr>
            <p:ph type="ctrTitle"/>
          </p:nvPr>
        </p:nvSpPr>
        <p:spPr>
          <a:xfrm>
            <a:off x="2133600" y="2971800"/>
            <a:ext cx="7772400" cy="1143000"/>
          </a:xfrm>
        </p:spPr>
        <p:txBody>
          <a:bodyPr/>
          <a:lstStyle/>
          <a:p>
            <a:pPr eaLnBrk="1" hangingPunct="1">
              <a:defRPr/>
            </a:pPr>
            <a:r>
              <a:rPr lang="en-US" sz="4000">
                <a:effectLst>
                  <a:outerShdw blurRad="38100" dist="38100" dir="2700000" algn="tl">
                    <a:srgbClr val="000000"/>
                  </a:outerShdw>
                </a:effectLst>
              </a:rPr>
              <a:t>“Physicians and nurses need to accept the notion that error is an inevitable accompaniment of the human condition, even among conscientious professionals with high standards.  Errors must be accepted as evidence of system flaws not character flaws.”</a:t>
            </a:r>
          </a:p>
        </p:txBody>
      </p:sp>
      <p:sp>
        <p:nvSpPr>
          <p:cNvPr id="182275" name="Text Box 4">
            <a:extLst>
              <a:ext uri="{FF2B5EF4-FFF2-40B4-BE49-F238E27FC236}">
                <a16:creationId xmlns:a16="http://schemas.microsoft.com/office/drawing/2014/main" id="{E12CECF1-C179-4D45-B38C-5B3B2B2C5967}"/>
              </a:ext>
            </a:extLst>
          </p:cNvPr>
          <p:cNvSpPr txBox="1">
            <a:spLocks noChangeArrowheads="1"/>
          </p:cNvSpPr>
          <p:nvPr/>
        </p:nvSpPr>
        <p:spPr bwMode="auto">
          <a:xfrm>
            <a:off x="8458200" y="6324600"/>
            <a:ext cx="1066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defTabSz="914400" fontAlgn="base">
              <a:spcBef>
                <a:spcPct val="50000"/>
              </a:spcBef>
              <a:spcAft>
                <a:spcPct val="0"/>
              </a:spcAft>
              <a:buNone/>
            </a:pPr>
            <a:r>
              <a:rPr lang="en-US" altLang="en-US" sz="1200">
                <a:solidFill>
                  <a:srgbClr val="FFFFFF"/>
                </a:solidFill>
              </a:rPr>
              <a:t>Leape, 1994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052D-4264-4425-8E2F-DE35A24C3273}"/>
              </a:ext>
            </a:extLst>
          </p:cNvPr>
          <p:cNvSpPr>
            <a:spLocks noGrp="1"/>
          </p:cNvSpPr>
          <p:nvPr>
            <p:ph type="title"/>
          </p:nvPr>
        </p:nvSpPr>
        <p:spPr/>
        <p:txBody>
          <a:bodyPr/>
          <a:lstStyle/>
          <a:p>
            <a:pPr algn="r" rtl="1"/>
            <a:r>
              <a:rPr lang="fa-IR" dirty="0"/>
              <a:t>تفاوت بین خطا و قصور پزشکی</a:t>
            </a:r>
            <a:endParaRPr lang="en-US" dirty="0"/>
          </a:p>
        </p:txBody>
      </p:sp>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281354" y="1575582"/>
            <a:ext cx="11563643" cy="4672817"/>
          </a:xfrm>
        </p:spPr>
        <p:txBody>
          <a:bodyPr>
            <a:normAutofit/>
          </a:bodyPr>
          <a:lstStyle/>
          <a:p>
            <a:pPr algn="r" rtl="1"/>
            <a:r>
              <a:rPr lang="fa-IR" sz="3600" dirty="0"/>
              <a:t>این دو با هم فرق دارند زیرا اگر یک خطا </a:t>
            </a:r>
            <a:r>
              <a:rPr lang="en-US" sz="3600" dirty="0"/>
              <a:t>error</a:t>
            </a:r>
            <a:r>
              <a:rPr lang="fa-IR" sz="3600" dirty="0"/>
              <a:t> توسط کادر درمان در هر مرحله ای رخ بدهد اما منجر به اسیب </a:t>
            </a:r>
            <a:r>
              <a:rPr lang="en-US" sz="3600" dirty="0"/>
              <a:t>injury</a:t>
            </a:r>
            <a:r>
              <a:rPr lang="fa-IR" sz="3600" dirty="0"/>
              <a:t> در بیمار نشود فقط یک خطا است و قصور تلقی نمی شود ولی اگر سبب هرگونه اسیب (اعم از جسمی یا روانی) در بیمار شود این قصور </a:t>
            </a:r>
            <a:r>
              <a:rPr lang="en-US" sz="3600" dirty="0"/>
              <a:t>malpractice</a:t>
            </a:r>
            <a:r>
              <a:rPr lang="fa-IR" sz="3600" dirty="0"/>
              <a:t> تلقی می شود</a:t>
            </a:r>
          </a:p>
          <a:p>
            <a:pPr algn="r" rtl="1"/>
            <a:r>
              <a:rPr lang="fa-IR" sz="3600" dirty="0"/>
              <a:t>از نظر قانونی مجازاتهای خطای پزشکی با قصور پزشکی فرق می کند</a:t>
            </a:r>
            <a:endParaRPr lang="en-US" sz="3600" dirty="0"/>
          </a:p>
        </p:txBody>
      </p:sp>
    </p:spTree>
    <p:extLst>
      <p:ext uri="{BB962C8B-B14F-4D97-AF65-F5344CB8AC3E}">
        <p14:creationId xmlns:p14="http://schemas.microsoft.com/office/powerpoint/2010/main" val="3163707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56885CB-1F22-4BBC-8F43-FF3FCAC334CA}"/>
              </a:ext>
            </a:extLst>
          </p:cNvPr>
          <p:cNvSpPr>
            <a:spLocks noGrp="1"/>
          </p:cNvSpPr>
          <p:nvPr>
            <p:ph idx="1"/>
          </p:nvPr>
        </p:nvSpPr>
        <p:spPr>
          <a:xfrm>
            <a:off x="295422" y="1040044"/>
            <a:ext cx="10612561" cy="4195481"/>
          </a:xfrm>
        </p:spPr>
        <p:txBody>
          <a:bodyPr>
            <a:normAutofit lnSpcReduction="10000"/>
          </a:bodyPr>
          <a:lstStyle/>
          <a:p>
            <a:pPr marL="0" indent="0" algn="r" rtl="1">
              <a:buNone/>
            </a:pPr>
            <a:r>
              <a:rPr lang="fa-IR" sz="3600" dirty="0"/>
              <a:t>براي اثبات قصور پزشکی  چهار شرط لازم است كه عبارتند از:</a:t>
            </a:r>
          </a:p>
          <a:p>
            <a:pPr marL="0" indent="0" algn="r" rtl="1">
              <a:buNone/>
            </a:pPr>
            <a:endParaRPr lang="fa-IR" sz="3600" dirty="0"/>
          </a:p>
          <a:p>
            <a:pPr marL="0" indent="0" algn="r" rtl="1">
              <a:buNone/>
            </a:pPr>
            <a:r>
              <a:rPr lang="fa-IR" sz="3600" dirty="0"/>
              <a:t>1- وظيفه مراقبت برعهده پرسنل بهداشتي گذاشته شده باشد.</a:t>
            </a:r>
          </a:p>
          <a:p>
            <a:pPr marL="0" indent="0" algn="r" rtl="1">
              <a:buNone/>
            </a:pPr>
            <a:r>
              <a:rPr lang="fa-IR" sz="3600" dirty="0"/>
              <a:t>2- اعمال عملكرد نامناسب و نارسايي در انجام مراقبت در حد استاندارد باشد.</a:t>
            </a:r>
          </a:p>
          <a:p>
            <a:pPr marL="0" indent="0" algn="r" rtl="1">
              <a:buNone/>
            </a:pPr>
            <a:r>
              <a:rPr lang="fa-IR" sz="3600" dirty="0"/>
              <a:t>3- بيمار دچار آسيب شده باشد.</a:t>
            </a:r>
          </a:p>
          <a:p>
            <a:pPr marL="0" indent="0" algn="r" rtl="1">
              <a:buNone/>
            </a:pPr>
            <a:r>
              <a:rPr lang="fa-IR" sz="3600" dirty="0"/>
              <a:t>4- آسيب وارده به بيمار ناشي از خطای پرسنل بهداشتي و پزشك باشد.</a:t>
            </a:r>
          </a:p>
          <a:p>
            <a:pPr marL="0" indent="0" algn="r">
              <a:buNone/>
            </a:pPr>
            <a:endParaRPr lang="en-US" sz="3600" dirty="0"/>
          </a:p>
        </p:txBody>
      </p:sp>
    </p:spTree>
    <p:extLst>
      <p:ext uri="{BB962C8B-B14F-4D97-AF65-F5344CB8AC3E}">
        <p14:creationId xmlns:p14="http://schemas.microsoft.com/office/powerpoint/2010/main" val="557822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a:extLst>
              <a:ext uri="{FF2B5EF4-FFF2-40B4-BE49-F238E27FC236}">
                <a16:creationId xmlns:a16="http://schemas.microsoft.com/office/drawing/2014/main" id="{E928EBF7-5FE6-4094-89B2-918F6A2C23B6}"/>
              </a:ext>
            </a:extLst>
          </p:cNvPr>
          <p:cNvSpPr>
            <a:spLocks noGrp="1" noChangeArrowheads="1"/>
          </p:cNvSpPr>
          <p:nvPr>
            <p:ph type="ctrTitle"/>
          </p:nvPr>
        </p:nvSpPr>
        <p:spPr>
          <a:xfrm>
            <a:off x="2208213" y="333376"/>
            <a:ext cx="7772400" cy="147002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nchorCtr="0"/>
          <a:lstStyle/>
          <a:p>
            <a:pPr>
              <a:spcBef>
                <a:spcPts val="500"/>
              </a:spcBef>
              <a:spcAft>
                <a:spcPts val="500"/>
              </a:spcAft>
              <a:defRPr/>
            </a:pPr>
            <a:r>
              <a:rPr lang="ar-SA" sz="6000" b="1">
                <a:solidFill>
                  <a:srgbClr val="FFFF99"/>
                </a:solidFill>
                <a:latin typeface="Times New Roman" pitchFamily="18" charset="0"/>
                <a:cs typeface="Zar" pitchFamily="2" charset="-78"/>
              </a:rPr>
              <a:t>انواع قصور پزشكي:</a:t>
            </a:r>
          </a:p>
        </p:txBody>
      </p:sp>
      <p:sp>
        <p:nvSpPr>
          <p:cNvPr id="408579" name="Rectangle 3">
            <a:extLst>
              <a:ext uri="{FF2B5EF4-FFF2-40B4-BE49-F238E27FC236}">
                <a16:creationId xmlns:a16="http://schemas.microsoft.com/office/drawing/2014/main" id="{3594D6B9-1AAC-40F6-991D-EB9B9F1C54D2}"/>
              </a:ext>
            </a:extLst>
          </p:cNvPr>
          <p:cNvSpPr>
            <a:spLocks noGrp="1" noChangeArrowheads="1"/>
          </p:cNvSpPr>
          <p:nvPr>
            <p:ph type="subTitle" idx="1"/>
          </p:nvPr>
        </p:nvSpPr>
        <p:spPr>
          <a:xfrm>
            <a:off x="2286000" y="1771651"/>
            <a:ext cx="7481888" cy="4321175"/>
          </a:xfrm>
        </p:spPr>
        <p:txBody>
          <a:bodyPr/>
          <a:lstStyle/>
          <a:p>
            <a:pPr marL="609600" indent="-609600" algn="r" rtl="1">
              <a:lnSpc>
                <a:spcPct val="120000"/>
              </a:lnSpc>
              <a:buFont typeface="Wingdings" pitchFamily="2" charset="2"/>
              <a:buChar char="Ø"/>
              <a:defRPr/>
            </a:pPr>
            <a:r>
              <a:rPr lang="ar-SA" sz="4800" b="1" dirty="0">
                <a:solidFill>
                  <a:srgbClr val="FF7C80"/>
                </a:solidFill>
                <a:latin typeface="Times New Roman" pitchFamily="18" charset="0"/>
                <a:cs typeface="Zar" pitchFamily="2" charset="-78"/>
              </a:rPr>
              <a:t>بي مبالاتي</a:t>
            </a:r>
          </a:p>
          <a:p>
            <a:pPr marL="609600" indent="-609600" algn="r" rtl="1">
              <a:lnSpc>
                <a:spcPct val="120000"/>
              </a:lnSpc>
              <a:buFont typeface="Wingdings" pitchFamily="2" charset="2"/>
              <a:buChar char="Ø"/>
              <a:defRPr/>
            </a:pPr>
            <a:r>
              <a:rPr lang="ar-SA" sz="4800" b="1" dirty="0">
                <a:solidFill>
                  <a:srgbClr val="FF7C80"/>
                </a:solidFill>
                <a:latin typeface="Times New Roman" pitchFamily="18" charset="0"/>
                <a:cs typeface="Zar" pitchFamily="2" charset="-78"/>
              </a:rPr>
              <a:t>بي احتياطي</a:t>
            </a:r>
          </a:p>
          <a:p>
            <a:pPr marL="609600" indent="-609600" algn="r" rtl="1">
              <a:lnSpc>
                <a:spcPct val="120000"/>
              </a:lnSpc>
              <a:buFont typeface="Wingdings" pitchFamily="2" charset="2"/>
              <a:buChar char="Ø"/>
              <a:defRPr/>
            </a:pPr>
            <a:r>
              <a:rPr lang="ar-SA" sz="4800" b="1" dirty="0">
                <a:solidFill>
                  <a:srgbClr val="FF7C80"/>
                </a:solidFill>
                <a:latin typeface="Times New Roman" pitchFamily="18" charset="0"/>
                <a:cs typeface="Zar" pitchFamily="2" charset="-78"/>
              </a:rPr>
              <a:t>عدم مهارت</a:t>
            </a:r>
          </a:p>
          <a:p>
            <a:pPr marL="609600" indent="-609600" algn="r" rtl="1">
              <a:lnSpc>
                <a:spcPct val="120000"/>
              </a:lnSpc>
              <a:buFont typeface="Wingdings" pitchFamily="2" charset="2"/>
              <a:buChar char="Ø"/>
              <a:defRPr/>
            </a:pPr>
            <a:r>
              <a:rPr lang="ar-SA" sz="4800" b="1" dirty="0">
                <a:solidFill>
                  <a:srgbClr val="FF7C80"/>
                </a:solidFill>
                <a:latin typeface="Times New Roman" pitchFamily="18" charset="0"/>
                <a:cs typeface="Zar" pitchFamily="2" charset="-78"/>
              </a:rPr>
              <a:t>عدم رعايت نظامات دولتي</a:t>
            </a:r>
            <a:endParaRPr lang="en-US" sz="4800" b="1" dirty="0">
              <a:solidFill>
                <a:srgbClr val="FF7C80"/>
              </a:solidFill>
              <a:latin typeface="Times New Roman" pitchFamily="18" charset="0"/>
              <a:cs typeface="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08579">
                                            <p:txEl>
                                              <p:pRg st="0" end="0"/>
                                            </p:txEl>
                                          </p:spTgt>
                                        </p:tgtEl>
                                        <p:attrNameLst>
                                          <p:attrName>style.visibility</p:attrName>
                                        </p:attrNameLst>
                                      </p:cBhvr>
                                      <p:to>
                                        <p:strVal val="visible"/>
                                      </p:to>
                                    </p:set>
                                    <p:anim calcmode="lin" valueType="num">
                                      <p:cBhvr>
                                        <p:cTn id="7" dur="1000" fill="hold"/>
                                        <p:tgtEl>
                                          <p:spTgt spid="40857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0857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0857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08579">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408579">
                                            <p:txEl>
                                              <p:pRg st="1" end="1"/>
                                            </p:txEl>
                                          </p:spTgt>
                                        </p:tgtEl>
                                        <p:attrNameLst>
                                          <p:attrName>style.visibility</p:attrName>
                                        </p:attrNameLst>
                                      </p:cBhvr>
                                      <p:to>
                                        <p:strVal val="visible"/>
                                      </p:to>
                                    </p:set>
                                    <p:anim calcmode="lin" valueType="num">
                                      <p:cBhvr>
                                        <p:cTn id="15" dur="1000" fill="hold"/>
                                        <p:tgtEl>
                                          <p:spTgt spid="408579">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08579">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08579">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408579">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408579">
                                            <p:txEl>
                                              <p:pRg st="2" end="2"/>
                                            </p:txEl>
                                          </p:spTgt>
                                        </p:tgtEl>
                                        <p:attrNameLst>
                                          <p:attrName>style.visibility</p:attrName>
                                        </p:attrNameLst>
                                      </p:cBhvr>
                                      <p:to>
                                        <p:strVal val="visible"/>
                                      </p:to>
                                    </p:set>
                                    <p:anim calcmode="lin" valueType="num">
                                      <p:cBhvr>
                                        <p:cTn id="23" dur="1000" fill="hold"/>
                                        <p:tgtEl>
                                          <p:spTgt spid="408579">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408579">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408579">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408579">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408579">
                                            <p:txEl>
                                              <p:pRg st="3" end="3"/>
                                            </p:txEl>
                                          </p:spTgt>
                                        </p:tgtEl>
                                        <p:attrNameLst>
                                          <p:attrName>style.visibility</p:attrName>
                                        </p:attrNameLst>
                                      </p:cBhvr>
                                      <p:to>
                                        <p:strVal val="visible"/>
                                      </p:to>
                                    </p:set>
                                    <p:anim calcmode="lin" valueType="num">
                                      <p:cBhvr>
                                        <p:cTn id="31" dur="1000" fill="hold"/>
                                        <p:tgtEl>
                                          <p:spTgt spid="408579">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408579">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408579">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408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a:extLst>
              <a:ext uri="{FF2B5EF4-FFF2-40B4-BE49-F238E27FC236}">
                <a16:creationId xmlns:a16="http://schemas.microsoft.com/office/drawing/2014/main" id="{270F6289-8024-4F7C-A0DB-FF6C29BD68AE}"/>
              </a:ext>
            </a:extLst>
          </p:cNvPr>
          <p:cNvSpPr>
            <a:spLocks noGrp="1" noChangeArrowheads="1"/>
          </p:cNvSpPr>
          <p:nvPr>
            <p:ph type="ctrTitle"/>
          </p:nvPr>
        </p:nvSpPr>
        <p:spPr>
          <a:xfrm>
            <a:off x="2208213" y="549276"/>
            <a:ext cx="7772400" cy="147002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nchorCtr="0"/>
          <a:lstStyle/>
          <a:p>
            <a:pPr algn="ctr">
              <a:spcBef>
                <a:spcPts val="500"/>
              </a:spcBef>
              <a:spcAft>
                <a:spcPts val="500"/>
              </a:spcAft>
              <a:defRPr/>
            </a:pPr>
            <a:r>
              <a:rPr lang="fa-IR" b="1" dirty="0">
                <a:solidFill>
                  <a:srgbClr val="FFFF99"/>
                </a:solidFill>
                <a:latin typeface="Times New Roman" pitchFamily="18" charset="0"/>
                <a:cs typeface="Zar" pitchFamily="2" charset="-78"/>
              </a:rPr>
              <a:t>”بي مبالاتي“</a:t>
            </a:r>
          </a:p>
        </p:txBody>
      </p:sp>
      <p:sp>
        <p:nvSpPr>
          <p:cNvPr id="409603" name="Rectangle 3">
            <a:extLst>
              <a:ext uri="{FF2B5EF4-FFF2-40B4-BE49-F238E27FC236}">
                <a16:creationId xmlns:a16="http://schemas.microsoft.com/office/drawing/2014/main" id="{0004A0CF-F550-4D92-AF34-8871CEEDF547}"/>
              </a:ext>
            </a:extLst>
          </p:cNvPr>
          <p:cNvSpPr>
            <a:spLocks noGrp="1" noChangeArrowheads="1"/>
          </p:cNvSpPr>
          <p:nvPr>
            <p:ph type="subTitle" idx="1"/>
          </p:nvPr>
        </p:nvSpPr>
        <p:spPr>
          <a:xfrm>
            <a:off x="1882776" y="1700214"/>
            <a:ext cx="8316913" cy="4681537"/>
          </a:xfrm>
        </p:spPr>
        <p:txBody>
          <a:bodyPr/>
          <a:lstStyle/>
          <a:p>
            <a:pPr algn="ctr" eaLnBrk="1" hangingPunct="1">
              <a:lnSpc>
                <a:spcPct val="140000"/>
              </a:lnSpc>
              <a:defRPr/>
            </a:pPr>
            <a:r>
              <a:rPr lang="ar-SA" sz="4400" dirty="0">
                <a:solidFill>
                  <a:srgbClr val="CCECFF"/>
                </a:solidFill>
                <a:latin typeface="Times New Roman" pitchFamily="18" charset="0"/>
                <a:cs typeface="Zar" pitchFamily="2" charset="-78"/>
              </a:rPr>
              <a:t>پزشك از انجام اعمالي كه در مواجهه با بيمار و بيماري او جزو اعمال پذيرفته شده ضروري بوده اند غفلت نموده است </a:t>
            </a:r>
            <a:r>
              <a:rPr lang="ar-SA" sz="4400" dirty="0">
                <a:solidFill>
                  <a:srgbClr val="FF9999"/>
                </a:solidFill>
                <a:latin typeface="Times New Roman" pitchFamily="18" charset="0"/>
                <a:cs typeface="Zar" pitchFamily="2" charset="-78"/>
              </a:rPr>
              <a:t>يعني اموري كه لازم بوده انجام دهد انجام نداده است.</a:t>
            </a:r>
            <a:endParaRPr lang="en-US" sz="4400" dirty="0">
              <a:solidFill>
                <a:srgbClr val="FF9999"/>
              </a:solidFill>
              <a:latin typeface="Times New Roman" pitchFamily="18" charset="0"/>
              <a:cs typeface="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09603">
                                            <p:txEl>
                                              <p:pRg st="0" end="0"/>
                                            </p:txEl>
                                          </p:spTgt>
                                        </p:tgtEl>
                                        <p:attrNameLst>
                                          <p:attrName>style.visibility</p:attrName>
                                        </p:attrNameLst>
                                      </p:cBhvr>
                                      <p:to>
                                        <p:strVal val="visible"/>
                                      </p:to>
                                    </p:set>
                                    <p:anim calcmode="lin" valueType="num">
                                      <p:cBhvr>
                                        <p:cTn id="7" dur="1000" fill="hold"/>
                                        <p:tgtEl>
                                          <p:spTgt spid="40960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0960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0960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09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86B83-C926-4CB9-973D-7EE17CCA1FC1}"/>
              </a:ext>
            </a:extLst>
          </p:cNvPr>
          <p:cNvSpPr>
            <a:spLocks noGrp="1"/>
          </p:cNvSpPr>
          <p:nvPr>
            <p:ph idx="1"/>
          </p:nvPr>
        </p:nvSpPr>
        <p:spPr>
          <a:xfrm>
            <a:off x="576775" y="1350498"/>
            <a:ext cx="10860259" cy="4897901"/>
          </a:xfrm>
        </p:spPr>
        <p:txBody>
          <a:bodyPr>
            <a:normAutofit/>
          </a:bodyPr>
          <a:lstStyle/>
          <a:p>
            <a:pPr marL="0" indent="0" algn="r" rtl="1">
              <a:buNone/>
            </a:pPr>
            <a:r>
              <a:rPr lang="fa-IR" sz="3200" dirty="0"/>
              <a:t>از مصاديق بارز بي مبالاتي ميتوان به موارد مثالهاي زير اشاره كرد كه عبارتند از:</a:t>
            </a:r>
          </a:p>
          <a:p>
            <a:pPr marL="0" indent="0" algn="r" rtl="1">
              <a:buNone/>
            </a:pPr>
            <a:r>
              <a:rPr lang="fa-IR" sz="3200" dirty="0"/>
              <a:t>انجام ندادن آزمايشات لازم و معمول قبل از عمل يا عدم انجام راديوگرافي قفسه سينه و معاينه نكردن قلب و برنداشتن نوار قلبي قبل از بيهوشي و عدم تعبيه لوله هاي مخصوص در فضاهاي دروني براي خروج ترشحات و خون كه وسيله خوبي براي آگاهي از خونريزي يا ترشح در محل عمل و راهيابي به محيطي است كه در آن جراحي صورت گرفته است.</a:t>
            </a:r>
          </a:p>
          <a:p>
            <a:pPr marL="0" indent="0" algn="r" rtl="1">
              <a:buNone/>
            </a:pPr>
            <a:endParaRPr lang="en-US" sz="3200" dirty="0"/>
          </a:p>
        </p:txBody>
      </p:sp>
    </p:spTree>
    <p:extLst>
      <p:ext uri="{BB962C8B-B14F-4D97-AF65-F5344CB8AC3E}">
        <p14:creationId xmlns:p14="http://schemas.microsoft.com/office/powerpoint/2010/main" val="867256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a:extLst>
              <a:ext uri="{FF2B5EF4-FFF2-40B4-BE49-F238E27FC236}">
                <a16:creationId xmlns:a16="http://schemas.microsoft.com/office/drawing/2014/main" id="{1D5D8790-3176-4FB0-9327-A839597FBA35}"/>
              </a:ext>
            </a:extLst>
          </p:cNvPr>
          <p:cNvSpPr>
            <a:spLocks noGrp="1" noChangeArrowheads="1"/>
          </p:cNvSpPr>
          <p:nvPr>
            <p:ph type="ctrTitle"/>
          </p:nvPr>
        </p:nvSpPr>
        <p:spPr>
          <a:xfrm>
            <a:off x="2208213" y="549276"/>
            <a:ext cx="7772400" cy="147002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nchorCtr="0"/>
          <a:lstStyle/>
          <a:p>
            <a:pPr algn="ctr">
              <a:spcBef>
                <a:spcPts val="500"/>
              </a:spcBef>
              <a:spcAft>
                <a:spcPts val="500"/>
              </a:spcAft>
              <a:defRPr/>
            </a:pPr>
            <a:r>
              <a:rPr lang="fa-IR" b="1" dirty="0">
                <a:solidFill>
                  <a:srgbClr val="FFFF99"/>
                </a:solidFill>
                <a:latin typeface="Times New Roman" pitchFamily="18" charset="0"/>
                <a:cs typeface="Zar" pitchFamily="2" charset="-78"/>
              </a:rPr>
              <a:t>”بي احتياطي“</a:t>
            </a:r>
          </a:p>
        </p:txBody>
      </p:sp>
      <p:sp>
        <p:nvSpPr>
          <p:cNvPr id="411651" name="Rectangle 3">
            <a:extLst>
              <a:ext uri="{FF2B5EF4-FFF2-40B4-BE49-F238E27FC236}">
                <a16:creationId xmlns:a16="http://schemas.microsoft.com/office/drawing/2014/main" id="{382AE1EC-740B-4F89-8CD3-516A5EC7BF78}"/>
              </a:ext>
            </a:extLst>
          </p:cNvPr>
          <p:cNvSpPr>
            <a:spLocks noGrp="1" noChangeArrowheads="1"/>
          </p:cNvSpPr>
          <p:nvPr>
            <p:ph type="subTitle" idx="1"/>
          </p:nvPr>
        </p:nvSpPr>
        <p:spPr>
          <a:xfrm>
            <a:off x="2063750" y="2060575"/>
            <a:ext cx="8064500" cy="4248150"/>
          </a:xfrm>
        </p:spPr>
        <p:txBody>
          <a:bodyPr/>
          <a:lstStyle/>
          <a:p>
            <a:pPr algn="ctr" eaLnBrk="1" hangingPunct="1">
              <a:defRPr/>
            </a:pPr>
            <a:r>
              <a:rPr lang="ar-SA" sz="4800" dirty="0">
                <a:solidFill>
                  <a:srgbClr val="FFCCFF"/>
                </a:solidFill>
                <a:latin typeface="Times New Roman" pitchFamily="18" charset="0"/>
                <a:cs typeface="Zar" pitchFamily="2" charset="-78"/>
              </a:rPr>
              <a:t>طبيب, جراح يا سايرين با انجام اقداماتي در اثر بي توجهي و بي</a:t>
            </a:r>
            <a:r>
              <a:rPr lang="en-US" sz="4800" dirty="0">
                <a:solidFill>
                  <a:srgbClr val="FFCCFF"/>
                </a:solidFill>
                <a:latin typeface="Times New Roman" pitchFamily="18" charset="0"/>
                <a:cs typeface="Zar" pitchFamily="2" charset="-78"/>
              </a:rPr>
              <a:t> </a:t>
            </a:r>
            <a:r>
              <a:rPr lang="ar-SA" sz="4800" dirty="0">
                <a:solidFill>
                  <a:srgbClr val="FFCCFF"/>
                </a:solidFill>
                <a:latin typeface="Times New Roman" pitchFamily="18" charset="0"/>
                <a:cs typeface="Zar" pitchFamily="2" charset="-78"/>
              </a:rPr>
              <a:t>دقتي دچار اشتباه شده اند و در نتيجه بيمار دچار آسيب شده است (</a:t>
            </a:r>
            <a:r>
              <a:rPr lang="ar-SA" sz="4800" dirty="0">
                <a:solidFill>
                  <a:srgbClr val="FFFFCC"/>
                </a:solidFill>
                <a:latin typeface="Times New Roman" pitchFamily="18" charset="0"/>
                <a:cs typeface="Zar" pitchFamily="2" charset="-78"/>
              </a:rPr>
              <a:t>كارهايي انجام داده اند كه نبايد انجام ميشد</a:t>
            </a:r>
            <a:r>
              <a:rPr lang="ar-SA" sz="4800" dirty="0">
                <a:solidFill>
                  <a:srgbClr val="FFCCFF"/>
                </a:solidFill>
                <a:latin typeface="Times New Roman" pitchFamily="18" charset="0"/>
                <a:cs typeface="Zar" pitchFamily="2" charset="-78"/>
              </a:rPr>
              <a:t>).</a:t>
            </a:r>
            <a:endParaRPr lang="en-US" sz="4800" dirty="0">
              <a:solidFill>
                <a:srgbClr val="FFCCFF"/>
              </a:solidFill>
              <a:latin typeface="Times New Roman" pitchFamily="18" charset="0"/>
              <a:cs typeface="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11651">
                                            <p:txEl>
                                              <p:pRg st="0" end="0"/>
                                            </p:txEl>
                                          </p:spTgt>
                                        </p:tgtEl>
                                        <p:attrNameLst>
                                          <p:attrName>style.visibility</p:attrName>
                                        </p:attrNameLst>
                                      </p:cBhvr>
                                      <p:to>
                                        <p:strVal val="visible"/>
                                      </p:to>
                                    </p:set>
                                    <p:anim from="(-#ppt_w/2)" to="(#ppt_x)" calcmode="lin" valueType="num">
                                      <p:cBhvr>
                                        <p:cTn id="7" dur="1200" fill="hold">
                                          <p:stCondLst>
                                            <p:cond delay="0"/>
                                          </p:stCondLst>
                                        </p:cTn>
                                        <p:tgtEl>
                                          <p:spTgt spid="411651">
                                            <p:txEl>
                                              <p:pRg st="0" end="0"/>
                                            </p:txEl>
                                          </p:spTgt>
                                        </p:tgtEl>
                                        <p:attrNameLst>
                                          <p:attrName>ppt_x</p:attrName>
                                        </p:attrNameLst>
                                      </p:cBhvr>
                                    </p:anim>
                                    <p:anim from="0" to="-1.0" calcmode="lin" valueType="num">
                                      <p:cBhvr>
                                        <p:cTn id="8" dur="400" decel="50000" autoRev="1" fill="hold">
                                          <p:stCondLst>
                                            <p:cond delay="1200"/>
                                          </p:stCondLst>
                                        </p:cTn>
                                        <p:tgtEl>
                                          <p:spTgt spid="411651">
                                            <p:txEl>
                                              <p:pRg st="0" end="0"/>
                                            </p:txEl>
                                          </p:spTgt>
                                        </p:tgtEl>
                                        <p:attrNameLst>
                                          <p:attrName>xshear</p:attrName>
                                        </p:attrNameLst>
                                      </p:cBhvr>
                                    </p:anim>
                                    <p:animScale>
                                      <p:cBhvr>
                                        <p:cTn id="9" dur="400" decel="100000" autoRev="1" fill="hold">
                                          <p:stCondLst>
                                            <p:cond delay="1200"/>
                                          </p:stCondLst>
                                        </p:cTn>
                                        <p:tgtEl>
                                          <p:spTgt spid="411651">
                                            <p:txEl>
                                              <p:pRg st="0" end="0"/>
                                            </p:txEl>
                                          </p:spTgt>
                                        </p:tgtEl>
                                      </p:cBhvr>
                                      <p:from x="100000" y="100000"/>
                                      <p:to x="80000" y="100000"/>
                                    </p:animScale>
                                    <p:anim by="(#ppt_h/3+#ppt_w*0.1)" calcmode="lin" valueType="num">
                                      <p:cBhvr additive="sum">
                                        <p:cTn id="10" dur="400" decel="100000" autoRev="1" fill="hold">
                                          <p:stCondLst>
                                            <p:cond delay="1200"/>
                                          </p:stCondLst>
                                        </p:cTn>
                                        <p:tgtEl>
                                          <p:spTgt spid="411651">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a:extLst>
              <a:ext uri="{FF2B5EF4-FFF2-40B4-BE49-F238E27FC236}">
                <a16:creationId xmlns:a16="http://schemas.microsoft.com/office/drawing/2014/main" id="{B4850D03-130C-4789-A7B2-C5FCF6C4B42F}"/>
              </a:ext>
            </a:extLst>
          </p:cNvPr>
          <p:cNvSpPr>
            <a:spLocks noGrp="1" noChangeArrowheads="1"/>
          </p:cNvSpPr>
          <p:nvPr>
            <p:ph type="ctrTitle"/>
          </p:nvPr>
        </p:nvSpPr>
        <p:spPr>
          <a:xfrm>
            <a:off x="3052273" y="333376"/>
            <a:ext cx="6021387" cy="147002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nchorCtr="0"/>
          <a:lstStyle/>
          <a:p>
            <a:pPr algn="ctr">
              <a:spcBef>
                <a:spcPts val="500"/>
              </a:spcBef>
              <a:spcAft>
                <a:spcPts val="500"/>
              </a:spcAft>
              <a:defRPr/>
            </a:pPr>
            <a:r>
              <a:rPr lang="ar-SA" b="1" dirty="0">
                <a:solidFill>
                  <a:srgbClr val="FFFF99"/>
                </a:solidFill>
                <a:latin typeface="Times New Roman" pitchFamily="18" charset="0"/>
                <a:cs typeface="Zar" pitchFamily="2" charset="-78"/>
              </a:rPr>
              <a:t>" عدم مهارت"</a:t>
            </a:r>
          </a:p>
        </p:txBody>
      </p:sp>
      <p:sp>
        <p:nvSpPr>
          <p:cNvPr id="412675" name="Rectangle 3">
            <a:extLst>
              <a:ext uri="{FF2B5EF4-FFF2-40B4-BE49-F238E27FC236}">
                <a16:creationId xmlns:a16="http://schemas.microsoft.com/office/drawing/2014/main" id="{08958985-66E5-4BA7-8017-8FC79880C3CF}"/>
              </a:ext>
            </a:extLst>
          </p:cNvPr>
          <p:cNvSpPr>
            <a:spLocks noGrp="1" noChangeArrowheads="1"/>
          </p:cNvSpPr>
          <p:nvPr>
            <p:ph type="subTitle" idx="1"/>
          </p:nvPr>
        </p:nvSpPr>
        <p:spPr>
          <a:xfrm>
            <a:off x="773723" y="1858744"/>
            <a:ext cx="10578905" cy="4537075"/>
          </a:xfrm>
        </p:spPr>
        <p:txBody>
          <a:bodyPr>
            <a:normAutofit/>
          </a:bodyPr>
          <a:lstStyle/>
          <a:p>
            <a:pPr algn="ctr" rtl="1" eaLnBrk="1" hangingPunct="1">
              <a:lnSpc>
                <a:spcPct val="130000"/>
              </a:lnSpc>
              <a:defRPr/>
            </a:pPr>
            <a:r>
              <a:rPr lang="ar-SA" sz="3200" dirty="0">
                <a:latin typeface="Times New Roman" pitchFamily="18" charset="0"/>
                <a:cs typeface="Zar" pitchFamily="2" charset="-78"/>
              </a:rPr>
              <a:t>ناتواني در انجام اموري تخصصي كه توانايي يا كارايي خاصي لازم دارند. عدم مهارت ممكن است ناشي از تازه كاري و كم تجربگي باشد و يا ناشي از عدم بهره وري كافي از دانش پزشكي ، عدم مهارت ممكن است عملي باشد و يا علمي . به بيان ديگر عدم مهارت يعني:</a:t>
            </a:r>
          </a:p>
          <a:p>
            <a:pPr algn="ctr" rtl="1" eaLnBrk="1" hangingPunct="1">
              <a:lnSpc>
                <a:spcPct val="130000"/>
              </a:lnSpc>
              <a:defRPr/>
            </a:pPr>
            <a:r>
              <a:rPr lang="ar-SA" sz="3200" dirty="0">
                <a:solidFill>
                  <a:srgbClr val="FFFF66"/>
                </a:solidFill>
                <a:latin typeface="Times New Roman" pitchFamily="18" charset="0"/>
                <a:cs typeface="Zar" pitchFamily="2" charset="-78"/>
              </a:rPr>
              <a:t>عدم آشنايي متعارف به اصول و دقايق علمي و فني كار معين</a:t>
            </a:r>
            <a:endParaRPr lang="en-US" sz="3200" dirty="0">
              <a:solidFill>
                <a:srgbClr val="FFFF66"/>
              </a:solidFill>
              <a:latin typeface="Times New Roman" pitchFamily="18" charset="0"/>
              <a:cs typeface="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12675">
                                            <p:txEl>
                                              <p:pRg st="0" end="0"/>
                                            </p:txEl>
                                          </p:spTgt>
                                        </p:tgtEl>
                                        <p:attrNameLst>
                                          <p:attrName>style.visibility</p:attrName>
                                        </p:attrNameLst>
                                      </p:cBhvr>
                                      <p:to>
                                        <p:strVal val="visible"/>
                                      </p:to>
                                    </p:set>
                                    <p:anim calcmode="lin" valueType="num">
                                      <p:cBhvr>
                                        <p:cTn id="7" dur="2000" fill="hold"/>
                                        <p:tgtEl>
                                          <p:spTgt spid="412675">
                                            <p:txEl>
                                              <p:pRg st="0" end="0"/>
                                            </p:txEl>
                                          </p:spTgt>
                                        </p:tgtEl>
                                        <p:attrNameLst>
                                          <p:attrName>ppt_w</p:attrName>
                                        </p:attrNameLst>
                                      </p:cBhvr>
                                      <p:tavLst>
                                        <p:tav tm="0">
                                          <p:val>
                                            <p:strVal val="#ppt_w*0.70"/>
                                          </p:val>
                                        </p:tav>
                                        <p:tav tm="100000">
                                          <p:val>
                                            <p:strVal val="#ppt_w"/>
                                          </p:val>
                                        </p:tav>
                                      </p:tavLst>
                                    </p:anim>
                                    <p:anim calcmode="lin" valueType="num">
                                      <p:cBhvr>
                                        <p:cTn id="8" dur="2000" fill="hold"/>
                                        <p:tgtEl>
                                          <p:spTgt spid="412675">
                                            <p:txEl>
                                              <p:pRg st="0" end="0"/>
                                            </p:txEl>
                                          </p:spTgt>
                                        </p:tgtEl>
                                        <p:attrNameLst>
                                          <p:attrName>ppt_h</p:attrName>
                                        </p:attrNameLst>
                                      </p:cBhvr>
                                      <p:tavLst>
                                        <p:tav tm="0">
                                          <p:val>
                                            <p:strVal val="#ppt_h"/>
                                          </p:val>
                                        </p:tav>
                                        <p:tav tm="100000">
                                          <p:val>
                                            <p:strVal val="#ppt_h"/>
                                          </p:val>
                                        </p:tav>
                                      </p:tavLst>
                                    </p:anim>
                                    <p:animEffect transition="in" filter="fade">
                                      <p:cBhvr>
                                        <p:cTn id="9" dur="2000"/>
                                        <p:tgtEl>
                                          <p:spTgt spid="41267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12675">
                                            <p:txEl>
                                              <p:pRg st="1" end="1"/>
                                            </p:txEl>
                                          </p:spTgt>
                                        </p:tgtEl>
                                        <p:attrNameLst>
                                          <p:attrName>style.visibility</p:attrName>
                                        </p:attrNameLst>
                                      </p:cBhvr>
                                      <p:to>
                                        <p:strVal val="visible"/>
                                      </p:to>
                                    </p:set>
                                    <p:anim calcmode="lin" valueType="num">
                                      <p:cBhvr>
                                        <p:cTn id="14" dur="2000" fill="hold"/>
                                        <p:tgtEl>
                                          <p:spTgt spid="412675">
                                            <p:txEl>
                                              <p:pRg st="1" end="1"/>
                                            </p:txEl>
                                          </p:spTgt>
                                        </p:tgtEl>
                                        <p:attrNameLst>
                                          <p:attrName>ppt_w</p:attrName>
                                        </p:attrNameLst>
                                      </p:cBhvr>
                                      <p:tavLst>
                                        <p:tav tm="0">
                                          <p:val>
                                            <p:strVal val="#ppt_w*0.70"/>
                                          </p:val>
                                        </p:tav>
                                        <p:tav tm="100000">
                                          <p:val>
                                            <p:strVal val="#ppt_w"/>
                                          </p:val>
                                        </p:tav>
                                      </p:tavLst>
                                    </p:anim>
                                    <p:anim calcmode="lin" valueType="num">
                                      <p:cBhvr>
                                        <p:cTn id="15" dur="2000" fill="hold"/>
                                        <p:tgtEl>
                                          <p:spTgt spid="412675">
                                            <p:txEl>
                                              <p:pRg st="1" end="1"/>
                                            </p:txEl>
                                          </p:spTgt>
                                        </p:tgtEl>
                                        <p:attrNameLst>
                                          <p:attrName>ppt_h</p:attrName>
                                        </p:attrNameLst>
                                      </p:cBhvr>
                                      <p:tavLst>
                                        <p:tav tm="0">
                                          <p:val>
                                            <p:strVal val="#ppt_h"/>
                                          </p:val>
                                        </p:tav>
                                        <p:tav tm="100000">
                                          <p:val>
                                            <p:strVal val="#ppt_h"/>
                                          </p:val>
                                        </p:tav>
                                      </p:tavLst>
                                    </p:anim>
                                    <p:animEffect transition="in" filter="fade">
                                      <p:cBhvr>
                                        <p:cTn id="16" dur="2000"/>
                                        <p:tgtEl>
                                          <p:spTgt spid="4126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7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Slit">
  <a:themeElements>
    <a:clrScheme name="Slit 13">
      <a:dk1>
        <a:srgbClr val="0000AC"/>
      </a:dk1>
      <a:lt1>
        <a:srgbClr val="FFFFFF"/>
      </a:lt1>
      <a:dk2>
        <a:srgbClr val="000058"/>
      </a:dk2>
      <a:lt2>
        <a:srgbClr val="FFFF00"/>
      </a:lt2>
      <a:accent1>
        <a:srgbClr val="0099FF"/>
      </a:accent1>
      <a:accent2>
        <a:srgbClr val="00B000"/>
      </a:accent2>
      <a:accent3>
        <a:srgbClr val="AAAAB4"/>
      </a:accent3>
      <a:accent4>
        <a:srgbClr val="DADADA"/>
      </a:accent4>
      <a:accent5>
        <a:srgbClr val="AACAFF"/>
      </a:accent5>
      <a:accent6>
        <a:srgbClr val="009F00"/>
      </a:accent6>
      <a:hlink>
        <a:srgbClr val="99CCFF"/>
      </a:hlink>
      <a:folHlink>
        <a:srgbClr val="00CCFF"/>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10">
        <a:dk1>
          <a:srgbClr val="0000AC"/>
        </a:dk1>
        <a:lt1>
          <a:srgbClr val="FFFFFF"/>
        </a:lt1>
        <a:dk2>
          <a:srgbClr val="000058"/>
        </a:dk2>
        <a:lt2>
          <a:srgbClr val="FFFF00"/>
        </a:lt2>
        <a:accent1>
          <a:srgbClr val="0099FF"/>
        </a:accent1>
        <a:accent2>
          <a:srgbClr val="00B000"/>
        </a:accent2>
        <a:accent3>
          <a:srgbClr val="AAAAB4"/>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11">
        <a:dk1>
          <a:srgbClr val="0000AC"/>
        </a:dk1>
        <a:lt1>
          <a:srgbClr val="FFFFFF"/>
        </a:lt1>
        <a:dk2>
          <a:srgbClr val="000058"/>
        </a:dk2>
        <a:lt2>
          <a:srgbClr val="FFFF00"/>
        </a:lt2>
        <a:accent1>
          <a:srgbClr val="0099FF"/>
        </a:accent1>
        <a:accent2>
          <a:srgbClr val="00B000"/>
        </a:accent2>
        <a:accent3>
          <a:srgbClr val="AAAAB4"/>
        </a:accent3>
        <a:accent4>
          <a:srgbClr val="DADADA"/>
        </a:accent4>
        <a:accent5>
          <a:srgbClr val="AACAFF"/>
        </a:accent5>
        <a:accent6>
          <a:srgbClr val="009F00"/>
        </a:accent6>
        <a:hlink>
          <a:srgbClr val="E98517"/>
        </a:hlink>
        <a:folHlink>
          <a:srgbClr val="FF9900"/>
        </a:folHlink>
      </a:clrScheme>
      <a:clrMap bg1="dk2" tx1="lt1" bg2="dk1" tx2="lt2" accent1="accent1" accent2="accent2" accent3="accent3" accent4="accent4" accent5="accent5" accent6="accent6" hlink="hlink" folHlink="folHlink"/>
    </a:extraClrScheme>
    <a:extraClrScheme>
      <a:clrScheme name="Slit 12">
        <a:dk1>
          <a:srgbClr val="0000AC"/>
        </a:dk1>
        <a:lt1>
          <a:srgbClr val="FFFFFF"/>
        </a:lt1>
        <a:dk2>
          <a:srgbClr val="000058"/>
        </a:dk2>
        <a:lt2>
          <a:srgbClr val="FFFF00"/>
        </a:lt2>
        <a:accent1>
          <a:srgbClr val="0099FF"/>
        </a:accent1>
        <a:accent2>
          <a:srgbClr val="00B000"/>
        </a:accent2>
        <a:accent3>
          <a:srgbClr val="AAAAB4"/>
        </a:accent3>
        <a:accent4>
          <a:srgbClr val="DADADA"/>
        </a:accent4>
        <a:accent5>
          <a:srgbClr val="AACAFF"/>
        </a:accent5>
        <a:accent6>
          <a:srgbClr val="009F00"/>
        </a:accent6>
        <a:hlink>
          <a:srgbClr val="E98517"/>
        </a:hlink>
        <a:folHlink>
          <a:srgbClr val="00CCFF"/>
        </a:folHlink>
      </a:clrScheme>
      <a:clrMap bg1="dk2" tx1="lt1" bg2="dk1" tx2="lt2" accent1="accent1" accent2="accent2" accent3="accent3" accent4="accent4" accent5="accent5" accent6="accent6" hlink="hlink" folHlink="folHlink"/>
    </a:extraClrScheme>
    <a:extraClrScheme>
      <a:clrScheme name="Slit 13">
        <a:dk1>
          <a:srgbClr val="0000AC"/>
        </a:dk1>
        <a:lt1>
          <a:srgbClr val="FFFFFF"/>
        </a:lt1>
        <a:dk2>
          <a:srgbClr val="000058"/>
        </a:dk2>
        <a:lt2>
          <a:srgbClr val="FFFF00"/>
        </a:lt2>
        <a:accent1>
          <a:srgbClr val="0099FF"/>
        </a:accent1>
        <a:accent2>
          <a:srgbClr val="00B000"/>
        </a:accent2>
        <a:accent3>
          <a:srgbClr val="AAAAB4"/>
        </a:accent3>
        <a:accent4>
          <a:srgbClr val="DADADA"/>
        </a:accent4>
        <a:accent5>
          <a:srgbClr val="AACAFF"/>
        </a:accent5>
        <a:accent6>
          <a:srgbClr val="009F00"/>
        </a:accent6>
        <a:hlink>
          <a:srgbClr val="99CCFF"/>
        </a:hlink>
        <a:folHlink>
          <a:srgbClr val="00CC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
      <a:dk1>
        <a:srgbClr val="1C1C1C"/>
      </a:dk1>
      <a:lt1>
        <a:srgbClr val="FFFFFF"/>
      </a:lt1>
      <a:dk2>
        <a:srgbClr val="0000CC"/>
      </a:dk2>
      <a:lt2>
        <a:srgbClr val="FFFF00"/>
      </a:lt2>
      <a:accent1>
        <a:srgbClr val="00CC99"/>
      </a:accent1>
      <a:accent2>
        <a:srgbClr val="00CC00"/>
      </a:accent2>
      <a:accent3>
        <a:srgbClr val="AAAAE2"/>
      </a:accent3>
      <a:accent4>
        <a:srgbClr val="DADADA"/>
      </a:accent4>
      <a:accent5>
        <a:srgbClr val="AAE2CA"/>
      </a:accent5>
      <a:accent6>
        <a:srgbClr val="00B900"/>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94</TotalTime>
  <Words>2551</Words>
  <Application>Microsoft Office PowerPoint</Application>
  <PresentationFormat>Widescreen</PresentationFormat>
  <Paragraphs>81</Paragraphs>
  <Slides>24</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24</vt:i4>
      </vt:variant>
    </vt:vector>
  </HeadingPairs>
  <TitlesOfParts>
    <vt:vector size="34" baseType="lpstr">
      <vt:lpstr>Arial</vt:lpstr>
      <vt:lpstr>Calibri</vt:lpstr>
      <vt:lpstr>Century Gothic</vt:lpstr>
      <vt:lpstr>Tahoma</vt:lpstr>
      <vt:lpstr>Times New Roman</vt:lpstr>
      <vt:lpstr>Wingdings</vt:lpstr>
      <vt:lpstr>Wingdings 3</vt:lpstr>
      <vt:lpstr>Ion</vt:lpstr>
      <vt:lpstr>Slit</vt:lpstr>
      <vt:lpstr>1_Default Design</vt:lpstr>
      <vt:lpstr>قوانین مربوط به قصور  پزشکی</vt:lpstr>
      <vt:lpstr>تعریف قصور پزشکی</vt:lpstr>
      <vt:lpstr>تفاوت بین خطا و قصور پزشکی</vt:lpstr>
      <vt:lpstr>PowerPoint Presentation</vt:lpstr>
      <vt:lpstr>انواع قصور پزشكي:</vt:lpstr>
      <vt:lpstr>”بي مبالاتي“</vt:lpstr>
      <vt:lpstr>PowerPoint Presentation</vt:lpstr>
      <vt:lpstr>”بي احتياطي“</vt:lpstr>
      <vt:lpstr>" عدم مهارت"</vt:lpstr>
      <vt:lpstr>"عدم رعايت نظامات دولتي"</vt:lpstr>
      <vt:lpstr>PowerPoint Presentation</vt:lpstr>
      <vt:lpstr>PowerPoint Presentation</vt:lpstr>
      <vt:lpstr>PowerPoint Presentation</vt:lpstr>
      <vt:lpstr>PowerPoint Presentation</vt:lpstr>
      <vt:lpstr>انواع قتل </vt:lpstr>
      <vt:lpstr>PowerPoint Presentation</vt:lpstr>
      <vt:lpstr>ایا ممکن است که پزشک مرتکب قتل عمد حین اقدامات پزشکی شود؟</vt:lpstr>
      <vt:lpstr>قتل غیر عمد </vt:lpstr>
      <vt:lpstr>PowerPoint Presentation</vt:lpstr>
      <vt:lpstr>PowerPoint Presentation</vt:lpstr>
      <vt:lpstr>PowerPoint Presentation</vt:lpstr>
      <vt:lpstr>مجازات خطای پزشکی</vt:lpstr>
      <vt:lpstr>PowerPoint Presentation</vt:lpstr>
      <vt:lpstr>“Physicians and nurses need to accept the notion that error is an inevitable accompaniment of the human condition, even among conscientious professionals with high standards.  Errors must be accepted as evidence of system flaws not character flaws.”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قوانین خطاهای پزشکی</dc:title>
  <dc:creator>NARGES</dc:creator>
  <cp:lastModifiedBy>NARGES</cp:lastModifiedBy>
  <cp:revision>40</cp:revision>
  <dcterms:created xsi:type="dcterms:W3CDTF">2021-06-22T04:29:22Z</dcterms:created>
  <dcterms:modified xsi:type="dcterms:W3CDTF">2021-06-25T11:14:15Z</dcterms:modified>
</cp:coreProperties>
</file>