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4.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5.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6.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7.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8.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9.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4721" r:id="rId1"/>
    <p:sldMasterId id="2147484736" r:id="rId2"/>
    <p:sldMasterId id="2147484743" r:id="rId3"/>
    <p:sldMasterId id="2147484750" r:id="rId4"/>
    <p:sldMasterId id="2147484757" r:id="rId5"/>
    <p:sldMasterId id="2147484764" r:id="rId6"/>
    <p:sldMasterId id="2147484771" r:id="rId7"/>
    <p:sldMasterId id="2147484783" r:id="rId8"/>
    <p:sldMasterId id="2147484790" r:id="rId9"/>
    <p:sldMasterId id="2147484797" r:id="rId10"/>
  </p:sldMasterIdLst>
  <p:notesMasterIdLst>
    <p:notesMasterId r:id="rId43"/>
  </p:notesMasterIdLst>
  <p:handoutMasterIdLst>
    <p:handoutMasterId r:id="rId44"/>
  </p:handoutMasterIdLst>
  <p:sldIdLst>
    <p:sldId id="583" r:id="rId11"/>
    <p:sldId id="570" r:id="rId12"/>
    <p:sldId id="571" r:id="rId13"/>
    <p:sldId id="587" r:id="rId14"/>
    <p:sldId id="562" r:id="rId15"/>
    <p:sldId id="563" r:id="rId16"/>
    <p:sldId id="564" r:id="rId17"/>
    <p:sldId id="545" r:id="rId18"/>
    <p:sldId id="546" r:id="rId19"/>
    <p:sldId id="549" r:id="rId20"/>
    <p:sldId id="548" r:id="rId21"/>
    <p:sldId id="565" r:id="rId22"/>
    <p:sldId id="566" r:id="rId23"/>
    <p:sldId id="551" r:id="rId24"/>
    <p:sldId id="577" r:id="rId25"/>
    <p:sldId id="567" r:id="rId26"/>
    <p:sldId id="568" r:id="rId27"/>
    <p:sldId id="569" r:id="rId28"/>
    <p:sldId id="550" r:id="rId29"/>
    <p:sldId id="572" r:id="rId30"/>
    <p:sldId id="573" r:id="rId31"/>
    <p:sldId id="574" r:id="rId32"/>
    <p:sldId id="586" r:id="rId33"/>
    <p:sldId id="547" r:id="rId34"/>
    <p:sldId id="581" r:id="rId35"/>
    <p:sldId id="582" r:id="rId36"/>
    <p:sldId id="575" r:id="rId37"/>
    <p:sldId id="576" r:id="rId38"/>
    <p:sldId id="585" r:id="rId39"/>
    <p:sldId id="578" r:id="rId40"/>
    <p:sldId id="579" r:id="rId41"/>
    <p:sldId id="580" r:id="rId42"/>
  </p:sldIdLst>
  <p:sldSz cx="9144000" cy="6858000" type="screen4x3"/>
  <p:notesSz cx="6761163" cy="9931400"/>
  <p:defaultTextStyle>
    <a:defPPr>
      <a:defRPr lang="en-US"/>
    </a:defPPr>
    <a:lvl1pPr algn="l" rtl="0" eaLnBrk="0" fontAlgn="base" hangingPunct="0">
      <a:spcBef>
        <a:spcPct val="0"/>
      </a:spcBef>
      <a:spcAft>
        <a:spcPct val="0"/>
      </a:spcAft>
      <a:defRPr sz="4200" kern="1200">
        <a:solidFill>
          <a:srgbClr val="000000"/>
        </a:solidFill>
        <a:latin typeface="Gill Sans" pitchFamily="15" charset="0"/>
        <a:ea typeface="Heiti SC Light" pitchFamily="15" charset="-122"/>
        <a:cs typeface="+mn-cs"/>
        <a:sym typeface="Gill Sans" pitchFamily="15" charset="0"/>
      </a:defRPr>
    </a:lvl1pPr>
    <a:lvl2pPr marL="457200" algn="l" rtl="0" eaLnBrk="0" fontAlgn="base" hangingPunct="0">
      <a:spcBef>
        <a:spcPct val="0"/>
      </a:spcBef>
      <a:spcAft>
        <a:spcPct val="0"/>
      </a:spcAft>
      <a:defRPr sz="4200" kern="1200">
        <a:solidFill>
          <a:srgbClr val="000000"/>
        </a:solidFill>
        <a:latin typeface="Gill Sans" pitchFamily="15" charset="0"/>
        <a:ea typeface="Heiti SC Light" pitchFamily="15" charset="-122"/>
        <a:cs typeface="+mn-cs"/>
        <a:sym typeface="Gill Sans" pitchFamily="15" charset="0"/>
      </a:defRPr>
    </a:lvl2pPr>
    <a:lvl3pPr marL="914400" algn="l" rtl="0" eaLnBrk="0" fontAlgn="base" hangingPunct="0">
      <a:spcBef>
        <a:spcPct val="0"/>
      </a:spcBef>
      <a:spcAft>
        <a:spcPct val="0"/>
      </a:spcAft>
      <a:defRPr sz="4200" kern="1200">
        <a:solidFill>
          <a:srgbClr val="000000"/>
        </a:solidFill>
        <a:latin typeface="Gill Sans" pitchFamily="15" charset="0"/>
        <a:ea typeface="Heiti SC Light" pitchFamily="15" charset="-122"/>
        <a:cs typeface="+mn-cs"/>
        <a:sym typeface="Gill Sans" pitchFamily="15" charset="0"/>
      </a:defRPr>
    </a:lvl3pPr>
    <a:lvl4pPr marL="1371600" algn="l" rtl="0" eaLnBrk="0" fontAlgn="base" hangingPunct="0">
      <a:spcBef>
        <a:spcPct val="0"/>
      </a:spcBef>
      <a:spcAft>
        <a:spcPct val="0"/>
      </a:spcAft>
      <a:defRPr sz="4200" kern="1200">
        <a:solidFill>
          <a:srgbClr val="000000"/>
        </a:solidFill>
        <a:latin typeface="Gill Sans" pitchFamily="15" charset="0"/>
        <a:ea typeface="Heiti SC Light" pitchFamily="15" charset="-122"/>
        <a:cs typeface="+mn-cs"/>
        <a:sym typeface="Gill Sans" pitchFamily="15" charset="0"/>
      </a:defRPr>
    </a:lvl4pPr>
    <a:lvl5pPr marL="1828800" algn="l" rtl="0" eaLnBrk="0" fontAlgn="base" hangingPunct="0">
      <a:spcBef>
        <a:spcPct val="0"/>
      </a:spcBef>
      <a:spcAft>
        <a:spcPct val="0"/>
      </a:spcAft>
      <a:defRPr sz="4200" kern="1200">
        <a:solidFill>
          <a:srgbClr val="000000"/>
        </a:solidFill>
        <a:latin typeface="Gill Sans" pitchFamily="15" charset="0"/>
        <a:ea typeface="Heiti SC Light" pitchFamily="15" charset="-122"/>
        <a:cs typeface="+mn-cs"/>
        <a:sym typeface="Gill Sans" pitchFamily="15" charset="0"/>
      </a:defRPr>
    </a:lvl5pPr>
    <a:lvl6pPr marL="2286000" algn="l" defTabSz="914400" rtl="0" eaLnBrk="1" latinLnBrk="0" hangingPunct="1">
      <a:defRPr sz="4200" kern="1200">
        <a:solidFill>
          <a:srgbClr val="000000"/>
        </a:solidFill>
        <a:latin typeface="Gill Sans" pitchFamily="15" charset="0"/>
        <a:ea typeface="Heiti SC Light" pitchFamily="15" charset="-122"/>
        <a:cs typeface="+mn-cs"/>
        <a:sym typeface="Gill Sans" pitchFamily="15" charset="0"/>
      </a:defRPr>
    </a:lvl6pPr>
    <a:lvl7pPr marL="2743200" algn="l" defTabSz="914400" rtl="0" eaLnBrk="1" latinLnBrk="0" hangingPunct="1">
      <a:defRPr sz="4200" kern="1200">
        <a:solidFill>
          <a:srgbClr val="000000"/>
        </a:solidFill>
        <a:latin typeface="Gill Sans" pitchFamily="15" charset="0"/>
        <a:ea typeface="Heiti SC Light" pitchFamily="15" charset="-122"/>
        <a:cs typeface="+mn-cs"/>
        <a:sym typeface="Gill Sans" pitchFamily="15" charset="0"/>
      </a:defRPr>
    </a:lvl7pPr>
    <a:lvl8pPr marL="3200400" algn="l" defTabSz="914400" rtl="0" eaLnBrk="1" latinLnBrk="0" hangingPunct="1">
      <a:defRPr sz="4200" kern="1200">
        <a:solidFill>
          <a:srgbClr val="000000"/>
        </a:solidFill>
        <a:latin typeface="Gill Sans" pitchFamily="15" charset="0"/>
        <a:ea typeface="Heiti SC Light" pitchFamily="15" charset="-122"/>
        <a:cs typeface="+mn-cs"/>
        <a:sym typeface="Gill Sans" pitchFamily="15" charset="0"/>
      </a:defRPr>
    </a:lvl8pPr>
    <a:lvl9pPr marL="3657600" algn="l" defTabSz="914400" rtl="0" eaLnBrk="1" latinLnBrk="0" hangingPunct="1">
      <a:defRPr sz="4200" kern="1200">
        <a:solidFill>
          <a:srgbClr val="000000"/>
        </a:solidFill>
        <a:latin typeface="Gill Sans" pitchFamily="15" charset="0"/>
        <a:ea typeface="Heiti SC Light" pitchFamily="15" charset="-122"/>
        <a:cs typeface="+mn-cs"/>
        <a:sym typeface="Gill Sans" pitchFamily="15"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583" autoAdjust="0"/>
    <p:restoredTop sz="94747" autoAdjust="0"/>
  </p:normalViewPr>
  <p:slideViewPr>
    <p:cSldViewPr>
      <p:cViewPr varScale="1">
        <p:scale>
          <a:sx n="83" d="100"/>
          <a:sy n="83" d="100"/>
        </p:scale>
        <p:origin x="1454" y="67"/>
      </p:cViewPr>
      <p:guideLst>
        <p:guide orient="horz" pos="2160"/>
        <p:guide pos="2880"/>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slide" Target="slides/slide29.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slide" Target="slides/slide32.xml"/><Relationship Id="rId47" Type="http://schemas.openxmlformats.org/officeDocument/2006/relationships/theme" Target="theme/theme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6.xml"/><Relationship Id="rId29"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slide" Target="slides/slide21.xml"/><Relationship Id="rId44" Type="http://schemas.openxmlformats.org/officeDocument/2006/relationships/handoutMaster" Target="handoutMasters/handoutMaster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Master" Target="slideMasters/slideMaster8.xml"/><Relationship Id="rId3" Type="http://schemas.openxmlformats.org/officeDocument/2006/relationships/slideMaster" Target="slideMasters/slideMaster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viewProps" Target="viewProps.xml"/><Relationship Id="rId20" Type="http://schemas.openxmlformats.org/officeDocument/2006/relationships/slide" Target="slides/slide10.xml"/><Relationship Id="rId41" Type="http://schemas.openxmlformats.org/officeDocument/2006/relationships/slide" Target="slides/slide3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30638" y="0"/>
            <a:ext cx="2930525" cy="496888"/>
          </a:xfrm>
          <a:prstGeom prst="rect">
            <a:avLst/>
          </a:prstGeom>
        </p:spPr>
        <p:txBody>
          <a:bodyPr vert="horz" lIns="91440" tIns="45720" rIns="91440" bIns="45720" rtlCol="1"/>
          <a:lstStyle>
            <a:lvl1pPr algn="r" eaLnBrk="1" hangingPunct="1">
              <a:defRPr sz="1200"/>
            </a:lvl1pPr>
          </a:lstStyle>
          <a:p>
            <a:pPr>
              <a:defRPr/>
            </a:pPr>
            <a:endParaRPr lang="fa-IR"/>
          </a:p>
        </p:txBody>
      </p:sp>
      <p:sp>
        <p:nvSpPr>
          <p:cNvPr id="3" name="Date Placeholder 2"/>
          <p:cNvSpPr>
            <a:spLocks noGrp="1"/>
          </p:cNvSpPr>
          <p:nvPr>
            <p:ph type="dt" sz="quarter" idx="1"/>
          </p:nvPr>
        </p:nvSpPr>
        <p:spPr>
          <a:xfrm>
            <a:off x="1588" y="0"/>
            <a:ext cx="2930525" cy="496888"/>
          </a:xfrm>
          <a:prstGeom prst="rect">
            <a:avLst/>
          </a:prstGeom>
        </p:spPr>
        <p:txBody>
          <a:bodyPr vert="horz" lIns="91440" tIns="45720" rIns="91440" bIns="45720" rtlCol="1"/>
          <a:lstStyle>
            <a:lvl1pPr algn="l" eaLnBrk="1" hangingPunct="1">
              <a:defRPr sz="1200"/>
            </a:lvl1pPr>
          </a:lstStyle>
          <a:p>
            <a:pPr>
              <a:defRPr/>
            </a:pPr>
            <a:fld id="{A8146E88-99E9-4139-9334-F074674A1F02}" type="datetimeFigureOut">
              <a:rPr lang="fa-IR"/>
              <a:pPr>
                <a:defRPr/>
              </a:pPr>
              <a:t>14/11/1442</a:t>
            </a:fld>
            <a:endParaRPr lang="fa-IR"/>
          </a:p>
        </p:txBody>
      </p:sp>
      <p:sp>
        <p:nvSpPr>
          <p:cNvPr id="4" name="Footer Placeholder 3"/>
          <p:cNvSpPr>
            <a:spLocks noGrp="1"/>
          </p:cNvSpPr>
          <p:nvPr>
            <p:ph type="ftr" sz="quarter" idx="2"/>
          </p:nvPr>
        </p:nvSpPr>
        <p:spPr>
          <a:xfrm>
            <a:off x="3830638" y="9432925"/>
            <a:ext cx="2930525" cy="496888"/>
          </a:xfrm>
          <a:prstGeom prst="rect">
            <a:avLst/>
          </a:prstGeom>
        </p:spPr>
        <p:txBody>
          <a:bodyPr vert="horz" lIns="91440" tIns="45720" rIns="91440" bIns="45720" rtlCol="1" anchor="b"/>
          <a:lstStyle>
            <a:lvl1pPr algn="r" eaLnBrk="1" hangingPunct="1">
              <a:defRPr sz="1200"/>
            </a:lvl1pPr>
          </a:lstStyle>
          <a:p>
            <a:pPr>
              <a:defRPr/>
            </a:pPr>
            <a:endParaRPr lang="fa-IR"/>
          </a:p>
        </p:txBody>
      </p:sp>
      <p:sp>
        <p:nvSpPr>
          <p:cNvPr id="5" name="Slide Number Placeholder 4"/>
          <p:cNvSpPr>
            <a:spLocks noGrp="1"/>
          </p:cNvSpPr>
          <p:nvPr>
            <p:ph type="sldNum" sz="quarter" idx="3"/>
          </p:nvPr>
        </p:nvSpPr>
        <p:spPr>
          <a:xfrm>
            <a:off x="1588" y="9432925"/>
            <a:ext cx="2930525" cy="496888"/>
          </a:xfrm>
          <a:prstGeom prst="rect">
            <a:avLst/>
          </a:prstGeom>
        </p:spPr>
        <p:txBody>
          <a:bodyPr vert="horz" wrap="square" lIns="91440" tIns="45720" rIns="91440" bIns="45720" numCol="1" anchor="b" anchorCtr="0" compatLnSpc="1">
            <a:prstTxWarp prst="textNoShape">
              <a:avLst/>
            </a:prstTxWarp>
          </a:bodyPr>
          <a:lstStyle>
            <a:lvl1pPr eaLnBrk="1" hangingPunct="1">
              <a:defRPr sz="1200"/>
            </a:lvl1pPr>
          </a:lstStyle>
          <a:p>
            <a:pPr>
              <a:defRPr/>
            </a:pPr>
            <a:fld id="{DFF0671B-17F0-4EB7-9C07-E7BC750F5C65}" type="slidenum">
              <a:rPr lang="fa-IR" altLang="en-US"/>
              <a:pPr>
                <a:defRPr/>
              </a:pPr>
              <a:t>‹#›</a:t>
            </a:fld>
            <a:endParaRPr lang="fa-IR" altLang="en-US"/>
          </a:p>
        </p:txBody>
      </p:sp>
    </p:spTree>
    <p:extLst>
      <p:ext uri="{BB962C8B-B14F-4D97-AF65-F5344CB8AC3E}">
        <p14:creationId xmlns:p14="http://schemas.microsoft.com/office/powerpoint/2010/main" val="36171977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30525" cy="496888"/>
          </a:xfrm>
          <a:prstGeom prst="rect">
            <a:avLst/>
          </a:prstGeom>
        </p:spPr>
        <p:txBody>
          <a:bodyPr vert="horz" lIns="91440" tIns="45720" rIns="91440" bIns="45720" rtlCol="0"/>
          <a:lstStyle>
            <a:lvl1pPr algn="l" eaLnBrk="1" hangingPunct="1">
              <a:defRPr sz="1200"/>
            </a:lvl1pPr>
          </a:lstStyle>
          <a:p>
            <a:pPr>
              <a:defRPr/>
            </a:pPr>
            <a:endParaRPr lang="en-US"/>
          </a:p>
        </p:txBody>
      </p:sp>
      <p:sp>
        <p:nvSpPr>
          <p:cNvPr id="3" name="Date Placeholder 2"/>
          <p:cNvSpPr>
            <a:spLocks noGrp="1"/>
          </p:cNvSpPr>
          <p:nvPr>
            <p:ph type="dt" idx="1"/>
          </p:nvPr>
        </p:nvSpPr>
        <p:spPr>
          <a:xfrm>
            <a:off x="3829050" y="0"/>
            <a:ext cx="2930525" cy="496888"/>
          </a:xfrm>
          <a:prstGeom prst="rect">
            <a:avLst/>
          </a:prstGeom>
        </p:spPr>
        <p:txBody>
          <a:bodyPr vert="horz" lIns="91440" tIns="45720" rIns="91440" bIns="45720" rtlCol="0"/>
          <a:lstStyle>
            <a:lvl1pPr algn="r" eaLnBrk="1" hangingPunct="1">
              <a:defRPr sz="1200"/>
            </a:lvl1pPr>
          </a:lstStyle>
          <a:p>
            <a:pPr>
              <a:defRPr/>
            </a:pPr>
            <a:fld id="{5D6261B4-0566-4B2B-A57F-C7AC2382DEBF}" type="datetimeFigureOut">
              <a:rPr lang="en-US"/>
              <a:pPr>
                <a:defRPr/>
              </a:pPr>
              <a:t>6/23/2021</a:t>
            </a:fld>
            <a:endParaRPr lang="en-US"/>
          </a:p>
        </p:txBody>
      </p:sp>
      <p:sp>
        <p:nvSpPr>
          <p:cNvPr id="4" name="Slide Image Placeholder 3"/>
          <p:cNvSpPr>
            <a:spLocks noGrp="1" noRot="1" noChangeAspect="1"/>
          </p:cNvSpPr>
          <p:nvPr>
            <p:ph type="sldImg" idx="2"/>
          </p:nvPr>
        </p:nvSpPr>
        <p:spPr>
          <a:xfrm>
            <a:off x="896938" y="744538"/>
            <a:ext cx="4967287" cy="3724275"/>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76275" y="4718050"/>
            <a:ext cx="5408613" cy="4468813"/>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9432925"/>
            <a:ext cx="2930525" cy="496888"/>
          </a:xfrm>
          <a:prstGeom prst="rect">
            <a:avLst/>
          </a:prstGeom>
        </p:spPr>
        <p:txBody>
          <a:bodyPr vert="horz" lIns="91440" tIns="45720" rIns="91440" bIns="45720" rtlCol="0" anchor="b"/>
          <a:lstStyle>
            <a:lvl1pPr algn="l" eaLnBrk="1" hangingPunct="1">
              <a:defRPr sz="1200"/>
            </a:lvl1pPr>
          </a:lstStyle>
          <a:p>
            <a:pPr>
              <a:defRPr/>
            </a:pPr>
            <a:endParaRPr lang="en-US"/>
          </a:p>
        </p:txBody>
      </p:sp>
      <p:sp>
        <p:nvSpPr>
          <p:cNvPr id="7" name="Slide Number Placeholder 6"/>
          <p:cNvSpPr>
            <a:spLocks noGrp="1"/>
          </p:cNvSpPr>
          <p:nvPr>
            <p:ph type="sldNum" sz="quarter" idx="5"/>
          </p:nvPr>
        </p:nvSpPr>
        <p:spPr>
          <a:xfrm>
            <a:off x="3829050" y="9432925"/>
            <a:ext cx="2930525" cy="496888"/>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02D08004-BE62-4575-BAF2-743D5B6B8EF6}" type="slidenum">
              <a:rPr lang="en-US" altLang="en-US"/>
              <a:pPr>
                <a:defRPr/>
              </a:pPr>
              <a:t>‹#›</a:t>
            </a:fld>
            <a:endParaRPr lang="en-US" altLang="en-US"/>
          </a:p>
        </p:txBody>
      </p:sp>
    </p:spTree>
    <p:extLst>
      <p:ext uri="{BB962C8B-B14F-4D97-AF65-F5344CB8AC3E}">
        <p14:creationId xmlns:p14="http://schemas.microsoft.com/office/powerpoint/2010/main" val="263568208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46"/>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Arial" charset="0"/>
              <a:ea typeface="+mn-ea"/>
              <a:cs typeface="Arial" charset="0"/>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Arial" charset="0"/>
              <a:ea typeface="+mn-ea"/>
              <a:cs typeface="Arial" charset="0"/>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07996926-8580-4E9E-9D71-DA4167997702}" type="slidenum">
              <a:rPr kumimoji="0" lang="en-US" altLang="en-US" sz="1400" b="0" i="0" u="none" strike="noStrike" kern="1200" cap="none" spc="0" normalizeH="0" baseline="0" noProof="0" smtClean="0">
                <a:ln>
                  <a:noFill/>
                </a:ln>
                <a:solidFill>
                  <a:srgbClr val="FFFFFF"/>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smtClean="0">
              <a:ln>
                <a:noFill/>
              </a:ln>
              <a:solidFill>
                <a:srgbClr val="FFFFFF"/>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3260926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Arial" charset="0"/>
              <a:ea typeface="+mn-ea"/>
              <a:cs typeface="Arial" charset="0"/>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Arial" charset="0"/>
              <a:ea typeface="+mn-ea"/>
              <a:cs typeface="Arial" charset="0"/>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C769251D-8274-494B-95DA-F90478E38C69}" type="slidenum">
              <a:rPr kumimoji="0" lang="en-US" altLang="en-US" sz="1400" b="0" i="0" u="none" strike="noStrike" kern="1200" cap="none" spc="0" normalizeH="0" baseline="0" noProof="0" smtClean="0">
                <a:ln>
                  <a:noFill/>
                </a:ln>
                <a:solidFill>
                  <a:srgbClr val="FFFFFF"/>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smtClean="0">
              <a:ln>
                <a:noFill/>
              </a:ln>
              <a:solidFill>
                <a:srgbClr val="FFFFFF"/>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1548389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Arial" charset="0"/>
              <a:ea typeface="+mn-ea"/>
              <a:cs typeface="Arial" charset="0"/>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Arial" charset="0"/>
              <a:ea typeface="+mn-ea"/>
              <a:cs typeface="Arial" charset="0"/>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C0F14A2F-0F84-46E5-9568-7CBB033907E5}" type="slidenum">
              <a:rPr kumimoji="0" lang="en-US" altLang="en-US" sz="1400" b="0" i="0" u="none" strike="noStrike" kern="1200" cap="none" spc="0" normalizeH="0" baseline="0" noProof="0" smtClean="0">
                <a:ln>
                  <a:noFill/>
                </a:ln>
                <a:solidFill>
                  <a:srgbClr val="FFFFFF"/>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smtClean="0">
              <a:ln>
                <a:noFill/>
              </a:ln>
              <a:solidFill>
                <a:srgbClr val="FFFFFF"/>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7190537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1"/>
            <a:ext cx="8229600" cy="4525963"/>
          </a:xfrm>
        </p:spPr>
        <p:txBody>
          <a:bodyPr/>
          <a:lstStyle/>
          <a:p>
            <a:pPr lvl="0"/>
            <a:endParaRPr lang="en-US" noProof="0" smtClean="0"/>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Arial" charset="0"/>
              <a:ea typeface="+mn-ea"/>
              <a:cs typeface="Arial" charset="0"/>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Arial" charset="0"/>
              <a:ea typeface="+mn-ea"/>
              <a:cs typeface="Arial" charset="0"/>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73943712-94C8-4A63-B627-BE19DCE52F78}" type="slidenum">
              <a:rPr kumimoji="0" lang="en-US" altLang="en-US" sz="1400" b="0" i="0" u="none" strike="noStrike" kern="1200" cap="none" spc="0" normalizeH="0" baseline="0" noProof="0" smtClean="0">
                <a:ln>
                  <a:noFill/>
                </a:ln>
                <a:solidFill>
                  <a:srgbClr val="FFFFFF"/>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smtClean="0">
              <a:ln>
                <a:noFill/>
              </a:ln>
              <a:solidFill>
                <a:srgbClr val="FFFFFF"/>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7311936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1"/>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3"/>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938610"/>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Arial" charset="0"/>
              <a:ea typeface="+mn-ea"/>
              <a:cs typeface="Arial" charset="0"/>
            </a:endParaRPr>
          </a:p>
        </p:txBody>
      </p:sp>
      <p:sp>
        <p:nvSpPr>
          <p:cNvPr id="7"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Arial" charset="0"/>
              <a:ea typeface="+mn-ea"/>
              <a:cs typeface="Arial" charset="0"/>
            </a:endParaRPr>
          </a:p>
        </p:txBody>
      </p:sp>
      <p:sp>
        <p:nvSpPr>
          <p:cNvPr id="8"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7A34959D-AD65-45D9-8F44-D0C1EF7DBAB0}" type="slidenum">
              <a:rPr kumimoji="0" lang="en-US" altLang="en-US" sz="1400" b="0" i="0" u="none" strike="noStrike" kern="1200" cap="none" spc="0" normalizeH="0" baseline="0" noProof="0" smtClean="0">
                <a:ln>
                  <a:noFill/>
                </a:ln>
                <a:solidFill>
                  <a:srgbClr val="FFFFFF"/>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smtClean="0">
              <a:ln>
                <a:noFill/>
              </a:ln>
              <a:solidFill>
                <a:srgbClr val="FFFFFF"/>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7795361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74639"/>
            <a:ext cx="8229600" cy="1143000"/>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457200" y="1600203"/>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3"/>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57200" y="3938610"/>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8200" y="3938610"/>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Arial" charset="0"/>
              <a:ea typeface="+mn-ea"/>
              <a:cs typeface="Arial" charset="0"/>
            </a:endParaRPr>
          </a:p>
        </p:txBody>
      </p:sp>
      <p:sp>
        <p:nvSpPr>
          <p:cNvPr id="8"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Arial" charset="0"/>
              <a:ea typeface="+mn-ea"/>
              <a:cs typeface="Arial" charset="0"/>
            </a:endParaRPr>
          </a:p>
        </p:txBody>
      </p:sp>
      <p:sp>
        <p:nvSpPr>
          <p:cNvPr id="9"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8D65ADAC-5BAB-428B-863D-5F997856D7CD}" type="slidenum">
              <a:rPr kumimoji="0" lang="en-US" altLang="en-US" sz="1400" b="0" i="0" u="none" strike="noStrike" kern="1200" cap="none" spc="0" normalizeH="0" baseline="0" noProof="0" smtClean="0">
                <a:ln>
                  <a:noFill/>
                </a:ln>
                <a:solidFill>
                  <a:srgbClr val="FFFFFF"/>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smtClean="0">
              <a:ln>
                <a:noFill/>
              </a:ln>
              <a:solidFill>
                <a:srgbClr val="FFFFFF"/>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480500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7" descr="Liraglutide_Border"/>
          <p:cNvPicPr>
            <a:picLocks noChangeAspect="1" noChangeArrowheads="1"/>
          </p:cNvPicPr>
          <p:nvPr userDrawn="1"/>
        </p:nvPicPr>
        <p:blipFill>
          <a:blip r:embed="rId2" cstate="print"/>
          <a:srcRect l="14394"/>
          <a:stretch>
            <a:fillRect/>
          </a:stretch>
        </p:blipFill>
        <p:spPr bwMode="auto">
          <a:xfrm>
            <a:off x="0" y="1388555"/>
            <a:ext cx="8516938" cy="4044951"/>
          </a:xfrm>
          <a:prstGeom prst="rect">
            <a:avLst/>
          </a:prstGeom>
          <a:noFill/>
          <a:ln w="9525">
            <a:noFill/>
            <a:miter lim="800000"/>
            <a:headEnd/>
            <a:tailEnd/>
          </a:ln>
        </p:spPr>
      </p:pic>
      <p:sp>
        <p:nvSpPr>
          <p:cNvPr id="234499" name="Rectangle 3"/>
          <p:cNvSpPr>
            <a:spLocks noGrp="1" noChangeArrowheads="1"/>
          </p:cNvSpPr>
          <p:nvPr>
            <p:ph type="ctrTitle"/>
          </p:nvPr>
        </p:nvSpPr>
        <p:spPr>
          <a:xfrm>
            <a:off x="530226" y="225439"/>
            <a:ext cx="7772400" cy="1470025"/>
          </a:xfrm>
        </p:spPr>
        <p:txBody>
          <a:bodyPr/>
          <a:lstStyle>
            <a:lvl1pPr>
              <a:defRPr sz="2700" b="1"/>
            </a:lvl1pPr>
          </a:lstStyle>
          <a:p>
            <a:r>
              <a:rPr lang="en-GB" dirty="0"/>
              <a:t>Click to edit Master title style</a:t>
            </a:r>
          </a:p>
        </p:txBody>
      </p:sp>
      <p:sp>
        <p:nvSpPr>
          <p:cNvPr id="234500" name="Rectangle 4"/>
          <p:cNvSpPr>
            <a:spLocks noGrp="1" noChangeArrowheads="1"/>
          </p:cNvSpPr>
          <p:nvPr>
            <p:ph type="subTitle" idx="1"/>
          </p:nvPr>
        </p:nvSpPr>
        <p:spPr>
          <a:xfrm>
            <a:off x="530226" y="2659063"/>
            <a:ext cx="6400800" cy="1752600"/>
          </a:xfrm>
        </p:spPr>
        <p:txBody>
          <a:bodyPr/>
          <a:lstStyle>
            <a:lvl1pPr marL="0" indent="0">
              <a:buFontTx/>
              <a:buNone/>
              <a:defRPr/>
            </a:lvl1pPr>
          </a:lstStyle>
          <a:p>
            <a:r>
              <a:rPr lang="en-GB"/>
              <a:t>Click to edit Master subtitle style</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400"/>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18"/>
          <p:cNvSpPr>
            <a:spLocks noGrp="1" noChangeArrowheads="1"/>
          </p:cNvSpPr>
          <p:nvPr>
            <p:ph type="ftr" sz="quarter" idx="10"/>
          </p:nvPr>
        </p:nvSpPr>
        <p:spPr>
          <a:ln/>
        </p:spPr>
        <p:txBody>
          <a:bodyPr/>
          <a:lstStyle>
            <a:lvl1pPr>
              <a:defRPr/>
            </a:lvl1pPr>
          </a:lstStyle>
          <a:p>
            <a:pPr>
              <a:defRPr/>
            </a:pPr>
            <a:endParaRPr lang="en-GB"/>
          </a:p>
        </p:txBody>
      </p:sp>
      <p:sp>
        <p:nvSpPr>
          <p:cNvPr id="5" name="Rectangle 19"/>
          <p:cNvSpPr>
            <a:spLocks noGrp="1" noChangeArrowheads="1"/>
          </p:cNvSpPr>
          <p:nvPr>
            <p:ph type="sldNum" sz="quarter" idx="11"/>
          </p:nvPr>
        </p:nvSpPr>
        <p:spPr>
          <a:ln/>
        </p:spPr>
        <p:txBody>
          <a:bodyPr/>
          <a:lstStyle>
            <a:lvl1pPr>
              <a:defRPr/>
            </a:lvl1pPr>
          </a:lstStyle>
          <a:p>
            <a:pPr>
              <a:defRPr/>
            </a:pPr>
            <a:r>
              <a:rPr lang="en-GB">
                <a:solidFill>
                  <a:srgbClr val="001965"/>
                </a:solidFill>
              </a:rPr>
              <a:t>Slide No </a:t>
            </a:r>
            <a:fld id="{B9B6C07D-0152-4B58-A5CE-8D7B1B8B200D}" type="slidenum">
              <a:rPr lang="en-GB">
                <a:solidFill>
                  <a:srgbClr val="001965"/>
                </a:solidFill>
              </a:rPr>
              <a:pPr>
                <a:defRPr/>
              </a:pPr>
              <a:t>‹#›</a:t>
            </a:fld>
            <a:endParaRPr lang="en-GB">
              <a:solidFill>
                <a:srgbClr val="001965"/>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4" y="4406901"/>
            <a:ext cx="7772400" cy="1362075"/>
          </a:xfrm>
        </p:spPr>
        <p:txBody>
          <a:bodyPr anchor="t"/>
          <a:lstStyle>
            <a:lvl1pPr algn="l">
              <a:defRPr sz="3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4" y="2906713"/>
            <a:ext cx="7772400" cy="1500187"/>
          </a:xfrm>
        </p:spPr>
        <p:txBody>
          <a:bodyPr anchor="b"/>
          <a:lstStyle>
            <a:lvl1pPr marL="0" indent="0">
              <a:buNone/>
              <a:defRPr sz="1500"/>
            </a:lvl1pPr>
            <a:lvl2pPr marL="342900" indent="0">
              <a:buNone/>
              <a:defRPr sz="1400"/>
            </a:lvl2pPr>
            <a:lvl3pPr marL="685800" indent="0">
              <a:buNone/>
              <a:defRPr sz="1200"/>
            </a:lvl3pPr>
            <a:lvl4pPr marL="1028700" indent="0">
              <a:buNone/>
              <a:defRPr sz="1100"/>
            </a:lvl4pPr>
            <a:lvl5pPr marL="1371600" indent="0">
              <a:buNone/>
              <a:defRPr sz="1100"/>
            </a:lvl5pPr>
            <a:lvl6pPr marL="1714500" indent="0">
              <a:buNone/>
              <a:defRPr sz="1100"/>
            </a:lvl6pPr>
            <a:lvl7pPr marL="2057400" indent="0">
              <a:buNone/>
              <a:defRPr sz="1100"/>
            </a:lvl7pPr>
            <a:lvl8pPr marL="2400300" indent="0">
              <a:buNone/>
              <a:defRPr sz="1100"/>
            </a:lvl8pPr>
            <a:lvl9pPr marL="2743200" indent="0">
              <a:buNone/>
              <a:defRPr sz="1100"/>
            </a:lvl9pPr>
          </a:lstStyle>
          <a:p>
            <a:pPr lvl="0"/>
            <a:r>
              <a:rPr lang="en-US" smtClean="0"/>
              <a:t>Click to edit Master text styles</a:t>
            </a:r>
          </a:p>
        </p:txBody>
      </p:sp>
      <p:sp>
        <p:nvSpPr>
          <p:cNvPr id="4" name="Rectangle 18"/>
          <p:cNvSpPr>
            <a:spLocks noGrp="1" noChangeArrowheads="1"/>
          </p:cNvSpPr>
          <p:nvPr>
            <p:ph type="ftr" sz="quarter" idx="10"/>
          </p:nvPr>
        </p:nvSpPr>
        <p:spPr>
          <a:ln/>
        </p:spPr>
        <p:txBody>
          <a:bodyPr/>
          <a:lstStyle>
            <a:lvl1pPr>
              <a:defRPr/>
            </a:lvl1pPr>
          </a:lstStyle>
          <a:p>
            <a:pPr>
              <a:defRPr/>
            </a:pPr>
            <a:endParaRPr lang="en-GB"/>
          </a:p>
        </p:txBody>
      </p:sp>
      <p:sp>
        <p:nvSpPr>
          <p:cNvPr id="5" name="Rectangle 19"/>
          <p:cNvSpPr>
            <a:spLocks noGrp="1" noChangeArrowheads="1"/>
          </p:cNvSpPr>
          <p:nvPr>
            <p:ph type="sldNum" sz="quarter" idx="11"/>
          </p:nvPr>
        </p:nvSpPr>
        <p:spPr>
          <a:ln/>
        </p:spPr>
        <p:txBody>
          <a:bodyPr/>
          <a:lstStyle>
            <a:lvl1pPr>
              <a:defRPr/>
            </a:lvl1pPr>
          </a:lstStyle>
          <a:p>
            <a:pPr>
              <a:defRPr/>
            </a:pPr>
            <a:r>
              <a:rPr lang="en-GB">
                <a:solidFill>
                  <a:srgbClr val="001965"/>
                </a:solidFill>
              </a:rPr>
              <a:t>Slide No </a:t>
            </a:r>
            <a:fld id="{55964041-9AFB-43B4-8CC5-95E9B66BBF1B}" type="slidenum">
              <a:rPr lang="en-GB">
                <a:solidFill>
                  <a:srgbClr val="001965"/>
                </a:solidFill>
              </a:rPr>
              <a:pPr>
                <a:defRPr/>
              </a:pPr>
              <a:t>‹#›</a:t>
            </a:fld>
            <a:endParaRPr lang="en-GB">
              <a:solidFill>
                <a:srgbClr val="001965"/>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400"/>
            </a:lvl1pPr>
          </a:lstStyle>
          <a:p>
            <a:r>
              <a:rPr lang="en-US" dirty="0" smtClean="0"/>
              <a:t>Click to edit Master title style</a:t>
            </a:r>
            <a:endParaRPr lang="en-GB" dirty="0"/>
          </a:p>
        </p:txBody>
      </p:sp>
      <p:sp>
        <p:nvSpPr>
          <p:cNvPr id="3" name="Content Placeholder 2"/>
          <p:cNvSpPr>
            <a:spLocks noGrp="1"/>
          </p:cNvSpPr>
          <p:nvPr>
            <p:ph sz="half" idx="1"/>
          </p:nvPr>
        </p:nvSpPr>
        <p:spPr>
          <a:xfrm>
            <a:off x="515956" y="1600212"/>
            <a:ext cx="4008437" cy="4287839"/>
          </a:xfrm>
        </p:spPr>
        <p:txBody>
          <a:bodyPr/>
          <a:lstStyle>
            <a:lvl1pPr>
              <a:defRPr sz="2100"/>
            </a:lvl1pPr>
            <a:lvl2pPr>
              <a:defRPr sz="1800"/>
            </a:lvl2pPr>
            <a:lvl3pPr>
              <a:defRPr sz="15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76789" y="1600212"/>
            <a:ext cx="4010025" cy="4287839"/>
          </a:xfrm>
        </p:spPr>
        <p:txBody>
          <a:bodyPr/>
          <a:lstStyle>
            <a:lvl1pPr>
              <a:defRPr sz="2100"/>
            </a:lvl1pPr>
            <a:lvl2pPr>
              <a:defRPr sz="1800"/>
            </a:lvl2pPr>
            <a:lvl3pPr>
              <a:defRPr sz="15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18"/>
          <p:cNvSpPr>
            <a:spLocks noGrp="1" noChangeArrowheads="1"/>
          </p:cNvSpPr>
          <p:nvPr>
            <p:ph type="ftr" sz="quarter" idx="10"/>
          </p:nvPr>
        </p:nvSpPr>
        <p:spPr>
          <a:ln/>
        </p:spPr>
        <p:txBody>
          <a:bodyPr/>
          <a:lstStyle>
            <a:lvl1pPr>
              <a:defRPr/>
            </a:lvl1pPr>
          </a:lstStyle>
          <a:p>
            <a:pPr>
              <a:defRPr/>
            </a:pPr>
            <a:endParaRPr lang="en-GB"/>
          </a:p>
        </p:txBody>
      </p:sp>
      <p:sp>
        <p:nvSpPr>
          <p:cNvPr id="6" name="Rectangle 19"/>
          <p:cNvSpPr>
            <a:spLocks noGrp="1" noChangeArrowheads="1"/>
          </p:cNvSpPr>
          <p:nvPr>
            <p:ph type="sldNum" sz="quarter" idx="11"/>
          </p:nvPr>
        </p:nvSpPr>
        <p:spPr>
          <a:ln/>
        </p:spPr>
        <p:txBody>
          <a:bodyPr/>
          <a:lstStyle>
            <a:lvl1pPr>
              <a:defRPr/>
            </a:lvl1pPr>
          </a:lstStyle>
          <a:p>
            <a:pPr>
              <a:defRPr/>
            </a:pPr>
            <a:r>
              <a:rPr lang="en-GB">
                <a:solidFill>
                  <a:srgbClr val="001965"/>
                </a:solidFill>
              </a:rPr>
              <a:t>Slide No </a:t>
            </a:r>
            <a:fld id="{632F2563-9219-4111-94FF-F451F5A82AE1}" type="slidenum">
              <a:rPr lang="en-GB">
                <a:solidFill>
                  <a:srgbClr val="001965"/>
                </a:solidFill>
              </a:rPr>
              <a:pPr>
                <a:defRPr/>
              </a:pPr>
              <a:t>‹#›</a:t>
            </a:fld>
            <a:endParaRPr lang="en-GB">
              <a:solidFill>
                <a:srgbClr val="001965"/>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400"/>
            </a:lvl1pPr>
          </a:lstStyle>
          <a:p>
            <a:r>
              <a:rPr lang="en-US" dirty="0" smtClean="0"/>
              <a:t>Click to edit Master title style</a:t>
            </a:r>
            <a:endParaRPr lang="en-GB" dirty="0"/>
          </a:p>
        </p:txBody>
      </p:sp>
      <p:sp>
        <p:nvSpPr>
          <p:cNvPr id="3" name="Rectangle 18"/>
          <p:cNvSpPr>
            <a:spLocks noGrp="1" noChangeArrowheads="1"/>
          </p:cNvSpPr>
          <p:nvPr>
            <p:ph type="ftr" sz="quarter" idx="10"/>
          </p:nvPr>
        </p:nvSpPr>
        <p:spPr>
          <a:ln/>
        </p:spPr>
        <p:txBody>
          <a:bodyPr/>
          <a:lstStyle>
            <a:lvl1pPr>
              <a:defRPr/>
            </a:lvl1pPr>
          </a:lstStyle>
          <a:p>
            <a:pPr>
              <a:defRPr/>
            </a:pPr>
            <a:endParaRPr lang="en-GB"/>
          </a:p>
        </p:txBody>
      </p:sp>
      <p:sp>
        <p:nvSpPr>
          <p:cNvPr id="4" name="Rectangle 19"/>
          <p:cNvSpPr>
            <a:spLocks noGrp="1" noChangeArrowheads="1"/>
          </p:cNvSpPr>
          <p:nvPr>
            <p:ph type="sldNum" sz="quarter" idx="11"/>
          </p:nvPr>
        </p:nvSpPr>
        <p:spPr>
          <a:ln/>
        </p:spPr>
        <p:txBody>
          <a:bodyPr/>
          <a:lstStyle>
            <a:lvl1pPr>
              <a:defRPr/>
            </a:lvl1pPr>
          </a:lstStyle>
          <a:p>
            <a:pPr>
              <a:defRPr/>
            </a:pPr>
            <a:r>
              <a:rPr lang="en-GB">
                <a:solidFill>
                  <a:srgbClr val="001965"/>
                </a:solidFill>
              </a:rPr>
              <a:t>Slide No </a:t>
            </a:r>
            <a:fld id="{92C6117F-D6FF-4BFE-9146-11AF1C84BA22}" type="slidenum">
              <a:rPr lang="en-GB">
                <a:solidFill>
                  <a:srgbClr val="001965"/>
                </a:solidFill>
              </a:rPr>
              <a:pPr>
                <a:defRPr/>
              </a:pPr>
              <a:t>‹#›</a:t>
            </a:fld>
            <a:endParaRPr lang="en-GB">
              <a:solidFill>
                <a:srgbClr val="001965"/>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Arial" charset="0"/>
              <a:ea typeface="+mn-ea"/>
              <a:cs typeface="Arial" charset="0"/>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Arial" charset="0"/>
              <a:ea typeface="+mn-ea"/>
              <a:cs typeface="Arial" charset="0"/>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22EB6DC7-BB71-413D-A1DD-6E9468D6F660}" type="slidenum">
              <a:rPr kumimoji="0" lang="en-US" altLang="en-US" sz="1400" b="0" i="0" u="none" strike="noStrike" kern="1200" cap="none" spc="0" normalizeH="0" baseline="0" noProof="0" smtClean="0">
                <a:ln>
                  <a:noFill/>
                </a:ln>
                <a:solidFill>
                  <a:srgbClr val="FFFFFF"/>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smtClean="0">
              <a:ln>
                <a:noFill/>
              </a:ln>
              <a:solidFill>
                <a:srgbClr val="FFFFFF"/>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6226162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8"/>
          <p:cNvSpPr>
            <a:spLocks noGrp="1" noChangeArrowheads="1"/>
          </p:cNvSpPr>
          <p:nvPr>
            <p:ph type="ftr" sz="quarter" idx="10"/>
          </p:nvPr>
        </p:nvSpPr>
        <p:spPr>
          <a:ln/>
        </p:spPr>
        <p:txBody>
          <a:bodyPr/>
          <a:lstStyle>
            <a:lvl1pPr>
              <a:defRPr/>
            </a:lvl1pPr>
          </a:lstStyle>
          <a:p>
            <a:pPr>
              <a:defRPr/>
            </a:pPr>
            <a:endParaRPr lang="en-GB"/>
          </a:p>
        </p:txBody>
      </p:sp>
      <p:sp>
        <p:nvSpPr>
          <p:cNvPr id="3" name="Rectangle 19"/>
          <p:cNvSpPr>
            <a:spLocks noGrp="1" noChangeArrowheads="1"/>
          </p:cNvSpPr>
          <p:nvPr>
            <p:ph type="sldNum" sz="quarter" idx="11"/>
          </p:nvPr>
        </p:nvSpPr>
        <p:spPr>
          <a:ln/>
        </p:spPr>
        <p:txBody>
          <a:bodyPr/>
          <a:lstStyle>
            <a:lvl1pPr>
              <a:defRPr/>
            </a:lvl1pPr>
          </a:lstStyle>
          <a:p>
            <a:pPr>
              <a:defRPr/>
            </a:pPr>
            <a:r>
              <a:rPr lang="en-GB">
                <a:solidFill>
                  <a:srgbClr val="001965"/>
                </a:solidFill>
              </a:rPr>
              <a:t>Slide No </a:t>
            </a:r>
            <a:fld id="{9891C9FF-4CA2-42B3-A683-D207CF3D44A4}" type="slidenum">
              <a:rPr lang="en-GB">
                <a:solidFill>
                  <a:srgbClr val="001965"/>
                </a:solidFill>
              </a:rPr>
              <a:pPr>
                <a:defRPr/>
              </a:pPr>
              <a:t>‹#›</a:t>
            </a:fld>
            <a:endParaRPr lang="en-GB">
              <a:solidFill>
                <a:srgbClr val="001965"/>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7" descr="Liraglutide_Border"/>
          <p:cNvPicPr>
            <a:picLocks noChangeAspect="1" noChangeArrowheads="1"/>
          </p:cNvPicPr>
          <p:nvPr userDrawn="1"/>
        </p:nvPicPr>
        <p:blipFill>
          <a:blip r:embed="rId2" cstate="print"/>
          <a:srcRect l="14394"/>
          <a:stretch>
            <a:fillRect/>
          </a:stretch>
        </p:blipFill>
        <p:spPr bwMode="auto">
          <a:xfrm>
            <a:off x="0" y="1388554"/>
            <a:ext cx="8516938" cy="4044951"/>
          </a:xfrm>
          <a:prstGeom prst="rect">
            <a:avLst/>
          </a:prstGeom>
          <a:noFill/>
          <a:ln w="9525">
            <a:noFill/>
            <a:miter lim="800000"/>
            <a:headEnd/>
            <a:tailEnd/>
          </a:ln>
        </p:spPr>
      </p:pic>
      <p:sp>
        <p:nvSpPr>
          <p:cNvPr id="234499" name="Rectangle 3"/>
          <p:cNvSpPr>
            <a:spLocks noGrp="1" noChangeArrowheads="1"/>
          </p:cNvSpPr>
          <p:nvPr>
            <p:ph type="ctrTitle"/>
          </p:nvPr>
        </p:nvSpPr>
        <p:spPr>
          <a:xfrm>
            <a:off x="530226" y="225439"/>
            <a:ext cx="7772400" cy="1470025"/>
          </a:xfrm>
        </p:spPr>
        <p:txBody>
          <a:bodyPr/>
          <a:lstStyle>
            <a:lvl1pPr>
              <a:defRPr sz="2700" b="1"/>
            </a:lvl1pPr>
          </a:lstStyle>
          <a:p>
            <a:r>
              <a:rPr lang="en-GB" dirty="0"/>
              <a:t>Click to edit Master title style</a:t>
            </a:r>
          </a:p>
        </p:txBody>
      </p:sp>
      <p:sp>
        <p:nvSpPr>
          <p:cNvPr id="234500" name="Rectangle 4"/>
          <p:cNvSpPr>
            <a:spLocks noGrp="1" noChangeArrowheads="1"/>
          </p:cNvSpPr>
          <p:nvPr>
            <p:ph type="subTitle" idx="1"/>
          </p:nvPr>
        </p:nvSpPr>
        <p:spPr>
          <a:xfrm>
            <a:off x="530226" y="2659063"/>
            <a:ext cx="6400800" cy="1752600"/>
          </a:xfrm>
        </p:spPr>
        <p:txBody>
          <a:bodyPr/>
          <a:lstStyle>
            <a:lvl1pPr marL="0" indent="0">
              <a:buFontTx/>
              <a:buNone/>
              <a:defRPr/>
            </a:lvl1pPr>
          </a:lstStyle>
          <a:p>
            <a:r>
              <a:rPr lang="en-GB"/>
              <a:t>Click to edit Master subtitle style</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400"/>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18"/>
          <p:cNvSpPr>
            <a:spLocks noGrp="1" noChangeArrowheads="1"/>
          </p:cNvSpPr>
          <p:nvPr>
            <p:ph type="ftr" sz="quarter" idx="10"/>
          </p:nvPr>
        </p:nvSpPr>
        <p:spPr>
          <a:ln/>
        </p:spPr>
        <p:txBody>
          <a:bodyPr/>
          <a:lstStyle>
            <a:lvl1pPr>
              <a:defRPr/>
            </a:lvl1pPr>
          </a:lstStyle>
          <a:p>
            <a:pPr>
              <a:defRPr/>
            </a:pPr>
            <a:endParaRPr lang="en-GB"/>
          </a:p>
        </p:txBody>
      </p:sp>
      <p:sp>
        <p:nvSpPr>
          <p:cNvPr id="5" name="Rectangle 19"/>
          <p:cNvSpPr>
            <a:spLocks noGrp="1" noChangeArrowheads="1"/>
          </p:cNvSpPr>
          <p:nvPr>
            <p:ph type="sldNum" sz="quarter" idx="11"/>
          </p:nvPr>
        </p:nvSpPr>
        <p:spPr>
          <a:ln/>
        </p:spPr>
        <p:txBody>
          <a:bodyPr/>
          <a:lstStyle>
            <a:lvl1pPr>
              <a:defRPr/>
            </a:lvl1pPr>
          </a:lstStyle>
          <a:p>
            <a:pPr>
              <a:defRPr/>
            </a:pPr>
            <a:r>
              <a:rPr lang="en-GB">
                <a:solidFill>
                  <a:srgbClr val="001965"/>
                </a:solidFill>
              </a:rPr>
              <a:t>Slide No </a:t>
            </a:r>
            <a:fld id="{B9B6C07D-0152-4B58-A5CE-8D7B1B8B200D}" type="slidenum">
              <a:rPr lang="en-GB">
                <a:solidFill>
                  <a:srgbClr val="001965"/>
                </a:solidFill>
              </a:rPr>
              <a:pPr>
                <a:defRPr/>
              </a:pPr>
              <a:t>‹#›</a:t>
            </a:fld>
            <a:endParaRPr lang="en-GB">
              <a:solidFill>
                <a:srgbClr val="001965"/>
              </a:solidFil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4" y="4406901"/>
            <a:ext cx="7772400" cy="1362075"/>
          </a:xfrm>
        </p:spPr>
        <p:txBody>
          <a:bodyPr anchor="t"/>
          <a:lstStyle>
            <a:lvl1pPr algn="l">
              <a:defRPr sz="3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4" y="2906713"/>
            <a:ext cx="7772400" cy="1500187"/>
          </a:xfrm>
        </p:spPr>
        <p:txBody>
          <a:bodyPr anchor="b"/>
          <a:lstStyle>
            <a:lvl1pPr marL="0" indent="0">
              <a:buNone/>
              <a:defRPr sz="1500"/>
            </a:lvl1pPr>
            <a:lvl2pPr marL="342900" indent="0">
              <a:buNone/>
              <a:defRPr sz="1400"/>
            </a:lvl2pPr>
            <a:lvl3pPr marL="685800" indent="0">
              <a:buNone/>
              <a:defRPr sz="1200"/>
            </a:lvl3pPr>
            <a:lvl4pPr marL="1028700" indent="0">
              <a:buNone/>
              <a:defRPr sz="1100"/>
            </a:lvl4pPr>
            <a:lvl5pPr marL="1371600" indent="0">
              <a:buNone/>
              <a:defRPr sz="1100"/>
            </a:lvl5pPr>
            <a:lvl6pPr marL="1714500" indent="0">
              <a:buNone/>
              <a:defRPr sz="1100"/>
            </a:lvl6pPr>
            <a:lvl7pPr marL="2057400" indent="0">
              <a:buNone/>
              <a:defRPr sz="1100"/>
            </a:lvl7pPr>
            <a:lvl8pPr marL="2400300" indent="0">
              <a:buNone/>
              <a:defRPr sz="1100"/>
            </a:lvl8pPr>
            <a:lvl9pPr marL="2743200" indent="0">
              <a:buNone/>
              <a:defRPr sz="1100"/>
            </a:lvl9pPr>
          </a:lstStyle>
          <a:p>
            <a:pPr lvl="0"/>
            <a:r>
              <a:rPr lang="en-US" smtClean="0"/>
              <a:t>Click to edit Master text styles</a:t>
            </a:r>
          </a:p>
        </p:txBody>
      </p:sp>
      <p:sp>
        <p:nvSpPr>
          <p:cNvPr id="4" name="Rectangle 18"/>
          <p:cNvSpPr>
            <a:spLocks noGrp="1" noChangeArrowheads="1"/>
          </p:cNvSpPr>
          <p:nvPr>
            <p:ph type="ftr" sz="quarter" idx="10"/>
          </p:nvPr>
        </p:nvSpPr>
        <p:spPr>
          <a:ln/>
        </p:spPr>
        <p:txBody>
          <a:bodyPr/>
          <a:lstStyle>
            <a:lvl1pPr>
              <a:defRPr/>
            </a:lvl1pPr>
          </a:lstStyle>
          <a:p>
            <a:pPr>
              <a:defRPr/>
            </a:pPr>
            <a:endParaRPr lang="en-GB"/>
          </a:p>
        </p:txBody>
      </p:sp>
      <p:sp>
        <p:nvSpPr>
          <p:cNvPr id="5" name="Rectangle 19"/>
          <p:cNvSpPr>
            <a:spLocks noGrp="1" noChangeArrowheads="1"/>
          </p:cNvSpPr>
          <p:nvPr>
            <p:ph type="sldNum" sz="quarter" idx="11"/>
          </p:nvPr>
        </p:nvSpPr>
        <p:spPr>
          <a:ln/>
        </p:spPr>
        <p:txBody>
          <a:bodyPr/>
          <a:lstStyle>
            <a:lvl1pPr>
              <a:defRPr/>
            </a:lvl1pPr>
          </a:lstStyle>
          <a:p>
            <a:pPr>
              <a:defRPr/>
            </a:pPr>
            <a:r>
              <a:rPr lang="en-GB">
                <a:solidFill>
                  <a:srgbClr val="001965"/>
                </a:solidFill>
              </a:rPr>
              <a:t>Slide No </a:t>
            </a:r>
            <a:fld id="{55964041-9AFB-43B4-8CC5-95E9B66BBF1B}" type="slidenum">
              <a:rPr lang="en-GB">
                <a:solidFill>
                  <a:srgbClr val="001965"/>
                </a:solidFill>
              </a:rPr>
              <a:pPr>
                <a:defRPr/>
              </a:pPr>
              <a:t>‹#›</a:t>
            </a:fld>
            <a:endParaRPr lang="en-GB">
              <a:solidFill>
                <a:srgbClr val="001965"/>
              </a:solidFil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400"/>
            </a:lvl1pPr>
          </a:lstStyle>
          <a:p>
            <a:r>
              <a:rPr lang="en-US" dirty="0" smtClean="0"/>
              <a:t>Click to edit Master title style</a:t>
            </a:r>
            <a:endParaRPr lang="en-GB" dirty="0"/>
          </a:p>
        </p:txBody>
      </p:sp>
      <p:sp>
        <p:nvSpPr>
          <p:cNvPr id="3" name="Content Placeholder 2"/>
          <p:cNvSpPr>
            <a:spLocks noGrp="1"/>
          </p:cNvSpPr>
          <p:nvPr>
            <p:ph sz="half" idx="1"/>
          </p:nvPr>
        </p:nvSpPr>
        <p:spPr>
          <a:xfrm>
            <a:off x="515956" y="1600212"/>
            <a:ext cx="4008437" cy="4287839"/>
          </a:xfrm>
        </p:spPr>
        <p:txBody>
          <a:bodyPr/>
          <a:lstStyle>
            <a:lvl1pPr>
              <a:defRPr sz="2100"/>
            </a:lvl1pPr>
            <a:lvl2pPr>
              <a:defRPr sz="1800"/>
            </a:lvl2pPr>
            <a:lvl3pPr>
              <a:defRPr sz="15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76789" y="1600212"/>
            <a:ext cx="4010025" cy="4287839"/>
          </a:xfrm>
        </p:spPr>
        <p:txBody>
          <a:bodyPr/>
          <a:lstStyle>
            <a:lvl1pPr>
              <a:defRPr sz="2100"/>
            </a:lvl1pPr>
            <a:lvl2pPr>
              <a:defRPr sz="1800"/>
            </a:lvl2pPr>
            <a:lvl3pPr>
              <a:defRPr sz="15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18"/>
          <p:cNvSpPr>
            <a:spLocks noGrp="1" noChangeArrowheads="1"/>
          </p:cNvSpPr>
          <p:nvPr>
            <p:ph type="ftr" sz="quarter" idx="10"/>
          </p:nvPr>
        </p:nvSpPr>
        <p:spPr>
          <a:ln/>
        </p:spPr>
        <p:txBody>
          <a:bodyPr/>
          <a:lstStyle>
            <a:lvl1pPr>
              <a:defRPr/>
            </a:lvl1pPr>
          </a:lstStyle>
          <a:p>
            <a:pPr>
              <a:defRPr/>
            </a:pPr>
            <a:endParaRPr lang="en-GB"/>
          </a:p>
        </p:txBody>
      </p:sp>
      <p:sp>
        <p:nvSpPr>
          <p:cNvPr id="6" name="Rectangle 19"/>
          <p:cNvSpPr>
            <a:spLocks noGrp="1" noChangeArrowheads="1"/>
          </p:cNvSpPr>
          <p:nvPr>
            <p:ph type="sldNum" sz="quarter" idx="11"/>
          </p:nvPr>
        </p:nvSpPr>
        <p:spPr>
          <a:ln/>
        </p:spPr>
        <p:txBody>
          <a:bodyPr/>
          <a:lstStyle>
            <a:lvl1pPr>
              <a:defRPr/>
            </a:lvl1pPr>
          </a:lstStyle>
          <a:p>
            <a:pPr>
              <a:defRPr/>
            </a:pPr>
            <a:r>
              <a:rPr lang="en-GB">
                <a:solidFill>
                  <a:srgbClr val="001965"/>
                </a:solidFill>
              </a:rPr>
              <a:t>Slide No </a:t>
            </a:r>
            <a:fld id="{632F2563-9219-4111-94FF-F451F5A82AE1}" type="slidenum">
              <a:rPr lang="en-GB">
                <a:solidFill>
                  <a:srgbClr val="001965"/>
                </a:solidFill>
              </a:rPr>
              <a:pPr>
                <a:defRPr/>
              </a:pPr>
              <a:t>‹#›</a:t>
            </a:fld>
            <a:endParaRPr lang="en-GB">
              <a:solidFill>
                <a:srgbClr val="001965"/>
              </a:solidFil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400"/>
            </a:lvl1pPr>
          </a:lstStyle>
          <a:p>
            <a:r>
              <a:rPr lang="en-US" dirty="0" smtClean="0"/>
              <a:t>Click to edit Master title style</a:t>
            </a:r>
            <a:endParaRPr lang="en-GB" dirty="0"/>
          </a:p>
        </p:txBody>
      </p:sp>
      <p:sp>
        <p:nvSpPr>
          <p:cNvPr id="3" name="Rectangle 18"/>
          <p:cNvSpPr>
            <a:spLocks noGrp="1" noChangeArrowheads="1"/>
          </p:cNvSpPr>
          <p:nvPr>
            <p:ph type="ftr" sz="quarter" idx="10"/>
          </p:nvPr>
        </p:nvSpPr>
        <p:spPr>
          <a:ln/>
        </p:spPr>
        <p:txBody>
          <a:bodyPr/>
          <a:lstStyle>
            <a:lvl1pPr>
              <a:defRPr/>
            </a:lvl1pPr>
          </a:lstStyle>
          <a:p>
            <a:pPr>
              <a:defRPr/>
            </a:pPr>
            <a:endParaRPr lang="en-GB"/>
          </a:p>
        </p:txBody>
      </p:sp>
      <p:sp>
        <p:nvSpPr>
          <p:cNvPr id="4" name="Rectangle 19"/>
          <p:cNvSpPr>
            <a:spLocks noGrp="1" noChangeArrowheads="1"/>
          </p:cNvSpPr>
          <p:nvPr>
            <p:ph type="sldNum" sz="quarter" idx="11"/>
          </p:nvPr>
        </p:nvSpPr>
        <p:spPr>
          <a:ln/>
        </p:spPr>
        <p:txBody>
          <a:bodyPr/>
          <a:lstStyle>
            <a:lvl1pPr>
              <a:defRPr/>
            </a:lvl1pPr>
          </a:lstStyle>
          <a:p>
            <a:pPr>
              <a:defRPr/>
            </a:pPr>
            <a:r>
              <a:rPr lang="en-GB">
                <a:solidFill>
                  <a:srgbClr val="001965"/>
                </a:solidFill>
              </a:rPr>
              <a:t>Slide No </a:t>
            </a:r>
            <a:fld id="{92C6117F-D6FF-4BFE-9146-11AF1C84BA22}" type="slidenum">
              <a:rPr lang="en-GB">
                <a:solidFill>
                  <a:srgbClr val="001965"/>
                </a:solidFill>
              </a:rPr>
              <a:pPr>
                <a:defRPr/>
              </a:pPr>
              <a:t>‹#›</a:t>
            </a:fld>
            <a:endParaRPr lang="en-GB">
              <a:solidFill>
                <a:srgbClr val="001965"/>
              </a:solidFill>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8"/>
          <p:cNvSpPr>
            <a:spLocks noGrp="1" noChangeArrowheads="1"/>
          </p:cNvSpPr>
          <p:nvPr>
            <p:ph type="ftr" sz="quarter" idx="10"/>
          </p:nvPr>
        </p:nvSpPr>
        <p:spPr>
          <a:ln/>
        </p:spPr>
        <p:txBody>
          <a:bodyPr/>
          <a:lstStyle>
            <a:lvl1pPr>
              <a:defRPr/>
            </a:lvl1pPr>
          </a:lstStyle>
          <a:p>
            <a:pPr>
              <a:defRPr/>
            </a:pPr>
            <a:endParaRPr lang="en-GB"/>
          </a:p>
        </p:txBody>
      </p:sp>
      <p:sp>
        <p:nvSpPr>
          <p:cNvPr id="3" name="Rectangle 19"/>
          <p:cNvSpPr>
            <a:spLocks noGrp="1" noChangeArrowheads="1"/>
          </p:cNvSpPr>
          <p:nvPr>
            <p:ph type="sldNum" sz="quarter" idx="11"/>
          </p:nvPr>
        </p:nvSpPr>
        <p:spPr>
          <a:ln/>
        </p:spPr>
        <p:txBody>
          <a:bodyPr/>
          <a:lstStyle>
            <a:lvl1pPr>
              <a:defRPr/>
            </a:lvl1pPr>
          </a:lstStyle>
          <a:p>
            <a:pPr>
              <a:defRPr/>
            </a:pPr>
            <a:r>
              <a:rPr lang="en-GB">
                <a:solidFill>
                  <a:srgbClr val="001965"/>
                </a:solidFill>
              </a:rPr>
              <a:t>Slide No </a:t>
            </a:r>
            <a:fld id="{9891C9FF-4CA2-42B3-A683-D207CF3D44A4}" type="slidenum">
              <a:rPr lang="en-GB">
                <a:solidFill>
                  <a:srgbClr val="001965"/>
                </a:solidFill>
              </a:rPr>
              <a:pPr>
                <a:defRPr/>
              </a:pPr>
              <a:t>‹#›</a:t>
            </a:fld>
            <a:endParaRPr lang="en-GB">
              <a:solidFill>
                <a:srgbClr val="001965"/>
              </a:solidFil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7" descr="Liraglutide_Border"/>
          <p:cNvPicPr>
            <a:picLocks noChangeAspect="1" noChangeArrowheads="1"/>
          </p:cNvPicPr>
          <p:nvPr userDrawn="1"/>
        </p:nvPicPr>
        <p:blipFill>
          <a:blip r:embed="rId2" cstate="print"/>
          <a:srcRect l="14394"/>
          <a:stretch>
            <a:fillRect/>
          </a:stretch>
        </p:blipFill>
        <p:spPr bwMode="auto">
          <a:xfrm>
            <a:off x="0" y="1388551"/>
            <a:ext cx="8516938" cy="4044951"/>
          </a:xfrm>
          <a:prstGeom prst="rect">
            <a:avLst/>
          </a:prstGeom>
          <a:noFill/>
          <a:ln w="9525">
            <a:noFill/>
            <a:miter lim="800000"/>
            <a:headEnd/>
            <a:tailEnd/>
          </a:ln>
        </p:spPr>
      </p:pic>
      <p:sp>
        <p:nvSpPr>
          <p:cNvPr id="234499" name="Rectangle 3"/>
          <p:cNvSpPr>
            <a:spLocks noGrp="1" noChangeArrowheads="1"/>
          </p:cNvSpPr>
          <p:nvPr>
            <p:ph type="ctrTitle"/>
          </p:nvPr>
        </p:nvSpPr>
        <p:spPr>
          <a:xfrm>
            <a:off x="530226" y="225439"/>
            <a:ext cx="7772400" cy="1470025"/>
          </a:xfrm>
        </p:spPr>
        <p:txBody>
          <a:bodyPr/>
          <a:lstStyle>
            <a:lvl1pPr>
              <a:defRPr sz="2700" b="1"/>
            </a:lvl1pPr>
          </a:lstStyle>
          <a:p>
            <a:r>
              <a:rPr lang="en-GB" dirty="0"/>
              <a:t>Click to edit Master title style</a:t>
            </a:r>
          </a:p>
        </p:txBody>
      </p:sp>
      <p:sp>
        <p:nvSpPr>
          <p:cNvPr id="234500" name="Rectangle 4"/>
          <p:cNvSpPr>
            <a:spLocks noGrp="1" noChangeArrowheads="1"/>
          </p:cNvSpPr>
          <p:nvPr>
            <p:ph type="subTitle" idx="1"/>
          </p:nvPr>
        </p:nvSpPr>
        <p:spPr>
          <a:xfrm>
            <a:off x="530226" y="2659063"/>
            <a:ext cx="6400800" cy="1752600"/>
          </a:xfrm>
        </p:spPr>
        <p:txBody>
          <a:bodyPr/>
          <a:lstStyle>
            <a:lvl1pPr marL="0" indent="0">
              <a:buFontTx/>
              <a:buNone/>
              <a:defRPr/>
            </a:lvl1pPr>
          </a:lstStyle>
          <a:p>
            <a:r>
              <a:rPr lang="en-GB"/>
              <a:t>Click to edit Master subtitle style</a:t>
            </a: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400"/>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18"/>
          <p:cNvSpPr>
            <a:spLocks noGrp="1" noChangeArrowheads="1"/>
          </p:cNvSpPr>
          <p:nvPr>
            <p:ph type="ftr" sz="quarter" idx="10"/>
          </p:nvPr>
        </p:nvSpPr>
        <p:spPr>
          <a:ln/>
        </p:spPr>
        <p:txBody>
          <a:bodyPr/>
          <a:lstStyle>
            <a:lvl1pPr>
              <a:defRPr/>
            </a:lvl1pPr>
          </a:lstStyle>
          <a:p>
            <a:pPr>
              <a:defRPr/>
            </a:pPr>
            <a:endParaRPr lang="en-GB"/>
          </a:p>
        </p:txBody>
      </p:sp>
      <p:sp>
        <p:nvSpPr>
          <p:cNvPr id="5" name="Rectangle 19"/>
          <p:cNvSpPr>
            <a:spLocks noGrp="1" noChangeArrowheads="1"/>
          </p:cNvSpPr>
          <p:nvPr>
            <p:ph type="sldNum" sz="quarter" idx="11"/>
          </p:nvPr>
        </p:nvSpPr>
        <p:spPr>
          <a:ln/>
        </p:spPr>
        <p:txBody>
          <a:bodyPr/>
          <a:lstStyle>
            <a:lvl1pPr>
              <a:defRPr/>
            </a:lvl1pPr>
          </a:lstStyle>
          <a:p>
            <a:pPr>
              <a:defRPr/>
            </a:pPr>
            <a:r>
              <a:rPr lang="en-GB">
                <a:solidFill>
                  <a:srgbClr val="001965"/>
                </a:solidFill>
              </a:rPr>
              <a:t>Slide No </a:t>
            </a:r>
            <a:fld id="{B9B6C07D-0152-4B58-A5CE-8D7B1B8B200D}" type="slidenum">
              <a:rPr lang="en-GB">
                <a:solidFill>
                  <a:srgbClr val="001965"/>
                </a:solidFill>
              </a:rPr>
              <a:pPr>
                <a:defRPr/>
              </a:pPr>
              <a:t>‹#›</a:t>
            </a:fld>
            <a:endParaRPr lang="en-GB">
              <a:solidFill>
                <a:srgbClr val="001965"/>
              </a:solidFil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4" y="4406901"/>
            <a:ext cx="7772400" cy="1362075"/>
          </a:xfrm>
        </p:spPr>
        <p:txBody>
          <a:bodyPr anchor="t"/>
          <a:lstStyle>
            <a:lvl1pPr algn="l">
              <a:defRPr sz="3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4" y="2906713"/>
            <a:ext cx="7772400" cy="1500187"/>
          </a:xfrm>
        </p:spPr>
        <p:txBody>
          <a:bodyPr anchor="b"/>
          <a:lstStyle>
            <a:lvl1pPr marL="0" indent="0">
              <a:buNone/>
              <a:defRPr sz="1500"/>
            </a:lvl1pPr>
            <a:lvl2pPr marL="342900" indent="0">
              <a:buNone/>
              <a:defRPr sz="1400"/>
            </a:lvl2pPr>
            <a:lvl3pPr marL="685800" indent="0">
              <a:buNone/>
              <a:defRPr sz="1200"/>
            </a:lvl3pPr>
            <a:lvl4pPr marL="1028700" indent="0">
              <a:buNone/>
              <a:defRPr sz="1100"/>
            </a:lvl4pPr>
            <a:lvl5pPr marL="1371600" indent="0">
              <a:buNone/>
              <a:defRPr sz="1100"/>
            </a:lvl5pPr>
            <a:lvl6pPr marL="1714500" indent="0">
              <a:buNone/>
              <a:defRPr sz="1100"/>
            </a:lvl6pPr>
            <a:lvl7pPr marL="2057400" indent="0">
              <a:buNone/>
              <a:defRPr sz="1100"/>
            </a:lvl7pPr>
            <a:lvl8pPr marL="2400300" indent="0">
              <a:buNone/>
              <a:defRPr sz="1100"/>
            </a:lvl8pPr>
            <a:lvl9pPr marL="2743200" indent="0">
              <a:buNone/>
              <a:defRPr sz="1100"/>
            </a:lvl9pPr>
          </a:lstStyle>
          <a:p>
            <a:pPr lvl="0"/>
            <a:r>
              <a:rPr lang="en-US" smtClean="0"/>
              <a:t>Click to edit Master text styles</a:t>
            </a:r>
          </a:p>
        </p:txBody>
      </p:sp>
      <p:sp>
        <p:nvSpPr>
          <p:cNvPr id="4" name="Rectangle 18"/>
          <p:cNvSpPr>
            <a:spLocks noGrp="1" noChangeArrowheads="1"/>
          </p:cNvSpPr>
          <p:nvPr>
            <p:ph type="ftr" sz="quarter" idx="10"/>
          </p:nvPr>
        </p:nvSpPr>
        <p:spPr>
          <a:ln/>
        </p:spPr>
        <p:txBody>
          <a:bodyPr/>
          <a:lstStyle>
            <a:lvl1pPr>
              <a:defRPr/>
            </a:lvl1pPr>
          </a:lstStyle>
          <a:p>
            <a:pPr>
              <a:defRPr/>
            </a:pPr>
            <a:endParaRPr lang="en-GB"/>
          </a:p>
        </p:txBody>
      </p:sp>
      <p:sp>
        <p:nvSpPr>
          <p:cNvPr id="5" name="Rectangle 19"/>
          <p:cNvSpPr>
            <a:spLocks noGrp="1" noChangeArrowheads="1"/>
          </p:cNvSpPr>
          <p:nvPr>
            <p:ph type="sldNum" sz="quarter" idx="11"/>
          </p:nvPr>
        </p:nvSpPr>
        <p:spPr>
          <a:ln/>
        </p:spPr>
        <p:txBody>
          <a:bodyPr/>
          <a:lstStyle>
            <a:lvl1pPr>
              <a:defRPr/>
            </a:lvl1pPr>
          </a:lstStyle>
          <a:p>
            <a:pPr>
              <a:defRPr/>
            </a:pPr>
            <a:r>
              <a:rPr lang="en-GB">
                <a:solidFill>
                  <a:srgbClr val="001965"/>
                </a:solidFill>
              </a:rPr>
              <a:t>Slide No </a:t>
            </a:r>
            <a:fld id="{55964041-9AFB-43B4-8CC5-95E9B66BBF1B}" type="slidenum">
              <a:rPr lang="en-GB">
                <a:solidFill>
                  <a:srgbClr val="001965"/>
                </a:solidFill>
              </a:rPr>
              <a:pPr>
                <a:defRPr/>
              </a:pPr>
              <a:t>‹#›</a:t>
            </a:fld>
            <a:endParaRPr lang="en-GB">
              <a:solidFill>
                <a:srgbClr val="001965"/>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Arial" charset="0"/>
              <a:ea typeface="+mn-ea"/>
              <a:cs typeface="Arial" charset="0"/>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Arial" charset="0"/>
              <a:ea typeface="+mn-ea"/>
              <a:cs typeface="Arial" charset="0"/>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188E5F69-C44B-4F99-93D8-2ADF4701BBC0}" type="slidenum">
              <a:rPr kumimoji="0" lang="en-US" altLang="en-US" sz="1400" b="0" i="0" u="none" strike="noStrike" kern="1200" cap="none" spc="0" normalizeH="0" baseline="0" noProof="0" smtClean="0">
                <a:ln>
                  <a:noFill/>
                </a:ln>
                <a:solidFill>
                  <a:srgbClr val="FFFFFF"/>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smtClean="0">
              <a:ln>
                <a:noFill/>
              </a:ln>
              <a:solidFill>
                <a:srgbClr val="FFFFFF"/>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45709580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400"/>
            </a:lvl1pPr>
          </a:lstStyle>
          <a:p>
            <a:r>
              <a:rPr lang="en-US" dirty="0" smtClean="0"/>
              <a:t>Click to edit Master title style</a:t>
            </a:r>
            <a:endParaRPr lang="en-GB" dirty="0"/>
          </a:p>
        </p:txBody>
      </p:sp>
      <p:sp>
        <p:nvSpPr>
          <p:cNvPr id="3" name="Content Placeholder 2"/>
          <p:cNvSpPr>
            <a:spLocks noGrp="1"/>
          </p:cNvSpPr>
          <p:nvPr>
            <p:ph sz="half" idx="1"/>
          </p:nvPr>
        </p:nvSpPr>
        <p:spPr>
          <a:xfrm>
            <a:off x="515956" y="1600212"/>
            <a:ext cx="4008437" cy="4287839"/>
          </a:xfrm>
        </p:spPr>
        <p:txBody>
          <a:bodyPr/>
          <a:lstStyle>
            <a:lvl1pPr>
              <a:defRPr sz="2100"/>
            </a:lvl1pPr>
            <a:lvl2pPr>
              <a:defRPr sz="1800"/>
            </a:lvl2pPr>
            <a:lvl3pPr>
              <a:defRPr sz="15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76789" y="1600212"/>
            <a:ext cx="4010025" cy="4287839"/>
          </a:xfrm>
        </p:spPr>
        <p:txBody>
          <a:bodyPr/>
          <a:lstStyle>
            <a:lvl1pPr>
              <a:defRPr sz="2100"/>
            </a:lvl1pPr>
            <a:lvl2pPr>
              <a:defRPr sz="1800"/>
            </a:lvl2pPr>
            <a:lvl3pPr>
              <a:defRPr sz="15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18"/>
          <p:cNvSpPr>
            <a:spLocks noGrp="1" noChangeArrowheads="1"/>
          </p:cNvSpPr>
          <p:nvPr>
            <p:ph type="ftr" sz="quarter" idx="10"/>
          </p:nvPr>
        </p:nvSpPr>
        <p:spPr>
          <a:ln/>
        </p:spPr>
        <p:txBody>
          <a:bodyPr/>
          <a:lstStyle>
            <a:lvl1pPr>
              <a:defRPr/>
            </a:lvl1pPr>
          </a:lstStyle>
          <a:p>
            <a:pPr>
              <a:defRPr/>
            </a:pPr>
            <a:endParaRPr lang="en-GB"/>
          </a:p>
        </p:txBody>
      </p:sp>
      <p:sp>
        <p:nvSpPr>
          <p:cNvPr id="6" name="Rectangle 19"/>
          <p:cNvSpPr>
            <a:spLocks noGrp="1" noChangeArrowheads="1"/>
          </p:cNvSpPr>
          <p:nvPr>
            <p:ph type="sldNum" sz="quarter" idx="11"/>
          </p:nvPr>
        </p:nvSpPr>
        <p:spPr>
          <a:ln/>
        </p:spPr>
        <p:txBody>
          <a:bodyPr/>
          <a:lstStyle>
            <a:lvl1pPr>
              <a:defRPr/>
            </a:lvl1pPr>
          </a:lstStyle>
          <a:p>
            <a:pPr>
              <a:defRPr/>
            </a:pPr>
            <a:r>
              <a:rPr lang="en-GB">
                <a:solidFill>
                  <a:srgbClr val="001965"/>
                </a:solidFill>
              </a:rPr>
              <a:t>Slide No </a:t>
            </a:r>
            <a:fld id="{632F2563-9219-4111-94FF-F451F5A82AE1}" type="slidenum">
              <a:rPr lang="en-GB">
                <a:solidFill>
                  <a:srgbClr val="001965"/>
                </a:solidFill>
              </a:rPr>
              <a:pPr>
                <a:defRPr/>
              </a:pPr>
              <a:t>‹#›</a:t>
            </a:fld>
            <a:endParaRPr lang="en-GB">
              <a:solidFill>
                <a:srgbClr val="001965"/>
              </a:solidFil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400"/>
            </a:lvl1pPr>
          </a:lstStyle>
          <a:p>
            <a:r>
              <a:rPr lang="en-US" dirty="0" smtClean="0"/>
              <a:t>Click to edit Master title style</a:t>
            </a:r>
            <a:endParaRPr lang="en-GB" dirty="0"/>
          </a:p>
        </p:txBody>
      </p:sp>
      <p:sp>
        <p:nvSpPr>
          <p:cNvPr id="3" name="Rectangle 18"/>
          <p:cNvSpPr>
            <a:spLocks noGrp="1" noChangeArrowheads="1"/>
          </p:cNvSpPr>
          <p:nvPr>
            <p:ph type="ftr" sz="quarter" idx="10"/>
          </p:nvPr>
        </p:nvSpPr>
        <p:spPr>
          <a:ln/>
        </p:spPr>
        <p:txBody>
          <a:bodyPr/>
          <a:lstStyle>
            <a:lvl1pPr>
              <a:defRPr/>
            </a:lvl1pPr>
          </a:lstStyle>
          <a:p>
            <a:pPr>
              <a:defRPr/>
            </a:pPr>
            <a:endParaRPr lang="en-GB"/>
          </a:p>
        </p:txBody>
      </p:sp>
      <p:sp>
        <p:nvSpPr>
          <p:cNvPr id="4" name="Rectangle 19"/>
          <p:cNvSpPr>
            <a:spLocks noGrp="1" noChangeArrowheads="1"/>
          </p:cNvSpPr>
          <p:nvPr>
            <p:ph type="sldNum" sz="quarter" idx="11"/>
          </p:nvPr>
        </p:nvSpPr>
        <p:spPr>
          <a:ln/>
        </p:spPr>
        <p:txBody>
          <a:bodyPr/>
          <a:lstStyle>
            <a:lvl1pPr>
              <a:defRPr/>
            </a:lvl1pPr>
          </a:lstStyle>
          <a:p>
            <a:pPr>
              <a:defRPr/>
            </a:pPr>
            <a:r>
              <a:rPr lang="en-GB">
                <a:solidFill>
                  <a:srgbClr val="001965"/>
                </a:solidFill>
              </a:rPr>
              <a:t>Slide No </a:t>
            </a:r>
            <a:fld id="{92C6117F-D6FF-4BFE-9146-11AF1C84BA22}" type="slidenum">
              <a:rPr lang="en-GB">
                <a:solidFill>
                  <a:srgbClr val="001965"/>
                </a:solidFill>
              </a:rPr>
              <a:pPr>
                <a:defRPr/>
              </a:pPr>
              <a:t>‹#›</a:t>
            </a:fld>
            <a:endParaRPr lang="en-GB">
              <a:solidFill>
                <a:srgbClr val="001965"/>
              </a:solidFil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8"/>
          <p:cNvSpPr>
            <a:spLocks noGrp="1" noChangeArrowheads="1"/>
          </p:cNvSpPr>
          <p:nvPr>
            <p:ph type="ftr" sz="quarter" idx="10"/>
          </p:nvPr>
        </p:nvSpPr>
        <p:spPr>
          <a:ln/>
        </p:spPr>
        <p:txBody>
          <a:bodyPr/>
          <a:lstStyle>
            <a:lvl1pPr>
              <a:defRPr/>
            </a:lvl1pPr>
          </a:lstStyle>
          <a:p>
            <a:pPr>
              <a:defRPr/>
            </a:pPr>
            <a:endParaRPr lang="en-GB"/>
          </a:p>
        </p:txBody>
      </p:sp>
      <p:sp>
        <p:nvSpPr>
          <p:cNvPr id="3" name="Rectangle 19"/>
          <p:cNvSpPr>
            <a:spLocks noGrp="1" noChangeArrowheads="1"/>
          </p:cNvSpPr>
          <p:nvPr>
            <p:ph type="sldNum" sz="quarter" idx="11"/>
          </p:nvPr>
        </p:nvSpPr>
        <p:spPr>
          <a:ln/>
        </p:spPr>
        <p:txBody>
          <a:bodyPr/>
          <a:lstStyle>
            <a:lvl1pPr>
              <a:defRPr/>
            </a:lvl1pPr>
          </a:lstStyle>
          <a:p>
            <a:pPr>
              <a:defRPr/>
            </a:pPr>
            <a:r>
              <a:rPr lang="en-GB">
                <a:solidFill>
                  <a:srgbClr val="001965"/>
                </a:solidFill>
              </a:rPr>
              <a:t>Slide No </a:t>
            </a:r>
            <a:fld id="{9891C9FF-4CA2-42B3-A683-D207CF3D44A4}" type="slidenum">
              <a:rPr lang="en-GB">
                <a:solidFill>
                  <a:srgbClr val="001965"/>
                </a:solidFill>
              </a:rPr>
              <a:pPr>
                <a:defRPr/>
              </a:pPr>
              <a:t>‹#›</a:t>
            </a:fld>
            <a:endParaRPr lang="en-GB">
              <a:solidFill>
                <a:srgbClr val="001965"/>
              </a:solidFil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7" descr="Liraglutide_Border"/>
          <p:cNvPicPr>
            <a:picLocks noChangeAspect="1" noChangeArrowheads="1"/>
          </p:cNvPicPr>
          <p:nvPr userDrawn="1"/>
        </p:nvPicPr>
        <p:blipFill>
          <a:blip r:embed="rId2" cstate="print"/>
          <a:srcRect l="14394"/>
          <a:stretch>
            <a:fillRect/>
          </a:stretch>
        </p:blipFill>
        <p:spPr bwMode="auto">
          <a:xfrm>
            <a:off x="0" y="1388547"/>
            <a:ext cx="8516938" cy="4044951"/>
          </a:xfrm>
          <a:prstGeom prst="rect">
            <a:avLst/>
          </a:prstGeom>
          <a:noFill/>
          <a:ln w="9525">
            <a:noFill/>
            <a:miter lim="800000"/>
            <a:headEnd/>
            <a:tailEnd/>
          </a:ln>
        </p:spPr>
      </p:pic>
      <p:sp>
        <p:nvSpPr>
          <p:cNvPr id="234499" name="Rectangle 3"/>
          <p:cNvSpPr>
            <a:spLocks noGrp="1" noChangeArrowheads="1"/>
          </p:cNvSpPr>
          <p:nvPr>
            <p:ph type="ctrTitle"/>
          </p:nvPr>
        </p:nvSpPr>
        <p:spPr>
          <a:xfrm>
            <a:off x="530226" y="225439"/>
            <a:ext cx="7772400" cy="1470025"/>
          </a:xfrm>
        </p:spPr>
        <p:txBody>
          <a:bodyPr/>
          <a:lstStyle>
            <a:lvl1pPr>
              <a:defRPr sz="2700" b="1"/>
            </a:lvl1pPr>
          </a:lstStyle>
          <a:p>
            <a:r>
              <a:rPr lang="en-GB" dirty="0"/>
              <a:t>Click to edit Master title style</a:t>
            </a:r>
          </a:p>
        </p:txBody>
      </p:sp>
      <p:sp>
        <p:nvSpPr>
          <p:cNvPr id="234500" name="Rectangle 4"/>
          <p:cNvSpPr>
            <a:spLocks noGrp="1" noChangeArrowheads="1"/>
          </p:cNvSpPr>
          <p:nvPr>
            <p:ph type="subTitle" idx="1"/>
          </p:nvPr>
        </p:nvSpPr>
        <p:spPr>
          <a:xfrm>
            <a:off x="530226" y="2659063"/>
            <a:ext cx="6400800" cy="1752600"/>
          </a:xfrm>
        </p:spPr>
        <p:txBody>
          <a:bodyPr/>
          <a:lstStyle>
            <a:lvl1pPr marL="0" indent="0">
              <a:buFontTx/>
              <a:buNone/>
              <a:defRPr/>
            </a:lvl1pPr>
          </a:lstStyle>
          <a:p>
            <a:r>
              <a:rPr lang="en-GB"/>
              <a:t>Click to edit Master subtitle style</a:t>
            </a: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400"/>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18"/>
          <p:cNvSpPr>
            <a:spLocks noGrp="1" noChangeArrowheads="1"/>
          </p:cNvSpPr>
          <p:nvPr>
            <p:ph type="ftr" sz="quarter" idx="10"/>
          </p:nvPr>
        </p:nvSpPr>
        <p:spPr>
          <a:ln/>
        </p:spPr>
        <p:txBody>
          <a:bodyPr/>
          <a:lstStyle>
            <a:lvl1pPr>
              <a:defRPr/>
            </a:lvl1pPr>
          </a:lstStyle>
          <a:p>
            <a:pPr>
              <a:defRPr/>
            </a:pPr>
            <a:endParaRPr lang="en-GB"/>
          </a:p>
        </p:txBody>
      </p:sp>
      <p:sp>
        <p:nvSpPr>
          <p:cNvPr id="5" name="Rectangle 19"/>
          <p:cNvSpPr>
            <a:spLocks noGrp="1" noChangeArrowheads="1"/>
          </p:cNvSpPr>
          <p:nvPr>
            <p:ph type="sldNum" sz="quarter" idx="11"/>
          </p:nvPr>
        </p:nvSpPr>
        <p:spPr>
          <a:ln/>
        </p:spPr>
        <p:txBody>
          <a:bodyPr/>
          <a:lstStyle>
            <a:lvl1pPr>
              <a:defRPr/>
            </a:lvl1pPr>
          </a:lstStyle>
          <a:p>
            <a:pPr>
              <a:defRPr/>
            </a:pPr>
            <a:r>
              <a:rPr lang="en-GB">
                <a:solidFill>
                  <a:srgbClr val="001965"/>
                </a:solidFill>
              </a:rPr>
              <a:t>Slide No </a:t>
            </a:r>
            <a:fld id="{B9B6C07D-0152-4B58-A5CE-8D7B1B8B200D}" type="slidenum">
              <a:rPr lang="en-GB">
                <a:solidFill>
                  <a:srgbClr val="001965"/>
                </a:solidFill>
              </a:rPr>
              <a:pPr>
                <a:defRPr/>
              </a:pPr>
              <a:t>‹#›</a:t>
            </a:fld>
            <a:endParaRPr lang="en-GB">
              <a:solidFill>
                <a:srgbClr val="001965"/>
              </a:solidFil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4" y="4406901"/>
            <a:ext cx="7772400" cy="1362075"/>
          </a:xfrm>
        </p:spPr>
        <p:txBody>
          <a:bodyPr anchor="t"/>
          <a:lstStyle>
            <a:lvl1pPr algn="l">
              <a:defRPr sz="3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4" y="2906713"/>
            <a:ext cx="7772400" cy="1500187"/>
          </a:xfrm>
        </p:spPr>
        <p:txBody>
          <a:bodyPr anchor="b"/>
          <a:lstStyle>
            <a:lvl1pPr marL="0" indent="0">
              <a:buNone/>
              <a:defRPr sz="1500"/>
            </a:lvl1pPr>
            <a:lvl2pPr marL="342900" indent="0">
              <a:buNone/>
              <a:defRPr sz="1400"/>
            </a:lvl2pPr>
            <a:lvl3pPr marL="685800" indent="0">
              <a:buNone/>
              <a:defRPr sz="1200"/>
            </a:lvl3pPr>
            <a:lvl4pPr marL="1028700" indent="0">
              <a:buNone/>
              <a:defRPr sz="1100"/>
            </a:lvl4pPr>
            <a:lvl5pPr marL="1371600" indent="0">
              <a:buNone/>
              <a:defRPr sz="1100"/>
            </a:lvl5pPr>
            <a:lvl6pPr marL="1714500" indent="0">
              <a:buNone/>
              <a:defRPr sz="1100"/>
            </a:lvl6pPr>
            <a:lvl7pPr marL="2057400" indent="0">
              <a:buNone/>
              <a:defRPr sz="1100"/>
            </a:lvl7pPr>
            <a:lvl8pPr marL="2400300" indent="0">
              <a:buNone/>
              <a:defRPr sz="1100"/>
            </a:lvl8pPr>
            <a:lvl9pPr marL="2743200" indent="0">
              <a:buNone/>
              <a:defRPr sz="1100"/>
            </a:lvl9pPr>
          </a:lstStyle>
          <a:p>
            <a:pPr lvl="0"/>
            <a:r>
              <a:rPr lang="en-US" smtClean="0"/>
              <a:t>Click to edit Master text styles</a:t>
            </a:r>
          </a:p>
        </p:txBody>
      </p:sp>
      <p:sp>
        <p:nvSpPr>
          <p:cNvPr id="4" name="Rectangle 18"/>
          <p:cNvSpPr>
            <a:spLocks noGrp="1" noChangeArrowheads="1"/>
          </p:cNvSpPr>
          <p:nvPr>
            <p:ph type="ftr" sz="quarter" idx="10"/>
          </p:nvPr>
        </p:nvSpPr>
        <p:spPr>
          <a:ln/>
        </p:spPr>
        <p:txBody>
          <a:bodyPr/>
          <a:lstStyle>
            <a:lvl1pPr>
              <a:defRPr/>
            </a:lvl1pPr>
          </a:lstStyle>
          <a:p>
            <a:pPr>
              <a:defRPr/>
            </a:pPr>
            <a:endParaRPr lang="en-GB"/>
          </a:p>
        </p:txBody>
      </p:sp>
      <p:sp>
        <p:nvSpPr>
          <p:cNvPr id="5" name="Rectangle 19"/>
          <p:cNvSpPr>
            <a:spLocks noGrp="1" noChangeArrowheads="1"/>
          </p:cNvSpPr>
          <p:nvPr>
            <p:ph type="sldNum" sz="quarter" idx="11"/>
          </p:nvPr>
        </p:nvSpPr>
        <p:spPr>
          <a:ln/>
        </p:spPr>
        <p:txBody>
          <a:bodyPr/>
          <a:lstStyle>
            <a:lvl1pPr>
              <a:defRPr/>
            </a:lvl1pPr>
          </a:lstStyle>
          <a:p>
            <a:pPr>
              <a:defRPr/>
            </a:pPr>
            <a:r>
              <a:rPr lang="en-GB">
                <a:solidFill>
                  <a:srgbClr val="001965"/>
                </a:solidFill>
              </a:rPr>
              <a:t>Slide No </a:t>
            </a:r>
            <a:fld id="{55964041-9AFB-43B4-8CC5-95E9B66BBF1B}" type="slidenum">
              <a:rPr lang="en-GB">
                <a:solidFill>
                  <a:srgbClr val="001965"/>
                </a:solidFill>
              </a:rPr>
              <a:pPr>
                <a:defRPr/>
              </a:pPr>
              <a:t>‹#›</a:t>
            </a:fld>
            <a:endParaRPr lang="en-GB">
              <a:solidFill>
                <a:srgbClr val="001965"/>
              </a:solidFil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400"/>
            </a:lvl1pPr>
          </a:lstStyle>
          <a:p>
            <a:r>
              <a:rPr lang="en-US" dirty="0" smtClean="0"/>
              <a:t>Click to edit Master title style</a:t>
            </a:r>
            <a:endParaRPr lang="en-GB" dirty="0"/>
          </a:p>
        </p:txBody>
      </p:sp>
      <p:sp>
        <p:nvSpPr>
          <p:cNvPr id="3" name="Content Placeholder 2"/>
          <p:cNvSpPr>
            <a:spLocks noGrp="1"/>
          </p:cNvSpPr>
          <p:nvPr>
            <p:ph sz="half" idx="1"/>
          </p:nvPr>
        </p:nvSpPr>
        <p:spPr>
          <a:xfrm>
            <a:off x="515956" y="1600212"/>
            <a:ext cx="4008437" cy="4287839"/>
          </a:xfrm>
        </p:spPr>
        <p:txBody>
          <a:bodyPr/>
          <a:lstStyle>
            <a:lvl1pPr>
              <a:defRPr sz="2100"/>
            </a:lvl1pPr>
            <a:lvl2pPr>
              <a:defRPr sz="1800"/>
            </a:lvl2pPr>
            <a:lvl3pPr>
              <a:defRPr sz="15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76789" y="1600212"/>
            <a:ext cx="4010025" cy="4287839"/>
          </a:xfrm>
        </p:spPr>
        <p:txBody>
          <a:bodyPr/>
          <a:lstStyle>
            <a:lvl1pPr>
              <a:defRPr sz="2100"/>
            </a:lvl1pPr>
            <a:lvl2pPr>
              <a:defRPr sz="1800"/>
            </a:lvl2pPr>
            <a:lvl3pPr>
              <a:defRPr sz="15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18"/>
          <p:cNvSpPr>
            <a:spLocks noGrp="1" noChangeArrowheads="1"/>
          </p:cNvSpPr>
          <p:nvPr>
            <p:ph type="ftr" sz="quarter" idx="10"/>
          </p:nvPr>
        </p:nvSpPr>
        <p:spPr>
          <a:ln/>
        </p:spPr>
        <p:txBody>
          <a:bodyPr/>
          <a:lstStyle>
            <a:lvl1pPr>
              <a:defRPr/>
            </a:lvl1pPr>
          </a:lstStyle>
          <a:p>
            <a:pPr>
              <a:defRPr/>
            </a:pPr>
            <a:endParaRPr lang="en-GB"/>
          </a:p>
        </p:txBody>
      </p:sp>
      <p:sp>
        <p:nvSpPr>
          <p:cNvPr id="6" name="Rectangle 19"/>
          <p:cNvSpPr>
            <a:spLocks noGrp="1" noChangeArrowheads="1"/>
          </p:cNvSpPr>
          <p:nvPr>
            <p:ph type="sldNum" sz="quarter" idx="11"/>
          </p:nvPr>
        </p:nvSpPr>
        <p:spPr>
          <a:ln/>
        </p:spPr>
        <p:txBody>
          <a:bodyPr/>
          <a:lstStyle>
            <a:lvl1pPr>
              <a:defRPr/>
            </a:lvl1pPr>
          </a:lstStyle>
          <a:p>
            <a:pPr>
              <a:defRPr/>
            </a:pPr>
            <a:r>
              <a:rPr lang="en-GB">
                <a:solidFill>
                  <a:srgbClr val="001965"/>
                </a:solidFill>
              </a:rPr>
              <a:t>Slide No </a:t>
            </a:r>
            <a:fld id="{632F2563-9219-4111-94FF-F451F5A82AE1}" type="slidenum">
              <a:rPr lang="en-GB">
                <a:solidFill>
                  <a:srgbClr val="001965"/>
                </a:solidFill>
              </a:rPr>
              <a:pPr>
                <a:defRPr/>
              </a:pPr>
              <a:t>‹#›</a:t>
            </a:fld>
            <a:endParaRPr lang="en-GB">
              <a:solidFill>
                <a:srgbClr val="001965"/>
              </a:solidFill>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400"/>
            </a:lvl1pPr>
          </a:lstStyle>
          <a:p>
            <a:r>
              <a:rPr lang="en-US" dirty="0" smtClean="0"/>
              <a:t>Click to edit Master title style</a:t>
            </a:r>
            <a:endParaRPr lang="en-GB" dirty="0"/>
          </a:p>
        </p:txBody>
      </p:sp>
      <p:sp>
        <p:nvSpPr>
          <p:cNvPr id="3" name="Rectangle 18"/>
          <p:cNvSpPr>
            <a:spLocks noGrp="1" noChangeArrowheads="1"/>
          </p:cNvSpPr>
          <p:nvPr>
            <p:ph type="ftr" sz="quarter" idx="10"/>
          </p:nvPr>
        </p:nvSpPr>
        <p:spPr>
          <a:ln/>
        </p:spPr>
        <p:txBody>
          <a:bodyPr/>
          <a:lstStyle>
            <a:lvl1pPr>
              <a:defRPr/>
            </a:lvl1pPr>
          </a:lstStyle>
          <a:p>
            <a:pPr>
              <a:defRPr/>
            </a:pPr>
            <a:endParaRPr lang="en-GB"/>
          </a:p>
        </p:txBody>
      </p:sp>
      <p:sp>
        <p:nvSpPr>
          <p:cNvPr id="4" name="Rectangle 19"/>
          <p:cNvSpPr>
            <a:spLocks noGrp="1" noChangeArrowheads="1"/>
          </p:cNvSpPr>
          <p:nvPr>
            <p:ph type="sldNum" sz="quarter" idx="11"/>
          </p:nvPr>
        </p:nvSpPr>
        <p:spPr>
          <a:ln/>
        </p:spPr>
        <p:txBody>
          <a:bodyPr/>
          <a:lstStyle>
            <a:lvl1pPr>
              <a:defRPr/>
            </a:lvl1pPr>
          </a:lstStyle>
          <a:p>
            <a:pPr>
              <a:defRPr/>
            </a:pPr>
            <a:r>
              <a:rPr lang="en-GB">
                <a:solidFill>
                  <a:srgbClr val="001965"/>
                </a:solidFill>
              </a:rPr>
              <a:t>Slide No </a:t>
            </a:r>
            <a:fld id="{92C6117F-D6FF-4BFE-9146-11AF1C84BA22}" type="slidenum">
              <a:rPr lang="en-GB">
                <a:solidFill>
                  <a:srgbClr val="001965"/>
                </a:solidFill>
              </a:rPr>
              <a:pPr>
                <a:defRPr/>
              </a:pPr>
              <a:t>‹#›</a:t>
            </a:fld>
            <a:endParaRPr lang="en-GB">
              <a:solidFill>
                <a:srgbClr val="001965"/>
              </a:solidFill>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8"/>
          <p:cNvSpPr>
            <a:spLocks noGrp="1" noChangeArrowheads="1"/>
          </p:cNvSpPr>
          <p:nvPr>
            <p:ph type="ftr" sz="quarter" idx="10"/>
          </p:nvPr>
        </p:nvSpPr>
        <p:spPr>
          <a:ln/>
        </p:spPr>
        <p:txBody>
          <a:bodyPr/>
          <a:lstStyle>
            <a:lvl1pPr>
              <a:defRPr/>
            </a:lvl1pPr>
          </a:lstStyle>
          <a:p>
            <a:pPr>
              <a:defRPr/>
            </a:pPr>
            <a:endParaRPr lang="en-GB"/>
          </a:p>
        </p:txBody>
      </p:sp>
      <p:sp>
        <p:nvSpPr>
          <p:cNvPr id="3" name="Rectangle 19"/>
          <p:cNvSpPr>
            <a:spLocks noGrp="1" noChangeArrowheads="1"/>
          </p:cNvSpPr>
          <p:nvPr>
            <p:ph type="sldNum" sz="quarter" idx="11"/>
          </p:nvPr>
        </p:nvSpPr>
        <p:spPr>
          <a:ln/>
        </p:spPr>
        <p:txBody>
          <a:bodyPr/>
          <a:lstStyle>
            <a:lvl1pPr>
              <a:defRPr/>
            </a:lvl1pPr>
          </a:lstStyle>
          <a:p>
            <a:pPr>
              <a:defRPr/>
            </a:pPr>
            <a:r>
              <a:rPr lang="en-GB">
                <a:solidFill>
                  <a:srgbClr val="001965"/>
                </a:solidFill>
              </a:rPr>
              <a:t>Slide No </a:t>
            </a:r>
            <a:fld id="{9891C9FF-4CA2-42B3-A683-D207CF3D44A4}" type="slidenum">
              <a:rPr lang="en-GB">
                <a:solidFill>
                  <a:srgbClr val="001965"/>
                </a:solidFill>
              </a:rPr>
              <a:pPr>
                <a:defRPr/>
              </a:pPr>
              <a:t>‹#›</a:t>
            </a:fld>
            <a:endParaRPr lang="en-GB">
              <a:solidFill>
                <a:srgbClr val="001965"/>
              </a:solidFill>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7" descr="Liraglutide_Border"/>
          <p:cNvPicPr>
            <a:picLocks noChangeAspect="1" noChangeArrowheads="1"/>
          </p:cNvPicPr>
          <p:nvPr userDrawn="1"/>
        </p:nvPicPr>
        <p:blipFill>
          <a:blip r:embed="rId2" cstate="print"/>
          <a:srcRect l="14394"/>
          <a:stretch>
            <a:fillRect/>
          </a:stretch>
        </p:blipFill>
        <p:spPr bwMode="auto">
          <a:xfrm>
            <a:off x="0" y="1388542"/>
            <a:ext cx="8516938" cy="4044951"/>
          </a:xfrm>
          <a:prstGeom prst="rect">
            <a:avLst/>
          </a:prstGeom>
          <a:noFill/>
          <a:ln w="9525">
            <a:noFill/>
            <a:miter lim="800000"/>
            <a:headEnd/>
            <a:tailEnd/>
          </a:ln>
        </p:spPr>
      </p:pic>
      <p:sp>
        <p:nvSpPr>
          <p:cNvPr id="234499" name="Rectangle 3"/>
          <p:cNvSpPr>
            <a:spLocks noGrp="1" noChangeArrowheads="1"/>
          </p:cNvSpPr>
          <p:nvPr>
            <p:ph type="ctrTitle"/>
          </p:nvPr>
        </p:nvSpPr>
        <p:spPr>
          <a:xfrm>
            <a:off x="530226" y="225438"/>
            <a:ext cx="7772400" cy="1470025"/>
          </a:xfrm>
        </p:spPr>
        <p:txBody>
          <a:bodyPr/>
          <a:lstStyle>
            <a:lvl1pPr>
              <a:defRPr sz="2700" b="1"/>
            </a:lvl1pPr>
          </a:lstStyle>
          <a:p>
            <a:r>
              <a:rPr lang="en-GB" dirty="0"/>
              <a:t>Click to edit Master title style</a:t>
            </a:r>
          </a:p>
        </p:txBody>
      </p:sp>
      <p:sp>
        <p:nvSpPr>
          <p:cNvPr id="234500" name="Rectangle 4"/>
          <p:cNvSpPr>
            <a:spLocks noGrp="1" noChangeArrowheads="1"/>
          </p:cNvSpPr>
          <p:nvPr>
            <p:ph type="subTitle" idx="1"/>
          </p:nvPr>
        </p:nvSpPr>
        <p:spPr>
          <a:xfrm>
            <a:off x="530226" y="2659063"/>
            <a:ext cx="6400800" cy="1752600"/>
          </a:xfrm>
        </p:spPr>
        <p:txBody>
          <a:bodyPr/>
          <a:lstStyle>
            <a:lvl1pPr marL="0" indent="0">
              <a:buFontTx/>
              <a:buNone/>
              <a:defRPr/>
            </a:lvl1pPr>
          </a:lstStyle>
          <a:p>
            <a:r>
              <a:rPr lang="en-GB"/>
              <a:t>Click to edit Master subtitle style</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Arial" charset="0"/>
              <a:ea typeface="+mn-ea"/>
              <a:cs typeface="Arial" charset="0"/>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Arial" charset="0"/>
              <a:ea typeface="+mn-ea"/>
              <a:cs typeface="Arial" charset="0"/>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901A7C5F-7772-4942-911D-55BE3A264D85}" type="slidenum">
              <a:rPr kumimoji="0" lang="en-US" altLang="en-US" sz="1400" b="0" i="0" u="none" strike="noStrike" kern="1200" cap="none" spc="0" normalizeH="0" baseline="0" noProof="0" smtClean="0">
                <a:ln>
                  <a:noFill/>
                </a:ln>
                <a:solidFill>
                  <a:srgbClr val="FFFFFF"/>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smtClean="0">
              <a:ln>
                <a:noFill/>
              </a:ln>
              <a:solidFill>
                <a:srgbClr val="FFFFFF"/>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91047772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400"/>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18"/>
          <p:cNvSpPr>
            <a:spLocks noGrp="1" noChangeArrowheads="1"/>
          </p:cNvSpPr>
          <p:nvPr>
            <p:ph type="ftr" sz="quarter" idx="10"/>
          </p:nvPr>
        </p:nvSpPr>
        <p:spPr>
          <a:ln/>
        </p:spPr>
        <p:txBody>
          <a:bodyPr/>
          <a:lstStyle>
            <a:lvl1pPr>
              <a:defRPr/>
            </a:lvl1pPr>
          </a:lstStyle>
          <a:p>
            <a:pPr>
              <a:defRPr/>
            </a:pPr>
            <a:endParaRPr lang="en-GB"/>
          </a:p>
        </p:txBody>
      </p:sp>
      <p:sp>
        <p:nvSpPr>
          <p:cNvPr id="5" name="Rectangle 19"/>
          <p:cNvSpPr>
            <a:spLocks noGrp="1" noChangeArrowheads="1"/>
          </p:cNvSpPr>
          <p:nvPr>
            <p:ph type="sldNum" sz="quarter" idx="11"/>
          </p:nvPr>
        </p:nvSpPr>
        <p:spPr>
          <a:ln/>
        </p:spPr>
        <p:txBody>
          <a:bodyPr/>
          <a:lstStyle>
            <a:lvl1pPr>
              <a:defRPr/>
            </a:lvl1pPr>
          </a:lstStyle>
          <a:p>
            <a:pPr>
              <a:defRPr/>
            </a:pPr>
            <a:r>
              <a:rPr lang="en-GB">
                <a:solidFill>
                  <a:srgbClr val="001965"/>
                </a:solidFill>
              </a:rPr>
              <a:t>Slide No </a:t>
            </a:r>
            <a:fld id="{B9B6C07D-0152-4B58-A5CE-8D7B1B8B200D}" type="slidenum">
              <a:rPr lang="en-GB">
                <a:solidFill>
                  <a:srgbClr val="001965"/>
                </a:solidFill>
              </a:rPr>
              <a:pPr>
                <a:defRPr/>
              </a:pPr>
              <a:t>‹#›</a:t>
            </a:fld>
            <a:endParaRPr lang="en-GB">
              <a:solidFill>
                <a:srgbClr val="001965"/>
              </a:solidFill>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4" y="4406901"/>
            <a:ext cx="7772400" cy="1362075"/>
          </a:xfrm>
        </p:spPr>
        <p:txBody>
          <a:bodyPr anchor="t"/>
          <a:lstStyle>
            <a:lvl1pPr algn="l">
              <a:defRPr sz="3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4" y="2906713"/>
            <a:ext cx="7772400" cy="1500187"/>
          </a:xfrm>
        </p:spPr>
        <p:txBody>
          <a:bodyPr anchor="b"/>
          <a:lstStyle>
            <a:lvl1pPr marL="0" indent="0">
              <a:buNone/>
              <a:defRPr sz="1500"/>
            </a:lvl1pPr>
            <a:lvl2pPr marL="342900" indent="0">
              <a:buNone/>
              <a:defRPr sz="1400"/>
            </a:lvl2pPr>
            <a:lvl3pPr marL="685800" indent="0">
              <a:buNone/>
              <a:defRPr sz="1200"/>
            </a:lvl3pPr>
            <a:lvl4pPr marL="1028700" indent="0">
              <a:buNone/>
              <a:defRPr sz="1100"/>
            </a:lvl4pPr>
            <a:lvl5pPr marL="1371600" indent="0">
              <a:buNone/>
              <a:defRPr sz="1100"/>
            </a:lvl5pPr>
            <a:lvl6pPr marL="1714500" indent="0">
              <a:buNone/>
              <a:defRPr sz="1100"/>
            </a:lvl6pPr>
            <a:lvl7pPr marL="2057400" indent="0">
              <a:buNone/>
              <a:defRPr sz="1100"/>
            </a:lvl7pPr>
            <a:lvl8pPr marL="2400300" indent="0">
              <a:buNone/>
              <a:defRPr sz="1100"/>
            </a:lvl8pPr>
            <a:lvl9pPr marL="2743200" indent="0">
              <a:buNone/>
              <a:defRPr sz="1100"/>
            </a:lvl9pPr>
          </a:lstStyle>
          <a:p>
            <a:pPr lvl="0"/>
            <a:r>
              <a:rPr lang="en-US" smtClean="0"/>
              <a:t>Click to edit Master text styles</a:t>
            </a:r>
          </a:p>
        </p:txBody>
      </p:sp>
      <p:sp>
        <p:nvSpPr>
          <p:cNvPr id="4" name="Rectangle 18"/>
          <p:cNvSpPr>
            <a:spLocks noGrp="1" noChangeArrowheads="1"/>
          </p:cNvSpPr>
          <p:nvPr>
            <p:ph type="ftr" sz="quarter" idx="10"/>
          </p:nvPr>
        </p:nvSpPr>
        <p:spPr>
          <a:ln/>
        </p:spPr>
        <p:txBody>
          <a:bodyPr/>
          <a:lstStyle>
            <a:lvl1pPr>
              <a:defRPr/>
            </a:lvl1pPr>
          </a:lstStyle>
          <a:p>
            <a:pPr>
              <a:defRPr/>
            </a:pPr>
            <a:endParaRPr lang="en-GB"/>
          </a:p>
        </p:txBody>
      </p:sp>
      <p:sp>
        <p:nvSpPr>
          <p:cNvPr id="5" name="Rectangle 19"/>
          <p:cNvSpPr>
            <a:spLocks noGrp="1" noChangeArrowheads="1"/>
          </p:cNvSpPr>
          <p:nvPr>
            <p:ph type="sldNum" sz="quarter" idx="11"/>
          </p:nvPr>
        </p:nvSpPr>
        <p:spPr>
          <a:ln/>
        </p:spPr>
        <p:txBody>
          <a:bodyPr/>
          <a:lstStyle>
            <a:lvl1pPr>
              <a:defRPr/>
            </a:lvl1pPr>
          </a:lstStyle>
          <a:p>
            <a:pPr>
              <a:defRPr/>
            </a:pPr>
            <a:r>
              <a:rPr lang="en-GB">
                <a:solidFill>
                  <a:srgbClr val="001965"/>
                </a:solidFill>
              </a:rPr>
              <a:t>Slide No </a:t>
            </a:r>
            <a:fld id="{55964041-9AFB-43B4-8CC5-95E9B66BBF1B}" type="slidenum">
              <a:rPr lang="en-GB">
                <a:solidFill>
                  <a:srgbClr val="001965"/>
                </a:solidFill>
              </a:rPr>
              <a:pPr>
                <a:defRPr/>
              </a:pPr>
              <a:t>‹#›</a:t>
            </a:fld>
            <a:endParaRPr lang="en-GB">
              <a:solidFill>
                <a:srgbClr val="001965"/>
              </a:solidFill>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400"/>
            </a:lvl1pPr>
          </a:lstStyle>
          <a:p>
            <a:r>
              <a:rPr lang="en-US" dirty="0" smtClean="0"/>
              <a:t>Click to edit Master title style</a:t>
            </a:r>
            <a:endParaRPr lang="en-GB" dirty="0"/>
          </a:p>
        </p:txBody>
      </p:sp>
      <p:sp>
        <p:nvSpPr>
          <p:cNvPr id="3" name="Content Placeholder 2"/>
          <p:cNvSpPr>
            <a:spLocks noGrp="1"/>
          </p:cNvSpPr>
          <p:nvPr>
            <p:ph sz="half" idx="1"/>
          </p:nvPr>
        </p:nvSpPr>
        <p:spPr>
          <a:xfrm>
            <a:off x="515953" y="1600209"/>
            <a:ext cx="4008437" cy="4287839"/>
          </a:xfrm>
        </p:spPr>
        <p:txBody>
          <a:bodyPr/>
          <a:lstStyle>
            <a:lvl1pPr>
              <a:defRPr sz="2100"/>
            </a:lvl1pPr>
            <a:lvl2pPr>
              <a:defRPr sz="1800"/>
            </a:lvl2pPr>
            <a:lvl3pPr>
              <a:defRPr sz="15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76789" y="1600209"/>
            <a:ext cx="4010025" cy="4287839"/>
          </a:xfrm>
        </p:spPr>
        <p:txBody>
          <a:bodyPr/>
          <a:lstStyle>
            <a:lvl1pPr>
              <a:defRPr sz="2100"/>
            </a:lvl1pPr>
            <a:lvl2pPr>
              <a:defRPr sz="1800"/>
            </a:lvl2pPr>
            <a:lvl3pPr>
              <a:defRPr sz="15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18"/>
          <p:cNvSpPr>
            <a:spLocks noGrp="1" noChangeArrowheads="1"/>
          </p:cNvSpPr>
          <p:nvPr>
            <p:ph type="ftr" sz="quarter" idx="10"/>
          </p:nvPr>
        </p:nvSpPr>
        <p:spPr>
          <a:ln/>
        </p:spPr>
        <p:txBody>
          <a:bodyPr/>
          <a:lstStyle>
            <a:lvl1pPr>
              <a:defRPr/>
            </a:lvl1pPr>
          </a:lstStyle>
          <a:p>
            <a:pPr>
              <a:defRPr/>
            </a:pPr>
            <a:endParaRPr lang="en-GB"/>
          </a:p>
        </p:txBody>
      </p:sp>
      <p:sp>
        <p:nvSpPr>
          <p:cNvPr id="6" name="Rectangle 19"/>
          <p:cNvSpPr>
            <a:spLocks noGrp="1" noChangeArrowheads="1"/>
          </p:cNvSpPr>
          <p:nvPr>
            <p:ph type="sldNum" sz="quarter" idx="11"/>
          </p:nvPr>
        </p:nvSpPr>
        <p:spPr>
          <a:ln/>
        </p:spPr>
        <p:txBody>
          <a:bodyPr/>
          <a:lstStyle>
            <a:lvl1pPr>
              <a:defRPr/>
            </a:lvl1pPr>
          </a:lstStyle>
          <a:p>
            <a:pPr>
              <a:defRPr/>
            </a:pPr>
            <a:r>
              <a:rPr lang="en-GB">
                <a:solidFill>
                  <a:srgbClr val="001965"/>
                </a:solidFill>
              </a:rPr>
              <a:t>Slide No </a:t>
            </a:r>
            <a:fld id="{632F2563-9219-4111-94FF-F451F5A82AE1}" type="slidenum">
              <a:rPr lang="en-GB">
                <a:solidFill>
                  <a:srgbClr val="001965"/>
                </a:solidFill>
              </a:rPr>
              <a:pPr>
                <a:defRPr/>
              </a:pPr>
              <a:t>‹#›</a:t>
            </a:fld>
            <a:endParaRPr lang="en-GB">
              <a:solidFill>
                <a:srgbClr val="001965"/>
              </a:solidFill>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400"/>
            </a:lvl1pPr>
          </a:lstStyle>
          <a:p>
            <a:r>
              <a:rPr lang="en-US" dirty="0" smtClean="0"/>
              <a:t>Click to edit Master title style</a:t>
            </a:r>
            <a:endParaRPr lang="en-GB" dirty="0"/>
          </a:p>
        </p:txBody>
      </p:sp>
      <p:sp>
        <p:nvSpPr>
          <p:cNvPr id="3" name="Rectangle 18"/>
          <p:cNvSpPr>
            <a:spLocks noGrp="1" noChangeArrowheads="1"/>
          </p:cNvSpPr>
          <p:nvPr>
            <p:ph type="ftr" sz="quarter" idx="10"/>
          </p:nvPr>
        </p:nvSpPr>
        <p:spPr>
          <a:ln/>
        </p:spPr>
        <p:txBody>
          <a:bodyPr/>
          <a:lstStyle>
            <a:lvl1pPr>
              <a:defRPr/>
            </a:lvl1pPr>
          </a:lstStyle>
          <a:p>
            <a:pPr>
              <a:defRPr/>
            </a:pPr>
            <a:endParaRPr lang="en-GB"/>
          </a:p>
        </p:txBody>
      </p:sp>
      <p:sp>
        <p:nvSpPr>
          <p:cNvPr id="4" name="Rectangle 19"/>
          <p:cNvSpPr>
            <a:spLocks noGrp="1" noChangeArrowheads="1"/>
          </p:cNvSpPr>
          <p:nvPr>
            <p:ph type="sldNum" sz="quarter" idx="11"/>
          </p:nvPr>
        </p:nvSpPr>
        <p:spPr>
          <a:ln/>
        </p:spPr>
        <p:txBody>
          <a:bodyPr/>
          <a:lstStyle>
            <a:lvl1pPr>
              <a:defRPr/>
            </a:lvl1pPr>
          </a:lstStyle>
          <a:p>
            <a:pPr>
              <a:defRPr/>
            </a:pPr>
            <a:r>
              <a:rPr lang="en-GB">
                <a:solidFill>
                  <a:srgbClr val="001965"/>
                </a:solidFill>
              </a:rPr>
              <a:t>Slide No </a:t>
            </a:r>
            <a:fld id="{92C6117F-D6FF-4BFE-9146-11AF1C84BA22}" type="slidenum">
              <a:rPr lang="en-GB">
                <a:solidFill>
                  <a:srgbClr val="001965"/>
                </a:solidFill>
              </a:rPr>
              <a:pPr>
                <a:defRPr/>
              </a:pPr>
              <a:t>‹#›</a:t>
            </a:fld>
            <a:endParaRPr lang="en-GB">
              <a:solidFill>
                <a:srgbClr val="001965"/>
              </a:solidFill>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8"/>
          <p:cNvSpPr>
            <a:spLocks noGrp="1" noChangeArrowheads="1"/>
          </p:cNvSpPr>
          <p:nvPr>
            <p:ph type="ftr" sz="quarter" idx="10"/>
          </p:nvPr>
        </p:nvSpPr>
        <p:spPr>
          <a:ln/>
        </p:spPr>
        <p:txBody>
          <a:bodyPr/>
          <a:lstStyle>
            <a:lvl1pPr>
              <a:defRPr/>
            </a:lvl1pPr>
          </a:lstStyle>
          <a:p>
            <a:pPr>
              <a:defRPr/>
            </a:pPr>
            <a:endParaRPr lang="en-GB"/>
          </a:p>
        </p:txBody>
      </p:sp>
      <p:sp>
        <p:nvSpPr>
          <p:cNvPr id="3" name="Rectangle 19"/>
          <p:cNvSpPr>
            <a:spLocks noGrp="1" noChangeArrowheads="1"/>
          </p:cNvSpPr>
          <p:nvPr>
            <p:ph type="sldNum" sz="quarter" idx="11"/>
          </p:nvPr>
        </p:nvSpPr>
        <p:spPr>
          <a:ln/>
        </p:spPr>
        <p:txBody>
          <a:bodyPr/>
          <a:lstStyle>
            <a:lvl1pPr>
              <a:defRPr/>
            </a:lvl1pPr>
          </a:lstStyle>
          <a:p>
            <a:pPr>
              <a:defRPr/>
            </a:pPr>
            <a:r>
              <a:rPr lang="en-GB">
                <a:solidFill>
                  <a:srgbClr val="001965"/>
                </a:solidFill>
              </a:rPr>
              <a:t>Slide No </a:t>
            </a:r>
            <a:fld id="{9891C9FF-4CA2-42B3-A683-D207CF3D44A4}" type="slidenum">
              <a:rPr lang="en-GB">
                <a:solidFill>
                  <a:srgbClr val="001965"/>
                </a:solidFill>
              </a:rPr>
              <a:pPr>
                <a:defRPr/>
              </a:pPr>
              <a:t>‹#›</a:t>
            </a:fld>
            <a:endParaRPr lang="en-GB">
              <a:solidFill>
                <a:srgbClr val="001965"/>
              </a:solidFill>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37"/>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lvl1pPr fontAlgn="base">
              <a:spcBef>
                <a:spcPct val="0"/>
              </a:spcBef>
              <a:spcAft>
                <a:spcPct val="0"/>
              </a:spcAft>
              <a:defRPr>
                <a:latin typeface="Verdana" pitchFamily="34" charset="0"/>
                <a:cs typeface="Arial" charset="0"/>
              </a:defRPr>
            </a:lvl1pPr>
          </a:lstStyle>
          <a:p>
            <a:pPr>
              <a:defRPr/>
            </a:pPr>
            <a:fld id="{4922A9AA-EEF4-4758-8BEA-BF9268AABE66}" type="datetimeFigureOut">
              <a:rPr lang="fr-FR"/>
              <a:pPr>
                <a:defRPr/>
              </a:pPr>
              <a:t>23/06/2021</a:t>
            </a:fld>
            <a:endParaRPr lang="fr-FR"/>
          </a:p>
        </p:txBody>
      </p:sp>
      <p:sp>
        <p:nvSpPr>
          <p:cNvPr id="5" name="Espace réservé du pied de page 4"/>
          <p:cNvSpPr>
            <a:spLocks noGrp="1"/>
          </p:cNvSpPr>
          <p:nvPr>
            <p:ph type="ftr" sz="quarter" idx="11"/>
          </p:nvPr>
        </p:nvSpPr>
        <p:spPr/>
        <p:txBody>
          <a:bodyPr/>
          <a:lstStyle>
            <a:lvl1pPr fontAlgn="base">
              <a:spcBef>
                <a:spcPct val="0"/>
              </a:spcBef>
              <a:spcAft>
                <a:spcPct val="0"/>
              </a:spcAft>
              <a:defRPr>
                <a:latin typeface="Verdana" pitchFamily="34" charset="0"/>
                <a:cs typeface="Arial" charset="0"/>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fontAlgn="base">
              <a:spcBef>
                <a:spcPct val="0"/>
              </a:spcBef>
              <a:spcAft>
                <a:spcPct val="0"/>
              </a:spcAft>
              <a:defRPr>
                <a:latin typeface="Verdana" pitchFamily="34" charset="0"/>
                <a:cs typeface="Arial" charset="0"/>
              </a:defRPr>
            </a:lvl1pPr>
          </a:lstStyle>
          <a:p>
            <a:pPr>
              <a:defRPr/>
            </a:pPr>
            <a:fld id="{ED460528-7F12-4E65-BCA1-17CB575B857B}" type="slidenum">
              <a:rPr lang="fr-FR"/>
              <a:pPr>
                <a:defRPr/>
              </a:pPr>
              <a:t>‹#›</a:t>
            </a:fld>
            <a:endParaRPr lang="fr-F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fontAlgn="base">
              <a:spcBef>
                <a:spcPct val="0"/>
              </a:spcBef>
              <a:spcAft>
                <a:spcPct val="0"/>
              </a:spcAft>
              <a:defRPr>
                <a:latin typeface="Verdana" pitchFamily="34" charset="0"/>
                <a:cs typeface="Arial" charset="0"/>
              </a:defRPr>
            </a:lvl1pPr>
          </a:lstStyle>
          <a:p>
            <a:pPr>
              <a:defRPr/>
            </a:pPr>
            <a:fld id="{B02E0867-1EC7-4D75-AD26-AC897DB1C25C}" type="datetimeFigureOut">
              <a:rPr lang="fr-FR"/>
              <a:pPr>
                <a:defRPr/>
              </a:pPr>
              <a:t>23/06/2021</a:t>
            </a:fld>
            <a:endParaRPr lang="fr-FR"/>
          </a:p>
        </p:txBody>
      </p:sp>
      <p:sp>
        <p:nvSpPr>
          <p:cNvPr id="5" name="Espace réservé du pied de page 4"/>
          <p:cNvSpPr>
            <a:spLocks noGrp="1"/>
          </p:cNvSpPr>
          <p:nvPr>
            <p:ph type="ftr" sz="quarter" idx="11"/>
          </p:nvPr>
        </p:nvSpPr>
        <p:spPr/>
        <p:txBody>
          <a:bodyPr/>
          <a:lstStyle>
            <a:lvl1pPr fontAlgn="base">
              <a:spcBef>
                <a:spcPct val="0"/>
              </a:spcBef>
              <a:spcAft>
                <a:spcPct val="0"/>
              </a:spcAft>
              <a:defRPr>
                <a:latin typeface="Verdana" pitchFamily="34" charset="0"/>
                <a:cs typeface="Arial" charset="0"/>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fontAlgn="base">
              <a:spcBef>
                <a:spcPct val="0"/>
              </a:spcBef>
              <a:spcAft>
                <a:spcPct val="0"/>
              </a:spcAft>
              <a:defRPr>
                <a:latin typeface="Verdana" pitchFamily="34" charset="0"/>
                <a:cs typeface="Arial" charset="0"/>
              </a:defRPr>
            </a:lvl1pPr>
          </a:lstStyle>
          <a:p>
            <a:pPr>
              <a:defRPr/>
            </a:pPr>
            <a:fld id="{58D56C2D-B411-4A3D-AA2E-1F9DB4969DED}" type="slidenum">
              <a:rPr lang="fr-FR"/>
              <a:pPr>
                <a:defRPr/>
              </a:pPr>
              <a:t>‹#›</a:t>
            </a:fld>
            <a:endParaRPr lang="fr-F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1"/>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lvl1pPr fontAlgn="base">
              <a:spcBef>
                <a:spcPct val="0"/>
              </a:spcBef>
              <a:spcAft>
                <a:spcPct val="0"/>
              </a:spcAft>
              <a:defRPr>
                <a:latin typeface="Verdana" pitchFamily="34" charset="0"/>
                <a:cs typeface="Arial" charset="0"/>
              </a:defRPr>
            </a:lvl1pPr>
          </a:lstStyle>
          <a:p>
            <a:pPr>
              <a:defRPr/>
            </a:pPr>
            <a:fld id="{FFF15F54-4A5B-46D2-8937-08DBE30CF5F8}" type="datetimeFigureOut">
              <a:rPr lang="fr-FR"/>
              <a:pPr>
                <a:defRPr/>
              </a:pPr>
              <a:t>23/06/2021</a:t>
            </a:fld>
            <a:endParaRPr lang="fr-FR"/>
          </a:p>
        </p:txBody>
      </p:sp>
      <p:sp>
        <p:nvSpPr>
          <p:cNvPr id="5" name="Espace réservé du pied de page 4"/>
          <p:cNvSpPr>
            <a:spLocks noGrp="1"/>
          </p:cNvSpPr>
          <p:nvPr>
            <p:ph type="ftr" sz="quarter" idx="11"/>
          </p:nvPr>
        </p:nvSpPr>
        <p:spPr/>
        <p:txBody>
          <a:bodyPr/>
          <a:lstStyle>
            <a:lvl1pPr fontAlgn="base">
              <a:spcBef>
                <a:spcPct val="0"/>
              </a:spcBef>
              <a:spcAft>
                <a:spcPct val="0"/>
              </a:spcAft>
              <a:defRPr>
                <a:latin typeface="Verdana" pitchFamily="34" charset="0"/>
                <a:cs typeface="Arial" charset="0"/>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fontAlgn="base">
              <a:spcBef>
                <a:spcPct val="0"/>
              </a:spcBef>
              <a:spcAft>
                <a:spcPct val="0"/>
              </a:spcAft>
              <a:defRPr>
                <a:latin typeface="Verdana" pitchFamily="34" charset="0"/>
                <a:cs typeface="Arial" charset="0"/>
              </a:defRPr>
            </a:lvl1pPr>
          </a:lstStyle>
          <a:p>
            <a:pPr>
              <a:defRPr/>
            </a:pPr>
            <a:fld id="{6E136425-4CCA-492B-8B25-C7D2DB28E809}" type="slidenum">
              <a:rPr lang="fr-FR"/>
              <a:pPr>
                <a:defRPr/>
              </a:pPr>
              <a:t>‹#›</a:t>
            </a:fld>
            <a:endParaRPr lang="fr-F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lvl1pPr fontAlgn="base">
              <a:spcBef>
                <a:spcPct val="0"/>
              </a:spcBef>
              <a:spcAft>
                <a:spcPct val="0"/>
              </a:spcAft>
              <a:defRPr>
                <a:latin typeface="Verdana" pitchFamily="34" charset="0"/>
                <a:cs typeface="Arial" charset="0"/>
              </a:defRPr>
            </a:lvl1pPr>
          </a:lstStyle>
          <a:p>
            <a:pPr>
              <a:defRPr/>
            </a:pPr>
            <a:fld id="{DBBEFCA6-EC21-4BDB-9ACE-0BCAC347742F}" type="datetimeFigureOut">
              <a:rPr lang="fr-FR"/>
              <a:pPr>
                <a:defRPr/>
              </a:pPr>
              <a:t>23/06/2021</a:t>
            </a:fld>
            <a:endParaRPr lang="fr-FR"/>
          </a:p>
        </p:txBody>
      </p:sp>
      <p:sp>
        <p:nvSpPr>
          <p:cNvPr id="6" name="Espace réservé du pied de page 5"/>
          <p:cNvSpPr>
            <a:spLocks noGrp="1"/>
          </p:cNvSpPr>
          <p:nvPr>
            <p:ph type="ftr" sz="quarter" idx="11"/>
          </p:nvPr>
        </p:nvSpPr>
        <p:spPr/>
        <p:txBody>
          <a:bodyPr/>
          <a:lstStyle>
            <a:lvl1pPr fontAlgn="base">
              <a:spcBef>
                <a:spcPct val="0"/>
              </a:spcBef>
              <a:spcAft>
                <a:spcPct val="0"/>
              </a:spcAft>
              <a:defRPr>
                <a:latin typeface="Verdana" pitchFamily="34" charset="0"/>
                <a:cs typeface="Arial" charset="0"/>
              </a:defRPr>
            </a:lvl1pPr>
          </a:lstStyle>
          <a:p>
            <a:pPr>
              <a:defRPr/>
            </a:pPr>
            <a:endParaRPr lang="fr-FR"/>
          </a:p>
        </p:txBody>
      </p:sp>
      <p:sp>
        <p:nvSpPr>
          <p:cNvPr id="7" name="Espace réservé du numéro de diapositive 6"/>
          <p:cNvSpPr>
            <a:spLocks noGrp="1"/>
          </p:cNvSpPr>
          <p:nvPr>
            <p:ph type="sldNum" sz="quarter" idx="12"/>
          </p:nvPr>
        </p:nvSpPr>
        <p:spPr/>
        <p:txBody>
          <a:bodyPr/>
          <a:lstStyle>
            <a:lvl1pPr fontAlgn="base">
              <a:spcBef>
                <a:spcPct val="0"/>
              </a:spcBef>
              <a:spcAft>
                <a:spcPct val="0"/>
              </a:spcAft>
              <a:defRPr>
                <a:latin typeface="Verdana" pitchFamily="34" charset="0"/>
                <a:cs typeface="Arial" charset="0"/>
              </a:defRPr>
            </a:lvl1pPr>
          </a:lstStyle>
          <a:p>
            <a:pPr>
              <a:defRPr/>
            </a:pPr>
            <a:fld id="{88F9DF71-B6CF-4725-AEA1-DF4CF4D056C7}" type="slidenum">
              <a:rPr lang="fr-FR"/>
              <a:pPr>
                <a:defRPr/>
              </a:pPr>
              <a:t>‹#›</a:t>
            </a:fld>
            <a:endParaRPr lang="fr-F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33"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3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lvl1pPr fontAlgn="base">
              <a:spcBef>
                <a:spcPct val="0"/>
              </a:spcBef>
              <a:spcAft>
                <a:spcPct val="0"/>
              </a:spcAft>
              <a:defRPr>
                <a:latin typeface="Verdana" pitchFamily="34" charset="0"/>
                <a:cs typeface="Arial" charset="0"/>
              </a:defRPr>
            </a:lvl1pPr>
          </a:lstStyle>
          <a:p>
            <a:pPr>
              <a:defRPr/>
            </a:pPr>
            <a:fld id="{CC63220D-9CB5-4FDA-ACBA-BA768F510BB4}" type="datetimeFigureOut">
              <a:rPr lang="fr-FR"/>
              <a:pPr>
                <a:defRPr/>
              </a:pPr>
              <a:t>23/06/2021</a:t>
            </a:fld>
            <a:endParaRPr lang="fr-FR"/>
          </a:p>
        </p:txBody>
      </p:sp>
      <p:sp>
        <p:nvSpPr>
          <p:cNvPr id="8" name="Espace réservé du pied de page 7"/>
          <p:cNvSpPr>
            <a:spLocks noGrp="1"/>
          </p:cNvSpPr>
          <p:nvPr>
            <p:ph type="ftr" sz="quarter" idx="11"/>
          </p:nvPr>
        </p:nvSpPr>
        <p:spPr/>
        <p:txBody>
          <a:bodyPr/>
          <a:lstStyle>
            <a:lvl1pPr fontAlgn="base">
              <a:spcBef>
                <a:spcPct val="0"/>
              </a:spcBef>
              <a:spcAft>
                <a:spcPct val="0"/>
              </a:spcAft>
              <a:defRPr>
                <a:latin typeface="Verdana" pitchFamily="34" charset="0"/>
                <a:cs typeface="Arial" charset="0"/>
              </a:defRPr>
            </a:lvl1pPr>
          </a:lstStyle>
          <a:p>
            <a:pPr>
              <a:defRPr/>
            </a:pPr>
            <a:endParaRPr lang="fr-FR"/>
          </a:p>
        </p:txBody>
      </p:sp>
      <p:sp>
        <p:nvSpPr>
          <p:cNvPr id="9" name="Espace réservé du numéro de diapositive 8"/>
          <p:cNvSpPr>
            <a:spLocks noGrp="1"/>
          </p:cNvSpPr>
          <p:nvPr>
            <p:ph type="sldNum" sz="quarter" idx="12"/>
          </p:nvPr>
        </p:nvSpPr>
        <p:spPr/>
        <p:txBody>
          <a:bodyPr/>
          <a:lstStyle>
            <a:lvl1pPr fontAlgn="base">
              <a:spcBef>
                <a:spcPct val="0"/>
              </a:spcBef>
              <a:spcAft>
                <a:spcPct val="0"/>
              </a:spcAft>
              <a:defRPr>
                <a:latin typeface="Verdana" pitchFamily="34" charset="0"/>
                <a:cs typeface="Arial" charset="0"/>
              </a:defRPr>
            </a:lvl1pPr>
          </a:lstStyle>
          <a:p>
            <a:pPr>
              <a:defRPr/>
            </a:pPr>
            <a:fld id="{75941484-BCBF-4F1B-A452-BB797CBC669F}" type="slidenum">
              <a:rPr lang="fr-FR"/>
              <a:pPr>
                <a:defRPr/>
              </a:pPr>
              <a:t>‹#›</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33"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3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Arial" charset="0"/>
              <a:ea typeface="+mn-ea"/>
              <a:cs typeface="Arial" charset="0"/>
            </a:endParaRPr>
          </a:p>
        </p:txBody>
      </p:sp>
      <p:sp>
        <p:nvSpPr>
          <p:cNvPr id="8"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Arial" charset="0"/>
              <a:ea typeface="+mn-ea"/>
              <a:cs typeface="Arial" charset="0"/>
            </a:endParaRPr>
          </a:p>
        </p:txBody>
      </p:sp>
      <p:sp>
        <p:nvSpPr>
          <p:cNvPr id="9"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BBC3F786-4CE6-467F-B610-249443BF1828}" type="slidenum">
              <a:rPr kumimoji="0" lang="en-US" altLang="en-US" sz="1400" b="0" i="0" u="none" strike="noStrike" kern="1200" cap="none" spc="0" normalizeH="0" baseline="0" noProof="0" smtClean="0">
                <a:ln>
                  <a:noFill/>
                </a:ln>
                <a:solidFill>
                  <a:srgbClr val="FFFFFF"/>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smtClean="0">
              <a:ln>
                <a:noFill/>
              </a:ln>
              <a:solidFill>
                <a:srgbClr val="FFFFFF"/>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89155217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lvl1pPr fontAlgn="base">
              <a:spcBef>
                <a:spcPct val="0"/>
              </a:spcBef>
              <a:spcAft>
                <a:spcPct val="0"/>
              </a:spcAft>
              <a:defRPr>
                <a:latin typeface="Verdana" pitchFamily="34" charset="0"/>
                <a:cs typeface="Arial" charset="0"/>
              </a:defRPr>
            </a:lvl1pPr>
          </a:lstStyle>
          <a:p>
            <a:pPr>
              <a:defRPr/>
            </a:pPr>
            <a:fld id="{8ED44C50-64CD-4285-AE2C-9284312A4E1B}" type="datetimeFigureOut">
              <a:rPr lang="fr-FR"/>
              <a:pPr>
                <a:defRPr/>
              </a:pPr>
              <a:t>23/06/2021</a:t>
            </a:fld>
            <a:endParaRPr lang="fr-FR"/>
          </a:p>
        </p:txBody>
      </p:sp>
      <p:sp>
        <p:nvSpPr>
          <p:cNvPr id="4" name="Espace réservé du pied de page 3"/>
          <p:cNvSpPr>
            <a:spLocks noGrp="1"/>
          </p:cNvSpPr>
          <p:nvPr>
            <p:ph type="ftr" sz="quarter" idx="11"/>
          </p:nvPr>
        </p:nvSpPr>
        <p:spPr/>
        <p:txBody>
          <a:bodyPr/>
          <a:lstStyle>
            <a:lvl1pPr fontAlgn="base">
              <a:spcBef>
                <a:spcPct val="0"/>
              </a:spcBef>
              <a:spcAft>
                <a:spcPct val="0"/>
              </a:spcAft>
              <a:defRPr>
                <a:latin typeface="Verdana" pitchFamily="34" charset="0"/>
                <a:cs typeface="Arial" charset="0"/>
              </a:defRPr>
            </a:lvl1pPr>
          </a:lstStyle>
          <a:p>
            <a:pPr>
              <a:defRPr/>
            </a:pPr>
            <a:endParaRPr lang="fr-FR"/>
          </a:p>
        </p:txBody>
      </p:sp>
      <p:sp>
        <p:nvSpPr>
          <p:cNvPr id="5" name="Espace réservé du numéro de diapositive 4"/>
          <p:cNvSpPr>
            <a:spLocks noGrp="1"/>
          </p:cNvSpPr>
          <p:nvPr>
            <p:ph type="sldNum" sz="quarter" idx="12"/>
          </p:nvPr>
        </p:nvSpPr>
        <p:spPr/>
        <p:txBody>
          <a:bodyPr/>
          <a:lstStyle>
            <a:lvl1pPr fontAlgn="base">
              <a:spcBef>
                <a:spcPct val="0"/>
              </a:spcBef>
              <a:spcAft>
                <a:spcPct val="0"/>
              </a:spcAft>
              <a:defRPr>
                <a:latin typeface="Verdana" pitchFamily="34" charset="0"/>
                <a:cs typeface="Arial" charset="0"/>
              </a:defRPr>
            </a:lvl1pPr>
          </a:lstStyle>
          <a:p>
            <a:pPr>
              <a:defRPr/>
            </a:pPr>
            <a:fld id="{A49B0FF9-FA80-422C-999C-4FB0BDC504BC}" type="slidenum">
              <a:rPr lang="fr-FR"/>
              <a:pPr>
                <a:defRPr/>
              </a:pPr>
              <a:t>‹#›</a:t>
            </a:fld>
            <a:endParaRPr lang="fr-F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lvl1pPr fontAlgn="base">
              <a:spcBef>
                <a:spcPct val="0"/>
              </a:spcBef>
              <a:spcAft>
                <a:spcPct val="0"/>
              </a:spcAft>
              <a:defRPr>
                <a:latin typeface="Verdana" pitchFamily="34" charset="0"/>
                <a:cs typeface="Arial" charset="0"/>
              </a:defRPr>
            </a:lvl1pPr>
          </a:lstStyle>
          <a:p>
            <a:pPr>
              <a:defRPr/>
            </a:pPr>
            <a:fld id="{2C6E0654-2824-4EC7-9555-706E9F7A3361}" type="datetimeFigureOut">
              <a:rPr lang="fr-FR"/>
              <a:pPr>
                <a:defRPr/>
              </a:pPr>
              <a:t>23/06/2021</a:t>
            </a:fld>
            <a:endParaRPr lang="fr-FR"/>
          </a:p>
        </p:txBody>
      </p:sp>
      <p:sp>
        <p:nvSpPr>
          <p:cNvPr id="3" name="Espace réservé du pied de page 2"/>
          <p:cNvSpPr>
            <a:spLocks noGrp="1"/>
          </p:cNvSpPr>
          <p:nvPr>
            <p:ph type="ftr" sz="quarter" idx="11"/>
          </p:nvPr>
        </p:nvSpPr>
        <p:spPr/>
        <p:txBody>
          <a:bodyPr/>
          <a:lstStyle>
            <a:lvl1pPr fontAlgn="base">
              <a:spcBef>
                <a:spcPct val="0"/>
              </a:spcBef>
              <a:spcAft>
                <a:spcPct val="0"/>
              </a:spcAft>
              <a:defRPr>
                <a:latin typeface="Verdana" pitchFamily="34" charset="0"/>
                <a:cs typeface="Arial" charset="0"/>
              </a:defRPr>
            </a:lvl1pPr>
          </a:lstStyle>
          <a:p>
            <a:pPr>
              <a:defRPr/>
            </a:pPr>
            <a:endParaRPr lang="fr-FR"/>
          </a:p>
        </p:txBody>
      </p:sp>
      <p:sp>
        <p:nvSpPr>
          <p:cNvPr id="4" name="Espace réservé du numéro de diapositive 3"/>
          <p:cNvSpPr>
            <a:spLocks noGrp="1"/>
          </p:cNvSpPr>
          <p:nvPr>
            <p:ph type="sldNum" sz="quarter" idx="12"/>
          </p:nvPr>
        </p:nvSpPr>
        <p:spPr/>
        <p:txBody>
          <a:bodyPr/>
          <a:lstStyle>
            <a:lvl1pPr fontAlgn="base">
              <a:spcBef>
                <a:spcPct val="0"/>
              </a:spcBef>
              <a:spcAft>
                <a:spcPct val="0"/>
              </a:spcAft>
              <a:defRPr>
                <a:latin typeface="Verdana" pitchFamily="34" charset="0"/>
                <a:cs typeface="Arial" charset="0"/>
              </a:defRPr>
            </a:lvl1pPr>
          </a:lstStyle>
          <a:p>
            <a:pPr>
              <a:defRPr/>
            </a:pPr>
            <a:fld id="{FA86E91D-596F-4087-8F3E-47B4361CB885}" type="slidenum">
              <a:rPr lang="fr-FR"/>
              <a:pPr>
                <a:defRPr/>
              </a:pPr>
              <a:t>‹#›</a:t>
            </a:fld>
            <a:endParaRPr lang="fr-F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15" y="273049"/>
            <a:ext cx="3008313" cy="1162051"/>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6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15" y="1435104"/>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lvl1pPr fontAlgn="base">
              <a:spcBef>
                <a:spcPct val="0"/>
              </a:spcBef>
              <a:spcAft>
                <a:spcPct val="0"/>
              </a:spcAft>
              <a:defRPr>
                <a:latin typeface="Verdana" pitchFamily="34" charset="0"/>
                <a:cs typeface="Arial" charset="0"/>
              </a:defRPr>
            </a:lvl1pPr>
          </a:lstStyle>
          <a:p>
            <a:pPr>
              <a:defRPr/>
            </a:pPr>
            <a:fld id="{83BB5A52-555E-4F47-8F1A-9D1F4CB326F0}" type="datetimeFigureOut">
              <a:rPr lang="fr-FR"/>
              <a:pPr>
                <a:defRPr/>
              </a:pPr>
              <a:t>23/06/2021</a:t>
            </a:fld>
            <a:endParaRPr lang="fr-FR"/>
          </a:p>
        </p:txBody>
      </p:sp>
      <p:sp>
        <p:nvSpPr>
          <p:cNvPr id="6" name="Espace réservé du pied de page 5"/>
          <p:cNvSpPr>
            <a:spLocks noGrp="1"/>
          </p:cNvSpPr>
          <p:nvPr>
            <p:ph type="ftr" sz="quarter" idx="11"/>
          </p:nvPr>
        </p:nvSpPr>
        <p:spPr/>
        <p:txBody>
          <a:bodyPr/>
          <a:lstStyle>
            <a:lvl1pPr fontAlgn="base">
              <a:spcBef>
                <a:spcPct val="0"/>
              </a:spcBef>
              <a:spcAft>
                <a:spcPct val="0"/>
              </a:spcAft>
              <a:defRPr>
                <a:latin typeface="Verdana" pitchFamily="34" charset="0"/>
                <a:cs typeface="Arial" charset="0"/>
              </a:defRPr>
            </a:lvl1pPr>
          </a:lstStyle>
          <a:p>
            <a:pPr>
              <a:defRPr/>
            </a:pPr>
            <a:endParaRPr lang="fr-FR"/>
          </a:p>
        </p:txBody>
      </p:sp>
      <p:sp>
        <p:nvSpPr>
          <p:cNvPr id="7" name="Espace réservé du numéro de diapositive 6"/>
          <p:cNvSpPr>
            <a:spLocks noGrp="1"/>
          </p:cNvSpPr>
          <p:nvPr>
            <p:ph type="sldNum" sz="quarter" idx="12"/>
          </p:nvPr>
        </p:nvSpPr>
        <p:spPr/>
        <p:txBody>
          <a:bodyPr/>
          <a:lstStyle>
            <a:lvl1pPr fontAlgn="base">
              <a:spcBef>
                <a:spcPct val="0"/>
              </a:spcBef>
              <a:spcAft>
                <a:spcPct val="0"/>
              </a:spcAft>
              <a:defRPr>
                <a:latin typeface="Verdana" pitchFamily="34" charset="0"/>
                <a:cs typeface="Arial" charset="0"/>
              </a:defRPr>
            </a:lvl1pPr>
          </a:lstStyle>
          <a:p>
            <a:pPr>
              <a:defRPr/>
            </a:pPr>
            <a:fld id="{2B51425A-CFC3-40C5-8072-C513DD6DBCC4}" type="slidenum">
              <a:rPr lang="fr-FR"/>
              <a:pPr>
                <a:defRPr/>
              </a:pPr>
              <a:t>‹#›</a:t>
            </a:fld>
            <a:endParaRPr lang="fr-F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1"/>
            <a:ext cx="5486400" cy="566739"/>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a:p>
        </p:txBody>
      </p:sp>
      <p:sp>
        <p:nvSpPr>
          <p:cNvPr id="4" name="Espace réservé du texte 3"/>
          <p:cNvSpPr>
            <a:spLocks noGrp="1"/>
          </p:cNvSpPr>
          <p:nvPr>
            <p:ph type="body" sz="half" idx="2"/>
          </p:nvPr>
        </p:nvSpPr>
        <p:spPr>
          <a:xfrm>
            <a:off x="1792288" y="5367349"/>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lvl1pPr fontAlgn="base">
              <a:spcBef>
                <a:spcPct val="0"/>
              </a:spcBef>
              <a:spcAft>
                <a:spcPct val="0"/>
              </a:spcAft>
              <a:defRPr>
                <a:latin typeface="Verdana" pitchFamily="34" charset="0"/>
                <a:cs typeface="Arial" charset="0"/>
              </a:defRPr>
            </a:lvl1pPr>
          </a:lstStyle>
          <a:p>
            <a:pPr>
              <a:defRPr/>
            </a:pPr>
            <a:fld id="{8C843692-D024-46D5-8670-DFA95CF87068}" type="datetimeFigureOut">
              <a:rPr lang="fr-FR"/>
              <a:pPr>
                <a:defRPr/>
              </a:pPr>
              <a:t>23/06/2021</a:t>
            </a:fld>
            <a:endParaRPr lang="fr-FR"/>
          </a:p>
        </p:txBody>
      </p:sp>
      <p:sp>
        <p:nvSpPr>
          <p:cNvPr id="6" name="Espace réservé du pied de page 5"/>
          <p:cNvSpPr>
            <a:spLocks noGrp="1"/>
          </p:cNvSpPr>
          <p:nvPr>
            <p:ph type="ftr" sz="quarter" idx="11"/>
          </p:nvPr>
        </p:nvSpPr>
        <p:spPr/>
        <p:txBody>
          <a:bodyPr/>
          <a:lstStyle>
            <a:lvl1pPr fontAlgn="base">
              <a:spcBef>
                <a:spcPct val="0"/>
              </a:spcBef>
              <a:spcAft>
                <a:spcPct val="0"/>
              </a:spcAft>
              <a:defRPr>
                <a:latin typeface="Verdana" pitchFamily="34" charset="0"/>
                <a:cs typeface="Arial" charset="0"/>
              </a:defRPr>
            </a:lvl1pPr>
          </a:lstStyle>
          <a:p>
            <a:pPr>
              <a:defRPr/>
            </a:pPr>
            <a:endParaRPr lang="fr-FR"/>
          </a:p>
        </p:txBody>
      </p:sp>
      <p:sp>
        <p:nvSpPr>
          <p:cNvPr id="7" name="Espace réservé du numéro de diapositive 6"/>
          <p:cNvSpPr>
            <a:spLocks noGrp="1"/>
          </p:cNvSpPr>
          <p:nvPr>
            <p:ph type="sldNum" sz="quarter" idx="12"/>
          </p:nvPr>
        </p:nvSpPr>
        <p:spPr/>
        <p:txBody>
          <a:bodyPr/>
          <a:lstStyle>
            <a:lvl1pPr fontAlgn="base">
              <a:spcBef>
                <a:spcPct val="0"/>
              </a:spcBef>
              <a:spcAft>
                <a:spcPct val="0"/>
              </a:spcAft>
              <a:defRPr>
                <a:latin typeface="Verdana" pitchFamily="34" charset="0"/>
                <a:cs typeface="Arial" charset="0"/>
              </a:defRPr>
            </a:lvl1pPr>
          </a:lstStyle>
          <a:p>
            <a:pPr>
              <a:defRPr/>
            </a:pPr>
            <a:fld id="{3C35F1D9-1FEF-4D07-AF9B-8814134E6406}" type="slidenum">
              <a:rPr lang="fr-FR"/>
              <a:pPr>
                <a:defRPr/>
              </a:pPr>
              <a:t>‹#›</a:t>
            </a:fld>
            <a:endParaRPr lang="fr-F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fontAlgn="base">
              <a:spcBef>
                <a:spcPct val="0"/>
              </a:spcBef>
              <a:spcAft>
                <a:spcPct val="0"/>
              </a:spcAft>
              <a:defRPr>
                <a:latin typeface="Verdana" pitchFamily="34" charset="0"/>
                <a:cs typeface="Arial" charset="0"/>
              </a:defRPr>
            </a:lvl1pPr>
          </a:lstStyle>
          <a:p>
            <a:pPr>
              <a:defRPr/>
            </a:pPr>
            <a:fld id="{C4A97863-A65C-4B7C-BD2E-72FE5F7E04AD}" type="datetimeFigureOut">
              <a:rPr lang="fr-FR"/>
              <a:pPr>
                <a:defRPr/>
              </a:pPr>
              <a:t>23/06/2021</a:t>
            </a:fld>
            <a:endParaRPr lang="fr-FR"/>
          </a:p>
        </p:txBody>
      </p:sp>
      <p:sp>
        <p:nvSpPr>
          <p:cNvPr id="5" name="Espace réservé du pied de page 4"/>
          <p:cNvSpPr>
            <a:spLocks noGrp="1"/>
          </p:cNvSpPr>
          <p:nvPr>
            <p:ph type="ftr" sz="quarter" idx="11"/>
          </p:nvPr>
        </p:nvSpPr>
        <p:spPr/>
        <p:txBody>
          <a:bodyPr/>
          <a:lstStyle>
            <a:lvl1pPr fontAlgn="base">
              <a:spcBef>
                <a:spcPct val="0"/>
              </a:spcBef>
              <a:spcAft>
                <a:spcPct val="0"/>
              </a:spcAft>
              <a:defRPr>
                <a:latin typeface="Verdana" pitchFamily="34" charset="0"/>
                <a:cs typeface="Arial" charset="0"/>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fontAlgn="base">
              <a:spcBef>
                <a:spcPct val="0"/>
              </a:spcBef>
              <a:spcAft>
                <a:spcPct val="0"/>
              </a:spcAft>
              <a:defRPr>
                <a:latin typeface="Verdana" pitchFamily="34" charset="0"/>
                <a:cs typeface="Arial" charset="0"/>
              </a:defRPr>
            </a:lvl1pPr>
          </a:lstStyle>
          <a:p>
            <a:pPr>
              <a:defRPr/>
            </a:pPr>
            <a:fld id="{ACE5B0ED-1990-49ED-94DC-FB56DAA6104C}" type="slidenum">
              <a:rPr lang="fr-FR"/>
              <a:pPr>
                <a:defRPr/>
              </a:pPr>
              <a:t>‹#›</a:t>
            </a:fld>
            <a:endParaRPr lang="fr-F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40"/>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40"/>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fontAlgn="base">
              <a:spcBef>
                <a:spcPct val="0"/>
              </a:spcBef>
              <a:spcAft>
                <a:spcPct val="0"/>
              </a:spcAft>
              <a:defRPr>
                <a:latin typeface="Verdana" pitchFamily="34" charset="0"/>
                <a:cs typeface="Arial" charset="0"/>
              </a:defRPr>
            </a:lvl1pPr>
          </a:lstStyle>
          <a:p>
            <a:pPr>
              <a:defRPr/>
            </a:pPr>
            <a:fld id="{4ED1149E-A52D-498B-991A-62779BDCD5A0}" type="datetimeFigureOut">
              <a:rPr lang="fr-FR"/>
              <a:pPr>
                <a:defRPr/>
              </a:pPr>
              <a:t>23/06/2021</a:t>
            </a:fld>
            <a:endParaRPr lang="fr-FR"/>
          </a:p>
        </p:txBody>
      </p:sp>
      <p:sp>
        <p:nvSpPr>
          <p:cNvPr id="5" name="Espace réservé du pied de page 4"/>
          <p:cNvSpPr>
            <a:spLocks noGrp="1"/>
          </p:cNvSpPr>
          <p:nvPr>
            <p:ph type="ftr" sz="quarter" idx="11"/>
          </p:nvPr>
        </p:nvSpPr>
        <p:spPr/>
        <p:txBody>
          <a:bodyPr/>
          <a:lstStyle>
            <a:lvl1pPr fontAlgn="base">
              <a:spcBef>
                <a:spcPct val="0"/>
              </a:spcBef>
              <a:spcAft>
                <a:spcPct val="0"/>
              </a:spcAft>
              <a:defRPr>
                <a:latin typeface="Verdana" pitchFamily="34" charset="0"/>
                <a:cs typeface="Arial" charset="0"/>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fontAlgn="base">
              <a:spcBef>
                <a:spcPct val="0"/>
              </a:spcBef>
              <a:spcAft>
                <a:spcPct val="0"/>
              </a:spcAft>
              <a:defRPr>
                <a:latin typeface="Verdana" pitchFamily="34" charset="0"/>
                <a:cs typeface="Arial" charset="0"/>
              </a:defRPr>
            </a:lvl1pPr>
          </a:lstStyle>
          <a:p>
            <a:pPr>
              <a:defRPr/>
            </a:pPr>
            <a:fld id="{64701AA1-A2AA-483C-AB3A-67039EADB82E}" type="slidenum">
              <a:rPr lang="fr-FR"/>
              <a:pPr>
                <a:defRPr/>
              </a:pPr>
              <a:t>‹#›</a:t>
            </a:fld>
            <a:endParaRPr lang="fr-F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7" descr="Liraglutide_Border"/>
          <p:cNvPicPr>
            <a:picLocks noChangeAspect="1" noChangeArrowheads="1"/>
          </p:cNvPicPr>
          <p:nvPr userDrawn="1"/>
        </p:nvPicPr>
        <p:blipFill>
          <a:blip r:embed="rId2" cstate="print"/>
          <a:srcRect l="14394"/>
          <a:stretch>
            <a:fillRect/>
          </a:stretch>
        </p:blipFill>
        <p:spPr bwMode="auto">
          <a:xfrm>
            <a:off x="0" y="1388555"/>
            <a:ext cx="8516938" cy="4044951"/>
          </a:xfrm>
          <a:prstGeom prst="rect">
            <a:avLst/>
          </a:prstGeom>
          <a:noFill/>
          <a:ln w="9525">
            <a:noFill/>
            <a:miter lim="800000"/>
            <a:headEnd/>
            <a:tailEnd/>
          </a:ln>
        </p:spPr>
      </p:pic>
      <p:sp>
        <p:nvSpPr>
          <p:cNvPr id="234499" name="Rectangle 3"/>
          <p:cNvSpPr>
            <a:spLocks noGrp="1" noChangeArrowheads="1"/>
          </p:cNvSpPr>
          <p:nvPr>
            <p:ph type="ctrTitle"/>
          </p:nvPr>
        </p:nvSpPr>
        <p:spPr>
          <a:xfrm>
            <a:off x="530226" y="225439"/>
            <a:ext cx="7772400" cy="1470025"/>
          </a:xfrm>
        </p:spPr>
        <p:txBody>
          <a:bodyPr/>
          <a:lstStyle>
            <a:lvl1pPr>
              <a:defRPr sz="2700" b="1"/>
            </a:lvl1pPr>
          </a:lstStyle>
          <a:p>
            <a:r>
              <a:rPr lang="en-GB" dirty="0"/>
              <a:t>Click to edit Master title style</a:t>
            </a:r>
          </a:p>
        </p:txBody>
      </p:sp>
      <p:sp>
        <p:nvSpPr>
          <p:cNvPr id="234500" name="Rectangle 4"/>
          <p:cNvSpPr>
            <a:spLocks noGrp="1" noChangeArrowheads="1"/>
          </p:cNvSpPr>
          <p:nvPr>
            <p:ph type="subTitle" idx="1"/>
          </p:nvPr>
        </p:nvSpPr>
        <p:spPr>
          <a:xfrm>
            <a:off x="530226" y="2659063"/>
            <a:ext cx="6400800" cy="1752600"/>
          </a:xfrm>
        </p:spPr>
        <p:txBody>
          <a:bodyPr/>
          <a:lstStyle>
            <a:lvl1pPr marL="0" indent="0">
              <a:buFontTx/>
              <a:buNone/>
              <a:defRPr/>
            </a:lvl1pPr>
          </a:lstStyle>
          <a:p>
            <a:r>
              <a:rPr lang="en-GB"/>
              <a:t>Click to edit Master subtitle style</a:t>
            </a: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400"/>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18"/>
          <p:cNvSpPr>
            <a:spLocks noGrp="1" noChangeArrowheads="1"/>
          </p:cNvSpPr>
          <p:nvPr>
            <p:ph type="ftr" sz="quarter" idx="10"/>
          </p:nvPr>
        </p:nvSpPr>
        <p:spPr>
          <a:ln/>
        </p:spPr>
        <p:txBody>
          <a:bodyPr/>
          <a:lstStyle>
            <a:lvl1pPr>
              <a:defRPr/>
            </a:lvl1pPr>
          </a:lstStyle>
          <a:p>
            <a:pPr>
              <a:defRPr/>
            </a:pPr>
            <a:endParaRPr lang="en-GB"/>
          </a:p>
        </p:txBody>
      </p:sp>
      <p:sp>
        <p:nvSpPr>
          <p:cNvPr id="5" name="Rectangle 19"/>
          <p:cNvSpPr>
            <a:spLocks noGrp="1" noChangeArrowheads="1"/>
          </p:cNvSpPr>
          <p:nvPr>
            <p:ph type="sldNum" sz="quarter" idx="11"/>
          </p:nvPr>
        </p:nvSpPr>
        <p:spPr>
          <a:ln/>
        </p:spPr>
        <p:txBody>
          <a:bodyPr/>
          <a:lstStyle>
            <a:lvl1pPr>
              <a:defRPr/>
            </a:lvl1pPr>
          </a:lstStyle>
          <a:p>
            <a:pPr>
              <a:defRPr/>
            </a:pPr>
            <a:r>
              <a:rPr lang="en-GB">
                <a:solidFill>
                  <a:srgbClr val="001965"/>
                </a:solidFill>
              </a:rPr>
              <a:t>Slide No </a:t>
            </a:r>
            <a:fld id="{B9B6C07D-0152-4B58-A5CE-8D7B1B8B200D}" type="slidenum">
              <a:rPr lang="en-GB">
                <a:solidFill>
                  <a:srgbClr val="001965"/>
                </a:solidFill>
              </a:rPr>
              <a:pPr>
                <a:defRPr/>
              </a:pPr>
              <a:t>‹#›</a:t>
            </a:fld>
            <a:endParaRPr lang="en-GB">
              <a:solidFill>
                <a:srgbClr val="001965"/>
              </a:solidFill>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4" y="4406901"/>
            <a:ext cx="7772400" cy="1362075"/>
          </a:xfrm>
        </p:spPr>
        <p:txBody>
          <a:bodyPr anchor="t"/>
          <a:lstStyle>
            <a:lvl1pPr algn="l">
              <a:defRPr sz="3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4" y="2906713"/>
            <a:ext cx="7772400" cy="1500187"/>
          </a:xfrm>
        </p:spPr>
        <p:txBody>
          <a:bodyPr anchor="b"/>
          <a:lstStyle>
            <a:lvl1pPr marL="0" indent="0">
              <a:buNone/>
              <a:defRPr sz="1500"/>
            </a:lvl1pPr>
            <a:lvl2pPr marL="342900" indent="0">
              <a:buNone/>
              <a:defRPr sz="1400"/>
            </a:lvl2pPr>
            <a:lvl3pPr marL="685800" indent="0">
              <a:buNone/>
              <a:defRPr sz="1200"/>
            </a:lvl3pPr>
            <a:lvl4pPr marL="1028700" indent="0">
              <a:buNone/>
              <a:defRPr sz="1100"/>
            </a:lvl4pPr>
            <a:lvl5pPr marL="1371600" indent="0">
              <a:buNone/>
              <a:defRPr sz="1100"/>
            </a:lvl5pPr>
            <a:lvl6pPr marL="1714500" indent="0">
              <a:buNone/>
              <a:defRPr sz="1100"/>
            </a:lvl6pPr>
            <a:lvl7pPr marL="2057400" indent="0">
              <a:buNone/>
              <a:defRPr sz="1100"/>
            </a:lvl7pPr>
            <a:lvl8pPr marL="2400300" indent="0">
              <a:buNone/>
              <a:defRPr sz="1100"/>
            </a:lvl8pPr>
            <a:lvl9pPr marL="2743200" indent="0">
              <a:buNone/>
              <a:defRPr sz="1100"/>
            </a:lvl9pPr>
          </a:lstStyle>
          <a:p>
            <a:pPr lvl="0"/>
            <a:r>
              <a:rPr lang="en-US" smtClean="0"/>
              <a:t>Click to edit Master text styles</a:t>
            </a:r>
          </a:p>
        </p:txBody>
      </p:sp>
      <p:sp>
        <p:nvSpPr>
          <p:cNvPr id="4" name="Rectangle 18"/>
          <p:cNvSpPr>
            <a:spLocks noGrp="1" noChangeArrowheads="1"/>
          </p:cNvSpPr>
          <p:nvPr>
            <p:ph type="ftr" sz="quarter" idx="10"/>
          </p:nvPr>
        </p:nvSpPr>
        <p:spPr>
          <a:ln/>
        </p:spPr>
        <p:txBody>
          <a:bodyPr/>
          <a:lstStyle>
            <a:lvl1pPr>
              <a:defRPr/>
            </a:lvl1pPr>
          </a:lstStyle>
          <a:p>
            <a:pPr>
              <a:defRPr/>
            </a:pPr>
            <a:endParaRPr lang="en-GB"/>
          </a:p>
        </p:txBody>
      </p:sp>
      <p:sp>
        <p:nvSpPr>
          <p:cNvPr id="5" name="Rectangle 19"/>
          <p:cNvSpPr>
            <a:spLocks noGrp="1" noChangeArrowheads="1"/>
          </p:cNvSpPr>
          <p:nvPr>
            <p:ph type="sldNum" sz="quarter" idx="11"/>
          </p:nvPr>
        </p:nvSpPr>
        <p:spPr>
          <a:ln/>
        </p:spPr>
        <p:txBody>
          <a:bodyPr/>
          <a:lstStyle>
            <a:lvl1pPr>
              <a:defRPr/>
            </a:lvl1pPr>
          </a:lstStyle>
          <a:p>
            <a:pPr>
              <a:defRPr/>
            </a:pPr>
            <a:r>
              <a:rPr lang="en-GB">
                <a:solidFill>
                  <a:srgbClr val="001965"/>
                </a:solidFill>
              </a:rPr>
              <a:t>Slide No </a:t>
            </a:r>
            <a:fld id="{55964041-9AFB-43B4-8CC5-95E9B66BBF1B}" type="slidenum">
              <a:rPr lang="en-GB">
                <a:solidFill>
                  <a:srgbClr val="001965"/>
                </a:solidFill>
              </a:rPr>
              <a:pPr>
                <a:defRPr/>
              </a:pPr>
              <a:t>‹#›</a:t>
            </a:fld>
            <a:endParaRPr lang="en-GB">
              <a:solidFill>
                <a:srgbClr val="001965"/>
              </a:solidFill>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400"/>
            </a:lvl1pPr>
          </a:lstStyle>
          <a:p>
            <a:r>
              <a:rPr lang="en-US" dirty="0" smtClean="0"/>
              <a:t>Click to edit Master title style</a:t>
            </a:r>
            <a:endParaRPr lang="en-GB" dirty="0"/>
          </a:p>
        </p:txBody>
      </p:sp>
      <p:sp>
        <p:nvSpPr>
          <p:cNvPr id="3" name="Content Placeholder 2"/>
          <p:cNvSpPr>
            <a:spLocks noGrp="1"/>
          </p:cNvSpPr>
          <p:nvPr>
            <p:ph sz="half" idx="1"/>
          </p:nvPr>
        </p:nvSpPr>
        <p:spPr>
          <a:xfrm>
            <a:off x="515956" y="1600212"/>
            <a:ext cx="4008437" cy="4287839"/>
          </a:xfrm>
        </p:spPr>
        <p:txBody>
          <a:bodyPr/>
          <a:lstStyle>
            <a:lvl1pPr>
              <a:defRPr sz="2100"/>
            </a:lvl1pPr>
            <a:lvl2pPr>
              <a:defRPr sz="1800"/>
            </a:lvl2pPr>
            <a:lvl3pPr>
              <a:defRPr sz="15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76789" y="1600212"/>
            <a:ext cx="4010025" cy="4287839"/>
          </a:xfrm>
        </p:spPr>
        <p:txBody>
          <a:bodyPr/>
          <a:lstStyle>
            <a:lvl1pPr>
              <a:defRPr sz="2100"/>
            </a:lvl1pPr>
            <a:lvl2pPr>
              <a:defRPr sz="1800"/>
            </a:lvl2pPr>
            <a:lvl3pPr>
              <a:defRPr sz="15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18"/>
          <p:cNvSpPr>
            <a:spLocks noGrp="1" noChangeArrowheads="1"/>
          </p:cNvSpPr>
          <p:nvPr>
            <p:ph type="ftr" sz="quarter" idx="10"/>
          </p:nvPr>
        </p:nvSpPr>
        <p:spPr>
          <a:ln/>
        </p:spPr>
        <p:txBody>
          <a:bodyPr/>
          <a:lstStyle>
            <a:lvl1pPr>
              <a:defRPr/>
            </a:lvl1pPr>
          </a:lstStyle>
          <a:p>
            <a:pPr>
              <a:defRPr/>
            </a:pPr>
            <a:endParaRPr lang="en-GB"/>
          </a:p>
        </p:txBody>
      </p:sp>
      <p:sp>
        <p:nvSpPr>
          <p:cNvPr id="6" name="Rectangle 19"/>
          <p:cNvSpPr>
            <a:spLocks noGrp="1" noChangeArrowheads="1"/>
          </p:cNvSpPr>
          <p:nvPr>
            <p:ph type="sldNum" sz="quarter" idx="11"/>
          </p:nvPr>
        </p:nvSpPr>
        <p:spPr>
          <a:ln/>
        </p:spPr>
        <p:txBody>
          <a:bodyPr/>
          <a:lstStyle>
            <a:lvl1pPr>
              <a:defRPr/>
            </a:lvl1pPr>
          </a:lstStyle>
          <a:p>
            <a:pPr>
              <a:defRPr/>
            </a:pPr>
            <a:r>
              <a:rPr lang="en-GB">
                <a:solidFill>
                  <a:srgbClr val="001965"/>
                </a:solidFill>
              </a:rPr>
              <a:t>Slide No </a:t>
            </a:r>
            <a:fld id="{632F2563-9219-4111-94FF-F451F5A82AE1}" type="slidenum">
              <a:rPr lang="en-GB">
                <a:solidFill>
                  <a:srgbClr val="001965"/>
                </a:solidFill>
              </a:rPr>
              <a:pPr>
                <a:defRPr/>
              </a:pPr>
              <a:t>‹#›</a:t>
            </a:fld>
            <a:endParaRPr lang="en-GB">
              <a:solidFill>
                <a:srgbClr val="001965"/>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Arial" charset="0"/>
              <a:ea typeface="+mn-ea"/>
              <a:cs typeface="Arial" charset="0"/>
            </a:endParaRPr>
          </a:p>
        </p:txBody>
      </p:sp>
      <p:sp>
        <p:nvSpPr>
          <p:cNvPr id="4"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Arial" charset="0"/>
              <a:ea typeface="+mn-ea"/>
              <a:cs typeface="Arial" charset="0"/>
            </a:endParaRPr>
          </a:p>
        </p:txBody>
      </p:sp>
      <p:sp>
        <p:nvSpPr>
          <p:cNvPr id="5"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FC92ED6B-2E8E-4B27-84DD-A05BCFD386ED}" type="slidenum">
              <a:rPr kumimoji="0" lang="en-US" altLang="en-US" sz="1400" b="0" i="0" u="none" strike="noStrike" kern="1200" cap="none" spc="0" normalizeH="0" baseline="0" noProof="0" smtClean="0">
                <a:ln>
                  <a:noFill/>
                </a:ln>
                <a:solidFill>
                  <a:srgbClr val="FFFFFF"/>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smtClean="0">
              <a:ln>
                <a:noFill/>
              </a:ln>
              <a:solidFill>
                <a:srgbClr val="FFFFFF"/>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27321900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400"/>
            </a:lvl1pPr>
          </a:lstStyle>
          <a:p>
            <a:r>
              <a:rPr lang="en-US" dirty="0" smtClean="0"/>
              <a:t>Click to edit Master title style</a:t>
            </a:r>
            <a:endParaRPr lang="en-GB" dirty="0"/>
          </a:p>
        </p:txBody>
      </p:sp>
      <p:sp>
        <p:nvSpPr>
          <p:cNvPr id="3" name="Rectangle 18"/>
          <p:cNvSpPr>
            <a:spLocks noGrp="1" noChangeArrowheads="1"/>
          </p:cNvSpPr>
          <p:nvPr>
            <p:ph type="ftr" sz="quarter" idx="10"/>
          </p:nvPr>
        </p:nvSpPr>
        <p:spPr>
          <a:ln/>
        </p:spPr>
        <p:txBody>
          <a:bodyPr/>
          <a:lstStyle>
            <a:lvl1pPr>
              <a:defRPr/>
            </a:lvl1pPr>
          </a:lstStyle>
          <a:p>
            <a:pPr>
              <a:defRPr/>
            </a:pPr>
            <a:endParaRPr lang="en-GB"/>
          </a:p>
        </p:txBody>
      </p:sp>
      <p:sp>
        <p:nvSpPr>
          <p:cNvPr id="4" name="Rectangle 19"/>
          <p:cNvSpPr>
            <a:spLocks noGrp="1" noChangeArrowheads="1"/>
          </p:cNvSpPr>
          <p:nvPr>
            <p:ph type="sldNum" sz="quarter" idx="11"/>
          </p:nvPr>
        </p:nvSpPr>
        <p:spPr>
          <a:ln/>
        </p:spPr>
        <p:txBody>
          <a:bodyPr/>
          <a:lstStyle>
            <a:lvl1pPr>
              <a:defRPr/>
            </a:lvl1pPr>
          </a:lstStyle>
          <a:p>
            <a:pPr>
              <a:defRPr/>
            </a:pPr>
            <a:r>
              <a:rPr lang="en-GB">
                <a:solidFill>
                  <a:srgbClr val="001965"/>
                </a:solidFill>
              </a:rPr>
              <a:t>Slide No </a:t>
            </a:r>
            <a:fld id="{92C6117F-D6FF-4BFE-9146-11AF1C84BA22}" type="slidenum">
              <a:rPr lang="en-GB">
                <a:solidFill>
                  <a:srgbClr val="001965"/>
                </a:solidFill>
              </a:rPr>
              <a:pPr>
                <a:defRPr/>
              </a:pPr>
              <a:t>‹#›</a:t>
            </a:fld>
            <a:endParaRPr lang="en-GB">
              <a:solidFill>
                <a:srgbClr val="001965"/>
              </a:solidFill>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8"/>
          <p:cNvSpPr>
            <a:spLocks noGrp="1" noChangeArrowheads="1"/>
          </p:cNvSpPr>
          <p:nvPr>
            <p:ph type="ftr" sz="quarter" idx="10"/>
          </p:nvPr>
        </p:nvSpPr>
        <p:spPr>
          <a:ln/>
        </p:spPr>
        <p:txBody>
          <a:bodyPr/>
          <a:lstStyle>
            <a:lvl1pPr>
              <a:defRPr/>
            </a:lvl1pPr>
          </a:lstStyle>
          <a:p>
            <a:pPr>
              <a:defRPr/>
            </a:pPr>
            <a:endParaRPr lang="en-GB"/>
          </a:p>
        </p:txBody>
      </p:sp>
      <p:sp>
        <p:nvSpPr>
          <p:cNvPr id="3" name="Rectangle 19"/>
          <p:cNvSpPr>
            <a:spLocks noGrp="1" noChangeArrowheads="1"/>
          </p:cNvSpPr>
          <p:nvPr>
            <p:ph type="sldNum" sz="quarter" idx="11"/>
          </p:nvPr>
        </p:nvSpPr>
        <p:spPr>
          <a:ln/>
        </p:spPr>
        <p:txBody>
          <a:bodyPr/>
          <a:lstStyle>
            <a:lvl1pPr>
              <a:defRPr/>
            </a:lvl1pPr>
          </a:lstStyle>
          <a:p>
            <a:pPr>
              <a:defRPr/>
            </a:pPr>
            <a:r>
              <a:rPr lang="en-GB">
                <a:solidFill>
                  <a:srgbClr val="001965"/>
                </a:solidFill>
              </a:rPr>
              <a:t>Slide No </a:t>
            </a:r>
            <a:fld id="{9891C9FF-4CA2-42B3-A683-D207CF3D44A4}" type="slidenum">
              <a:rPr lang="en-GB">
                <a:solidFill>
                  <a:srgbClr val="001965"/>
                </a:solidFill>
              </a:rPr>
              <a:pPr>
                <a:defRPr/>
              </a:pPr>
              <a:t>‹#›</a:t>
            </a:fld>
            <a:endParaRPr lang="en-GB">
              <a:solidFill>
                <a:srgbClr val="001965"/>
              </a:solidFill>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7" descr="Liraglutide_Border"/>
          <p:cNvPicPr>
            <a:picLocks noChangeAspect="1" noChangeArrowheads="1"/>
          </p:cNvPicPr>
          <p:nvPr userDrawn="1"/>
        </p:nvPicPr>
        <p:blipFill>
          <a:blip r:embed="rId2" cstate="print"/>
          <a:srcRect l="14394"/>
          <a:stretch>
            <a:fillRect/>
          </a:stretch>
        </p:blipFill>
        <p:spPr bwMode="auto">
          <a:xfrm>
            <a:off x="0" y="1388534"/>
            <a:ext cx="8516938" cy="4044951"/>
          </a:xfrm>
          <a:prstGeom prst="rect">
            <a:avLst/>
          </a:prstGeom>
          <a:noFill/>
          <a:ln w="9525">
            <a:noFill/>
            <a:miter lim="800000"/>
            <a:headEnd/>
            <a:tailEnd/>
          </a:ln>
        </p:spPr>
      </p:pic>
      <p:sp>
        <p:nvSpPr>
          <p:cNvPr id="234499" name="Rectangle 3"/>
          <p:cNvSpPr>
            <a:spLocks noGrp="1" noChangeArrowheads="1"/>
          </p:cNvSpPr>
          <p:nvPr>
            <p:ph type="ctrTitle"/>
          </p:nvPr>
        </p:nvSpPr>
        <p:spPr>
          <a:xfrm>
            <a:off x="530226" y="225430"/>
            <a:ext cx="7772400" cy="1470025"/>
          </a:xfrm>
        </p:spPr>
        <p:txBody>
          <a:bodyPr/>
          <a:lstStyle>
            <a:lvl1pPr>
              <a:defRPr sz="2700" b="1"/>
            </a:lvl1pPr>
          </a:lstStyle>
          <a:p>
            <a:r>
              <a:rPr lang="en-GB" dirty="0"/>
              <a:t>Click to edit Master title style</a:t>
            </a:r>
          </a:p>
        </p:txBody>
      </p:sp>
      <p:sp>
        <p:nvSpPr>
          <p:cNvPr id="234500" name="Rectangle 4"/>
          <p:cNvSpPr>
            <a:spLocks noGrp="1" noChangeArrowheads="1"/>
          </p:cNvSpPr>
          <p:nvPr>
            <p:ph type="subTitle" idx="1"/>
          </p:nvPr>
        </p:nvSpPr>
        <p:spPr>
          <a:xfrm>
            <a:off x="530226" y="2659063"/>
            <a:ext cx="6400800" cy="1752600"/>
          </a:xfrm>
        </p:spPr>
        <p:txBody>
          <a:bodyPr/>
          <a:lstStyle>
            <a:lvl1pPr marL="0" indent="0">
              <a:buFontTx/>
              <a:buNone/>
              <a:defRPr/>
            </a:lvl1pPr>
          </a:lstStyle>
          <a:p>
            <a:r>
              <a:rPr lang="en-GB"/>
              <a:t>Click to edit Master subtitle style</a:t>
            </a: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400"/>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18"/>
          <p:cNvSpPr>
            <a:spLocks noGrp="1" noChangeArrowheads="1"/>
          </p:cNvSpPr>
          <p:nvPr>
            <p:ph type="ftr" sz="quarter" idx="10"/>
          </p:nvPr>
        </p:nvSpPr>
        <p:spPr>
          <a:ln/>
        </p:spPr>
        <p:txBody>
          <a:bodyPr/>
          <a:lstStyle>
            <a:lvl1pPr>
              <a:defRPr/>
            </a:lvl1pPr>
          </a:lstStyle>
          <a:p>
            <a:pPr>
              <a:defRPr/>
            </a:pPr>
            <a:endParaRPr lang="en-GB"/>
          </a:p>
        </p:txBody>
      </p:sp>
      <p:sp>
        <p:nvSpPr>
          <p:cNvPr id="5" name="Rectangle 19"/>
          <p:cNvSpPr>
            <a:spLocks noGrp="1" noChangeArrowheads="1"/>
          </p:cNvSpPr>
          <p:nvPr>
            <p:ph type="sldNum" sz="quarter" idx="11"/>
          </p:nvPr>
        </p:nvSpPr>
        <p:spPr>
          <a:ln/>
        </p:spPr>
        <p:txBody>
          <a:bodyPr/>
          <a:lstStyle>
            <a:lvl1pPr>
              <a:defRPr/>
            </a:lvl1pPr>
          </a:lstStyle>
          <a:p>
            <a:pPr>
              <a:defRPr/>
            </a:pPr>
            <a:r>
              <a:rPr lang="en-GB">
                <a:solidFill>
                  <a:srgbClr val="001965"/>
                </a:solidFill>
              </a:rPr>
              <a:t>Slide No </a:t>
            </a:r>
            <a:fld id="{B9B6C07D-0152-4B58-A5CE-8D7B1B8B200D}" type="slidenum">
              <a:rPr lang="en-GB">
                <a:solidFill>
                  <a:srgbClr val="001965"/>
                </a:solidFill>
              </a:rPr>
              <a:pPr>
                <a:defRPr/>
              </a:pPr>
              <a:t>‹#›</a:t>
            </a:fld>
            <a:endParaRPr lang="en-GB">
              <a:solidFill>
                <a:srgbClr val="001965"/>
              </a:solidFill>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4" y="4406901"/>
            <a:ext cx="7772400" cy="1362075"/>
          </a:xfrm>
        </p:spPr>
        <p:txBody>
          <a:bodyPr anchor="t"/>
          <a:lstStyle>
            <a:lvl1pPr algn="l">
              <a:defRPr sz="3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4" y="2906713"/>
            <a:ext cx="7772400" cy="1500187"/>
          </a:xfrm>
        </p:spPr>
        <p:txBody>
          <a:bodyPr anchor="b"/>
          <a:lstStyle>
            <a:lvl1pPr marL="0" indent="0">
              <a:buNone/>
              <a:defRPr sz="1500"/>
            </a:lvl1pPr>
            <a:lvl2pPr marL="342900" indent="0">
              <a:buNone/>
              <a:defRPr sz="1400"/>
            </a:lvl2pPr>
            <a:lvl3pPr marL="685800" indent="0">
              <a:buNone/>
              <a:defRPr sz="1200"/>
            </a:lvl3pPr>
            <a:lvl4pPr marL="1028700" indent="0">
              <a:buNone/>
              <a:defRPr sz="1100"/>
            </a:lvl4pPr>
            <a:lvl5pPr marL="1371600" indent="0">
              <a:buNone/>
              <a:defRPr sz="1100"/>
            </a:lvl5pPr>
            <a:lvl6pPr marL="1714500" indent="0">
              <a:buNone/>
              <a:defRPr sz="1100"/>
            </a:lvl6pPr>
            <a:lvl7pPr marL="2057400" indent="0">
              <a:buNone/>
              <a:defRPr sz="1100"/>
            </a:lvl7pPr>
            <a:lvl8pPr marL="2400300" indent="0">
              <a:buNone/>
              <a:defRPr sz="1100"/>
            </a:lvl8pPr>
            <a:lvl9pPr marL="2743200" indent="0">
              <a:buNone/>
              <a:defRPr sz="1100"/>
            </a:lvl9pPr>
          </a:lstStyle>
          <a:p>
            <a:pPr lvl="0"/>
            <a:r>
              <a:rPr lang="en-US" smtClean="0"/>
              <a:t>Click to edit Master text styles</a:t>
            </a:r>
          </a:p>
        </p:txBody>
      </p:sp>
      <p:sp>
        <p:nvSpPr>
          <p:cNvPr id="4" name="Rectangle 18"/>
          <p:cNvSpPr>
            <a:spLocks noGrp="1" noChangeArrowheads="1"/>
          </p:cNvSpPr>
          <p:nvPr>
            <p:ph type="ftr" sz="quarter" idx="10"/>
          </p:nvPr>
        </p:nvSpPr>
        <p:spPr>
          <a:ln/>
        </p:spPr>
        <p:txBody>
          <a:bodyPr/>
          <a:lstStyle>
            <a:lvl1pPr>
              <a:defRPr/>
            </a:lvl1pPr>
          </a:lstStyle>
          <a:p>
            <a:pPr>
              <a:defRPr/>
            </a:pPr>
            <a:endParaRPr lang="en-GB"/>
          </a:p>
        </p:txBody>
      </p:sp>
      <p:sp>
        <p:nvSpPr>
          <p:cNvPr id="5" name="Rectangle 19"/>
          <p:cNvSpPr>
            <a:spLocks noGrp="1" noChangeArrowheads="1"/>
          </p:cNvSpPr>
          <p:nvPr>
            <p:ph type="sldNum" sz="quarter" idx="11"/>
          </p:nvPr>
        </p:nvSpPr>
        <p:spPr>
          <a:ln/>
        </p:spPr>
        <p:txBody>
          <a:bodyPr/>
          <a:lstStyle>
            <a:lvl1pPr>
              <a:defRPr/>
            </a:lvl1pPr>
          </a:lstStyle>
          <a:p>
            <a:pPr>
              <a:defRPr/>
            </a:pPr>
            <a:r>
              <a:rPr lang="en-GB">
                <a:solidFill>
                  <a:srgbClr val="001965"/>
                </a:solidFill>
              </a:rPr>
              <a:t>Slide No </a:t>
            </a:r>
            <a:fld id="{55964041-9AFB-43B4-8CC5-95E9B66BBF1B}" type="slidenum">
              <a:rPr lang="en-GB">
                <a:solidFill>
                  <a:srgbClr val="001965"/>
                </a:solidFill>
              </a:rPr>
              <a:pPr>
                <a:defRPr/>
              </a:pPr>
              <a:t>‹#›</a:t>
            </a:fld>
            <a:endParaRPr lang="en-GB">
              <a:solidFill>
                <a:srgbClr val="001965"/>
              </a:solidFill>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400"/>
            </a:lvl1pPr>
          </a:lstStyle>
          <a:p>
            <a:r>
              <a:rPr lang="en-US" dirty="0" smtClean="0"/>
              <a:t>Click to edit Master title style</a:t>
            </a:r>
            <a:endParaRPr lang="en-GB" dirty="0"/>
          </a:p>
        </p:txBody>
      </p:sp>
      <p:sp>
        <p:nvSpPr>
          <p:cNvPr id="3" name="Content Placeholder 2"/>
          <p:cNvSpPr>
            <a:spLocks noGrp="1"/>
          </p:cNvSpPr>
          <p:nvPr>
            <p:ph sz="half" idx="1"/>
          </p:nvPr>
        </p:nvSpPr>
        <p:spPr>
          <a:xfrm>
            <a:off x="515941" y="1600201"/>
            <a:ext cx="4008437" cy="4287839"/>
          </a:xfrm>
        </p:spPr>
        <p:txBody>
          <a:bodyPr/>
          <a:lstStyle>
            <a:lvl1pPr>
              <a:defRPr sz="2100"/>
            </a:lvl1pPr>
            <a:lvl2pPr>
              <a:defRPr sz="1800"/>
            </a:lvl2pPr>
            <a:lvl3pPr>
              <a:defRPr sz="15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76781" y="1600201"/>
            <a:ext cx="4010025" cy="4287839"/>
          </a:xfrm>
        </p:spPr>
        <p:txBody>
          <a:bodyPr/>
          <a:lstStyle>
            <a:lvl1pPr>
              <a:defRPr sz="2100"/>
            </a:lvl1pPr>
            <a:lvl2pPr>
              <a:defRPr sz="1800"/>
            </a:lvl2pPr>
            <a:lvl3pPr>
              <a:defRPr sz="15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18"/>
          <p:cNvSpPr>
            <a:spLocks noGrp="1" noChangeArrowheads="1"/>
          </p:cNvSpPr>
          <p:nvPr>
            <p:ph type="ftr" sz="quarter" idx="10"/>
          </p:nvPr>
        </p:nvSpPr>
        <p:spPr>
          <a:ln/>
        </p:spPr>
        <p:txBody>
          <a:bodyPr/>
          <a:lstStyle>
            <a:lvl1pPr>
              <a:defRPr/>
            </a:lvl1pPr>
          </a:lstStyle>
          <a:p>
            <a:pPr>
              <a:defRPr/>
            </a:pPr>
            <a:endParaRPr lang="en-GB"/>
          </a:p>
        </p:txBody>
      </p:sp>
      <p:sp>
        <p:nvSpPr>
          <p:cNvPr id="6" name="Rectangle 19"/>
          <p:cNvSpPr>
            <a:spLocks noGrp="1" noChangeArrowheads="1"/>
          </p:cNvSpPr>
          <p:nvPr>
            <p:ph type="sldNum" sz="quarter" idx="11"/>
          </p:nvPr>
        </p:nvSpPr>
        <p:spPr>
          <a:ln/>
        </p:spPr>
        <p:txBody>
          <a:bodyPr/>
          <a:lstStyle>
            <a:lvl1pPr>
              <a:defRPr/>
            </a:lvl1pPr>
          </a:lstStyle>
          <a:p>
            <a:pPr>
              <a:defRPr/>
            </a:pPr>
            <a:r>
              <a:rPr lang="en-GB">
                <a:solidFill>
                  <a:srgbClr val="001965"/>
                </a:solidFill>
              </a:rPr>
              <a:t>Slide No </a:t>
            </a:r>
            <a:fld id="{632F2563-9219-4111-94FF-F451F5A82AE1}" type="slidenum">
              <a:rPr lang="en-GB">
                <a:solidFill>
                  <a:srgbClr val="001965"/>
                </a:solidFill>
              </a:rPr>
              <a:pPr>
                <a:defRPr/>
              </a:pPr>
              <a:t>‹#›</a:t>
            </a:fld>
            <a:endParaRPr lang="en-GB">
              <a:solidFill>
                <a:srgbClr val="001965"/>
              </a:solidFill>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400"/>
            </a:lvl1pPr>
          </a:lstStyle>
          <a:p>
            <a:r>
              <a:rPr lang="en-US" dirty="0" smtClean="0"/>
              <a:t>Click to edit Master title style</a:t>
            </a:r>
            <a:endParaRPr lang="en-GB" dirty="0"/>
          </a:p>
        </p:txBody>
      </p:sp>
      <p:sp>
        <p:nvSpPr>
          <p:cNvPr id="3" name="Rectangle 18"/>
          <p:cNvSpPr>
            <a:spLocks noGrp="1" noChangeArrowheads="1"/>
          </p:cNvSpPr>
          <p:nvPr>
            <p:ph type="ftr" sz="quarter" idx="10"/>
          </p:nvPr>
        </p:nvSpPr>
        <p:spPr>
          <a:ln/>
        </p:spPr>
        <p:txBody>
          <a:bodyPr/>
          <a:lstStyle>
            <a:lvl1pPr>
              <a:defRPr/>
            </a:lvl1pPr>
          </a:lstStyle>
          <a:p>
            <a:pPr>
              <a:defRPr/>
            </a:pPr>
            <a:endParaRPr lang="en-GB"/>
          </a:p>
        </p:txBody>
      </p:sp>
      <p:sp>
        <p:nvSpPr>
          <p:cNvPr id="4" name="Rectangle 19"/>
          <p:cNvSpPr>
            <a:spLocks noGrp="1" noChangeArrowheads="1"/>
          </p:cNvSpPr>
          <p:nvPr>
            <p:ph type="sldNum" sz="quarter" idx="11"/>
          </p:nvPr>
        </p:nvSpPr>
        <p:spPr>
          <a:ln/>
        </p:spPr>
        <p:txBody>
          <a:bodyPr/>
          <a:lstStyle>
            <a:lvl1pPr>
              <a:defRPr/>
            </a:lvl1pPr>
          </a:lstStyle>
          <a:p>
            <a:pPr>
              <a:defRPr/>
            </a:pPr>
            <a:r>
              <a:rPr lang="en-GB">
                <a:solidFill>
                  <a:srgbClr val="001965"/>
                </a:solidFill>
              </a:rPr>
              <a:t>Slide No </a:t>
            </a:r>
            <a:fld id="{92C6117F-D6FF-4BFE-9146-11AF1C84BA22}" type="slidenum">
              <a:rPr lang="en-GB">
                <a:solidFill>
                  <a:srgbClr val="001965"/>
                </a:solidFill>
              </a:rPr>
              <a:pPr>
                <a:defRPr/>
              </a:pPr>
              <a:t>‹#›</a:t>
            </a:fld>
            <a:endParaRPr lang="en-GB">
              <a:solidFill>
                <a:srgbClr val="001965"/>
              </a:solidFill>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8"/>
          <p:cNvSpPr>
            <a:spLocks noGrp="1" noChangeArrowheads="1"/>
          </p:cNvSpPr>
          <p:nvPr>
            <p:ph type="ftr" sz="quarter" idx="10"/>
          </p:nvPr>
        </p:nvSpPr>
        <p:spPr>
          <a:ln/>
        </p:spPr>
        <p:txBody>
          <a:bodyPr/>
          <a:lstStyle>
            <a:lvl1pPr>
              <a:defRPr/>
            </a:lvl1pPr>
          </a:lstStyle>
          <a:p>
            <a:pPr>
              <a:defRPr/>
            </a:pPr>
            <a:endParaRPr lang="en-GB"/>
          </a:p>
        </p:txBody>
      </p:sp>
      <p:sp>
        <p:nvSpPr>
          <p:cNvPr id="3" name="Rectangle 19"/>
          <p:cNvSpPr>
            <a:spLocks noGrp="1" noChangeArrowheads="1"/>
          </p:cNvSpPr>
          <p:nvPr>
            <p:ph type="sldNum" sz="quarter" idx="11"/>
          </p:nvPr>
        </p:nvSpPr>
        <p:spPr>
          <a:ln/>
        </p:spPr>
        <p:txBody>
          <a:bodyPr/>
          <a:lstStyle>
            <a:lvl1pPr>
              <a:defRPr/>
            </a:lvl1pPr>
          </a:lstStyle>
          <a:p>
            <a:pPr>
              <a:defRPr/>
            </a:pPr>
            <a:r>
              <a:rPr lang="en-GB">
                <a:solidFill>
                  <a:srgbClr val="001965"/>
                </a:solidFill>
              </a:rPr>
              <a:t>Slide No </a:t>
            </a:r>
            <a:fld id="{9891C9FF-4CA2-42B3-A683-D207CF3D44A4}" type="slidenum">
              <a:rPr lang="en-GB">
                <a:solidFill>
                  <a:srgbClr val="001965"/>
                </a:solidFill>
              </a:rPr>
              <a:pPr>
                <a:defRPr/>
              </a:pPr>
              <a:t>‹#›</a:t>
            </a:fld>
            <a:endParaRPr lang="en-GB">
              <a:solidFill>
                <a:srgbClr val="001965"/>
              </a:solidFill>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hasCustomPrompt="1"/>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hasCustomPrompt="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D158B7F-5B83-40F5-BA4E-BE93E849DCC9}" type="datetime1">
              <a:rPr kumimoji="0" lang="fr-F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23/06/2021</a:t>
            </a:fld>
            <a:endParaRPr kumimoji="0" lang="fr-F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Espace réservé du pied de page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Espace réservé du numéro de diapositive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423163-D8E6-4815-B5DB-35434B780848}" type="slidenum">
              <a:rPr kumimoji="0" lang="fr-F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fr-F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26324412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lang="fr-FR" smtClean="0"/>
              <a:t>Cliquez pour modifier le style du titre</a:t>
            </a:r>
            <a:endParaRPr lang="fr-FR"/>
          </a:p>
        </p:txBody>
      </p:sp>
      <p:sp>
        <p:nvSpPr>
          <p:cNvPr id="3" name="Espace réservé du contenu 2"/>
          <p:cNvSpPr>
            <a:spLocks noGrp="1"/>
          </p:cNvSpPr>
          <p:nvPr>
            <p:ph idx="1" hasCustomPrompt="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F7677EA-B3D7-4EE5-A2E8-30B22A4ECF12}" type="datetime1">
              <a:rPr kumimoji="0" lang="fr-F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23/06/2021</a:t>
            </a:fld>
            <a:endParaRPr kumimoji="0" lang="fr-F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Espace réservé du pied de page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Espace réservé du numéro de diapositive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423163-D8E6-4815-B5DB-35434B780848}" type="slidenum">
              <a:rPr kumimoji="0" lang="fr-F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fr-F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0216250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Arial" charset="0"/>
              <a:ea typeface="+mn-ea"/>
              <a:cs typeface="Arial" charset="0"/>
            </a:endParaRPr>
          </a:p>
        </p:txBody>
      </p:sp>
      <p:sp>
        <p:nvSpPr>
          <p:cNvPr id="3"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Arial" charset="0"/>
              <a:ea typeface="+mn-ea"/>
              <a:cs typeface="Arial" charset="0"/>
            </a:endParaRPr>
          </a:p>
        </p:txBody>
      </p:sp>
      <p:sp>
        <p:nvSpPr>
          <p:cNvPr id="4"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7A0803AC-0D67-4318-AE9E-3392E6FC0864}" type="slidenum">
              <a:rPr kumimoji="0" lang="en-US" altLang="en-US" sz="1400" b="0" i="0" u="none" strike="noStrike" kern="1200" cap="none" spc="0" normalizeH="0" baseline="0" noProof="0" smtClean="0">
                <a:ln>
                  <a:noFill/>
                </a:ln>
                <a:solidFill>
                  <a:srgbClr val="FFFFFF"/>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smtClean="0">
              <a:ln>
                <a:noFill/>
              </a:ln>
              <a:solidFill>
                <a:srgbClr val="FFFFFF"/>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93218373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hasCustomPrompt="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47A0EE2-6D9C-4D8F-B29B-B5C4DD450B85}" type="datetime1">
              <a:rPr kumimoji="0" lang="fr-F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23/06/2021</a:t>
            </a:fld>
            <a:endParaRPr kumimoji="0" lang="fr-F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Espace réservé du pied de page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Espace réservé du numéro de diapositive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423163-D8E6-4815-B5DB-35434B780848}" type="slidenum">
              <a:rPr kumimoji="0" lang="fr-F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fr-F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83003266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lang="fr-FR" smtClean="0"/>
              <a:t>Cliquez pour modifier le style du titre</a:t>
            </a:r>
            <a:endParaRPr lang="fr-FR"/>
          </a:p>
        </p:txBody>
      </p:sp>
      <p:sp>
        <p:nvSpPr>
          <p:cNvPr id="3" name="Espace réservé du contenu 2"/>
          <p:cNvSpPr>
            <a:spLocks noGrp="1"/>
          </p:cNvSpPr>
          <p:nvPr>
            <p:ph sz="half" idx="1" hasCustomPrompt="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hasCustomPrompt="1"/>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CA63AA2-ADF5-4B21-BAD0-35DF55CEDD1E}" type="datetime1">
              <a:rPr kumimoji="0" lang="fr-F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23/06/2021</a:t>
            </a:fld>
            <a:endParaRPr kumimoji="0" lang="fr-F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Espace réservé du pied de page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Espace réservé du numéro de diapositive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423163-D8E6-4815-B5DB-35434B780848}" type="slidenum">
              <a:rPr kumimoji="0" lang="fr-F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fr-F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88681322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hasCustomPrompt="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hasCustomPrompt="1"/>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hasCustomPrompt="1"/>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hasCustomPrompt="1"/>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28852A0-82BA-4CB8-B95A-D97336B6591F}" type="datetime1">
              <a:rPr kumimoji="0" lang="fr-F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23/06/2021</a:t>
            </a:fld>
            <a:endParaRPr kumimoji="0" lang="fr-F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Espace réservé du pied de page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Espace réservé du numéro de diapositive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423163-D8E6-4815-B5DB-35434B780848}" type="slidenum">
              <a:rPr kumimoji="0" lang="fr-F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fr-F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93741287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BD8D280-99D5-4ACF-9638-48E5C4B0AC13}" type="datetime1">
              <a:rPr kumimoji="0" lang="fr-F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23/06/2021</a:t>
            </a:fld>
            <a:endParaRPr kumimoji="0" lang="fr-F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Espace réservé du pied de page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Espace réservé du numéro de diapositive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423163-D8E6-4815-B5DB-35434B780848}" type="slidenum">
              <a:rPr kumimoji="0" lang="fr-F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fr-F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78489998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5F8B2CC-AB80-4B1A-B225-C3A83567FBA5}" type="datetime1">
              <a:rPr kumimoji="0" lang="fr-F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23/06/2021</a:t>
            </a:fld>
            <a:endParaRPr kumimoji="0" lang="fr-F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Espace réservé du pied de page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Espace réservé du numéro de diapositive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423163-D8E6-4815-B5DB-35434B780848}" type="slidenum">
              <a:rPr kumimoji="0" lang="fr-F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fr-F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24558028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hasCustomPrompt="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hasCustomPrompt="1"/>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201B03B-B05B-4369-9808-7F58B30F9CF9}" type="datetime1">
              <a:rPr kumimoji="0" lang="fr-F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23/06/2021</a:t>
            </a:fld>
            <a:endParaRPr kumimoji="0" lang="fr-F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Espace réservé du pied de page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Espace réservé du numéro de diapositive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423163-D8E6-4815-B5DB-35434B780848}" type="slidenum">
              <a:rPr kumimoji="0" lang="fr-F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fr-F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75900719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hasCustomPrompt="1"/>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E104CAD-0872-48A9-B181-1285F667CF83}" type="datetime1">
              <a:rPr kumimoji="0" lang="fr-F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23/06/2021</a:t>
            </a:fld>
            <a:endParaRPr kumimoji="0" lang="fr-F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Espace réservé du pied de page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Espace réservé du numéro de diapositive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423163-D8E6-4815-B5DB-35434B780848}" type="slidenum">
              <a:rPr kumimoji="0" lang="fr-F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fr-F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9351907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hasCustomPrompt="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A95C4DB-6788-44CF-86FB-C9EFC93126CD}" type="datetime1">
              <a:rPr kumimoji="0" lang="fr-F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23/06/2021</a:t>
            </a:fld>
            <a:endParaRPr kumimoji="0" lang="fr-F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Espace réservé du pied de page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Espace réservé du numéro de diapositive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423163-D8E6-4815-B5DB-35434B780848}" type="slidenum">
              <a:rPr kumimoji="0" lang="fr-F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fr-F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433969979"/>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hasCustomPrompt="1"/>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hasCustomPrompt="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86AFA23-8551-4A20-836C-0E7310532B4F}" type="datetime1">
              <a:rPr kumimoji="0" lang="fr-F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23/06/2021</a:t>
            </a:fld>
            <a:endParaRPr kumimoji="0" lang="fr-F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Espace réservé du pied de page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Espace réservé du numéro de diapositive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423163-D8E6-4815-B5DB-35434B780848}" type="slidenum">
              <a:rPr kumimoji="0" lang="fr-F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fr-F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2937973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73049"/>
            <a:ext cx="3008313" cy="1162051"/>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7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19" y="1435104"/>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Arial" charset="0"/>
              <a:ea typeface="+mn-ea"/>
              <a:cs typeface="Arial" charset="0"/>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Arial" charset="0"/>
              <a:ea typeface="+mn-ea"/>
              <a:cs typeface="Arial" charset="0"/>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BAA32C8B-F01A-4A65-A313-34FA0D6C778A}" type="slidenum">
              <a:rPr kumimoji="0" lang="en-US" altLang="en-US" sz="1400" b="0" i="0" u="none" strike="noStrike" kern="1200" cap="none" spc="0" normalizeH="0" baseline="0" noProof="0" smtClean="0">
                <a:ln>
                  <a:noFill/>
                </a:ln>
                <a:solidFill>
                  <a:srgbClr val="FFFFFF"/>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smtClean="0">
              <a:ln>
                <a:noFill/>
              </a:ln>
              <a:solidFill>
                <a:srgbClr val="FFFFFF"/>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7061058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9"/>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58"/>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Arial" charset="0"/>
              <a:ea typeface="+mn-ea"/>
              <a:cs typeface="Arial" charset="0"/>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Arial" charset="0"/>
              <a:ea typeface="+mn-ea"/>
              <a:cs typeface="Arial" charset="0"/>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76BCFD7D-DF04-46E7-A253-68E0924CD1F9}" type="slidenum">
              <a:rPr kumimoji="0" lang="en-US" altLang="en-US" sz="1400" b="0" i="0" u="none" strike="noStrike" kern="1200" cap="none" spc="0" normalizeH="0" baseline="0" noProof="0" smtClean="0">
                <a:ln>
                  <a:noFill/>
                </a:ln>
                <a:solidFill>
                  <a:srgbClr val="FFFFFF"/>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smtClean="0">
              <a:ln>
                <a:noFill/>
              </a:ln>
              <a:solidFill>
                <a:srgbClr val="FFFFFF"/>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3879288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75.xml"/><Relationship Id="rId3" Type="http://schemas.openxmlformats.org/officeDocument/2006/relationships/slideLayout" Target="../slideLayouts/slideLayout70.xml"/><Relationship Id="rId7" Type="http://schemas.openxmlformats.org/officeDocument/2006/relationships/slideLayout" Target="../slideLayouts/slideLayout74.xml"/><Relationship Id="rId12" Type="http://schemas.openxmlformats.org/officeDocument/2006/relationships/theme" Target="../theme/theme10.xml"/><Relationship Id="rId2" Type="http://schemas.openxmlformats.org/officeDocument/2006/relationships/slideLayout" Target="../slideLayouts/slideLayout69.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5" Type="http://schemas.openxmlformats.org/officeDocument/2006/relationships/slideLayout" Target="../slideLayouts/slideLayout72.xml"/><Relationship Id="rId10" Type="http://schemas.openxmlformats.org/officeDocument/2006/relationships/slideLayout" Target="../slideLayouts/slideLayout77.xml"/><Relationship Id="rId4" Type="http://schemas.openxmlformats.org/officeDocument/2006/relationships/slideLayout" Target="../slideLayouts/slideLayout71.xml"/><Relationship Id="rId9" Type="http://schemas.openxmlformats.org/officeDocument/2006/relationships/slideLayout" Target="../slideLayouts/slideLayout76.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17.xml"/><Relationship Id="rId7"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5" Type="http://schemas.openxmlformats.org/officeDocument/2006/relationships/slideLayout" Target="../slideLayouts/slideLayout19.xml"/><Relationship Id="rId4"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23.xml"/><Relationship Id="rId7" Type="http://schemas.openxmlformats.org/officeDocument/2006/relationships/theme" Target="../theme/theme3.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5" Type="http://schemas.openxmlformats.org/officeDocument/2006/relationships/slideLayout" Target="../slideLayouts/slideLayout25.xml"/><Relationship Id="rId4" Type="http://schemas.openxmlformats.org/officeDocument/2006/relationships/slideLayout" Target="../slideLayouts/slideLayout24.xml"/></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29.xml"/><Relationship Id="rId7" Type="http://schemas.openxmlformats.org/officeDocument/2006/relationships/theme" Target="../theme/theme4.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5" Type="http://schemas.openxmlformats.org/officeDocument/2006/relationships/slideLayout" Target="../slideLayouts/slideLayout31.xml"/><Relationship Id="rId4" Type="http://schemas.openxmlformats.org/officeDocument/2006/relationships/slideLayout" Target="../slideLayouts/slideLayout30.xml"/></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5.xml"/><Relationship Id="rId7" Type="http://schemas.openxmlformats.org/officeDocument/2006/relationships/theme" Target="../theme/theme5.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5" Type="http://schemas.openxmlformats.org/officeDocument/2006/relationships/slideLayout" Target="../slideLayouts/slideLayout37.xml"/><Relationship Id="rId4" Type="http://schemas.openxmlformats.org/officeDocument/2006/relationships/slideLayout" Target="../slideLayouts/slideLayout36.xml"/></Relationships>
</file>

<file path=ppt/slideMasters/_rels/slideMaster6.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41.xml"/><Relationship Id="rId7" Type="http://schemas.openxmlformats.org/officeDocument/2006/relationships/theme" Target="../theme/theme6.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5" Type="http://schemas.openxmlformats.org/officeDocument/2006/relationships/slideLayout" Target="../slideLayouts/slideLayout43.xml"/><Relationship Id="rId4" Type="http://schemas.openxmlformats.org/officeDocument/2006/relationships/slideLayout" Target="../slideLayouts/slideLayout42.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7.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8.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58.xml"/><Relationship Id="rId7" Type="http://schemas.openxmlformats.org/officeDocument/2006/relationships/theme" Target="../theme/theme8.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5" Type="http://schemas.openxmlformats.org/officeDocument/2006/relationships/slideLayout" Target="../slideLayouts/slideLayout60.xml"/><Relationship Id="rId4" Type="http://schemas.openxmlformats.org/officeDocument/2006/relationships/slideLayout" Target="../slideLayouts/slideLayout59.xml"/></Relationships>
</file>

<file path=ppt/slideMasters/_rels/slideMaster9.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64.xml"/><Relationship Id="rId7" Type="http://schemas.openxmlformats.org/officeDocument/2006/relationships/theme" Target="../theme/theme9.xml"/><Relationship Id="rId2" Type="http://schemas.openxmlformats.org/officeDocument/2006/relationships/slideLayout" Target="../slideLayouts/slideLayout63.xml"/><Relationship Id="rId1" Type="http://schemas.openxmlformats.org/officeDocument/2006/relationships/slideLayout" Target="../slideLayouts/slideLayout62.xml"/><Relationship Id="rId6" Type="http://schemas.openxmlformats.org/officeDocument/2006/relationships/slideLayout" Target="../slideLayouts/slideLayout67.xml"/><Relationship Id="rId5" Type="http://schemas.openxmlformats.org/officeDocument/2006/relationships/slideLayout" Target="../slideLayouts/slideLayout66.xml"/><Relationship Id="rId4" Type="http://schemas.openxmlformats.org/officeDocument/2006/relationships/slideLayout" Target="../slideLayouts/slideLayout6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9"/>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br>
              <a:rPr lang="en-US" altLang="en-US" smtClean="0"/>
            </a:br>
            <a:endParaRPr lang="en-US" altLang="en-US" smtClean="0"/>
          </a:p>
        </p:txBody>
      </p:sp>
      <p:sp>
        <p:nvSpPr>
          <p:cNvPr id="1027" name="Rectangle 3"/>
          <p:cNvSpPr>
            <a:spLocks noGrp="1" noChangeArrowheads="1"/>
          </p:cNvSpPr>
          <p:nvPr>
            <p:ph type="body" idx="1"/>
          </p:nvPr>
        </p:nvSpPr>
        <p:spPr bwMode="auto">
          <a:xfrm>
            <a:off x="457200" y="1600201"/>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231428" name="Rectangle 4"/>
          <p:cNvSpPr>
            <a:spLocks noGrp="1" noChangeArrowheads="1"/>
          </p:cNvSpPr>
          <p:nvPr>
            <p:ph type="dt" sz="half" idx="2"/>
          </p:nvPr>
        </p:nvSpPr>
        <p:spPr bwMode="auto">
          <a:xfrm>
            <a:off x="457200" y="6245225"/>
            <a:ext cx="21336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cs typeface="Arial"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Arial" charset="0"/>
              <a:ea typeface="+mn-ea"/>
              <a:cs typeface="Arial" charset="0"/>
            </a:endParaRPr>
          </a:p>
        </p:txBody>
      </p:sp>
      <p:sp>
        <p:nvSpPr>
          <p:cNvPr id="231429" name="Rectangle 5"/>
          <p:cNvSpPr>
            <a:spLocks noGrp="1" noChangeArrowheads="1"/>
          </p:cNvSpPr>
          <p:nvPr>
            <p:ph type="ftr" sz="quarter" idx="3"/>
          </p:nvPr>
        </p:nvSpPr>
        <p:spPr bwMode="auto">
          <a:xfrm>
            <a:off x="3124200" y="6245225"/>
            <a:ext cx="28956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cs typeface="Arial"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Arial" charset="0"/>
              <a:ea typeface="+mn-ea"/>
              <a:cs typeface="Arial" charset="0"/>
            </a:endParaRPr>
          </a:p>
        </p:txBody>
      </p:sp>
      <p:sp>
        <p:nvSpPr>
          <p:cNvPr id="231430" name="Rectangle 6"/>
          <p:cNvSpPr>
            <a:spLocks noGrp="1" noChangeArrowheads="1"/>
          </p:cNvSpPr>
          <p:nvPr>
            <p:ph type="sldNum" sz="quarter" idx="4"/>
          </p:nvPr>
        </p:nvSpPr>
        <p:spPr bwMode="auto">
          <a:xfrm>
            <a:off x="6553200" y="6245225"/>
            <a:ext cx="21336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13A327AD-817E-4580-BA2B-DA2C44DBD39F}" type="slidenum">
              <a:rPr kumimoji="0" lang="en-US" altLang="en-US" sz="1400" b="0" i="0" u="none" strike="noStrike" kern="1200" cap="none" spc="0" normalizeH="0" baseline="0" noProof="0" smtClean="0">
                <a:ln>
                  <a:noFill/>
                </a:ln>
                <a:solidFill>
                  <a:srgbClr val="FFFFFF"/>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smtClean="0">
              <a:ln>
                <a:noFill/>
              </a:ln>
              <a:solidFill>
                <a:srgbClr val="FFFFFF"/>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668446902"/>
      </p:ext>
    </p:extLst>
  </p:cSld>
  <p:clrMap bg1="dk2" tx1="lt1" bg2="dk1" tx2="lt2" accent1="accent1" accent2="accent2" accent3="accent3" accent4="accent4" accent5="accent5" accent6="accent6" hlink="hlink" folHlink="folHlink"/>
  <p:sldLayoutIdLst>
    <p:sldLayoutId id="2147484722" r:id="rId1"/>
    <p:sldLayoutId id="2147484723" r:id="rId2"/>
    <p:sldLayoutId id="2147484724" r:id="rId3"/>
    <p:sldLayoutId id="2147484725" r:id="rId4"/>
    <p:sldLayoutId id="2147484726" r:id="rId5"/>
    <p:sldLayoutId id="2147484727" r:id="rId6"/>
    <p:sldLayoutId id="2147484728" r:id="rId7"/>
    <p:sldLayoutId id="2147484729" r:id="rId8"/>
    <p:sldLayoutId id="2147484730" r:id="rId9"/>
    <p:sldLayoutId id="2147484731" r:id="rId10"/>
    <p:sldLayoutId id="2147484732" r:id="rId11"/>
    <p:sldLayoutId id="2147484733" r:id="rId12"/>
    <p:sldLayoutId id="2147484734" r:id="rId13"/>
    <p:sldLayoutId id="2147484735" r:id="rId14"/>
  </p:sldLayoutIdLst>
  <p:txStyles>
    <p:titleStyle>
      <a:lvl1pPr algn="ctr" rtl="0" eaLnBrk="0" fontAlgn="base" hangingPunct="0">
        <a:spcBef>
          <a:spcPct val="0"/>
        </a:spcBef>
        <a:spcAft>
          <a:spcPct val="0"/>
        </a:spcAft>
        <a:defRPr sz="4000">
          <a:solidFill>
            <a:schemeClr val="folHlink"/>
          </a:solidFill>
          <a:latin typeface="+mj-lt"/>
          <a:ea typeface="+mj-ea"/>
          <a:cs typeface="+mj-cs"/>
        </a:defRPr>
      </a:lvl1pPr>
      <a:lvl2pPr algn="ctr" rtl="0" eaLnBrk="0" fontAlgn="base" hangingPunct="0">
        <a:spcBef>
          <a:spcPct val="0"/>
        </a:spcBef>
        <a:spcAft>
          <a:spcPct val="0"/>
        </a:spcAft>
        <a:defRPr sz="4000">
          <a:solidFill>
            <a:schemeClr val="folHlink"/>
          </a:solidFill>
          <a:latin typeface="Arial" charset="0"/>
        </a:defRPr>
      </a:lvl2pPr>
      <a:lvl3pPr algn="ctr" rtl="0" eaLnBrk="0" fontAlgn="base" hangingPunct="0">
        <a:spcBef>
          <a:spcPct val="0"/>
        </a:spcBef>
        <a:spcAft>
          <a:spcPct val="0"/>
        </a:spcAft>
        <a:defRPr sz="4000">
          <a:solidFill>
            <a:schemeClr val="folHlink"/>
          </a:solidFill>
          <a:latin typeface="Arial" charset="0"/>
        </a:defRPr>
      </a:lvl3pPr>
      <a:lvl4pPr algn="ctr" rtl="0" eaLnBrk="0" fontAlgn="base" hangingPunct="0">
        <a:spcBef>
          <a:spcPct val="0"/>
        </a:spcBef>
        <a:spcAft>
          <a:spcPct val="0"/>
        </a:spcAft>
        <a:defRPr sz="4000">
          <a:solidFill>
            <a:schemeClr val="folHlink"/>
          </a:solidFill>
          <a:latin typeface="Arial" charset="0"/>
        </a:defRPr>
      </a:lvl4pPr>
      <a:lvl5pPr algn="ctr" rtl="0" eaLnBrk="0" fontAlgn="base" hangingPunct="0">
        <a:spcBef>
          <a:spcPct val="0"/>
        </a:spcBef>
        <a:spcAft>
          <a:spcPct val="0"/>
        </a:spcAft>
        <a:defRPr sz="4000">
          <a:solidFill>
            <a:schemeClr val="folHlink"/>
          </a:solidFill>
          <a:latin typeface="Arial" charset="0"/>
        </a:defRPr>
      </a:lvl5pPr>
      <a:lvl6pPr marL="457200" algn="ctr" rtl="0" fontAlgn="base">
        <a:spcBef>
          <a:spcPct val="0"/>
        </a:spcBef>
        <a:spcAft>
          <a:spcPct val="0"/>
        </a:spcAft>
        <a:defRPr sz="4000">
          <a:solidFill>
            <a:schemeClr val="folHlink"/>
          </a:solidFill>
          <a:latin typeface="Arial" charset="0"/>
        </a:defRPr>
      </a:lvl6pPr>
      <a:lvl7pPr marL="914400" algn="ctr" rtl="0" fontAlgn="base">
        <a:spcBef>
          <a:spcPct val="0"/>
        </a:spcBef>
        <a:spcAft>
          <a:spcPct val="0"/>
        </a:spcAft>
        <a:defRPr sz="4000">
          <a:solidFill>
            <a:schemeClr val="folHlink"/>
          </a:solidFill>
          <a:latin typeface="Arial" charset="0"/>
        </a:defRPr>
      </a:lvl7pPr>
      <a:lvl8pPr marL="1371600" algn="ctr" rtl="0" fontAlgn="base">
        <a:spcBef>
          <a:spcPct val="0"/>
        </a:spcBef>
        <a:spcAft>
          <a:spcPct val="0"/>
        </a:spcAft>
        <a:defRPr sz="4000">
          <a:solidFill>
            <a:schemeClr val="folHlink"/>
          </a:solidFill>
          <a:latin typeface="Arial" charset="0"/>
        </a:defRPr>
      </a:lvl8pPr>
      <a:lvl9pPr marL="1828800" algn="ctr" rtl="0" fontAlgn="base">
        <a:spcBef>
          <a:spcPct val="0"/>
        </a:spcBef>
        <a:spcAft>
          <a:spcPct val="0"/>
        </a:spcAft>
        <a:defRPr sz="4000">
          <a:solidFill>
            <a:schemeClr val="folHlink"/>
          </a:solidFill>
          <a:latin typeface="Arial" charset="0"/>
        </a:defRPr>
      </a:lvl9pPr>
    </p:titleStyle>
    <p:bodyStyle>
      <a:lvl1pPr marL="342900" indent="-342900" algn="l" rtl="0" eaLnBrk="0" fontAlgn="base" hangingPunct="0">
        <a:spcBef>
          <a:spcPct val="20000"/>
        </a:spcBef>
        <a:spcAft>
          <a:spcPct val="0"/>
        </a:spcAft>
        <a:buClr>
          <a:srgbClr val="FF9933"/>
        </a:buClr>
        <a:buFont typeface="Arial" panose="020B0604020202020204" pitchFamily="34" charset="0"/>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rgbClr val="FF9933"/>
        </a:buClr>
        <a:buFont typeface="Arial" panose="020B0604020202020204" pitchFamily="34" charset="0"/>
        <a:buChar char="●"/>
        <a:defRPr sz="2800">
          <a:solidFill>
            <a:schemeClr val="tx1"/>
          </a:solidFill>
          <a:latin typeface="+mn-lt"/>
        </a:defRPr>
      </a:lvl2pPr>
      <a:lvl3pPr marL="1143000" indent="-228600" algn="l" rtl="0" eaLnBrk="0" fontAlgn="base" hangingPunct="0">
        <a:spcBef>
          <a:spcPct val="20000"/>
        </a:spcBef>
        <a:spcAft>
          <a:spcPct val="0"/>
        </a:spcAft>
        <a:buClr>
          <a:srgbClr val="FF9933"/>
        </a:buClr>
        <a:buFont typeface="Arial" panose="020B0604020202020204" pitchFamily="34" charset="0"/>
        <a:buChar char="●"/>
        <a:defRPr sz="2400">
          <a:solidFill>
            <a:schemeClr val="tx1"/>
          </a:solidFill>
          <a:latin typeface="+mn-lt"/>
        </a:defRPr>
      </a:lvl3pPr>
      <a:lvl4pPr marL="1600200" indent="-228600" algn="l" rtl="0" eaLnBrk="0" fontAlgn="base" hangingPunct="0">
        <a:spcBef>
          <a:spcPct val="20000"/>
        </a:spcBef>
        <a:spcAft>
          <a:spcPct val="0"/>
        </a:spcAft>
        <a:buClr>
          <a:srgbClr val="FF9933"/>
        </a:buClr>
        <a:buFont typeface="Arial" panose="020B0604020202020204" pitchFamily="34" charset="0"/>
        <a:buChar char="●"/>
        <a:defRPr sz="2000">
          <a:solidFill>
            <a:schemeClr val="tx1"/>
          </a:solidFill>
          <a:latin typeface="+mn-lt"/>
        </a:defRPr>
      </a:lvl4pPr>
      <a:lvl5pPr marL="2057400" indent="-228600" algn="l" rtl="0" eaLnBrk="0" fontAlgn="base" hangingPunct="0">
        <a:spcBef>
          <a:spcPct val="20000"/>
        </a:spcBef>
        <a:spcAft>
          <a:spcPct val="0"/>
        </a:spcAft>
        <a:buClr>
          <a:srgbClr val="FF9933"/>
        </a:buClr>
        <a:buFont typeface="Arial" panose="020B0604020202020204" pitchFamily="34" charset="0"/>
        <a:buChar char="●"/>
        <a:defRPr sz="2000">
          <a:solidFill>
            <a:schemeClr val="tx1"/>
          </a:solidFill>
          <a:latin typeface="+mn-lt"/>
        </a:defRPr>
      </a:lvl5pPr>
      <a:lvl6pPr marL="2514600" indent="-228600" algn="l" rtl="0" fontAlgn="base">
        <a:spcBef>
          <a:spcPct val="20000"/>
        </a:spcBef>
        <a:spcAft>
          <a:spcPct val="0"/>
        </a:spcAft>
        <a:buClr>
          <a:srgbClr val="FF9933"/>
        </a:buClr>
        <a:buFont typeface="Arial" charset="0"/>
        <a:buChar char="●"/>
        <a:defRPr sz="2000">
          <a:solidFill>
            <a:schemeClr val="tx1"/>
          </a:solidFill>
          <a:latin typeface="+mn-lt"/>
        </a:defRPr>
      </a:lvl6pPr>
      <a:lvl7pPr marL="2971800" indent="-228600" algn="l" rtl="0" fontAlgn="base">
        <a:spcBef>
          <a:spcPct val="20000"/>
        </a:spcBef>
        <a:spcAft>
          <a:spcPct val="0"/>
        </a:spcAft>
        <a:buClr>
          <a:srgbClr val="FF9933"/>
        </a:buClr>
        <a:buFont typeface="Arial" charset="0"/>
        <a:buChar char="●"/>
        <a:defRPr sz="2000">
          <a:solidFill>
            <a:schemeClr val="tx1"/>
          </a:solidFill>
          <a:latin typeface="+mn-lt"/>
        </a:defRPr>
      </a:lvl7pPr>
      <a:lvl8pPr marL="3429000" indent="-228600" algn="l" rtl="0" fontAlgn="base">
        <a:spcBef>
          <a:spcPct val="20000"/>
        </a:spcBef>
        <a:spcAft>
          <a:spcPct val="0"/>
        </a:spcAft>
        <a:buClr>
          <a:srgbClr val="FF9933"/>
        </a:buClr>
        <a:buFont typeface="Arial" charset="0"/>
        <a:buChar char="●"/>
        <a:defRPr sz="2000">
          <a:solidFill>
            <a:schemeClr val="tx1"/>
          </a:solidFill>
          <a:latin typeface="+mn-lt"/>
        </a:defRPr>
      </a:lvl8pPr>
      <a:lvl9pPr marL="3886200" indent="-228600" algn="l" rtl="0" fontAlgn="base">
        <a:spcBef>
          <a:spcPct val="20000"/>
        </a:spcBef>
        <a:spcAft>
          <a:spcPct val="0"/>
        </a:spcAft>
        <a:buClr>
          <a:srgbClr val="FF9933"/>
        </a:buClr>
        <a:buFont typeface="Arial" charset="0"/>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8C427166-4346-4080-8F8C-2DE7367CDA0A}" type="datetime1">
              <a:rPr kumimoji="0" lang="fr-F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23/06/2021</a:t>
            </a:fld>
            <a:endParaRPr kumimoji="0" lang="fr-F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1423163-D8E6-4815-B5DB-35434B780848}" type="slidenum">
              <a:rPr kumimoji="0" lang="fr-F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fr-F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490954734"/>
      </p:ext>
    </p:extLst>
  </p:cSld>
  <p:clrMap bg1="lt1" tx1="dk1" bg2="lt2" tx2="dk2" accent1="accent1" accent2="accent2" accent3="accent3" accent4="accent4" accent5="accent5" accent6="accent6" hlink="hlink" folHlink="folHlink"/>
  <p:sldLayoutIdLst>
    <p:sldLayoutId id="2147484798" r:id="rId1"/>
    <p:sldLayoutId id="2147484799" r:id="rId2"/>
    <p:sldLayoutId id="2147484800" r:id="rId3"/>
    <p:sldLayoutId id="2147484801" r:id="rId4"/>
    <p:sldLayoutId id="2147484802" r:id="rId5"/>
    <p:sldLayoutId id="2147484803" r:id="rId6"/>
    <p:sldLayoutId id="2147484804" r:id="rId7"/>
    <p:sldLayoutId id="2147484805" r:id="rId8"/>
    <p:sldLayoutId id="2147484806" r:id="rId9"/>
    <p:sldLayoutId id="2147484807" r:id="rId10"/>
    <p:sldLayoutId id="2147484808"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7" descr="Lira_Blue_KLine"/>
          <p:cNvPicPr>
            <a:picLocks noChangeAspect="1" noChangeArrowheads="1"/>
          </p:cNvPicPr>
          <p:nvPr/>
        </p:nvPicPr>
        <p:blipFill>
          <a:blip r:embed="rId8" cstate="print"/>
          <a:srcRect/>
          <a:stretch>
            <a:fillRect/>
          </a:stretch>
        </p:blipFill>
        <p:spPr bwMode="auto">
          <a:xfrm>
            <a:off x="527050" y="258233"/>
            <a:ext cx="8142288" cy="933451"/>
          </a:xfrm>
          <a:prstGeom prst="rect">
            <a:avLst/>
          </a:prstGeom>
          <a:noFill/>
          <a:ln w="9525">
            <a:noFill/>
            <a:miter lim="800000"/>
            <a:headEnd/>
            <a:tailEnd/>
          </a:ln>
        </p:spPr>
      </p:pic>
      <p:sp>
        <p:nvSpPr>
          <p:cNvPr id="1027" name="Rectangle 2"/>
          <p:cNvSpPr>
            <a:spLocks noGrp="1" noChangeArrowheads="1"/>
          </p:cNvSpPr>
          <p:nvPr>
            <p:ph type="title"/>
          </p:nvPr>
        </p:nvSpPr>
        <p:spPr bwMode="auto">
          <a:xfrm>
            <a:off x="844558" y="345040"/>
            <a:ext cx="7624763" cy="730249"/>
          </a:xfrm>
          <a:prstGeom prst="rect">
            <a:avLst/>
          </a:prstGeom>
          <a:noFill/>
          <a:ln w="9525">
            <a:noFill/>
            <a:miter lim="800000"/>
            <a:headEnd/>
            <a:tailEnd/>
          </a:ln>
        </p:spPr>
        <p:txBody>
          <a:bodyPr vert="horz" wrap="square" lIns="68580" tIns="34290" rIns="68580" bIns="34290" numCol="1" anchor="ctr" anchorCtr="0" compatLnSpc="1">
            <a:prstTxWarp prst="textNoShape">
              <a:avLst/>
            </a:prstTxWarp>
          </a:bodyPr>
          <a:lstStyle/>
          <a:p>
            <a:pPr lvl="0"/>
            <a:r>
              <a:rPr lang="en-GB" smtClean="0"/>
              <a:t>Click to edit Master title style</a:t>
            </a:r>
          </a:p>
        </p:txBody>
      </p:sp>
      <p:sp>
        <p:nvSpPr>
          <p:cNvPr id="1028" name="Rectangle 3"/>
          <p:cNvSpPr>
            <a:spLocks noGrp="1" noChangeArrowheads="1"/>
          </p:cNvSpPr>
          <p:nvPr>
            <p:ph type="body" idx="1"/>
          </p:nvPr>
        </p:nvSpPr>
        <p:spPr bwMode="auto">
          <a:xfrm>
            <a:off x="515938" y="1600222"/>
            <a:ext cx="8170862" cy="4288367"/>
          </a:xfrm>
          <a:prstGeom prst="rect">
            <a:avLst/>
          </a:prstGeom>
          <a:noFill/>
          <a:ln w="9525">
            <a:noFill/>
            <a:miter lim="800000"/>
            <a:headEnd/>
            <a:tailEnd/>
          </a:ln>
        </p:spPr>
        <p:txBody>
          <a:bodyPr vert="horz" wrap="square" lIns="68580" tIns="34290" rIns="68580" bIns="3429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42" name="Rectangle 18"/>
          <p:cNvSpPr>
            <a:spLocks noGrp="1" noChangeArrowheads="1"/>
          </p:cNvSpPr>
          <p:nvPr>
            <p:ph type="ftr" sz="quarter" idx="3"/>
          </p:nvPr>
        </p:nvSpPr>
        <p:spPr bwMode="auto">
          <a:xfrm>
            <a:off x="469900" y="-126997"/>
            <a:ext cx="5843588" cy="472017"/>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r">
              <a:defRPr sz="600">
                <a:solidFill>
                  <a:srgbClr val="BDB2A4"/>
                </a:solidFill>
                <a:cs typeface="+mn-cs"/>
              </a:defRPr>
            </a:lvl1pPr>
          </a:lstStyle>
          <a:p>
            <a:pPr eaLnBrk="1" hangingPunct="1">
              <a:defRPr/>
            </a:pPr>
            <a:endParaRPr lang="en-GB">
              <a:latin typeface="Verdana" pitchFamily="34" charset="0"/>
              <a:ea typeface="+mn-ea"/>
            </a:endParaRPr>
          </a:p>
        </p:txBody>
      </p:sp>
      <p:sp>
        <p:nvSpPr>
          <p:cNvPr id="1043" name="Rectangle 19"/>
          <p:cNvSpPr>
            <a:spLocks noGrp="1" noChangeArrowheads="1"/>
          </p:cNvSpPr>
          <p:nvPr>
            <p:ph type="sldNum" sz="quarter" idx="4"/>
          </p:nvPr>
        </p:nvSpPr>
        <p:spPr bwMode="auto">
          <a:xfrm>
            <a:off x="7761288" y="-126997"/>
            <a:ext cx="901700" cy="472017"/>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r">
              <a:defRPr sz="600">
                <a:solidFill>
                  <a:schemeClr val="hlink"/>
                </a:solidFill>
                <a:cs typeface="+mn-cs"/>
              </a:defRPr>
            </a:lvl1pPr>
          </a:lstStyle>
          <a:p>
            <a:pPr eaLnBrk="1" hangingPunct="1">
              <a:defRPr/>
            </a:pPr>
            <a:r>
              <a:rPr lang="en-GB">
                <a:solidFill>
                  <a:srgbClr val="001965"/>
                </a:solidFill>
                <a:latin typeface="Verdana" pitchFamily="34" charset="0"/>
                <a:ea typeface="+mn-ea"/>
              </a:rPr>
              <a:t>Slide No </a:t>
            </a:r>
            <a:fld id="{862F9F5F-66AC-49A7-9B8C-B58A8BC3E14A}" type="slidenum">
              <a:rPr lang="en-GB">
                <a:solidFill>
                  <a:srgbClr val="001965"/>
                </a:solidFill>
                <a:latin typeface="Verdana" pitchFamily="34" charset="0"/>
                <a:ea typeface="+mn-ea"/>
              </a:rPr>
              <a:pPr eaLnBrk="1" hangingPunct="1">
                <a:defRPr/>
              </a:pPr>
              <a:t>‹#›</a:t>
            </a:fld>
            <a:endParaRPr lang="en-GB">
              <a:solidFill>
                <a:srgbClr val="001965"/>
              </a:solidFill>
              <a:latin typeface="Verdana" pitchFamily="34" charset="0"/>
              <a:ea typeface="+mn-ea"/>
            </a:endParaRPr>
          </a:p>
        </p:txBody>
      </p:sp>
      <p:sp>
        <p:nvSpPr>
          <p:cNvPr id="1031" name="Rectangle 20"/>
          <p:cNvSpPr>
            <a:spLocks noChangeArrowheads="1"/>
          </p:cNvSpPr>
          <p:nvPr/>
        </p:nvSpPr>
        <p:spPr bwMode="auto">
          <a:xfrm>
            <a:off x="6299200" y="-126997"/>
            <a:ext cx="1460500" cy="472017"/>
          </a:xfrm>
          <a:prstGeom prst="rect">
            <a:avLst/>
          </a:prstGeom>
          <a:noFill/>
          <a:ln w="9525">
            <a:noFill/>
            <a:miter lim="800000"/>
            <a:headEnd/>
            <a:tailEnd/>
          </a:ln>
        </p:spPr>
        <p:txBody>
          <a:bodyPr lIns="0" tIns="0" rIns="0" bIns="0" anchor="ctr"/>
          <a:lstStyle/>
          <a:p>
            <a:pPr algn="r" eaLnBrk="1" hangingPunct="1">
              <a:defRPr/>
            </a:pPr>
            <a:endParaRPr lang="en-US" sz="600">
              <a:solidFill>
                <a:srgbClr val="BDB2A4"/>
              </a:solidFill>
              <a:latin typeface="Verdana" pitchFamily="34" charset="0"/>
              <a:ea typeface="+mn-ea"/>
              <a:cs typeface="Arial" charset="0"/>
            </a:endParaRPr>
          </a:p>
        </p:txBody>
      </p:sp>
    </p:spTree>
  </p:cSld>
  <p:clrMap bg1="lt1" tx1="dk1" bg2="lt2" tx2="dk2" accent1="accent1" accent2="accent2" accent3="accent3" accent4="accent4" accent5="accent5" accent6="accent6" hlink="hlink" folHlink="folHlink"/>
  <p:sldLayoutIdLst>
    <p:sldLayoutId id="2147484737" r:id="rId1"/>
    <p:sldLayoutId id="2147484738" r:id="rId2"/>
    <p:sldLayoutId id="2147484739" r:id="rId3"/>
    <p:sldLayoutId id="2147484740" r:id="rId4"/>
    <p:sldLayoutId id="2147484741" r:id="rId5"/>
    <p:sldLayoutId id="2147484742" r:id="rId6"/>
  </p:sldLayoutIdLst>
  <p:timing>
    <p:tnLst>
      <p:par>
        <p:cTn id="1" dur="indefinite" restart="never" nodeType="tmRoot"/>
      </p:par>
    </p:tnLst>
  </p:timing>
  <p:hf hdr="0" ftr="0" dt="0"/>
  <p:txStyles>
    <p:titleStyle>
      <a:lvl1pPr algn="l" rtl="0" eaLnBrk="0" fontAlgn="base" hangingPunct="0">
        <a:lnSpc>
          <a:spcPct val="90000"/>
        </a:lnSpc>
        <a:spcBef>
          <a:spcPct val="0"/>
        </a:spcBef>
        <a:spcAft>
          <a:spcPct val="0"/>
        </a:spcAft>
        <a:defRPr sz="2400">
          <a:solidFill>
            <a:schemeClr val="tx1"/>
          </a:solidFill>
          <a:latin typeface="+mj-lt"/>
          <a:ea typeface="+mj-ea"/>
          <a:cs typeface="+mj-cs"/>
        </a:defRPr>
      </a:lvl1pPr>
      <a:lvl2pPr algn="l" rtl="0" eaLnBrk="0" fontAlgn="base" hangingPunct="0">
        <a:lnSpc>
          <a:spcPct val="90000"/>
        </a:lnSpc>
        <a:spcBef>
          <a:spcPct val="0"/>
        </a:spcBef>
        <a:spcAft>
          <a:spcPct val="0"/>
        </a:spcAft>
        <a:defRPr sz="2400">
          <a:solidFill>
            <a:schemeClr val="tx1"/>
          </a:solidFill>
          <a:latin typeface="Verdana" pitchFamily="34" charset="0"/>
        </a:defRPr>
      </a:lvl2pPr>
      <a:lvl3pPr algn="l" rtl="0" eaLnBrk="0" fontAlgn="base" hangingPunct="0">
        <a:lnSpc>
          <a:spcPct val="90000"/>
        </a:lnSpc>
        <a:spcBef>
          <a:spcPct val="0"/>
        </a:spcBef>
        <a:spcAft>
          <a:spcPct val="0"/>
        </a:spcAft>
        <a:defRPr sz="2400">
          <a:solidFill>
            <a:schemeClr val="tx1"/>
          </a:solidFill>
          <a:latin typeface="Verdana" pitchFamily="34" charset="0"/>
        </a:defRPr>
      </a:lvl3pPr>
      <a:lvl4pPr algn="l" rtl="0" eaLnBrk="0" fontAlgn="base" hangingPunct="0">
        <a:lnSpc>
          <a:spcPct val="90000"/>
        </a:lnSpc>
        <a:spcBef>
          <a:spcPct val="0"/>
        </a:spcBef>
        <a:spcAft>
          <a:spcPct val="0"/>
        </a:spcAft>
        <a:defRPr sz="2400">
          <a:solidFill>
            <a:schemeClr val="tx1"/>
          </a:solidFill>
          <a:latin typeface="Verdana" pitchFamily="34" charset="0"/>
        </a:defRPr>
      </a:lvl4pPr>
      <a:lvl5pPr algn="l" rtl="0" eaLnBrk="0" fontAlgn="base" hangingPunct="0">
        <a:lnSpc>
          <a:spcPct val="90000"/>
        </a:lnSpc>
        <a:spcBef>
          <a:spcPct val="0"/>
        </a:spcBef>
        <a:spcAft>
          <a:spcPct val="0"/>
        </a:spcAft>
        <a:defRPr sz="2400">
          <a:solidFill>
            <a:schemeClr val="tx1"/>
          </a:solidFill>
          <a:latin typeface="Verdana" pitchFamily="34" charset="0"/>
        </a:defRPr>
      </a:lvl5pPr>
      <a:lvl6pPr marL="342900" algn="l" rtl="0" fontAlgn="base">
        <a:lnSpc>
          <a:spcPct val="90000"/>
        </a:lnSpc>
        <a:spcBef>
          <a:spcPct val="0"/>
        </a:spcBef>
        <a:spcAft>
          <a:spcPct val="0"/>
        </a:spcAft>
        <a:defRPr sz="2400">
          <a:solidFill>
            <a:schemeClr val="tx1"/>
          </a:solidFill>
          <a:latin typeface="Verdana" pitchFamily="34" charset="0"/>
        </a:defRPr>
      </a:lvl6pPr>
      <a:lvl7pPr marL="685800" algn="l" rtl="0" fontAlgn="base">
        <a:lnSpc>
          <a:spcPct val="90000"/>
        </a:lnSpc>
        <a:spcBef>
          <a:spcPct val="0"/>
        </a:spcBef>
        <a:spcAft>
          <a:spcPct val="0"/>
        </a:spcAft>
        <a:defRPr sz="2400">
          <a:solidFill>
            <a:schemeClr val="tx1"/>
          </a:solidFill>
          <a:latin typeface="Verdana" pitchFamily="34" charset="0"/>
        </a:defRPr>
      </a:lvl7pPr>
      <a:lvl8pPr marL="1028700" algn="l" rtl="0" fontAlgn="base">
        <a:lnSpc>
          <a:spcPct val="90000"/>
        </a:lnSpc>
        <a:spcBef>
          <a:spcPct val="0"/>
        </a:spcBef>
        <a:spcAft>
          <a:spcPct val="0"/>
        </a:spcAft>
        <a:defRPr sz="2400">
          <a:solidFill>
            <a:schemeClr val="tx1"/>
          </a:solidFill>
          <a:latin typeface="Verdana" pitchFamily="34" charset="0"/>
        </a:defRPr>
      </a:lvl8pPr>
      <a:lvl9pPr marL="1371600" algn="l" rtl="0" fontAlgn="base">
        <a:lnSpc>
          <a:spcPct val="90000"/>
        </a:lnSpc>
        <a:spcBef>
          <a:spcPct val="0"/>
        </a:spcBef>
        <a:spcAft>
          <a:spcPct val="0"/>
        </a:spcAft>
        <a:defRPr sz="2400">
          <a:solidFill>
            <a:schemeClr val="tx1"/>
          </a:solidFill>
          <a:latin typeface="Verdana" pitchFamily="34" charset="0"/>
        </a:defRPr>
      </a:lvl9pPr>
    </p:titleStyle>
    <p:bodyStyle>
      <a:lvl1pPr marL="444500" indent="-444500" algn="l" rtl="0" eaLnBrk="0" fontAlgn="base" hangingPunct="0">
        <a:spcBef>
          <a:spcPct val="20000"/>
        </a:spcBef>
        <a:spcAft>
          <a:spcPct val="0"/>
        </a:spcAft>
        <a:buClr>
          <a:srgbClr val="880038"/>
        </a:buClr>
        <a:buChar char="•"/>
        <a:defRPr sz="2000">
          <a:solidFill>
            <a:srgbClr val="001965"/>
          </a:solidFill>
          <a:latin typeface="+mn-lt"/>
          <a:ea typeface="+mn-ea"/>
          <a:cs typeface="+mn-cs"/>
        </a:defRPr>
      </a:lvl1pPr>
      <a:lvl2pPr marL="742950" indent="-285750" algn="l" rtl="0" eaLnBrk="0" fontAlgn="base" hangingPunct="0">
        <a:spcBef>
          <a:spcPct val="20000"/>
        </a:spcBef>
        <a:spcAft>
          <a:spcPct val="0"/>
        </a:spcAft>
        <a:buClr>
          <a:srgbClr val="001965"/>
        </a:buClr>
        <a:buChar char="•"/>
        <a:defRPr sz="2800">
          <a:solidFill>
            <a:srgbClr val="001965"/>
          </a:solidFill>
          <a:latin typeface="+mn-lt"/>
        </a:defRPr>
      </a:lvl2pPr>
      <a:lvl3pPr marL="1143000" indent="-228600" algn="l" rtl="0" eaLnBrk="0" fontAlgn="base" hangingPunct="0">
        <a:spcBef>
          <a:spcPct val="20000"/>
        </a:spcBef>
        <a:spcAft>
          <a:spcPct val="0"/>
        </a:spcAft>
        <a:buClr>
          <a:srgbClr val="00B7FF"/>
        </a:buClr>
        <a:buChar char="•"/>
        <a:defRPr sz="1600">
          <a:solidFill>
            <a:srgbClr val="001965"/>
          </a:solidFill>
          <a:latin typeface="+mn-lt"/>
        </a:defRPr>
      </a:lvl3pPr>
      <a:lvl4pPr marL="1600200" indent="-228600" algn="l" rtl="0" eaLnBrk="0" fontAlgn="base" hangingPunct="0">
        <a:spcBef>
          <a:spcPct val="20000"/>
        </a:spcBef>
        <a:spcAft>
          <a:spcPct val="0"/>
        </a:spcAft>
        <a:buClr>
          <a:srgbClr val="8DA2CC"/>
        </a:buClr>
        <a:buChar char="•"/>
        <a:defRPr sz="1400">
          <a:solidFill>
            <a:srgbClr val="001965"/>
          </a:solidFill>
          <a:latin typeface="+mn-lt"/>
        </a:defRPr>
      </a:lvl4pPr>
      <a:lvl5pPr marL="2057400" indent="-228600" algn="l" rtl="0" eaLnBrk="0" fontAlgn="base" hangingPunct="0">
        <a:spcBef>
          <a:spcPct val="20000"/>
        </a:spcBef>
        <a:spcAft>
          <a:spcPct val="0"/>
        </a:spcAft>
        <a:buClr>
          <a:srgbClr val="ECCCDA"/>
        </a:buClr>
        <a:buChar char="•"/>
        <a:defRPr sz="1200">
          <a:solidFill>
            <a:srgbClr val="001965"/>
          </a:solidFill>
          <a:latin typeface="+mn-lt"/>
        </a:defRPr>
      </a:lvl5pPr>
      <a:lvl6pPr marL="1885950" indent="-171450" algn="l" rtl="0" fontAlgn="base">
        <a:spcBef>
          <a:spcPct val="20000"/>
        </a:spcBef>
        <a:spcAft>
          <a:spcPct val="0"/>
        </a:spcAft>
        <a:buClr>
          <a:srgbClr val="ECCCDA"/>
        </a:buClr>
        <a:buChar char="•"/>
        <a:defRPr sz="1100">
          <a:solidFill>
            <a:srgbClr val="001965"/>
          </a:solidFill>
          <a:latin typeface="+mn-lt"/>
        </a:defRPr>
      </a:lvl6pPr>
      <a:lvl7pPr marL="2228850" indent="-171450" algn="l" rtl="0" fontAlgn="base">
        <a:spcBef>
          <a:spcPct val="20000"/>
        </a:spcBef>
        <a:spcAft>
          <a:spcPct val="0"/>
        </a:spcAft>
        <a:buClr>
          <a:srgbClr val="ECCCDA"/>
        </a:buClr>
        <a:buChar char="•"/>
        <a:defRPr sz="1100">
          <a:solidFill>
            <a:srgbClr val="001965"/>
          </a:solidFill>
          <a:latin typeface="+mn-lt"/>
        </a:defRPr>
      </a:lvl7pPr>
      <a:lvl8pPr marL="2571750" indent="-171450" algn="l" rtl="0" fontAlgn="base">
        <a:spcBef>
          <a:spcPct val="20000"/>
        </a:spcBef>
        <a:spcAft>
          <a:spcPct val="0"/>
        </a:spcAft>
        <a:buClr>
          <a:srgbClr val="ECCCDA"/>
        </a:buClr>
        <a:buChar char="•"/>
        <a:defRPr sz="1100">
          <a:solidFill>
            <a:srgbClr val="001965"/>
          </a:solidFill>
          <a:latin typeface="+mn-lt"/>
        </a:defRPr>
      </a:lvl8pPr>
      <a:lvl9pPr marL="2914650" indent="-171450" algn="l" rtl="0" fontAlgn="base">
        <a:spcBef>
          <a:spcPct val="20000"/>
        </a:spcBef>
        <a:spcAft>
          <a:spcPct val="0"/>
        </a:spcAft>
        <a:buClr>
          <a:srgbClr val="ECCCDA"/>
        </a:buClr>
        <a:buChar char="•"/>
        <a:defRPr sz="1100">
          <a:solidFill>
            <a:srgbClr val="001965"/>
          </a:solidFill>
          <a:latin typeface="+mn-lt"/>
        </a:defRPr>
      </a:lvl9pPr>
    </p:bodyStyle>
    <p:otherStyle>
      <a:defPPr>
        <a:defRPr lang="en-US"/>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7" descr="Lira_Blue_KLine"/>
          <p:cNvPicPr>
            <a:picLocks noChangeAspect="1" noChangeArrowheads="1"/>
          </p:cNvPicPr>
          <p:nvPr/>
        </p:nvPicPr>
        <p:blipFill>
          <a:blip r:embed="rId8" cstate="print"/>
          <a:srcRect/>
          <a:stretch>
            <a:fillRect/>
          </a:stretch>
        </p:blipFill>
        <p:spPr bwMode="auto">
          <a:xfrm>
            <a:off x="527050" y="258233"/>
            <a:ext cx="8142288" cy="933451"/>
          </a:xfrm>
          <a:prstGeom prst="rect">
            <a:avLst/>
          </a:prstGeom>
          <a:noFill/>
          <a:ln w="9525">
            <a:noFill/>
            <a:miter lim="800000"/>
            <a:headEnd/>
            <a:tailEnd/>
          </a:ln>
        </p:spPr>
      </p:pic>
      <p:sp>
        <p:nvSpPr>
          <p:cNvPr id="1027" name="Rectangle 2"/>
          <p:cNvSpPr>
            <a:spLocks noGrp="1" noChangeArrowheads="1"/>
          </p:cNvSpPr>
          <p:nvPr>
            <p:ph type="title"/>
          </p:nvPr>
        </p:nvSpPr>
        <p:spPr bwMode="auto">
          <a:xfrm>
            <a:off x="844558" y="345038"/>
            <a:ext cx="7624763" cy="730249"/>
          </a:xfrm>
          <a:prstGeom prst="rect">
            <a:avLst/>
          </a:prstGeom>
          <a:noFill/>
          <a:ln w="9525">
            <a:noFill/>
            <a:miter lim="800000"/>
            <a:headEnd/>
            <a:tailEnd/>
          </a:ln>
        </p:spPr>
        <p:txBody>
          <a:bodyPr vert="horz" wrap="square" lIns="68580" tIns="34290" rIns="68580" bIns="34290" numCol="1" anchor="ctr" anchorCtr="0" compatLnSpc="1">
            <a:prstTxWarp prst="textNoShape">
              <a:avLst/>
            </a:prstTxWarp>
          </a:bodyPr>
          <a:lstStyle/>
          <a:p>
            <a:pPr lvl="0"/>
            <a:r>
              <a:rPr lang="en-GB" smtClean="0"/>
              <a:t>Click to edit Master title style</a:t>
            </a:r>
          </a:p>
        </p:txBody>
      </p:sp>
      <p:sp>
        <p:nvSpPr>
          <p:cNvPr id="1028" name="Rectangle 3"/>
          <p:cNvSpPr>
            <a:spLocks noGrp="1" noChangeArrowheads="1"/>
          </p:cNvSpPr>
          <p:nvPr>
            <p:ph type="body" idx="1"/>
          </p:nvPr>
        </p:nvSpPr>
        <p:spPr bwMode="auto">
          <a:xfrm>
            <a:off x="515938" y="1600221"/>
            <a:ext cx="8170862" cy="4288367"/>
          </a:xfrm>
          <a:prstGeom prst="rect">
            <a:avLst/>
          </a:prstGeom>
          <a:noFill/>
          <a:ln w="9525">
            <a:noFill/>
            <a:miter lim="800000"/>
            <a:headEnd/>
            <a:tailEnd/>
          </a:ln>
        </p:spPr>
        <p:txBody>
          <a:bodyPr vert="horz" wrap="square" lIns="68580" tIns="34290" rIns="68580" bIns="3429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42" name="Rectangle 18"/>
          <p:cNvSpPr>
            <a:spLocks noGrp="1" noChangeArrowheads="1"/>
          </p:cNvSpPr>
          <p:nvPr>
            <p:ph type="ftr" sz="quarter" idx="3"/>
          </p:nvPr>
        </p:nvSpPr>
        <p:spPr bwMode="auto">
          <a:xfrm>
            <a:off x="469900" y="-126997"/>
            <a:ext cx="5843588" cy="472017"/>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r">
              <a:defRPr sz="600">
                <a:solidFill>
                  <a:srgbClr val="BDB2A4"/>
                </a:solidFill>
                <a:cs typeface="+mn-cs"/>
              </a:defRPr>
            </a:lvl1pPr>
          </a:lstStyle>
          <a:p>
            <a:pPr eaLnBrk="1" hangingPunct="1">
              <a:defRPr/>
            </a:pPr>
            <a:endParaRPr lang="en-GB">
              <a:latin typeface="Verdana" pitchFamily="34" charset="0"/>
              <a:ea typeface="+mn-ea"/>
            </a:endParaRPr>
          </a:p>
        </p:txBody>
      </p:sp>
      <p:sp>
        <p:nvSpPr>
          <p:cNvPr id="1043" name="Rectangle 19"/>
          <p:cNvSpPr>
            <a:spLocks noGrp="1" noChangeArrowheads="1"/>
          </p:cNvSpPr>
          <p:nvPr>
            <p:ph type="sldNum" sz="quarter" idx="4"/>
          </p:nvPr>
        </p:nvSpPr>
        <p:spPr bwMode="auto">
          <a:xfrm>
            <a:off x="7761288" y="-126997"/>
            <a:ext cx="901700" cy="472017"/>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r">
              <a:defRPr sz="600">
                <a:solidFill>
                  <a:schemeClr val="hlink"/>
                </a:solidFill>
                <a:cs typeface="+mn-cs"/>
              </a:defRPr>
            </a:lvl1pPr>
          </a:lstStyle>
          <a:p>
            <a:pPr eaLnBrk="1" hangingPunct="1">
              <a:defRPr/>
            </a:pPr>
            <a:r>
              <a:rPr lang="en-GB">
                <a:solidFill>
                  <a:srgbClr val="001965"/>
                </a:solidFill>
                <a:latin typeface="Verdana" pitchFamily="34" charset="0"/>
                <a:ea typeface="+mn-ea"/>
              </a:rPr>
              <a:t>Slide No </a:t>
            </a:r>
            <a:fld id="{862F9F5F-66AC-49A7-9B8C-B58A8BC3E14A}" type="slidenum">
              <a:rPr lang="en-GB">
                <a:solidFill>
                  <a:srgbClr val="001965"/>
                </a:solidFill>
                <a:latin typeface="Verdana" pitchFamily="34" charset="0"/>
                <a:ea typeface="+mn-ea"/>
              </a:rPr>
              <a:pPr eaLnBrk="1" hangingPunct="1">
                <a:defRPr/>
              </a:pPr>
              <a:t>‹#›</a:t>
            </a:fld>
            <a:endParaRPr lang="en-GB">
              <a:solidFill>
                <a:srgbClr val="001965"/>
              </a:solidFill>
              <a:latin typeface="Verdana" pitchFamily="34" charset="0"/>
              <a:ea typeface="+mn-ea"/>
            </a:endParaRPr>
          </a:p>
        </p:txBody>
      </p:sp>
      <p:sp>
        <p:nvSpPr>
          <p:cNvPr id="1031" name="Rectangle 20"/>
          <p:cNvSpPr>
            <a:spLocks noChangeArrowheads="1"/>
          </p:cNvSpPr>
          <p:nvPr/>
        </p:nvSpPr>
        <p:spPr bwMode="auto">
          <a:xfrm>
            <a:off x="6299200" y="-126997"/>
            <a:ext cx="1460500" cy="472017"/>
          </a:xfrm>
          <a:prstGeom prst="rect">
            <a:avLst/>
          </a:prstGeom>
          <a:noFill/>
          <a:ln w="9525">
            <a:noFill/>
            <a:miter lim="800000"/>
            <a:headEnd/>
            <a:tailEnd/>
          </a:ln>
        </p:spPr>
        <p:txBody>
          <a:bodyPr lIns="0" tIns="0" rIns="0" bIns="0" anchor="ctr"/>
          <a:lstStyle/>
          <a:p>
            <a:pPr algn="r" eaLnBrk="1" hangingPunct="1">
              <a:defRPr/>
            </a:pPr>
            <a:endParaRPr lang="en-US" sz="600">
              <a:solidFill>
                <a:srgbClr val="BDB2A4"/>
              </a:solidFill>
              <a:latin typeface="Verdana" pitchFamily="34" charset="0"/>
              <a:ea typeface="+mn-ea"/>
              <a:cs typeface="Arial" charset="0"/>
            </a:endParaRPr>
          </a:p>
        </p:txBody>
      </p:sp>
    </p:spTree>
  </p:cSld>
  <p:clrMap bg1="lt1" tx1="dk1" bg2="lt2" tx2="dk2" accent1="accent1" accent2="accent2" accent3="accent3" accent4="accent4" accent5="accent5" accent6="accent6" hlink="hlink" folHlink="folHlink"/>
  <p:sldLayoutIdLst>
    <p:sldLayoutId id="2147484744" r:id="rId1"/>
    <p:sldLayoutId id="2147484745" r:id="rId2"/>
    <p:sldLayoutId id="2147484746" r:id="rId3"/>
    <p:sldLayoutId id="2147484747" r:id="rId4"/>
    <p:sldLayoutId id="2147484748" r:id="rId5"/>
    <p:sldLayoutId id="2147484749" r:id="rId6"/>
  </p:sldLayoutIdLst>
  <p:timing>
    <p:tnLst>
      <p:par>
        <p:cTn id="1" dur="indefinite" restart="never" nodeType="tmRoot"/>
      </p:par>
    </p:tnLst>
  </p:timing>
  <p:hf hdr="0" ftr="0" dt="0"/>
  <p:txStyles>
    <p:titleStyle>
      <a:lvl1pPr algn="l" rtl="0" eaLnBrk="0" fontAlgn="base" hangingPunct="0">
        <a:lnSpc>
          <a:spcPct val="90000"/>
        </a:lnSpc>
        <a:spcBef>
          <a:spcPct val="0"/>
        </a:spcBef>
        <a:spcAft>
          <a:spcPct val="0"/>
        </a:spcAft>
        <a:defRPr sz="2400">
          <a:solidFill>
            <a:schemeClr val="tx1"/>
          </a:solidFill>
          <a:latin typeface="+mj-lt"/>
          <a:ea typeface="+mj-ea"/>
          <a:cs typeface="+mj-cs"/>
        </a:defRPr>
      </a:lvl1pPr>
      <a:lvl2pPr algn="l" rtl="0" eaLnBrk="0" fontAlgn="base" hangingPunct="0">
        <a:lnSpc>
          <a:spcPct val="90000"/>
        </a:lnSpc>
        <a:spcBef>
          <a:spcPct val="0"/>
        </a:spcBef>
        <a:spcAft>
          <a:spcPct val="0"/>
        </a:spcAft>
        <a:defRPr sz="2400">
          <a:solidFill>
            <a:schemeClr val="tx1"/>
          </a:solidFill>
          <a:latin typeface="Verdana" pitchFamily="34" charset="0"/>
        </a:defRPr>
      </a:lvl2pPr>
      <a:lvl3pPr algn="l" rtl="0" eaLnBrk="0" fontAlgn="base" hangingPunct="0">
        <a:lnSpc>
          <a:spcPct val="90000"/>
        </a:lnSpc>
        <a:spcBef>
          <a:spcPct val="0"/>
        </a:spcBef>
        <a:spcAft>
          <a:spcPct val="0"/>
        </a:spcAft>
        <a:defRPr sz="2400">
          <a:solidFill>
            <a:schemeClr val="tx1"/>
          </a:solidFill>
          <a:latin typeface="Verdana" pitchFamily="34" charset="0"/>
        </a:defRPr>
      </a:lvl3pPr>
      <a:lvl4pPr algn="l" rtl="0" eaLnBrk="0" fontAlgn="base" hangingPunct="0">
        <a:lnSpc>
          <a:spcPct val="90000"/>
        </a:lnSpc>
        <a:spcBef>
          <a:spcPct val="0"/>
        </a:spcBef>
        <a:spcAft>
          <a:spcPct val="0"/>
        </a:spcAft>
        <a:defRPr sz="2400">
          <a:solidFill>
            <a:schemeClr val="tx1"/>
          </a:solidFill>
          <a:latin typeface="Verdana" pitchFamily="34" charset="0"/>
        </a:defRPr>
      </a:lvl4pPr>
      <a:lvl5pPr algn="l" rtl="0" eaLnBrk="0" fontAlgn="base" hangingPunct="0">
        <a:lnSpc>
          <a:spcPct val="90000"/>
        </a:lnSpc>
        <a:spcBef>
          <a:spcPct val="0"/>
        </a:spcBef>
        <a:spcAft>
          <a:spcPct val="0"/>
        </a:spcAft>
        <a:defRPr sz="2400">
          <a:solidFill>
            <a:schemeClr val="tx1"/>
          </a:solidFill>
          <a:latin typeface="Verdana" pitchFamily="34" charset="0"/>
        </a:defRPr>
      </a:lvl5pPr>
      <a:lvl6pPr marL="342900" algn="l" rtl="0" fontAlgn="base">
        <a:lnSpc>
          <a:spcPct val="90000"/>
        </a:lnSpc>
        <a:spcBef>
          <a:spcPct val="0"/>
        </a:spcBef>
        <a:spcAft>
          <a:spcPct val="0"/>
        </a:spcAft>
        <a:defRPr sz="2400">
          <a:solidFill>
            <a:schemeClr val="tx1"/>
          </a:solidFill>
          <a:latin typeface="Verdana" pitchFamily="34" charset="0"/>
        </a:defRPr>
      </a:lvl6pPr>
      <a:lvl7pPr marL="685800" algn="l" rtl="0" fontAlgn="base">
        <a:lnSpc>
          <a:spcPct val="90000"/>
        </a:lnSpc>
        <a:spcBef>
          <a:spcPct val="0"/>
        </a:spcBef>
        <a:spcAft>
          <a:spcPct val="0"/>
        </a:spcAft>
        <a:defRPr sz="2400">
          <a:solidFill>
            <a:schemeClr val="tx1"/>
          </a:solidFill>
          <a:latin typeface="Verdana" pitchFamily="34" charset="0"/>
        </a:defRPr>
      </a:lvl7pPr>
      <a:lvl8pPr marL="1028700" algn="l" rtl="0" fontAlgn="base">
        <a:lnSpc>
          <a:spcPct val="90000"/>
        </a:lnSpc>
        <a:spcBef>
          <a:spcPct val="0"/>
        </a:spcBef>
        <a:spcAft>
          <a:spcPct val="0"/>
        </a:spcAft>
        <a:defRPr sz="2400">
          <a:solidFill>
            <a:schemeClr val="tx1"/>
          </a:solidFill>
          <a:latin typeface="Verdana" pitchFamily="34" charset="0"/>
        </a:defRPr>
      </a:lvl8pPr>
      <a:lvl9pPr marL="1371600" algn="l" rtl="0" fontAlgn="base">
        <a:lnSpc>
          <a:spcPct val="90000"/>
        </a:lnSpc>
        <a:spcBef>
          <a:spcPct val="0"/>
        </a:spcBef>
        <a:spcAft>
          <a:spcPct val="0"/>
        </a:spcAft>
        <a:defRPr sz="2400">
          <a:solidFill>
            <a:schemeClr val="tx1"/>
          </a:solidFill>
          <a:latin typeface="Verdana" pitchFamily="34" charset="0"/>
        </a:defRPr>
      </a:lvl9pPr>
    </p:titleStyle>
    <p:bodyStyle>
      <a:lvl1pPr marL="444500" indent="-444500" algn="l" rtl="0" eaLnBrk="0" fontAlgn="base" hangingPunct="0">
        <a:spcBef>
          <a:spcPct val="20000"/>
        </a:spcBef>
        <a:spcAft>
          <a:spcPct val="0"/>
        </a:spcAft>
        <a:buClr>
          <a:srgbClr val="880038"/>
        </a:buClr>
        <a:buChar char="•"/>
        <a:defRPr sz="2000">
          <a:solidFill>
            <a:srgbClr val="001965"/>
          </a:solidFill>
          <a:latin typeface="+mn-lt"/>
          <a:ea typeface="+mn-ea"/>
          <a:cs typeface="+mn-cs"/>
        </a:defRPr>
      </a:lvl1pPr>
      <a:lvl2pPr marL="742950" indent="-285750" algn="l" rtl="0" eaLnBrk="0" fontAlgn="base" hangingPunct="0">
        <a:spcBef>
          <a:spcPct val="20000"/>
        </a:spcBef>
        <a:spcAft>
          <a:spcPct val="0"/>
        </a:spcAft>
        <a:buClr>
          <a:srgbClr val="001965"/>
        </a:buClr>
        <a:buChar char="•"/>
        <a:defRPr sz="2800">
          <a:solidFill>
            <a:srgbClr val="001965"/>
          </a:solidFill>
          <a:latin typeface="+mn-lt"/>
        </a:defRPr>
      </a:lvl2pPr>
      <a:lvl3pPr marL="1143000" indent="-228600" algn="l" rtl="0" eaLnBrk="0" fontAlgn="base" hangingPunct="0">
        <a:spcBef>
          <a:spcPct val="20000"/>
        </a:spcBef>
        <a:spcAft>
          <a:spcPct val="0"/>
        </a:spcAft>
        <a:buClr>
          <a:srgbClr val="00B7FF"/>
        </a:buClr>
        <a:buChar char="•"/>
        <a:defRPr sz="1600">
          <a:solidFill>
            <a:srgbClr val="001965"/>
          </a:solidFill>
          <a:latin typeface="+mn-lt"/>
        </a:defRPr>
      </a:lvl3pPr>
      <a:lvl4pPr marL="1600200" indent="-228600" algn="l" rtl="0" eaLnBrk="0" fontAlgn="base" hangingPunct="0">
        <a:spcBef>
          <a:spcPct val="20000"/>
        </a:spcBef>
        <a:spcAft>
          <a:spcPct val="0"/>
        </a:spcAft>
        <a:buClr>
          <a:srgbClr val="8DA2CC"/>
        </a:buClr>
        <a:buChar char="•"/>
        <a:defRPr sz="1400">
          <a:solidFill>
            <a:srgbClr val="001965"/>
          </a:solidFill>
          <a:latin typeface="+mn-lt"/>
        </a:defRPr>
      </a:lvl4pPr>
      <a:lvl5pPr marL="2057400" indent="-228600" algn="l" rtl="0" eaLnBrk="0" fontAlgn="base" hangingPunct="0">
        <a:spcBef>
          <a:spcPct val="20000"/>
        </a:spcBef>
        <a:spcAft>
          <a:spcPct val="0"/>
        </a:spcAft>
        <a:buClr>
          <a:srgbClr val="ECCCDA"/>
        </a:buClr>
        <a:buChar char="•"/>
        <a:defRPr sz="1200">
          <a:solidFill>
            <a:srgbClr val="001965"/>
          </a:solidFill>
          <a:latin typeface="+mn-lt"/>
        </a:defRPr>
      </a:lvl5pPr>
      <a:lvl6pPr marL="1885950" indent="-171450" algn="l" rtl="0" fontAlgn="base">
        <a:spcBef>
          <a:spcPct val="20000"/>
        </a:spcBef>
        <a:spcAft>
          <a:spcPct val="0"/>
        </a:spcAft>
        <a:buClr>
          <a:srgbClr val="ECCCDA"/>
        </a:buClr>
        <a:buChar char="•"/>
        <a:defRPr sz="1100">
          <a:solidFill>
            <a:srgbClr val="001965"/>
          </a:solidFill>
          <a:latin typeface="+mn-lt"/>
        </a:defRPr>
      </a:lvl6pPr>
      <a:lvl7pPr marL="2228850" indent="-171450" algn="l" rtl="0" fontAlgn="base">
        <a:spcBef>
          <a:spcPct val="20000"/>
        </a:spcBef>
        <a:spcAft>
          <a:spcPct val="0"/>
        </a:spcAft>
        <a:buClr>
          <a:srgbClr val="ECCCDA"/>
        </a:buClr>
        <a:buChar char="•"/>
        <a:defRPr sz="1100">
          <a:solidFill>
            <a:srgbClr val="001965"/>
          </a:solidFill>
          <a:latin typeface="+mn-lt"/>
        </a:defRPr>
      </a:lvl7pPr>
      <a:lvl8pPr marL="2571750" indent="-171450" algn="l" rtl="0" fontAlgn="base">
        <a:spcBef>
          <a:spcPct val="20000"/>
        </a:spcBef>
        <a:spcAft>
          <a:spcPct val="0"/>
        </a:spcAft>
        <a:buClr>
          <a:srgbClr val="ECCCDA"/>
        </a:buClr>
        <a:buChar char="•"/>
        <a:defRPr sz="1100">
          <a:solidFill>
            <a:srgbClr val="001965"/>
          </a:solidFill>
          <a:latin typeface="+mn-lt"/>
        </a:defRPr>
      </a:lvl8pPr>
      <a:lvl9pPr marL="2914650" indent="-171450" algn="l" rtl="0" fontAlgn="base">
        <a:spcBef>
          <a:spcPct val="20000"/>
        </a:spcBef>
        <a:spcAft>
          <a:spcPct val="0"/>
        </a:spcAft>
        <a:buClr>
          <a:srgbClr val="ECCCDA"/>
        </a:buClr>
        <a:buChar char="•"/>
        <a:defRPr sz="1100">
          <a:solidFill>
            <a:srgbClr val="001965"/>
          </a:solidFill>
          <a:latin typeface="+mn-lt"/>
        </a:defRPr>
      </a:lvl9pPr>
    </p:bodyStyle>
    <p:otherStyle>
      <a:defPPr>
        <a:defRPr lang="en-US"/>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7" descr="Lira_Blue_KLine"/>
          <p:cNvPicPr>
            <a:picLocks noChangeAspect="1" noChangeArrowheads="1"/>
          </p:cNvPicPr>
          <p:nvPr/>
        </p:nvPicPr>
        <p:blipFill>
          <a:blip r:embed="rId8" cstate="print"/>
          <a:srcRect/>
          <a:stretch>
            <a:fillRect/>
          </a:stretch>
        </p:blipFill>
        <p:spPr bwMode="auto">
          <a:xfrm>
            <a:off x="527050" y="258233"/>
            <a:ext cx="8142288" cy="933451"/>
          </a:xfrm>
          <a:prstGeom prst="rect">
            <a:avLst/>
          </a:prstGeom>
          <a:noFill/>
          <a:ln w="9525">
            <a:noFill/>
            <a:miter lim="800000"/>
            <a:headEnd/>
            <a:tailEnd/>
          </a:ln>
        </p:spPr>
      </p:pic>
      <p:sp>
        <p:nvSpPr>
          <p:cNvPr id="1027" name="Rectangle 2"/>
          <p:cNvSpPr>
            <a:spLocks noGrp="1" noChangeArrowheads="1"/>
          </p:cNvSpPr>
          <p:nvPr>
            <p:ph type="title"/>
          </p:nvPr>
        </p:nvSpPr>
        <p:spPr bwMode="auto">
          <a:xfrm>
            <a:off x="844558" y="345036"/>
            <a:ext cx="7624763" cy="730249"/>
          </a:xfrm>
          <a:prstGeom prst="rect">
            <a:avLst/>
          </a:prstGeom>
          <a:noFill/>
          <a:ln w="9525">
            <a:noFill/>
            <a:miter lim="800000"/>
            <a:headEnd/>
            <a:tailEnd/>
          </a:ln>
        </p:spPr>
        <p:txBody>
          <a:bodyPr vert="horz" wrap="square" lIns="68580" tIns="34290" rIns="68580" bIns="34290" numCol="1" anchor="ctr" anchorCtr="0" compatLnSpc="1">
            <a:prstTxWarp prst="textNoShape">
              <a:avLst/>
            </a:prstTxWarp>
          </a:bodyPr>
          <a:lstStyle/>
          <a:p>
            <a:pPr lvl="0"/>
            <a:r>
              <a:rPr lang="en-GB" smtClean="0"/>
              <a:t>Click to edit Master title style</a:t>
            </a:r>
          </a:p>
        </p:txBody>
      </p:sp>
      <p:sp>
        <p:nvSpPr>
          <p:cNvPr id="1028" name="Rectangle 3"/>
          <p:cNvSpPr>
            <a:spLocks noGrp="1" noChangeArrowheads="1"/>
          </p:cNvSpPr>
          <p:nvPr>
            <p:ph type="body" idx="1"/>
          </p:nvPr>
        </p:nvSpPr>
        <p:spPr bwMode="auto">
          <a:xfrm>
            <a:off x="515938" y="1600218"/>
            <a:ext cx="8170862" cy="4288367"/>
          </a:xfrm>
          <a:prstGeom prst="rect">
            <a:avLst/>
          </a:prstGeom>
          <a:noFill/>
          <a:ln w="9525">
            <a:noFill/>
            <a:miter lim="800000"/>
            <a:headEnd/>
            <a:tailEnd/>
          </a:ln>
        </p:spPr>
        <p:txBody>
          <a:bodyPr vert="horz" wrap="square" lIns="68580" tIns="34290" rIns="68580" bIns="3429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42" name="Rectangle 18"/>
          <p:cNvSpPr>
            <a:spLocks noGrp="1" noChangeArrowheads="1"/>
          </p:cNvSpPr>
          <p:nvPr>
            <p:ph type="ftr" sz="quarter" idx="3"/>
          </p:nvPr>
        </p:nvSpPr>
        <p:spPr bwMode="auto">
          <a:xfrm>
            <a:off x="469900" y="-126997"/>
            <a:ext cx="5843588" cy="472017"/>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r">
              <a:defRPr sz="600">
                <a:solidFill>
                  <a:srgbClr val="BDB2A4"/>
                </a:solidFill>
                <a:cs typeface="+mn-cs"/>
              </a:defRPr>
            </a:lvl1pPr>
          </a:lstStyle>
          <a:p>
            <a:pPr eaLnBrk="1" hangingPunct="1">
              <a:defRPr/>
            </a:pPr>
            <a:endParaRPr lang="en-GB">
              <a:latin typeface="Verdana" pitchFamily="34" charset="0"/>
              <a:ea typeface="+mn-ea"/>
            </a:endParaRPr>
          </a:p>
        </p:txBody>
      </p:sp>
      <p:sp>
        <p:nvSpPr>
          <p:cNvPr id="1043" name="Rectangle 19"/>
          <p:cNvSpPr>
            <a:spLocks noGrp="1" noChangeArrowheads="1"/>
          </p:cNvSpPr>
          <p:nvPr>
            <p:ph type="sldNum" sz="quarter" idx="4"/>
          </p:nvPr>
        </p:nvSpPr>
        <p:spPr bwMode="auto">
          <a:xfrm>
            <a:off x="7761288" y="-126997"/>
            <a:ext cx="901700" cy="472017"/>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r">
              <a:defRPr sz="600">
                <a:solidFill>
                  <a:schemeClr val="hlink"/>
                </a:solidFill>
                <a:cs typeface="+mn-cs"/>
              </a:defRPr>
            </a:lvl1pPr>
          </a:lstStyle>
          <a:p>
            <a:pPr eaLnBrk="1" hangingPunct="1">
              <a:defRPr/>
            </a:pPr>
            <a:r>
              <a:rPr lang="en-GB">
                <a:solidFill>
                  <a:srgbClr val="001965"/>
                </a:solidFill>
                <a:latin typeface="Verdana" pitchFamily="34" charset="0"/>
                <a:ea typeface="+mn-ea"/>
              </a:rPr>
              <a:t>Slide No </a:t>
            </a:r>
            <a:fld id="{862F9F5F-66AC-49A7-9B8C-B58A8BC3E14A}" type="slidenum">
              <a:rPr lang="en-GB">
                <a:solidFill>
                  <a:srgbClr val="001965"/>
                </a:solidFill>
                <a:latin typeface="Verdana" pitchFamily="34" charset="0"/>
                <a:ea typeface="+mn-ea"/>
              </a:rPr>
              <a:pPr eaLnBrk="1" hangingPunct="1">
                <a:defRPr/>
              </a:pPr>
              <a:t>‹#›</a:t>
            </a:fld>
            <a:endParaRPr lang="en-GB">
              <a:solidFill>
                <a:srgbClr val="001965"/>
              </a:solidFill>
              <a:latin typeface="Verdana" pitchFamily="34" charset="0"/>
              <a:ea typeface="+mn-ea"/>
            </a:endParaRPr>
          </a:p>
        </p:txBody>
      </p:sp>
      <p:sp>
        <p:nvSpPr>
          <p:cNvPr id="1031" name="Rectangle 20"/>
          <p:cNvSpPr>
            <a:spLocks noChangeArrowheads="1"/>
          </p:cNvSpPr>
          <p:nvPr/>
        </p:nvSpPr>
        <p:spPr bwMode="auto">
          <a:xfrm>
            <a:off x="6299200" y="-126997"/>
            <a:ext cx="1460500" cy="472017"/>
          </a:xfrm>
          <a:prstGeom prst="rect">
            <a:avLst/>
          </a:prstGeom>
          <a:noFill/>
          <a:ln w="9525">
            <a:noFill/>
            <a:miter lim="800000"/>
            <a:headEnd/>
            <a:tailEnd/>
          </a:ln>
        </p:spPr>
        <p:txBody>
          <a:bodyPr lIns="0" tIns="0" rIns="0" bIns="0" anchor="ctr"/>
          <a:lstStyle/>
          <a:p>
            <a:pPr algn="r" eaLnBrk="1" hangingPunct="1">
              <a:defRPr/>
            </a:pPr>
            <a:endParaRPr lang="en-US" sz="600">
              <a:solidFill>
                <a:srgbClr val="BDB2A4"/>
              </a:solidFill>
              <a:latin typeface="Verdana" pitchFamily="34" charset="0"/>
              <a:ea typeface="+mn-ea"/>
              <a:cs typeface="Arial" charset="0"/>
            </a:endParaRPr>
          </a:p>
        </p:txBody>
      </p:sp>
    </p:spTree>
  </p:cSld>
  <p:clrMap bg1="lt1" tx1="dk1" bg2="lt2" tx2="dk2" accent1="accent1" accent2="accent2" accent3="accent3" accent4="accent4" accent5="accent5" accent6="accent6" hlink="hlink" folHlink="folHlink"/>
  <p:sldLayoutIdLst>
    <p:sldLayoutId id="2147484751" r:id="rId1"/>
    <p:sldLayoutId id="2147484752" r:id="rId2"/>
    <p:sldLayoutId id="2147484753" r:id="rId3"/>
    <p:sldLayoutId id="2147484754" r:id="rId4"/>
    <p:sldLayoutId id="2147484755" r:id="rId5"/>
    <p:sldLayoutId id="2147484756" r:id="rId6"/>
  </p:sldLayoutIdLst>
  <p:timing>
    <p:tnLst>
      <p:par>
        <p:cTn id="1" dur="indefinite" restart="never" nodeType="tmRoot"/>
      </p:par>
    </p:tnLst>
  </p:timing>
  <p:hf hdr="0" ftr="0" dt="0"/>
  <p:txStyles>
    <p:titleStyle>
      <a:lvl1pPr algn="l" rtl="0" eaLnBrk="0" fontAlgn="base" hangingPunct="0">
        <a:lnSpc>
          <a:spcPct val="90000"/>
        </a:lnSpc>
        <a:spcBef>
          <a:spcPct val="0"/>
        </a:spcBef>
        <a:spcAft>
          <a:spcPct val="0"/>
        </a:spcAft>
        <a:defRPr sz="2400">
          <a:solidFill>
            <a:schemeClr val="tx1"/>
          </a:solidFill>
          <a:latin typeface="+mj-lt"/>
          <a:ea typeface="+mj-ea"/>
          <a:cs typeface="+mj-cs"/>
        </a:defRPr>
      </a:lvl1pPr>
      <a:lvl2pPr algn="l" rtl="0" eaLnBrk="0" fontAlgn="base" hangingPunct="0">
        <a:lnSpc>
          <a:spcPct val="90000"/>
        </a:lnSpc>
        <a:spcBef>
          <a:spcPct val="0"/>
        </a:spcBef>
        <a:spcAft>
          <a:spcPct val="0"/>
        </a:spcAft>
        <a:defRPr sz="2400">
          <a:solidFill>
            <a:schemeClr val="tx1"/>
          </a:solidFill>
          <a:latin typeface="Verdana" pitchFamily="34" charset="0"/>
        </a:defRPr>
      </a:lvl2pPr>
      <a:lvl3pPr algn="l" rtl="0" eaLnBrk="0" fontAlgn="base" hangingPunct="0">
        <a:lnSpc>
          <a:spcPct val="90000"/>
        </a:lnSpc>
        <a:spcBef>
          <a:spcPct val="0"/>
        </a:spcBef>
        <a:spcAft>
          <a:spcPct val="0"/>
        </a:spcAft>
        <a:defRPr sz="2400">
          <a:solidFill>
            <a:schemeClr val="tx1"/>
          </a:solidFill>
          <a:latin typeface="Verdana" pitchFamily="34" charset="0"/>
        </a:defRPr>
      </a:lvl3pPr>
      <a:lvl4pPr algn="l" rtl="0" eaLnBrk="0" fontAlgn="base" hangingPunct="0">
        <a:lnSpc>
          <a:spcPct val="90000"/>
        </a:lnSpc>
        <a:spcBef>
          <a:spcPct val="0"/>
        </a:spcBef>
        <a:spcAft>
          <a:spcPct val="0"/>
        </a:spcAft>
        <a:defRPr sz="2400">
          <a:solidFill>
            <a:schemeClr val="tx1"/>
          </a:solidFill>
          <a:latin typeface="Verdana" pitchFamily="34" charset="0"/>
        </a:defRPr>
      </a:lvl4pPr>
      <a:lvl5pPr algn="l" rtl="0" eaLnBrk="0" fontAlgn="base" hangingPunct="0">
        <a:lnSpc>
          <a:spcPct val="90000"/>
        </a:lnSpc>
        <a:spcBef>
          <a:spcPct val="0"/>
        </a:spcBef>
        <a:spcAft>
          <a:spcPct val="0"/>
        </a:spcAft>
        <a:defRPr sz="2400">
          <a:solidFill>
            <a:schemeClr val="tx1"/>
          </a:solidFill>
          <a:latin typeface="Verdana" pitchFamily="34" charset="0"/>
        </a:defRPr>
      </a:lvl5pPr>
      <a:lvl6pPr marL="342900" algn="l" rtl="0" fontAlgn="base">
        <a:lnSpc>
          <a:spcPct val="90000"/>
        </a:lnSpc>
        <a:spcBef>
          <a:spcPct val="0"/>
        </a:spcBef>
        <a:spcAft>
          <a:spcPct val="0"/>
        </a:spcAft>
        <a:defRPr sz="2400">
          <a:solidFill>
            <a:schemeClr val="tx1"/>
          </a:solidFill>
          <a:latin typeface="Verdana" pitchFamily="34" charset="0"/>
        </a:defRPr>
      </a:lvl6pPr>
      <a:lvl7pPr marL="685800" algn="l" rtl="0" fontAlgn="base">
        <a:lnSpc>
          <a:spcPct val="90000"/>
        </a:lnSpc>
        <a:spcBef>
          <a:spcPct val="0"/>
        </a:spcBef>
        <a:spcAft>
          <a:spcPct val="0"/>
        </a:spcAft>
        <a:defRPr sz="2400">
          <a:solidFill>
            <a:schemeClr val="tx1"/>
          </a:solidFill>
          <a:latin typeface="Verdana" pitchFamily="34" charset="0"/>
        </a:defRPr>
      </a:lvl7pPr>
      <a:lvl8pPr marL="1028700" algn="l" rtl="0" fontAlgn="base">
        <a:lnSpc>
          <a:spcPct val="90000"/>
        </a:lnSpc>
        <a:spcBef>
          <a:spcPct val="0"/>
        </a:spcBef>
        <a:spcAft>
          <a:spcPct val="0"/>
        </a:spcAft>
        <a:defRPr sz="2400">
          <a:solidFill>
            <a:schemeClr val="tx1"/>
          </a:solidFill>
          <a:latin typeface="Verdana" pitchFamily="34" charset="0"/>
        </a:defRPr>
      </a:lvl8pPr>
      <a:lvl9pPr marL="1371600" algn="l" rtl="0" fontAlgn="base">
        <a:lnSpc>
          <a:spcPct val="90000"/>
        </a:lnSpc>
        <a:spcBef>
          <a:spcPct val="0"/>
        </a:spcBef>
        <a:spcAft>
          <a:spcPct val="0"/>
        </a:spcAft>
        <a:defRPr sz="2400">
          <a:solidFill>
            <a:schemeClr val="tx1"/>
          </a:solidFill>
          <a:latin typeface="Verdana" pitchFamily="34" charset="0"/>
        </a:defRPr>
      </a:lvl9pPr>
    </p:titleStyle>
    <p:bodyStyle>
      <a:lvl1pPr marL="444500" indent="-444500" algn="l" rtl="0" eaLnBrk="0" fontAlgn="base" hangingPunct="0">
        <a:spcBef>
          <a:spcPct val="20000"/>
        </a:spcBef>
        <a:spcAft>
          <a:spcPct val="0"/>
        </a:spcAft>
        <a:buClr>
          <a:srgbClr val="880038"/>
        </a:buClr>
        <a:buChar char="•"/>
        <a:defRPr sz="2000">
          <a:solidFill>
            <a:srgbClr val="001965"/>
          </a:solidFill>
          <a:latin typeface="+mn-lt"/>
          <a:ea typeface="+mn-ea"/>
          <a:cs typeface="+mn-cs"/>
        </a:defRPr>
      </a:lvl1pPr>
      <a:lvl2pPr marL="742950" indent="-285750" algn="l" rtl="0" eaLnBrk="0" fontAlgn="base" hangingPunct="0">
        <a:spcBef>
          <a:spcPct val="20000"/>
        </a:spcBef>
        <a:spcAft>
          <a:spcPct val="0"/>
        </a:spcAft>
        <a:buClr>
          <a:srgbClr val="001965"/>
        </a:buClr>
        <a:buChar char="•"/>
        <a:defRPr sz="2800">
          <a:solidFill>
            <a:srgbClr val="001965"/>
          </a:solidFill>
          <a:latin typeface="+mn-lt"/>
        </a:defRPr>
      </a:lvl2pPr>
      <a:lvl3pPr marL="1143000" indent="-228600" algn="l" rtl="0" eaLnBrk="0" fontAlgn="base" hangingPunct="0">
        <a:spcBef>
          <a:spcPct val="20000"/>
        </a:spcBef>
        <a:spcAft>
          <a:spcPct val="0"/>
        </a:spcAft>
        <a:buClr>
          <a:srgbClr val="00B7FF"/>
        </a:buClr>
        <a:buChar char="•"/>
        <a:defRPr sz="1600">
          <a:solidFill>
            <a:srgbClr val="001965"/>
          </a:solidFill>
          <a:latin typeface="+mn-lt"/>
        </a:defRPr>
      </a:lvl3pPr>
      <a:lvl4pPr marL="1600200" indent="-228600" algn="l" rtl="0" eaLnBrk="0" fontAlgn="base" hangingPunct="0">
        <a:spcBef>
          <a:spcPct val="20000"/>
        </a:spcBef>
        <a:spcAft>
          <a:spcPct val="0"/>
        </a:spcAft>
        <a:buClr>
          <a:srgbClr val="8DA2CC"/>
        </a:buClr>
        <a:buChar char="•"/>
        <a:defRPr sz="1400">
          <a:solidFill>
            <a:srgbClr val="001965"/>
          </a:solidFill>
          <a:latin typeface="+mn-lt"/>
        </a:defRPr>
      </a:lvl4pPr>
      <a:lvl5pPr marL="2057400" indent="-228600" algn="l" rtl="0" eaLnBrk="0" fontAlgn="base" hangingPunct="0">
        <a:spcBef>
          <a:spcPct val="20000"/>
        </a:spcBef>
        <a:spcAft>
          <a:spcPct val="0"/>
        </a:spcAft>
        <a:buClr>
          <a:srgbClr val="ECCCDA"/>
        </a:buClr>
        <a:buChar char="•"/>
        <a:defRPr sz="1200">
          <a:solidFill>
            <a:srgbClr val="001965"/>
          </a:solidFill>
          <a:latin typeface="+mn-lt"/>
        </a:defRPr>
      </a:lvl5pPr>
      <a:lvl6pPr marL="1885950" indent="-171450" algn="l" rtl="0" fontAlgn="base">
        <a:spcBef>
          <a:spcPct val="20000"/>
        </a:spcBef>
        <a:spcAft>
          <a:spcPct val="0"/>
        </a:spcAft>
        <a:buClr>
          <a:srgbClr val="ECCCDA"/>
        </a:buClr>
        <a:buChar char="•"/>
        <a:defRPr sz="1100">
          <a:solidFill>
            <a:srgbClr val="001965"/>
          </a:solidFill>
          <a:latin typeface="+mn-lt"/>
        </a:defRPr>
      </a:lvl6pPr>
      <a:lvl7pPr marL="2228850" indent="-171450" algn="l" rtl="0" fontAlgn="base">
        <a:spcBef>
          <a:spcPct val="20000"/>
        </a:spcBef>
        <a:spcAft>
          <a:spcPct val="0"/>
        </a:spcAft>
        <a:buClr>
          <a:srgbClr val="ECCCDA"/>
        </a:buClr>
        <a:buChar char="•"/>
        <a:defRPr sz="1100">
          <a:solidFill>
            <a:srgbClr val="001965"/>
          </a:solidFill>
          <a:latin typeface="+mn-lt"/>
        </a:defRPr>
      </a:lvl7pPr>
      <a:lvl8pPr marL="2571750" indent="-171450" algn="l" rtl="0" fontAlgn="base">
        <a:spcBef>
          <a:spcPct val="20000"/>
        </a:spcBef>
        <a:spcAft>
          <a:spcPct val="0"/>
        </a:spcAft>
        <a:buClr>
          <a:srgbClr val="ECCCDA"/>
        </a:buClr>
        <a:buChar char="•"/>
        <a:defRPr sz="1100">
          <a:solidFill>
            <a:srgbClr val="001965"/>
          </a:solidFill>
          <a:latin typeface="+mn-lt"/>
        </a:defRPr>
      </a:lvl8pPr>
      <a:lvl9pPr marL="2914650" indent="-171450" algn="l" rtl="0" fontAlgn="base">
        <a:spcBef>
          <a:spcPct val="20000"/>
        </a:spcBef>
        <a:spcAft>
          <a:spcPct val="0"/>
        </a:spcAft>
        <a:buClr>
          <a:srgbClr val="ECCCDA"/>
        </a:buClr>
        <a:buChar char="•"/>
        <a:defRPr sz="1100">
          <a:solidFill>
            <a:srgbClr val="001965"/>
          </a:solidFill>
          <a:latin typeface="+mn-lt"/>
        </a:defRPr>
      </a:lvl9pPr>
    </p:bodyStyle>
    <p:otherStyle>
      <a:defPPr>
        <a:defRPr lang="en-US"/>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7" descr="Lira_Blue_KLine"/>
          <p:cNvPicPr>
            <a:picLocks noChangeAspect="1" noChangeArrowheads="1"/>
          </p:cNvPicPr>
          <p:nvPr/>
        </p:nvPicPr>
        <p:blipFill>
          <a:blip r:embed="rId8" cstate="print"/>
          <a:srcRect/>
          <a:stretch>
            <a:fillRect/>
          </a:stretch>
        </p:blipFill>
        <p:spPr bwMode="auto">
          <a:xfrm>
            <a:off x="527050" y="258233"/>
            <a:ext cx="8142288" cy="933451"/>
          </a:xfrm>
          <a:prstGeom prst="rect">
            <a:avLst/>
          </a:prstGeom>
          <a:noFill/>
          <a:ln w="9525">
            <a:noFill/>
            <a:miter lim="800000"/>
            <a:headEnd/>
            <a:tailEnd/>
          </a:ln>
        </p:spPr>
      </p:pic>
      <p:sp>
        <p:nvSpPr>
          <p:cNvPr id="1027" name="Rectangle 2"/>
          <p:cNvSpPr>
            <a:spLocks noGrp="1" noChangeArrowheads="1"/>
          </p:cNvSpPr>
          <p:nvPr>
            <p:ph type="title"/>
          </p:nvPr>
        </p:nvSpPr>
        <p:spPr bwMode="auto">
          <a:xfrm>
            <a:off x="844558" y="345032"/>
            <a:ext cx="7624763" cy="730249"/>
          </a:xfrm>
          <a:prstGeom prst="rect">
            <a:avLst/>
          </a:prstGeom>
          <a:noFill/>
          <a:ln w="9525">
            <a:noFill/>
            <a:miter lim="800000"/>
            <a:headEnd/>
            <a:tailEnd/>
          </a:ln>
        </p:spPr>
        <p:txBody>
          <a:bodyPr vert="horz" wrap="square" lIns="68580" tIns="34290" rIns="68580" bIns="34290" numCol="1" anchor="ctr" anchorCtr="0" compatLnSpc="1">
            <a:prstTxWarp prst="textNoShape">
              <a:avLst/>
            </a:prstTxWarp>
          </a:bodyPr>
          <a:lstStyle/>
          <a:p>
            <a:pPr lvl="0"/>
            <a:r>
              <a:rPr lang="en-GB" smtClean="0"/>
              <a:t>Click to edit Master title style</a:t>
            </a:r>
          </a:p>
        </p:txBody>
      </p:sp>
      <p:sp>
        <p:nvSpPr>
          <p:cNvPr id="1028" name="Rectangle 3"/>
          <p:cNvSpPr>
            <a:spLocks noGrp="1" noChangeArrowheads="1"/>
          </p:cNvSpPr>
          <p:nvPr>
            <p:ph type="body" idx="1"/>
          </p:nvPr>
        </p:nvSpPr>
        <p:spPr bwMode="auto">
          <a:xfrm>
            <a:off x="515938" y="1600214"/>
            <a:ext cx="8170862" cy="4288367"/>
          </a:xfrm>
          <a:prstGeom prst="rect">
            <a:avLst/>
          </a:prstGeom>
          <a:noFill/>
          <a:ln w="9525">
            <a:noFill/>
            <a:miter lim="800000"/>
            <a:headEnd/>
            <a:tailEnd/>
          </a:ln>
        </p:spPr>
        <p:txBody>
          <a:bodyPr vert="horz" wrap="square" lIns="68580" tIns="34290" rIns="68580" bIns="3429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42" name="Rectangle 18"/>
          <p:cNvSpPr>
            <a:spLocks noGrp="1" noChangeArrowheads="1"/>
          </p:cNvSpPr>
          <p:nvPr>
            <p:ph type="ftr" sz="quarter" idx="3"/>
          </p:nvPr>
        </p:nvSpPr>
        <p:spPr bwMode="auto">
          <a:xfrm>
            <a:off x="469900" y="-126997"/>
            <a:ext cx="5843588" cy="472017"/>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r">
              <a:defRPr sz="600">
                <a:solidFill>
                  <a:srgbClr val="BDB2A4"/>
                </a:solidFill>
                <a:cs typeface="+mn-cs"/>
              </a:defRPr>
            </a:lvl1pPr>
          </a:lstStyle>
          <a:p>
            <a:pPr eaLnBrk="1" hangingPunct="1">
              <a:defRPr/>
            </a:pPr>
            <a:endParaRPr lang="en-GB">
              <a:latin typeface="Verdana" pitchFamily="34" charset="0"/>
              <a:ea typeface="+mn-ea"/>
            </a:endParaRPr>
          </a:p>
        </p:txBody>
      </p:sp>
      <p:sp>
        <p:nvSpPr>
          <p:cNvPr id="1043" name="Rectangle 19"/>
          <p:cNvSpPr>
            <a:spLocks noGrp="1" noChangeArrowheads="1"/>
          </p:cNvSpPr>
          <p:nvPr>
            <p:ph type="sldNum" sz="quarter" idx="4"/>
          </p:nvPr>
        </p:nvSpPr>
        <p:spPr bwMode="auto">
          <a:xfrm>
            <a:off x="7761288" y="-126997"/>
            <a:ext cx="901700" cy="472017"/>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r">
              <a:defRPr sz="600">
                <a:solidFill>
                  <a:schemeClr val="hlink"/>
                </a:solidFill>
                <a:cs typeface="+mn-cs"/>
              </a:defRPr>
            </a:lvl1pPr>
          </a:lstStyle>
          <a:p>
            <a:pPr eaLnBrk="1" hangingPunct="1">
              <a:defRPr/>
            </a:pPr>
            <a:r>
              <a:rPr lang="en-GB">
                <a:solidFill>
                  <a:srgbClr val="001965"/>
                </a:solidFill>
                <a:latin typeface="Verdana" pitchFamily="34" charset="0"/>
                <a:ea typeface="+mn-ea"/>
              </a:rPr>
              <a:t>Slide No </a:t>
            </a:r>
            <a:fld id="{862F9F5F-66AC-49A7-9B8C-B58A8BC3E14A}" type="slidenum">
              <a:rPr lang="en-GB">
                <a:solidFill>
                  <a:srgbClr val="001965"/>
                </a:solidFill>
                <a:latin typeface="Verdana" pitchFamily="34" charset="0"/>
                <a:ea typeface="+mn-ea"/>
              </a:rPr>
              <a:pPr eaLnBrk="1" hangingPunct="1">
                <a:defRPr/>
              </a:pPr>
              <a:t>‹#›</a:t>
            </a:fld>
            <a:endParaRPr lang="en-GB">
              <a:solidFill>
                <a:srgbClr val="001965"/>
              </a:solidFill>
              <a:latin typeface="Verdana" pitchFamily="34" charset="0"/>
              <a:ea typeface="+mn-ea"/>
            </a:endParaRPr>
          </a:p>
        </p:txBody>
      </p:sp>
      <p:sp>
        <p:nvSpPr>
          <p:cNvPr id="1031" name="Rectangle 20"/>
          <p:cNvSpPr>
            <a:spLocks noChangeArrowheads="1"/>
          </p:cNvSpPr>
          <p:nvPr/>
        </p:nvSpPr>
        <p:spPr bwMode="auto">
          <a:xfrm>
            <a:off x="6299200" y="-126997"/>
            <a:ext cx="1460500" cy="472017"/>
          </a:xfrm>
          <a:prstGeom prst="rect">
            <a:avLst/>
          </a:prstGeom>
          <a:noFill/>
          <a:ln w="9525">
            <a:noFill/>
            <a:miter lim="800000"/>
            <a:headEnd/>
            <a:tailEnd/>
          </a:ln>
        </p:spPr>
        <p:txBody>
          <a:bodyPr lIns="0" tIns="0" rIns="0" bIns="0" anchor="ctr"/>
          <a:lstStyle/>
          <a:p>
            <a:pPr algn="r" eaLnBrk="1" hangingPunct="1">
              <a:defRPr/>
            </a:pPr>
            <a:endParaRPr lang="en-US" sz="600">
              <a:solidFill>
                <a:srgbClr val="BDB2A4"/>
              </a:solidFill>
              <a:latin typeface="Verdana" pitchFamily="34" charset="0"/>
              <a:ea typeface="+mn-ea"/>
              <a:cs typeface="Arial" charset="0"/>
            </a:endParaRPr>
          </a:p>
        </p:txBody>
      </p:sp>
    </p:spTree>
  </p:cSld>
  <p:clrMap bg1="lt1" tx1="dk1" bg2="lt2" tx2="dk2" accent1="accent1" accent2="accent2" accent3="accent3" accent4="accent4" accent5="accent5" accent6="accent6" hlink="hlink" folHlink="folHlink"/>
  <p:sldLayoutIdLst>
    <p:sldLayoutId id="2147484758" r:id="rId1"/>
    <p:sldLayoutId id="2147484759" r:id="rId2"/>
    <p:sldLayoutId id="2147484760" r:id="rId3"/>
    <p:sldLayoutId id="2147484761" r:id="rId4"/>
    <p:sldLayoutId id="2147484762" r:id="rId5"/>
    <p:sldLayoutId id="2147484763" r:id="rId6"/>
  </p:sldLayoutIdLst>
  <p:timing>
    <p:tnLst>
      <p:par>
        <p:cTn id="1" dur="indefinite" restart="never" nodeType="tmRoot"/>
      </p:par>
    </p:tnLst>
  </p:timing>
  <p:hf hdr="0" ftr="0" dt="0"/>
  <p:txStyles>
    <p:titleStyle>
      <a:lvl1pPr algn="l" rtl="0" eaLnBrk="0" fontAlgn="base" hangingPunct="0">
        <a:lnSpc>
          <a:spcPct val="90000"/>
        </a:lnSpc>
        <a:spcBef>
          <a:spcPct val="0"/>
        </a:spcBef>
        <a:spcAft>
          <a:spcPct val="0"/>
        </a:spcAft>
        <a:defRPr sz="2400">
          <a:solidFill>
            <a:schemeClr val="tx1"/>
          </a:solidFill>
          <a:latin typeface="+mj-lt"/>
          <a:ea typeface="+mj-ea"/>
          <a:cs typeface="+mj-cs"/>
        </a:defRPr>
      </a:lvl1pPr>
      <a:lvl2pPr algn="l" rtl="0" eaLnBrk="0" fontAlgn="base" hangingPunct="0">
        <a:lnSpc>
          <a:spcPct val="90000"/>
        </a:lnSpc>
        <a:spcBef>
          <a:spcPct val="0"/>
        </a:spcBef>
        <a:spcAft>
          <a:spcPct val="0"/>
        </a:spcAft>
        <a:defRPr sz="2400">
          <a:solidFill>
            <a:schemeClr val="tx1"/>
          </a:solidFill>
          <a:latin typeface="Verdana" pitchFamily="34" charset="0"/>
        </a:defRPr>
      </a:lvl2pPr>
      <a:lvl3pPr algn="l" rtl="0" eaLnBrk="0" fontAlgn="base" hangingPunct="0">
        <a:lnSpc>
          <a:spcPct val="90000"/>
        </a:lnSpc>
        <a:spcBef>
          <a:spcPct val="0"/>
        </a:spcBef>
        <a:spcAft>
          <a:spcPct val="0"/>
        </a:spcAft>
        <a:defRPr sz="2400">
          <a:solidFill>
            <a:schemeClr val="tx1"/>
          </a:solidFill>
          <a:latin typeface="Verdana" pitchFamily="34" charset="0"/>
        </a:defRPr>
      </a:lvl3pPr>
      <a:lvl4pPr algn="l" rtl="0" eaLnBrk="0" fontAlgn="base" hangingPunct="0">
        <a:lnSpc>
          <a:spcPct val="90000"/>
        </a:lnSpc>
        <a:spcBef>
          <a:spcPct val="0"/>
        </a:spcBef>
        <a:spcAft>
          <a:spcPct val="0"/>
        </a:spcAft>
        <a:defRPr sz="2400">
          <a:solidFill>
            <a:schemeClr val="tx1"/>
          </a:solidFill>
          <a:latin typeface="Verdana" pitchFamily="34" charset="0"/>
        </a:defRPr>
      </a:lvl4pPr>
      <a:lvl5pPr algn="l" rtl="0" eaLnBrk="0" fontAlgn="base" hangingPunct="0">
        <a:lnSpc>
          <a:spcPct val="90000"/>
        </a:lnSpc>
        <a:spcBef>
          <a:spcPct val="0"/>
        </a:spcBef>
        <a:spcAft>
          <a:spcPct val="0"/>
        </a:spcAft>
        <a:defRPr sz="2400">
          <a:solidFill>
            <a:schemeClr val="tx1"/>
          </a:solidFill>
          <a:latin typeface="Verdana" pitchFamily="34" charset="0"/>
        </a:defRPr>
      </a:lvl5pPr>
      <a:lvl6pPr marL="342900" algn="l" rtl="0" fontAlgn="base">
        <a:lnSpc>
          <a:spcPct val="90000"/>
        </a:lnSpc>
        <a:spcBef>
          <a:spcPct val="0"/>
        </a:spcBef>
        <a:spcAft>
          <a:spcPct val="0"/>
        </a:spcAft>
        <a:defRPr sz="2400">
          <a:solidFill>
            <a:schemeClr val="tx1"/>
          </a:solidFill>
          <a:latin typeface="Verdana" pitchFamily="34" charset="0"/>
        </a:defRPr>
      </a:lvl6pPr>
      <a:lvl7pPr marL="685800" algn="l" rtl="0" fontAlgn="base">
        <a:lnSpc>
          <a:spcPct val="90000"/>
        </a:lnSpc>
        <a:spcBef>
          <a:spcPct val="0"/>
        </a:spcBef>
        <a:spcAft>
          <a:spcPct val="0"/>
        </a:spcAft>
        <a:defRPr sz="2400">
          <a:solidFill>
            <a:schemeClr val="tx1"/>
          </a:solidFill>
          <a:latin typeface="Verdana" pitchFamily="34" charset="0"/>
        </a:defRPr>
      </a:lvl7pPr>
      <a:lvl8pPr marL="1028700" algn="l" rtl="0" fontAlgn="base">
        <a:lnSpc>
          <a:spcPct val="90000"/>
        </a:lnSpc>
        <a:spcBef>
          <a:spcPct val="0"/>
        </a:spcBef>
        <a:spcAft>
          <a:spcPct val="0"/>
        </a:spcAft>
        <a:defRPr sz="2400">
          <a:solidFill>
            <a:schemeClr val="tx1"/>
          </a:solidFill>
          <a:latin typeface="Verdana" pitchFamily="34" charset="0"/>
        </a:defRPr>
      </a:lvl8pPr>
      <a:lvl9pPr marL="1371600" algn="l" rtl="0" fontAlgn="base">
        <a:lnSpc>
          <a:spcPct val="90000"/>
        </a:lnSpc>
        <a:spcBef>
          <a:spcPct val="0"/>
        </a:spcBef>
        <a:spcAft>
          <a:spcPct val="0"/>
        </a:spcAft>
        <a:defRPr sz="2400">
          <a:solidFill>
            <a:schemeClr val="tx1"/>
          </a:solidFill>
          <a:latin typeface="Verdana" pitchFamily="34" charset="0"/>
        </a:defRPr>
      </a:lvl9pPr>
    </p:titleStyle>
    <p:bodyStyle>
      <a:lvl1pPr marL="444500" indent="-444500" algn="l" rtl="0" eaLnBrk="0" fontAlgn="base" hangingPunct="0">
        <a:spcBef>
          <a:spcPct val="20000"/>
        </a:spcBef>
        <a:spcAft>
          <a:spcPct val="0"/>
        </a:spcAft>
        <a:buClr>
          <a:srgbClr val="880038"/>
        </a:buClr>
        <a:buChar char="•"/>
        <a:defRPr sz="2000">
          <a:solidFill>
            <a:srgbClr val="001965"/>
          </a:solidFill>
          <a:latin typeface="+mn-lt"/>
          <a:ea typeface="+mn-ea"/>
          <a:cs typeface="+mn-cs"/>
        </a:defRPr>
      </a:lvl1pPr>
      <a:lvl2pPr marL="742950" indent="-285750" algn="l" rtl="0" eaLnBrk="0" fontAlgn="base" hangingPunct="0">
        <a:spcBef>
          <a:spcPct val="20000"/>
        </a:spcBef>
        <a:spcAft>
          <a:spcPct val="0"/>
        </a:spcAft>
        <a:buClr>
          <a:srgbClr val="001965"/>
        </a:buClr>
        <a:buChar char="•"/>
        <a:defRPr sz="2800">
          <a:solidFill>
            <a:srgbClr val="001965"/>
          </a:solidFill>
          <a:latin typeface="+mn-lt"/>
        </a:defRPr>
      </a:lvl2pPr>
      <a:lvl3pPr marL="1143000" indent="-228600" algn="l" rtl="0" eaLnBrk="0" fontAlgn="base" hangingPunct="0">
        <a:spcBef>
          <a:spcPct val="20000"/>
        </a:spcBef>
        <a:spcAft>
          <a:spcPct val="0"/>
        </a:spcAft>
        <a:buClr>
          <a:srgbClr val="00B7FF"/>
        </a:buClr>
        <a:buChar char="•"/>
        <a:defRPr sz="1600">
          <a:solidFill>
            <a:srgbClr val="001965"/>
          </a:solidFill>
          <a:latin typeface="+mn-lt"/>
        </a:defRPr>
      </a:lvl3pPr>
      <a:lvl4pPr marL="1600200" indent="-228600" algn="l" rtl="0" eaLnBrk="0" fontAlgn="base" hangingPunct="0">
        <a:spcBef>
          <a:spcPct val="20000"/>
        </a:spcBef>
        <a:spcAft>
          <a:spcPct val="0"/>
        </a:spcAft>
        <a:buClr>
          <a:srgbClr val="8DA2CC"/>
        </a:buClr>
        <a:buChar char="•"/>
        <a:defRPr sz="1400">
          <a:solidFill>
            <a:srgbClr val="001965"/>
          </a:solidFill>
          <a:latin typeface="+mn-lt"/>
        </a:defRPr>
      </a:lvl4pPr>
      <a:lvl5pPr marL="2057400" indent="-228600" algn="l" rtl="0" eaLnBrk="0" fontAlgn="base" hangingPunct="0">
        <a:spcBef>
          <a:spcPct val="20000"/>
        </a:spcBef>
        <a:spcAft>
          <a:spcPct val="0"/>
        </a:spcAft>
        <a:buClr>
          <a:srgbClr val="ECCCDA"/>
        </a:buClr>
        <a:buChar char="•"/>
        <a:defRPr sz="1200">
          <a:solidFill>
            <a:srgbClr val="001965"/>
          </a:solidFill>
          <a:latin typeface="+mn-lt"/>
        </a:defRPr>
      </a:lvl5pPr>
      <a:lvl6pPr marL="1885950" indent="-171450" algn="l" rtl="0" fontAlgn="base">
        <a:spcBef>
          <a:spcPct val="20000"/>
        </a:spcBef>
        <a:spcAft>
          <a:spcPct val="0"/>
        </a:spcAft>
        <a:buClr>
          <a:srgbClr val="ECCCDA"/>
        </a:buClr>
        <a:buChar char="•"/>
        <a:defRPr sz="1100">
          <a:solidFill>
            <a:srgbClr val="001965"/>
          </a:solidFill>
          <a:latin typeface="+mn-lt"/>
        </a:defRPr>
      </a:lvl6pPr>
      <a:lvl7pPr marL="2228850" indent="-171450" algn="l" rtl="0" fontAlgn="base">
        <a:spcBef>
          <a:spcPct val="20000"/>
        </a:spcBef>
        <a:spcAft>
          <a:spcPct val="0"/>
        </a:spcAft>
        <a:buClr>
          <a:srgbClr val="ECCCDA"/>
        </a:buClr>
        <a:buChar char="•"/>
        <a:defRPr sz="1100">
          <a:solidFill>
            <a:srgbClr val="001965"/>
          </a:solidFill>
          <a:latin typeface="+mn-lt"/>
        </a:defRPr>
      </a:lvl7pPr>
      <a:lvl8pPr marL="2571750" indent="-171450" algn="l" rtl="0" fontAlgn="base">
        <a:spcBef>
          <a:spcPct val="20000"/>
        </a:spcBef>
        <a:spcAft>
          <a:spcPct val="0"/>
        </a:spcAft>
        <a:buClr>
          <a:srgbClr val="ECCCDA"/>
        </a:buClr>
        <a:buChar char="•"/>
        <a:defRPr sz="1100">
          <a:solidFill>
            <a:srgbClr val="001965"/>
          </a:solidFill>
          <a:latin typeface="+mn-lt"/>
        </a:defRPr>
      </a:lvl8pPr>
      <a:lvl9pPr marL="2914650" indent="-171450" algn="l" rtl="0" fontAlgn="base">
        <a:spcBef>
          <a:spcPct val="20000"/>
        </a:spcBef>
        <a:spcAft>
          <a:spcPct val="0"/>
        </a:spcAft>
        <a:buClr>
          <a:srgbClr val="ECCCDA"/>
        </a:buClr>
        <a:buChar char="•"/>
        <a:defRPr sz="1100">
          <a:solidFill>
            <a:srgbClr val="001965"/>
          </a:solidFill>
          <a:latin typeface="+mn-lt"/>
        </a:defRPr>
      </a:lvl9pPr>
    </p:bodyStyle>
    <p:otherStyle>
      <a:defPPr>
        <a:defRPr lang="en-US"/>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7" descr="Lira_Blue_KLine"/>
          <p:cNvPicPr>
            <a:picLocks noChangeAspect="1" noChangeArrowheads="1"/>
          </p:cNvPicPr>
          <p:nvPr/>
        </p:nvPicPr>
        <p:blipFill>
          <a:blip r:embed="rId8" cstate="print"/>
          <a:srcRect/>
          <a:stretch>
            <a:fillRect/>
          </a:stretch>
        </p:blipFill>
        <p:spPr bwMode="auto">
          <a:xfrm>
            <a:off x="527050" y="258233"/>
            <a:ext cx="8142288" cy="933451"/>
          </a:xfrm>
          <a:prstGeom prst="rect">
            <a:avLst/>
          </a:prstGeom>
          <a:noFill/>
          <a:ln w="9525">
            <a:noFill/>
            <a:miter lim="800000"/>
            <a:headEnd/>
            <a:tailEnd/>
          </a:ln>
        </p:spPr>
      </p:pic>
      <p:sp>
        <p:nvSpPr>
          <p:cNvPr id="1027" name="Rectangle 2"/>
          <p:cNvSpPr>
            <a:spLocks noGrp="1" noChangeArrowheads="1"/>
          </p:cNvSpPr>
          <p:nvPr>
            <p:ph type="title"/>
          </p:nvPr>
        </p:nvSpPr>
        <p:spPr bwMode="auto">
          <a:xfrm>
            <a:off x="844558" y="345026"/>
            <a:ext cx="7624763" cy="730249"/>
          </a:xfrm>
          <a:prstGeom prst="rect">
            <a:avLst/>
          </a:prstGeom>
          <a:noFill/>
          <a:ln w="9525">
            <a:noFill/>
            <a:miter lim="800000"/>
            <a:headEnd/>
            <a:tailEnd/>
          </a:ln>
        </p:spPr>
        <p:txBody>
          <a:bodyPr vert="horz" wrap="square" lIns="68580" tIns="34290" rIns="68580" bIns="34290" numCol="1" anchor="ctr" anchorCtr="0" compatLnSpc="1">
            <a:prstTxWarp prst="textNoShape">
              <a:avLst/>
            </a:prstTxWarp>
          </a:bodyPr>
          <a:lstStyle/>
          <a:p>
            <a:pPr lvl="0"/>
            <a:r>
              <a:rPr lang="en-GB" smtClean="0"/>
              <a:t>Click to edit Master title style</a:t>
            </a:r>
          </a:p>
        </p:txBody>
      </p:sp>
      <p:sp>
        <p:nvSpPr>
          <p:cNvPr id="1028" name="Rectangle 3"/>
          <p:cNvSpPr>
            <a:spLocks noGrp="1" noChangeArrowheads="1"/>
          </p:cNvSpPr>
          <p:nvPr>
            <p:ph type="body" idx="1"/>
          </p:nvPr>
        </p:nvSpPr>
        <p:spPr bwMode="auto">
          <a:xfrm>
            <a:off x="515938" y="1600209"/>
            <a:ext cx="8170862" cy="4288367"/>
          </a:xfrm>
          <a:prstGeom prst="rect">
            <a:avLst/>
          </a:prstGeom>
          <a:noFill/>
          <a:ln w="9525">
            <a:noFill/>
            <a:miter lim="800000"/>
            <a:headEnd/>
            <a:tailEnd/>
          </a:ln>
        </p:spPr>
        <p:txBody>
          <a:bodyPr vert="horz" wrap="square" lIns="68580" tIns="34290" rIns="68580" bIns="3429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42" name="Rectangle 18"/>
          <p:cNvSpPr>
            <a:spLocks noGrp="1" noChangeArrowheads="1"/>
          </p:cNvSpPr>
          <p:nvPr>
            <p:ph type="ftr" sz="quarter" idx="3"/>
          </p:nvPr>
        </p:nvSpPr>
        <p:spPr bwMode="auto">
          <a:xfrm>
            <a:off x="469900" y="-126997"/>
            <a:ext cx="5843588" cy="472017"/>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r">
              <a:defRPr sz="600">
                <a:solidFill>
                  <a:srgbClr val="BDB2A4"/>
                </a:solidFill>
                <a:cs typeface="+mn-cs"/>
              </a:defRPr>
            </a:lvl1pPr>
          </a:lstStyle>
          <a:p>
            <a:pPr eaLnBrk="1" hangingPunct="1">
              <a:defRPr/>
            </a:pPr>
            <a:endParaRPr lang="en-GB">
              <a:latin typeface="Verdana" pitchFamily="34" charset="0"/>
              <a:ea typeface="+mn-ea"/>
            </a:endParaRPr>
          </a:p>
        </p:txBody>
      </p:sp>
      <p:sp>
        <p:nvSpPr>
          <p:cNvPr id="1043" name="Rectangle 19"/>
          <p:cNvSpPr>
            <a:spLocks noGrp="1" noChangeArrowheads="1"/>
          </p:cNvSpPr>
          <p:nvPr>
            <p:ph type="sldNum" sz="quarter" idx="4"/>
          </p:nvPr>
        </p:nvSpPr>
        <p:spPr bwMode="auto">
          <a:xfrm>
            <a:off x="7761288" y="-126997"/>
            <a:ext cx="901700" cy="472017"/>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r">
              <a:defRPr sz="600">
                <a:solidFill>
                  <a:schemeClr val="hlink"/>
                </a:solidFill>
                <a:cs typeface="+mn-cs"/>
              </a:defRPr>
            </a:lvl1pPr>
          </a:lstStyle>
          <a:p>
            <a:pPr eaLnBrk="1" hangingPunct="1">
              <a:defRPr/>
            </a:pPr>
            <a:r>
              <a:rPr lang="en-GB">
                <a:solidFill>
                  <a:srgbClr val="001965"/>
                </a:solidFill>
                <a:latin typeface="Verdana" pitchFamily="34" charset="0"/>
                <a:ea typeface="+mn-ea"/>
              </a:rPr>
              <a:t>Slide No </a:t>
            </a:r>
            <a:fld id="{862F9F5F-66AC-49A7-9B8C-B58A8BC3E14A}" type="slidenum">
              <a:rPr lang="en-GB">
                <a:solidFill>
                  <a:srgbClr val="001965"/>
                </a:solidFill>
                <a:latin typeface="Verdana" pitchFamily="34" charset="0"/>
                <a:ea typeface="+mn-ea"/>
              </a:rPr>
              <a:pPr eaLnBrk="1" hangingPunct="1">
                <a:defRPr/>
              </a:pPr>
              <a:t>‹#›</a:t>
            </a:fld>
            <a:endParaRPr lang="en-GB">
              <a:solidFill>
                <a:srgbClr val="001965"/>
              </a:solidFill>
              <a:latin typeface="Verdana" pitchFamily="34" charset="0"/>
              <a:ea typeface="+mn-ea"/>
            </a:endParaRPr>
          </a:p>
        </p:txBody>
      </p:sp>
      <p:sp>
        <p:nvSpPr>
          <p:cNvPr id="1031" name="Rectangle 20"/>
          <p:cNvSpPr>
            <a:spLocks noChangeArrowheads="1"/>
          </p:cNvSpPr>
          <p:nvPr/>
        </p:nvSpPr>
        <p:spPr bwMode="auto">
          <a:xfrm>
            <a:off x="6299200" y="-126997"/>
            <a:ext cx="1460500" cy="472017"/>
          </a:xfrm>
          <a:prstGeom prst="rect">
            <a:avLst/>
          </a:prstGeom>
          <a:noFill/>
          <a:ln w="9525">
            <a:noFill/>
            <a:miter lim="800000"/>
            <a:headEnd/>
            <a:tailEnd/>
          </a:ln>
        </p:spPr>
        <p:txBody>
          <a:bodyPr lIns="0" tIns="0" rIns="0" bIns="0" anchor="ctr"/>
          <a:lstStyle/>
          <a:p>
            <a:pPr algn="r" eaLnBrk="1" hangingPunct="1">
              <a:defRPr/>
            </a:pPr>
            <a:endParaRPr lang="en-US" sz="600">
              <a:solidFill>
                <a:srgbClr val="BDB2A4"/>
              </a:solidFill>
              <a:latin typeface="Verdana" pitchFamily="34" charset="0"/>
              <a:ea typeface="+mn-ea"/>
              <a:cs typeface="Arial" charset="0"/>
            </a:endParaRPr>
          </a:p>
        </p:txBody>
      </p:sp>
    </p:spTree>
  </p:cSld>
  <p:clrMap bg1="lt1" tx1="dk1" bg2="lt2" tx2="dk2" accent1="accent1" accent2="accent2" accent3="accent3" accent4="accent4" accent5="accent5" accent6="accent6" hlink="hlink" folHlink="folHlink"/>
  <p:sldLayoutIdLst>
    <p:sldLayoutId id="2147484765" r:id="rId1"/>
    <p:sldLayoutId id="2147484766" r:id="rId2"/>
    <p:sldLayoutId id="2147484767" r:id="rId3"/>
    <p:sldLayoutId id="2147484768" r:id="rId4"/>
    <p:sldLayoutId id="2147484769" r:id="rId5"/>
    <p:sldLayoutId id="2147484770" r:id="rId6"/>
  </p:sldLayoutIdLst>
  <p:timing>
    <p:tnLst>
      <p:par>
        <p:cTn id="1" dur="indefinite" restart="never" nodeType="tmRoot"/>
      </p:par>
    </p:tnLst>
  </p:timing>
  <p:hf hdr="0" ftr="0" dt="0"/>
  <p:txStyles>
    <p:titleStyle>
      <a:lvl1pPr algn="l" rtl="0" eaLnBrk="0" fontAlgn="base" hangingPunct="0">
        <a:lnSpc>
          <a:spcPct val="90000"/>
        </a:lnSpc>
        <a:spcBef>
          <a:spcPct val="0"/>
        </a:spcBef>
        <a:spcAft>
          <a:spcPct val="0"/>
        </a:spcAft>
        <a:defRPr sz="2400">
          <a:solidFill>
            <a:schemeClr val="tx1"/>
          </a:solidFill>
          <a:latin typeface="+mj-lt"/>
          <a:ea typeface="+mj-ea"/>
          <a:cs typeface="+mj-cs"/>
        </a:defRPr>
      </a:lvl1pPr>
      <a:lvl2pPr algn="l" rtl="0" eaLnBrk="0" fontAlgn="base" hangingPunct="0">
        <a:lnSpc>
          <a:spcPct val="90000"/>
        </a:lnSpc>
        <a:spcBef>
          <a:spcPct val="0"/>
        </a:spcBef>
        <a:spcAft>
          <a:spcPct val="0"/>
        </a:spcAft>
        <a:defRPr sz="2400">
          <a:solidFill>
            <a:schemeClr val="tx1"/>
          </a:solidFill>
          <a:latin typeface="Verdana" pitchFamily="34" charset="0"/>
        </a:defRPr>
      </a:lvl2pPr>
      <a:lvl3pPr algn="l" rtl="0" eaLnBrk="0" fontAlgn="base" hangingPunct="0">
        <a:lnSpc>
          <a:spcPct val="90000"/>
        </a:lnSpc>
        <a:spcBef>
          <a:spcPct val="0"/>
        </a:spcBef>
        <a:spcAft>
          <a:spcPct val="0"/>
        </a:spcAft>
        <a:defRPr sz="2400">
          <a:solidFill>
            <a:schemeClr val="tx1"/>
          </a:solidFill>
          <a:latin typeface="Verdana" pitchFamily="34" charset="0"/>
        </a:defRPr>
      </a:lvl3pPr>
      <a:lvl4pPr algn="l" rtl="0" eaLnBrk="0" fontAlgn="base" hangingPunct="0">
        <a:lnSpc>
          <a:spcPct val="90000"/>
        </a:lnSpc>
        <a:spcBef>
          <a:spcPct val="0"/>
        </a:spcBef>
        <a:spcAft>
          <a:spcPct val="0"/>
        </a:spcAft>
        <a:defRPr sz="2400">
          <a:solidFill>
            <a:schemeClr val="tx1"/>
          </a:solidFill>
          <a:latin typeface="Verdana" pitchFamily="34" charset="0"/>
        </a:defRPr>
      </a:lvl4pPr>
      <a:lvl5pPr algn="l" rtl="0" eaLnBrk="0" fontAlgn="base" hangingPunct="0">
        <a:lnSpc>
          <a:spcPct val="90000"/>
        </a:lnSpc>
        <a:spcBef>
          <a:spcPct val="0"/>
        </a:spcBef>
        <a:spcAft>
          <a:spcPct val="0"/>
        </a:spcAft>
        <a:defRPr sz="2400">
          <a:solidFill>
            <a:schemeClr val="tx1"/>
          </a:solidFill>
          <a:latin typeface="Verdana" pitchFamily="34" charset="0"/>
        </a:defRPr>
      </a:lvl5pPr>
      <a:lvl6pPr marL="342900" algn="l" rtl="0" fontAlgn="base">
        <a:lnSpc>
          <a:spcPct val="90000"/>
        </a:lnSpc>
        <a:spcBef>
          <a:spcPct val="0"/>
        </a:spcBef>
        <a:spcAft>
          <a:spcPct val="0"/>
        </a:spcAft>
        <a:defRPr sz="2400">
          <a:solidFill>
            <a:schemeClr val="tx1"/>
          </a:solidFill>
          <a:latin typeface="Verdana" pitchFamily="34" charset="0"/>
        </a:defRPr>
      </a:lvl6pPr>
      <a:lvl7pPr marL="685800" algn="l" rtl="0" fontAlgn="base">
        <a:lnSpc>
          <a:spcPct val="90000"/>
        </a:lnSpc>
        <a:spcBef>
          <a:spcPct val="0"/>
        </a:spcBef>
        <a:spcAft>
          <a:spcPct val="0"/>
        </a:spcAft>
        <a:defRPr sz="2400">
          <a:solidFill>
            <a:schemeClr val="tx1"/>
          </a:solidFill>
          <a:latin typeface="Verdana" pitchFamily="34" charset="0"/>
        </a:defRPr>
      </a:lvl7pPr>
      <a:lvl8pPr marL="1028700" algn="l" rtl="0" fontAlgn="base">
        <a:lnSpc>
          <a:spcPct val="90000"/>
        </a:lnSpc>
        <a:spcBef>
          <a:spcPct val="0"/>
        </a:spcBef>
        <a:spcAft>
          <a:spcPct val="0"/>
        </a:spcAft>
        <a:defRPr sz="2400">
          <a:solidFill>
            <a:schemeClr val="tx1"/>
          </a:solidFill>
          <a:latin typeface="Verdana" pitchFamily="34" charset="0"/>
        </a:defRPr>
      </a:lvl8pPr>
      <a:lvl9pPr marL="1371600" algn="l" rtl="0" fontAlgn="base">
        <a:lnSpc>
          <a:spcPct val="90000"/>
        </a:lnSpc>
        <a:spcBef>
          <a:spcPct val="0"/>
        </a:spcBef>
        <a:spcAft>
          <a:spcPct val="0"/>
        </a:spcAft>
        <a:defRPr sz="2400">
          <a:solidFill>
            <a:schemeClr val="tx1"/>
          </a:solidFill>
          <a:latin typeface="Verdana" pitchFamily="34" charset="0"/>
        </a:defRPr>
      </a:lvl9pPr>
    </p:titleStyle>
    <p:bodyStyle>
      <a:lvl1pPr marL="444500" indent="-444500" algn="l" rtl="0" eaLnBrk="0" fontAlgn="base" hangingPunct="0">
        <a:spcBef>
          <a:spcPct val="20000"/>
        </a:spcBef>
        <a:spcAft>
          <a:spcPct val="0"/>
        </a:spcAft>
        <a:buClr>
          <a:srgbClr val="880038"/>
        </a:buClr>
        <a:buChar char="•"/>
        <a:defRPr sz="2000">
          <a:solidFill>
            <a:srgbClr val="001965"/>
          </a:solidFill>
          <a:latin typeface="+mn-lt"/>
          <a:ea typeface="+mn-ea"/>
          <a:cs typeface="+mn-cs"/>
        </a:defRPr>
      </a:lvl1pPr>
      <a:lvl2pPr marL="742950" indent="-285750" algn="l" rtl="0" eaLnBrk="0" fontAlgn="base" hangingPunct="0">
        <a:spcBef>
          <a:spcPct val="20000"/>
        </a:spcBef>
        <a:spcAft>
          <a:spcPct val="0"/>
        </a:spcAft>
        <a:buClr>
          <a:srgbClr val="001965"/>
        </a:buClr>
        <a:buChar char="•"/>
        <a:defRPr sz="2800">
          <a:solidFill>
            <a:srgbClr val="001965"/>
          </a:solidFill>
          <a:latin typeface="+mn-lt"/>
        </a:defRPr>
      </a:lvl2pPr>
      <a:lvl3pPr marL="1143000" indent="-228600" algn="l" rtl="0" eaLnBrk="0" fontAlgn="base" hangingPunct="0">
        <a:spcBef>
          <a:spcPct val="20000"/>
        </a:spcBef>
        <a:spcAft>
          <a:spcPct val="0"/>
        </a:spcAft>
        <a:buClr>
          <a:srgbClr val="00B7FF"/>
        </a:buClr>
        <a:buChar char="•"/>
        <a:defRPr sz="1600">
          <a:solidFill>
            <a:srgbClr val="001965"/>
          </a:solidFill>
          <a:latin typeface="+mn-lt"/>
        </a:defRPr>
      </a:lvl3pPr>
      <a:lvl4pPr marL="1600200" indent="-228600" algn="l" rtl="0" eaLnBrk="0" fontAlgn="base" hangingPunct="0">
        <a:spcBef>
          <a:spcPct val="20000"/>
        </a:spcBef>
        <a:spcAft>
          <a:spcPct val="0"/>
        </a:spcAft>
        <a:buClr>
          <a:srgbClr val="8DA2CC"/>
        </a:buClr>
        <a:buChar char="•"/>
        <a:defRPr sz="1400">
          <a:solidFill>
            <a:srgbClr val="001965"/>
          </a:solidFill>
          <a:latin typeface="+mn-lt"/>
        </a:defRPr>
      </a:lvl4pPr>
      <a:lvl5pPr marL="2057400" indent="-228600" algn="l" rtl="0" eaLnBrk="0" fontAlgn="base" hangingPunct="0">
        <a:spcBef>
          <a:spcPct val="20000"/>
        </a:spcBef>
        <a:spcAft>
          <a:spcPct val="0"/>
        </a:spcAft>
        <a:buClr>
          <a:srgbClr val="ECCCDA"/>
        </a:buClr>
        <a:buChar char="•"/>
        <a:defRPr sz="1200">
          <a:solidFill>
            <a:srgbClr val="001965"/>
          </a:solidFill>
          <a:latin typeface="+mn-lt"/>
        </a:defRPr>
      </a:lvl5pPr>
      <a:lvl6pPr marL="1885950" indent="-171450" algn="l" rtl="0" fontAlgn="base">
        <a:spcBef>
          <a:spcPct val="20000"/>
        </a:spcBef>
        <a:spcAft>
          <a:spcPct val="0"/>
        </a:spcAft>
        <a:buClr>
          <a:srgbClr val="ECCCDA"/>
        </a:buClr>
        <a:buChar char="•"/>
        <a:defRPr sz="1100">
          <a:solidFill>
            <a:srgbClr val="001965"/>
          </a:solidFill>
          <a:latin typeface="+mn-lt"/>
        </a:defRPr>
      </a:lvl6pPr>
      <a:lvl7pPr marL="2228850" indent="-171450" algn="l" rtl="0" fontAlgn="base">
        <a:spcBef>
          <a:spcPct val="20000"/>
        </a:spcBef>
        <a:spcAft>
          <a:spcPct val="0"/>
        </a:spcAft>
        <a:buClr>
          <a:srgbClr val="ECCCDA"/>
        </a:buClr>
        <a:buChar char="•"/>
        <a:defRPr sz="1100">
          <a:solidFill>
            <a:srgbClr val="001965"/>
          </a:solidFill>
          <a:latin typeface="+mn-lt"/>
        </a:defRPr>
      </a:lvl7pPr>
      <a:lvl8pPr marL="2571750" indent="-171450" algn="l" rtl="0" fontAlgn="base">
        <a:spcBef>
          <a:spcPct val="20000"/>
        </a:spcBef>
        <a:spcAft>
          <a:spcPct val="0"/>
        </a:spcAft>
        <a:buClr>
          <a:srgbClr val="ECCCDA"/>
        </a:buClr>
        <a:buChar char="•"/>
        <a:defRPr sz="1100">
          <a:solidFill>
            <a:srgbClr val="001965"/>
          </a:solidFill>
          <a:latin typeface="+mn-lt"/>
        </a:defRPr>
      </a:lvl8pPr>
      <a:lvl9pPr marL="2914650" indent="-171450" algn="l" rtl="0" fontAlgn="base">
        <a:spcBef>
          <a:spcPct val="20000"/>
        </a:spcBef>
        <a:spcAft>
          <a:spcPct val="0"/>
        </a:spcAft>
        <a:buClr>
          <a:srgbClr val="ECCCDA"/>
        </a:buClr>
        <a:buChar char="•"/>
        <a:defRPr sz="1100">
          <a:solidFill>
            <a:srgbClr val="001965"/>
          </a:solidFill>
          <a:latin typeface="+mn-lt"/>
        </a:defRPr>
      </a:lvl9pPr>
    </p:bodyStyle>
    <p:otherStyle>
      <a:defPPr>
        <a:defRPr lang="en-US"/>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3074" name="Espace réservé du titre 1"/>
          <p:cNvSpPr>
            <a:spLocks noGrp="1"/>
          </p:cNvSpPr>
          <p:nvPr>
            <p:ph type="title"/>
          </p:nvPr>
        </p:nvSpPr>
        <p:spPr bwMode="auto">
          <a:xfrm>
            <a:off x="457200" y="275167"/>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FR" smtClean="0"/>
              <a:t>Cliquez pour modifier le style du titre</a:t>
            </a:r>
          </a:p>
        </p:txBody>
      </p:sp>
      <p:sp>
        <p:nvSpPr>
          <p:cNvPr id="3075" name="Espace réservé du texte 2"/>
          <p:cNvSpPr>
            <a:spLocks noGrp="1"/>
          </p:cNvSpPr>
          <p:nvPr>
            <p:ph type="body" idx="1"/>
          </p:nvPr>
        </p:nvSpPr>
        <p:spPr bwMode="auto">
          <a:xfrm>
            <a:off x="457200" y="1600209"/>
            <a:ext cx="8229600" cy="452543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p>
        </p:txBody>
      </p:sp>
      <p:sp>
        <p:nvSpPr>
          <p:cNvPr id="4" name="Espace réservé de la date 3"/>
          <p:cNvSpPr>
            <a:spLocks noGrp="1"/>
          </p:cNvSpPr>
          <p:nvPr>
            <p:ph type="dt" sz="half" idx="2"/>
          </p:nvPr>
        </p:nvSpPr>
        <p:spPr>
          <a:xfrm>
            <a:off x="457200" y="6356359"/>
            <a:ext cx="2133600" cy="366183"/>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Calibri"/>
                <a:cs typeface="+mn-cs"/>
              </a:defRPr>
            </a:lvl1pPr>
          </a:lstStyle>
          <a:p>
            <a:pPr eaLnBrk="1" hangingPunct="1">
              <a:defRPr/>
            </a:pPr>
            <a:fld id="{35932473-97F3-4662-A2CF-A262DD7DD63C}" type="datetimeFigureOut">
              <a:rPr lang="fr-FR">
                <a:ea typeface="+mn-ea"/>
              </a:rPr>
              <a:pPr eaLnBrk="1" hangingPunct="1">
                <a:defRPr/>
              </a:pPr>
              <a:t>23/06/2021</a:t>
            </a:fld>
            <a:endParaRPr lang="fr-FR">
              <a:ea typeface="+mn-ea"/>
            </a:endParaRPr>
          </a:p>
        </p:txBody>
      </p:sp>
      <p:sp>
        <p:nvSpPr>
          <p:cNvPr id="5" name="Espace réservé du pied de page 4"/>
          <p:cNvSpPr>
            <a:spLocks noGrp="1"/>
          </p:cNvSpPr>
          <p:nvPr>
            <p:ph type="ftr" sz="quarter" idx="3"/>
          </p:nvPr>
        </p:nvSpPr>
        <p:spPr>
          <a:xfrm>
            <a:off x="3124200" y="6356359"/>
            <a:ext cx="2895600" cy="366183"/>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Calibri"/>
                <a:cs typeface="+mn-cs"/>
              </a:defRPr>
            </a:lvl1pPr>
          </a:lstStyle>
          <a:p>
            <a:pPr eaLnBrk="1" hangingPunct="1">
              <a:defRPr/>
            </a:pPr>
            <a:endParaRPr lang="fr-FR">
              <a:ea typeface="+mn-ea"/>
            </a:endParaRPr>
          </a:p>
        </p:txBody>
      </p:sp>
      <p:sp>
        <p:nvSpPr>
          <p:cNvPr id="6" name="Espace réservé du numéro de diapositive 5"/>
          <p:cNvSpPr>
            <a:spLocks noGrp="1"/>
          </p:cNvSpPr>
          <p:nvPr>
            <p:ph type="sldNum" sz="quarter" idx="4"/>
          </p:nvPr>
        </p:nvSpPr>
        <p:spPr>
          <a:xfrm>
            <a:off x="6553200" y="6356359"/>
            <a:ext cx="2133600" cy="366183"/>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Calibri"/>
                <a:cs typeface="+mn-cs"/>
              </a:defRPr>
            </a:lvl1pPr>
          </a:lstStyle>
          <a:p>
            <a:pPr eaLnBrk="1" hangingPunct="1">
              <a:defRPr/>
            </a:pPr>
            <a:fld id="{1CD8A6A1-3CD0-4E2B-A635-94B09C0961B2}" type="slidenum">
              <a:rPr lang="fr-FR">
                <a:ea typeface="+mn-ea"/>
              </a:rPr>
              <a:pPr eaLnBrk="1" hangingPunct="1">
                <a:defRPr/>
              </a:pPr>
              <a:t>‹#›</a:t>
            </a:fld>
            <a:endParaRPr lang="fr-FR">
              <a:ea typeface="+mn-ea"/>
            </a:endParaRPr>
          </a:p>
        </p:txBody>
      </p:sp>
    </p:spTree>
  </p:cSld>
  <p:clrMap bg1="lt1" tx1="dk1" bg2="lt2" tx2="dk2" accent1="accent1" accent2="accent2" accent3="accent3" accent4="accent4" accent5="accent5" accent6="accent6" hlink="hlink" folHlink="folHlink"/>
  <p:sldLayoutIdLst>
    <p:sldLayoutId id="2147484772" r:id="rId1"/>
    <p:sldLayoutId id="2147484773" r:id="rId2"/>
    <p:sldLayoutId id="2147484774" r:id="rId3"/>
    <p:sldLayoutId id="2147484775" r:id="rId4"/>
    <p:sldLayoutId id="2147484776" r:id="rId5"/>
    <p:sldLayoutId id="2147484777" r:id="rId6"/>
    <p:sldLayoutId id="2147484778" r:id="rId7"/>
    <p:sldLayoutId id="2147484779" r:id="rId8"/>
    <p:sldLayoutId id="2147484780" r:id="rId9"/>
    <p:sldLayoutId id="2147484781" r:id="rId10"/>
    <p:sldLayoutId id="2147484782"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7" descr="Lira_Blue_KLine"/>
          <p:cNvPicPr>
            <a:picLocks noChangeAspect="1" noChangeArrowheads="1"/>
          </p:cNvPicPr>
          <p:nvPr/>
        </p:nvPicPr>
        <p:blipFill>
          <a:blip r:embed="rId8" cstate="print"/>
          <a:srcRect/>
          <a:stretch>
            <a:fillRect/>
          </a:stretch>
        </p:blipFill>
        <p:spPr bwMode="auto">
          <a:xfrm>
            <a:off x="527050" y="258233"/>
            <a:ext cx="8142288" cy="933451"/>
          </a:xfrm>
          <a:prstGeom prst="rect">
            <a:avLst/>
          </a:prstGeom>
          <a:noFill/>
          <a:ln w="9525">
            <a:noFill/>
            <a:miter lim="800000"/>
            <a:headEnd/>
            <a:tailEnd/>
          </a:ln>
        </p:spPr>
      </p:pic>
      <p:sp>
        <p:nvSpPr>
          <p:cNvPr id="1027" name="Rectangle 2"/>
          <p:cNvSpPr>
            <a:spLocks noGrp="1" noChangeArrowheads="1"/>
          </p:cNvSpPr>
          <p:nvPr>
            <p:ph type="title"/>
          </p:nvPr>
        </p:nvSpPr>
        <p:spPr bwMode="auto">
          <a:xfrm>
            <a:off x="844558" y="345040"/>
            <a:ext cx="7624763" cy="730249"/>
          </a:xfrm>
          <a:prstGeom prst="rect">
            <a:avLst/>
          </a:prstGeom>
          <a:noFill/>
          <a:ln w="9525">
            <a:noFill/>
            <a:miter lim="800000"/>
            <a:headEnd/>
            <a:tailEnd/>
          </a:ln>
        </p:spPr>
        <p:txBody>
          <a:bodyPr vert="horz" wrap="square" lIns="68580" tIns="34290" rIns="68580" bIns="34290" numCol="1" anchor="ctr" anchorCtr="0" compatLnSpc="1">
            <a:prstTxWarp prst="textNoShape">
              <a:avLst/>
            </a:prstTxWarp>
          </a:bodyPr>
          <a:lstStyle/>
          <a:p>
            <a:pPr lvl="0"/>
            <a:r>
              <a:rPr lang="en-GB" smtClean="0"/>
              <a:t>Click to edit Master title style</a:t>
            </a:r>
          </a:p>
        </p:txBody>
      </p:sp>
      <p:sp>
        <p:nvSpPr>
          <p:cNvPr id="1028" name="Rectangle 3"/>
          <p:cNvSpPr>
            <a:spLocks noGrp="1" noChangeArrowheads="1"/>
          </p:cNvSpPr>
          <p:nvPr>
            <p:ph type="body" idx="1"/>
          </p:nvPr>
        </p:nvSpPr>
        <p:spPr bwMode="auto">
          <a:xfrm>
            <a:off x="515938" y="1600222"/>
            <a:ext cx="8170862" cy="4288367"/>
          </a:xfrm>
          <a:prstGeom prst="rect">
            <a:avLst/>
          </a:prstGeom>
          <a:noFill/>
          <a:ln w="9525">
            <a:noFill/>
            <a:miter lim="800000"/>
            <a:headEnd/>
            <a:tailEnd/>
          </a:ln>
        </p:spPr>
        <p:txBody>
          <a:bodyPr vert="horz" wrap="square" lIns="68580" tIns="34290" rIns="68580" bIns="3429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42" name="Rectangle 18"/>
          <p:cNvSpPr>
            <a:spLocks noGrp="1" noChangeArrowheads="1"/>
          </p:cNvSpPr>
          <p:nvPr>
            <p:ph type="ftr" sz="quarter" idx="3"/>
          </p:nvPr>
        </p:nvSpPr>
        <p:spPr bwMode="auto">
          <a:xfrm>
            <a:off x="469900" y="-126997"/>
            <a:ext cx="5843588" cy="472017"/>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r">
              <a:defRPr sz="600">
                <a:solidFill>
                  <a:srgbClr val="BDB2A4"/>
                </a:solidFill>
                <a:cs typeface="+mn-cs"/>
              </a:defRPr>
            </a:lvl1pPr>
          </a:lstStyle>
          <a:p>
            <a:pPr eaLnBrk="1" hangingPunct="1">
              <a:defRPr/>
            </a:pPr>
            <a:endParaRPr lang="en-GB">
              <a:latin typeface="Verdana" pitchFamily="34" charset="0"/>
            </a:endParaRPr>
          </a:p>
        </p:txBody>
      </p:sp>
      <p:sp>
        <p:nvSpPr>
          <p:cNvPr id="1043" name="Rectangle 19"/>
          <p:cNvSpPr>
            <a:spLocks noGrp="1" noChangeArrowheads="1"/>
          </p:cNvSpPr>
          <p:nvPr>
            <p:ph type="sldNum" sz="quarter" idx="4"/>
          </p:nvPr>
        </p:nvSpPr>
        <p:spPr bwMode="auto">
          <a:xfrm>
            <a:off x="7761288" y="-126997"/>
            <a:ext cx="901700" cy="472017"/>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r">
              <a:defRPr sz="600">
                <a:solidFill>
                  <a:schemeClr val="hlink"/>
                </a:solidFill>
                <a:cs typeface="+mn-cs"/>
              </a:defRPr>
            </a:lvl1pPr>
          </a:lstStyle>
          <a:p>
            <a:pPr eaLnBrk="1" hangingPunct="1">
              <a:defRPr/>
            </a:pPr>
            <a:r>
              <a:rPr lang="en-GB">
                <a:solidFill>
                  <a:srgbClr val="001965"/>
                </a:solidFill>
                <a:latin typeface="Verdana" pitchFamily="34" charset="0"/>
              </a:rPr>
              <a:t>Slide No </a:t>
            </a:r>
            <a:fld id="{862F9F5F-66AC-49A7-9B8C-B58A8BC3E14A}" type="slidenum">
              <a:rPr lang="en-GB">
                <a:solidFill>
                  <a:srgbClr val="001965"/>
                </a:solidFill>
                <a:latin typeface="Verdana" pitchFamily="34" charset="0"/>
              </a:rPr>
              <a:pPr eaLnBrk="1" hangingPunct="1">
                <a:defRPr/>
              </a:pPr>
              <a:t>‹#›</a:t>
            </a:fld>
            <a:endParaRPr lang="en-GB">
              <a:solidFill>
                <a:srgbClr val="001965"/>
              </a:solidFill>
              <a:latin typeface="Verdana" pitchFamily="34" charset="0"/>
            </a:endParaRPr>
          </a:p>
        </p:txBody>
      </p:sp>
      <p:sp>
        <p:nvSpPr>
          <p:cNvPr id="1031" name="Rectangle 20"/>
          <p:cNvSpPr>
            <a:spLocks noChangeArrowheads="1"/>
          </p:cNvSpPr>
          <p:nvPr/>
        </p:nvSpPr>
        <p:spPr bwMode="auto">
          <a:xfrm>
            <a:off x="6299200" y="-126997"/>
            <a:ext cx="1460500" cy="472017"/>
          </a:xfrm>
          <a:prstGeom prst="rect">
            <a:avLst/>
          </a:prstGeom>
          <a:noFill/>
          <a:ln w="9525">
            <a:noFill/>
            <a:miter lim="800000"/>
            <a:headEnd/>
            <a:tailEnd/>
          </a:ln>
        </p:spPr>
        <p:txBody>
          <a:bodyPr lIns="0" tIns="0" rIns="0" bIns="0" anchor="ctr"/>
          <a:lstStyle/>
          <a:p>
            <a:pPr algn="r" eaLnBrk="1" hangingPunct="1">
              <a:defRPr/>
            </a:pPr>
            <a:endParaRPr lang="en-US" sz="600">
              <a:solidFill>
                <a:srgbClr val="BDB2A4"/>
              </a:solidFill>
              <a:latin typeface="Verdana" pitchFamily="34" charset="0"/>
              <a:cs typeface="Arial" charset="0"/>
            </a:endParaRPr>
          </a:p>
        </p:txBody>
      </p:sp>
    </p:spTree>
  </p:cSld>
  <p:clrMap bg1="lt1" tx1="dk1" bg2="lt2" tx2="dk2" accent1="accent1" accent2="accent2" accent3="accent3" accent4="accent4" accent5="accent5" accent6="accent6" hlink="hlink" folHlink="folHlink"/>
  <p:sldLayoutIdLst>
    <p:sldLayoutId id="2147484784" r:id="rId1"/>
    <p:sldLayoutId id="2147484785" r:id="rId2"/>
    <p:sldLayoutId id="2147484786" r:id="rId3"/>
    <p:sldLayoutId id="2147484787" r:id="rId4"/>
    <p:sldLayoutId id="2147484788" r:id="rId5"/>
    <p:sldLayoutId id="2147484789" r:id="rId6"/>
  </p:sldLayoutIdLst>
  <p:timing>
    <p:tnLst>
      <p:par>
        <p:cTn id="1" dur="indefinite" restart="never" nodeType="tmRoot"/>
      </p:par>
    </p:tnLst>
  </p:timing>
  <p:hf hdr="0" ftr="0" dt="0"/>
  <p:txStyles>
    <p:titleStyle>
      <a:lvl1pPr algn="l" rtl="0" eaLnBrk="0" fontAlgn="base" hangingPunct="0">
        <a:lnSpc>
          <a:spcPct val="90000"/>
        </a:lnSpc>
        <a:spcBef>
          <a:spcPct val="0"/>
        </a:spcBef>
        <a:spcAft>
          <a:spcPct val="0"/>
        </a:spcAft>
        <a:defRPr sz="2400">
          <a:solidFill>
            <a:schemeClr val="tx1"/>
          </a:solidFill>
          <a:latin typeface="+mj-lt"/>
          <a:ea typeface="+mj-ea"/>
          <a:cs typeface="+mj-cs"/>
        </a:defRPr>
      </a:lvl1pPr>
      <a:lvl2pPr algn="l" rtl="0" eaLnBrk="0" fontAlgn="base" hangingPunct="0">
        <a:lnSpc>
          <a:spcPct val="90000"/>
        </a:lnSpc>
        <a:spcBef>
          <a:spcPct val="0"/>
        </a:spcBef>
        <a:spcAft>
          <a:spcPct val="0"/>
        </a:spcAft>
        <a:defRPr sz="2400">
          <a:solidFill>
            <a:schemeClr val="tx1"/>
          </a:solidFill>
          <a:latin typeface="Verdana" pitchFamily="34" charset="0"/>
        </a:defRPr>
      </a:lvl2pPr>
      <a:lvl3pPr algn="l" rtl="0" eaLnBrk="0" fontAlgn="base" hangingPunct="0">
        <a:lnSpc>
          <a:spcPct val="90000"/>
        </a:lnSpc>
        <a:spcBef>
          <a:spcPct val="0"/>
        </a:spcBef>
        <a:spcAft>
          <a:spcPct val="0"/>
        </a:spcAft>
        <a:defRPr sz="2400">
          <a:solidFill>
            <a:schemeClr val="tx1"/>
          </a:solidFill>
          <a:latin typeface="Verdana" pitchFamily="34" charset="0"/>
        </a:defRPr>
      </a:lvl3pPr>
      <a:lvl4pPr algn="l" rtl="0" eaLnBrk="0" fontAlgn="base" hangingPunct="0">
        <a:lnSpc>
          <a:spcPct val="90000"/>
        </a:lnSpc>
        <a:spcBef>
          <a:spcPct val="0"/>
        </a:spcBef>
        <a:spcAft>
          <a:spcPct val="0"/>
        </a:spcAft>
        <a:defRPr sz="2400">
          <a:solidFill>
            <a:schemeClr val="tx1"/>
          </a:solidFill>
          <a:latin typeface="Verdana" pitchFamily="34" charset="0"/>
        </a:defRPr>
      </a:lvl4pPr>
      <a:lvl5pPr algn="l" rtl="0" eaLnBrk="0" fontAlgn="base" hangingPunct="0">
        <a:lnSpc>
          <a:spcPct val="90000"/>
        </a:lnSpc>
        <a:spcBef>
          <a:spcPct val="0"/>
        </a:spcBef>
        <a:spcAft>
          <a:spcPct val="0"/>
        </a:spcAft>
        <a:defRPr sz="2400">
          <a:solidFill>
            <a:schemeClr val="tx1"/>
          </a:solidFill>
          <a:latin typeface="Verdana" pitchFamily="34" charset="0"/>
        </a:defRPr>
      </a:lvl5pPr>
      <a:lvl6pPr marL="342900" algn="l" rtl="0" fontAlgn="base">
        <a:lnSpc>
          <a:spcPct val="90000"/>
        </a:lnSpc>
        <a:spcBef>
          <a:spcPct val="0"/>
        </a:spcBef>
        <a:spcAft>
          <a:spcPct val="0"/>
        </a:spcAft>
        <a:defRPr sz="2400">
          <a:solidFill>
            <a:schemeClr val="tx1"/>
          </a:solidFill>
          <a:latin typeface="Verdana" pitchFamily="34" charset="0"/>
        </a:defRPr>
      </a:lvl6pPr>
      <a:lvl7pPr marL="685800" algn="l" rtl="0" fontAlgn="base">
        <a:lnSpc>
          <a:spcPct val="90000"/>
        </a:lnSpc>
        <a:spcBef>
          <a:spcPct val="0"/>
        </a:spcBef>
        <a:spcAft>
          <a:spcPct val="0"/>
        </a:spcAft>
        <a:defRPr sz="2400">
          <a:solidFill>
            <a:schemeClr val="tx1"/>
          </a:solidFill>
          <a:latin typeface="Verdana" pitchFamily="34" charset="0"/>
        </a:defRPr>
      </a:lvl7pPr>
      <a:lvl8pPr marL="1028700" algn="l" rtl="0" fontAlgn="base">
        <a:lnSpc>
          <a:spcPct val="90000"/>
        </a:lnSpc>
        <a:spcBef>
          <a:spcPct val="0"/>
        </a:spcBef>
        <a:spcAft>
          <a:spcPct val="0"/>
        </a:spcAft>
        <a:defRPr sz="2400">
          <a:solidFill>
            <a:schemeClr val="tx1"/>
          </a:solidFill>
          <a:latin typeface="Verdana" pitchFamily="34" charset="0"/>
        </a:defRPr>
      </a:lvl8pPr>
      <a:lvl9pPr marL="1371600" algn="l" rtl="0" fontAlgn="base">
        <a:lnSpc>
          <a:spcPct val="90000"/>
        </a:lnSpc>
        <a:spcBef>
          <a:spcPct val="0"/>
        </a:spcBef>
        <a:spcAft>
          <a:spcPct val="0"/>
        </a:spcAft>
        <a:defRPr sz="2400">
          <a:solidFill>
            <a:schemeClr val="tx1"/>
          </a:solidFill>
          <a:latin typeface="Verdana" pitchFamily="34" charset="0"/>
        </a:defRPr>
      </a:lvl9pPr>
    </p:titleStyle>
    <p:bodyStyle>
      <a:lvl1pPr marL="444500" indent="-444500" algn="l" rtl="0" eaLnBrk="0" fontAlgn="base" hangingPunct="0">
        <a:spcBef>
          <a:spcPct val="20000"/>
        </a:spcBef>
        <a:spcAft>
          <a:spcPct val="0"/>
        </a:spcAft>
        <a:buClr>
          <a:srgbClr val="880038"/>
        </a:buClr>
        <a:buChar char="•"/>
        <a:defRPr sz="2000">
          <a:solidFill>
            <a:srgbClr val="001965"/>
          </a:solidFill>
          <a:latin typeface="+mn-lt"/>
          <a:ea typeface="+mn-ea"/>
          <a:cs typeface="+mn-cs"/>
        </a:defRPr>
      </a:lvl1pPr>
      <a:lvl2pPr marL="742950" indent="-285750" algn="l" rtl="0" eaLnBrk="0" fontAlgn="base" hangingPunct="0">
        <a:spcBef>
          <a:spcPct val="20000"/>
        </a:spcBef>
        <a:spcAft>
          <a:spcPct val="0"/>
        </a:spcAft>
        <a:buClr>
          <a:srgbClr val="001965"/>
        </a:buClr>
        <a:buChar char="•"/>
        <a:defRPr sz="2800">
          <a:solidFill>
            <a:srgbClr val="001965"/>
          </a:solidFill>
          <a:latin typeface="+mn-lt"/>
        </a:defRPr>
      </a:lvl2pPr>
      <a:lvl3pPr marL="1143000" indent="-228600" algn="l" rtl="0" eaLnBrk="0" fontAlgn="base" hangingPunct="0">
        <a:spcBef>
          <a:spcPct val="20000"/>
        </a:spcBef>
        <a:spcAft>
          <a:spcPct val="0"/>
        </a:spcAft>
        <a:buClr>
          <a:srgbClr val="00B7FF"/>
        </a:buClr>
        <a:buChar char="•"/>
        <a:defRPr sz="1600">
          <a:solidFill>
            <a:srgbClr val="001965"/>
          </a:solidFill>
          <a:latin typeface="+mn-lt"/>
        </a:defRPr>
      </a:lvl3pPr>
      <a:lvl4pPr marL="1600200" indent="-228600" algn="l" rtl="0" eaLnBrk="0" fontAlgn="base" hangingPunct="0">
        <a:spcBef>
          <a:spcPct val="20000"/>
        </a:spcBef>
        <a:spcAft>
          <a:spcPct val="0"/>
        </a:spcAft>
        <a:buClr>
          <a:srgbClr val="8DA2CC"/>
        </a:buClr>
        <a:buChar char="•"/>
        <a:defRPr sz="1400">
          <a:solidFill>
            <a:srgbClr val="001965"/>
          </a:solidFill>
          <a:latin typeface="+mn-lt"/>
        </a:defRPr>
      </a:lvl4pPr>
      <a:lvl5pPr marL="2057400" indent="-228600" algn="l" rtl="0" eaLnBrk="0" fontAlgn="base" hangingPunct="0">
        <a:spcBef>
          <a:spcPct val="20000"/>
        </a:spcBef>
        <a:spcAft>
          <a:spcPct val="0"/>
        </a:spcAft>
        <a:buClr>
          <a:srgbClr val="ECCCDA"/>
        </a:buClr>
        <a:buChar char="•"/>
        <a:defRPr sz="1200">
          <a:solidFill>
            <a:srgbClr val="001965"/>
          </a:solidFill>
          <a:latin typeface="+mn-lt"/>
        </a:defRPr>
      </a:lvl5pPr>
      <a:lvl6pPr marL="1885950" indent="-171450" algn="l" rtl="0" fontAlgn="base">
        <a:spcBef>
          <a:spcPct val="20000"/>
        </a:spcBef>
        <a:spcAft>
          <a:spcPct val="0"/>
        </a:spcAft>
        <a:buClr>
          <a:srgbClr val="ECCCDA"/>
        </a:buClr>
        <a:buChar char="•"/>
        <a:defRPr sz="1100">
          <a:solidFill>
            <a:srgbClr val="001965"/>
          </a:solidFill>
          <a:latin typeface="+mn-lt"/>
        </a:defRPr>
      </a:lvl6pPr>
      <a:lvl7pPr marL="2228850" indent="-171450" algn="l" rtl="0" fontAlgn="base">
        <a:spcBef>
          <a:spcPct val="20000"/>
        </a:spcBef>
        <a:spcAft>
          <a:spcPct val="0"/>
        </a:spcAft>
        <a:buClr>
          <a:srgbClr val="ECCCDA"/>
        </a:buClr>
        <a:buChar char="•"/>
        <a:defRPr sz="1100">
          <a:solidFill>
            <a:srgbClr val="001965"/>
          </a:solidFill>
          <a:latin typeface="+mn-lt"/>
        </a:defRPr>
      </a:lvl7pPr>
      <a:lvl8pPr marL="2571750" indent="-171450" algn="l" rtl="0" fontAlgn="base">
        <a:spcBef>
          <a:spcPct val="20000"/>
        </a:spcBef>
        <a:spcAft>
          <a:spcPct val="0"/>
        </a:spcAft>
        <a:buClr>
          <a:srgbClr val="ECCCDA"/>
        </a:buClr>
        <a:buChar char="•"/>
        <a:defRPr sz="1100">
          <a:solidFill>
            <a:srgbClr val="001965"/>
          </a:solidFill>
          <a:latin typeface="+mn-lt"/>
        </a:defRPr>
      </a:lvl8pPr>
      <a:lvl9pPr marL="2914650" indent="-171450" algn="l" rtl="0" fontAlgn="base">
        <a:spcBef>
          <a:spcPct val="20000"/>
        </a:spcBef>
        <a:spcAft>
          <a:spcPct val="0"/>
        </a:spcAft>
        <a:buClr>
          <a:srgbClr val="ECCCDA"/>
        </a:buClr>
        <a:buChar char="•"/>
        <a:defRPr sz="1100">
          <a:solidFill>
            <a:srgbClr val="001965"/>
          </a:solidFill>
          <a:latin typeface="+mn-lt"/>
        </a:defRPr>
      </a:lvl9pPr>
    </p:bodyStyle>
    <p:otherStyle>
      <a:defPPr>
        <a:defRPr lang="en-US"/>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7" descr="Lira_Blue_KLine"/>
          <p:cNvPicPr>
            <a:picLocks noChangeAspect="1" noChangeArrowheads="1"/>
          </p:cNvPicPr>
          <p:nvPr/>
        </p:nvPicPr>
        <p:blipFill>
          <a:blip r:embed="rId8" cstate="print"/>
          <a:srcRect/>
          <a:stretch>
            <a:fillRect/>
          </a:stretch>
        </p:blipFill>
        <p:spPr bwMode="auto">
          <a:xfrm>
            <a:off x="527050" y="258233"/>
            <a:ext cx="8142288" cy="933451"/>
          </a:xfrm>
          <a:prstGeom prst="rect">
            <a:avLst/>
          </a:prstGeom>
          <a:noFill/>
          <a:ln w="9525">
            <a:noFill/>
            <a:miter lim="800000"/>
            <a:headEnd/>
            <a:tailEnd/>
          </a:ln>
        </p:spPr>
      </p:pic>
      <p:sp>
        <p:nvSpPr>
          <p:cNvPr id="1027" name="Rectangle 2"/>
          <p:cNvSpPr>
            <a:spLocks noGrp="1" noChangeArrowheads="1"/>
          </p:cNvSpPr>
          <p:nvPr>
            <p:ph type="title"/>
          </p:nvPr>
        </p:nvSpPr>
        <p:spPr bwMode="auto">
          <a:xfrm>
            <a:off x="844551" y="345018"/>
            <a:ext cx="7624763" cy="730249"/>
          </a:xfrm>
          <a:prstGeom prst="rect">
            <a:avLst/>
          </a:prstGeom>
          <a:noFill/>
          <a:ln w="9525">
            <a:noFill/>
            <a:miter lim="800000"/>
            <a:headEnd/>
            <a:tailEnd/>
          </a:ln>
        </p:spPr>
        <p:txBody>
          <a:bodyPr vert="horz" wrap="square" lIns="68580" tIns="34290" rIns="68580" bIns="34290" numCol="1" anchor="ctr" anchorCtr="0" compatLnSpc="1">
            <a:prstTxWarp prst="textNoShape">
              <a:avLst/>
            </a:prstTxWarp>
          </a:bodyPr>
          <a:lstStyle/>
          <a:p>
            <a:pPr lvl="0"/>
            <a:r>
              <a:rPr lang="en-GB" smtClean="0"/>
              <a:t>Click to edit Master title style</a:t>
            </a:r>
          </a:p>
        </p:txBody>
      </p:sp>
      <p:sp>
        <p:nvSpPr>
          <p:cNvPr id="1028" name="Rectangle 3"/>
          <p:cNvSpPr>
            <a:spLocks noGrp="1" noChangeArrowheads="1"/>
          </p:cNvSpPr>
          <p:nvPr>
            <p:ph type="body" idx="1"/>
          </p:nvPr>
        </p:nvSpPr>
        <p:spPr bwMode="auto">
          <a:xfrm>
            <a:off x="515938" y="1600201"/>
            <a:ext cx="8170862" cy="4288367"/>
          </a:xfrm>
          <a:prstGeom prst="rect">
            <a:avLst/>
          </a:prstGeom>
          <a:noFill/>
          <a:ln w="9525">
            <a:noFill/>
            <a:miter lim="800000"/>
            <a:headEnd/>
            <a:tailEnd/>
          </a:ln>
        </p:spPr>
        <p:txBody>
          <a:bodyPr vert="horz" wrap="square" lIns="68580" tIns="34290" rIns="68580" bIns="3429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42" name="Rectangle 18"/>
          <p:cNvSpPr>
            <a:spLocks noGrp="1" noChangeArrowheads="1"/>
          </p:cNvSpPr>
          <p:nvPr>
            <p:ph type="ftr" sz="quarter" idx="3"/>
          </p:nvPr>
        </p:nvSpPr>
        <p:spPr bwMode="auto">
          <a:xfrm>
            <a:off x="469900" y="-126999"/>
            <a:ext cx="5843588" cy="472017"/>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r">
              <a:defRPr sz="600">
                <a:solidFill>
                  <a:srgbClr val="BDB2A4"/>
                </a:solidFill>
                <a:cs typeface="+mn-cs"/>
              </a:defRPr>
            </a:lvl1pPr>
          </a:lstStyle>
          <a:p>
            <a:pPr eaLnBrk="1" hangingPunct="1">
              <a:defRPr/>
            </a:pPr>
            <a:endParaRPr lang="en-GB">
              <a:latin typeface="Verdana" pitchFamily="34" charset="0"/>
              <a:ea typeface="+mn-ea"/>
            </a:endParaRPr>
          </a:p>
        </p:txBody>
      </p:sp>
      <p:sp>
        <p:nvSpPr>
          <p:cNvPr id="1043" name="Rectangle 19"/>
          <p:cNvSpPr>
            <a:spLocks noGrp="1" noChangeArrowheads="1"/>
          </p:cNvSpPr>
          <p:nvPr>
            <p:ph type="sldNum" sz="quarter" idx="4"/>
          </p:nvPr>
        </p:nvSpPr>
        <p:spPr bwMode="auto">
          <a:xfrm>
            <a:off x="7761288" y="-126999"/>
            <a:ext cx="901700" cy="472017"/>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r">
              <a:defRPr sz="600">
                <a:solidFill>
                  <a:schemeClr val="hlink"/>
                </a:solidFill>
                <a:cs typeface="+mn-cs"/>
              </a:defRPr>
            </a:lvl1pPr>
          </a:lstStyle>
          <a:p>
            <a:pPr eaLnBrk="1" hangingPunct="1">
              <a:defRPr/>
            </a:pPr>
            <a:r>
              <a:rPr lang="en-GB">
                <a:solidFill>
                  <a:srgbClr val="001965"/>
                </a:solidFill>
                <a:latin typeface="Verdana" pitchFamily="34" charset="0"/>
                <a:ea typeface="+mn-ea"/>
              </a:rPr>
              <a:t>Slide No </a:t>
            </a:r>
            <a:fld id="{862F9F5F-66AC-49A7-9B8C-B58A8BC3E14A}" type="slidenum">
              <a:rPr lang="en-GB">
                <a:solidFill>
                  <a:srgbClr val="001965"/>
                </a:solidFill>
                <a:latin typeface="Verdana" pitchFamily="34" charset="0"/>
                <a:ea typeface="+mn-ea"/>
              </a:rPr>
              <a:pPr eaLnBrk="1" hangingPunct="1">
                <a:defRPr/>
              </a:pPr>
              <a:t>‹#›</a:t>
            </a:fld>
            <a:endParaRPr lang="en-GB">
              <a:solidFill>
                <a:srgbClr val="001965"/>
              </a:solidFill>
              <a:latin typeface="Verdana" pitchFamily="34" charset="0"/>
              <a:ea typeface="+mn-ea"/>
            </a:endParaRPr>
          </a:p>
        </p:txBody>
      </p:sp>
      <p:sp>
        <p:nvSpPr>
          <p:cNvPr id="1031" name="Rectangle 20"/>
          <p:cNvSpPr>
            <a:spLocks noChangeArrowheads="1"/>
          </p:cNvSpPr>
          <p:nvPr/>
        </p:nvSpPr>
        <p:spPr bwMode="auto">
          <a:xfrm>
            <a:off x="6299200" y="-126999"/>
            <a:ext cx="1460500" cy="472017"/>
          </a:xfrm>
          <a:prstGeom prst="rect">
            <a:avLst/>
          </a:prstGeom>
          <a:noFill/>
          <a:ln w="9525">
            <a:noFill/>
            <a:miter lim="800000"/>
            <a:headEnd/>
            <a:tailEnd/>
          </a:ln>
        </p:spPr>
        <p:txBody>
          <a:bodyPr lIns="0" tIns="0" rIns="0" bIns="0" anchor="ctr"/>
          <a:lstStyle/>
          <a:p>
            <a:pPr algn="r" eaLnBrk="1" hangingPunct="1">
              <a:defRPr/>
            </a:pPr>
            <a:endParaRPr lang="en-US" sz="600">
              <a:solidFill>
                <a:srgbClr val="BDB2A4"/>
              </a:solidFill>
              <a:latin typeface="Verdana" pitchFamily="34" charset="0"/>
              <a:ea typeface="+mn-ea"/>
              <a:cs typeface="Arial" charset="0"/>
            </a:endParaRPr>
          </a:p>
        </p:txBody>
      </p:sp>
    </p:spTree>
  </p:cSld>
  <p:clrMap bg1="lt1" tx1="dk1" bg2="lt2" tx2="dk2" accent1="accent1" accent2="accent2" accent3="accent3" accent4="accent4" accent5="accent5" accent6="accent6" hlink="hlink" folHlink="folHlink"/>
  <p:sldLayoutIdLst>
    <p:sldLayoutId id="2147484791" r:id="rId1"/>
    <p:sldLayoutId id="2147484792" r:id="rId2"/>
    <p:sldLayoutId id="2147484793" r:id="rId3"/>
    <p:sldLayoutId id="2147484794" r:id="rId4"/>
    <p:sldLayoutId id="2147484795" r:id="rId5"/>
    <p:sldLayoutId id="2147484796" r:id="rId6"/>
  </p:sldLayoutIdLst>
  <p:timing>
    <p:tnLst>
      <p:par>
        <p:cTn id="1" dur="indefinite" restart="never" nodeType="tmRoot"/>
      </p:par>
    </p:tnLst>
  </p:timing>
  <p:hf hdr="0" ftr="0" dt="0"/>
  <p:txStyles>
    <p:titleStyle>
      <a:lvl1pPr algn="l" rtl="0" eaLnBrk="0" fontAlgn="base" hangingPunct="0">
        <a:lnSpc>
          <a:spcPct val="90000"/>
        </a:lnSpc>
        <a:spcBef>
          <a:spcPct val="0"/>
        </a:spcBef>
        <a:spcAft>
          <a:spcPct val="0"/>
        </a:spcAft>
        <a:defRPr sz="2400">
          <a:solidFill>
            <a:schemeClr val="tx1"/>
          </a:solidFill>
          <a:latin typeface="+mj-lt"/>
          <a:ea typeface="+mj-ea"/>
          <a:cs typeface="+mj-cs"/>
        </a:defRPr>
      </a:lvl1pPr>
      <a:lvl2pPr algn="l" rtl="0" eaLnBrk="0" fontAlgn="base" hangingPunct="0">
        <a:lnSpc>
          <a:spcPct val="90000"/>
        </a:lnSpc>
        <a:spcBef>
          <a:spcPct val="0"/>
        </a:spcBef>
        <a:spcAft>
          <a:spcPct val="0"/>
        </a:spcAft>
        <a:defRPr sz="2400">
          <a:solidFill>
            <a:schemeClr val="tx1"/>
          </a:solidFill>
          <a:latin typeface="Verdana" pitchFamily="34" charset="0"/>
        </a:defRPr>
      </a:lvl2pPr>
      <a:lvl3pPr algn="l" rtl="0" eaLnBrk="0" fontAlgn="base" hangingPunct="0">
        <a:lnSpc>
          <a:spcPct val="90000"/>
        </a:lnSpc>
        <a:spcBef>
          <a:spcPct val="0"/>
        </a:spcBef>
        <a:spcAft>
          <a:spcPct val="0"/>
        </a:spcAft>
        <a:defRPr sz="2400">
          <a:solidFill>
            <a:schemeClr val="tx1"/>
          </a:solidFill>
          <a:latin typeface="Verdana" pitchFamily="34" charset="0"/>
        </a:defRPr>
      </a:lvl3pPr>
      <a:lvl4pPr algn="l" rtl="0" eaLnBrk="0" fontAlgn="base" hangingPunct="0">
        <a:lnSpc>
          <a:spcPct val="90000"/>
        </a:lnSpc>
        <a:spcBef>
          <a:spcPct val="0"/>
        </a:spcBef>
        <a:spcAft>
          <a:spcPct val="0"/>
        </a:spcAft>
        <a:defRPr sz="2400">
          <a:solidFill>
            <a:schemeClr val="tx1"/>
          </a:solidFill>
          <a:latin typeface="Verdana" pitchFamily="34" charset="0"/>
        </a:defRPr>
      </a:lvl4pPr>
      <a:lvl5pPr algn="l" rtl="0" eaLnBrk="0" fontAlgn="base" hangingPunct="0">
        <a:lnSpc>
          <a:spcPct val="90000"/>
        </a:lnSpc>
        <a:spcBef>
          <a:spcPct val="0"/>
        </a:spcBef>
        <a:spcAft>
          <a:spcPct val="0"/>
        </a:spcAft>
        <a:defRPr sz="2400">
          <a:solidFill>
            <a:schemeClr val="tx1"/>
          </a:solidFill>
          <a:latin typeface="Verdana" pitchFamily="34" charset="0"/>
        </a:defRPr>
      </a:lvl5pPr>
      <a:lvl6pPr marL="342900" algn="l" rtl="0" fontAlgn="base">
        <a:lnSpc>
          <a:spcPct val="90000"/>
        </a:lnSpc>
        <a:spcBef>
          <a:spcPct val="0"/>
        </a:spcBef>
        <a:spcAft>
          <a:spcPct val="0"/>
        </a:spcAft>
        <a:defRPr sz="2400">
          <a:solidFill>
            <a:schemeClr val="tx1"/>
          </a:solidFill>
          <a:latin typeface="Verdana" pitchFamily="34" charset="0"/>
        </a:defRPr>
      </a:lvl6pPr>
      <a:lvl7pPr marL="685800" algn="l" rtl="0" fontAlgn="base">
        <a:lnSpc>
          <a:spcPct val="90000"/>
        </a:lnSpc>
        <a:spcBef>
          <a:spcPct val="0"/>
        </a:spcBef>
        <a:spcAft>
          <a:spcPct val="0"/>
        </a:spcAft>
        <a:defRPr sz="2400">
          <a:solidFill>
            <a:schemeClr val="tx1"/>
          </a:solidFill>
          <a:latin typeface="Verdana" pitchFamily="34" charset="0"/>
        </a:defRPr>
      </a:lvl7pPr>
      <a:lvl8pPr marL="1028700" algn="l" rtl="0" fontAlgn="base">
        <a:lnSpc>
          <a:spcPct val="90000"/>
        </a:lnSpc>
        <a:spcBef>
          <a:spcPct val="0"/>
        </a:spcBef>
        <a:spcAft>
          <a:spcPct val="0"/>
        </a:spcAft>
        <a:defRPr sz="2400">
          <a:solidFill>
            <a:schemeClr val="tx1"/>
          </a:solidFill>
          <a:latin typeface="Verdana" pitchFamily="34" charset="0"/>
        </a:defRPr>
      </a:lvl8pPr>
      <a:lvl9pPr marL="1371600" algn="l" rtl="0" fontAlgn="base">
        <a:lnSpc>
          <a:spcPct val="90000"/>
        </a:lnSpc>
        <a:spcBef>
          <a:spcPct val="0"/>
        </a:spcBef>
        <a:spcAft>
          <a:spcPct val="0"/>
        </a:spcAft>
        <a:defRPr sz="2400">
          <a:solidFill>
            <a:schemeClr val="tx1"/>
          </a:solidFill>
          <a:latin typeface="Verdana" pitchFamily="34" charset="0"/>
        </a:defRPr>
      </a:lvl9pPr>
    </p:titleStyle>
    <p:bodyStyle>
      <a:lvl1pPr marL="444500" indent="-444500" algn="l" rtl="0" eaLnBrk="0" fontAlgn="base" hangingPunct="0">
        <a:spcBef>
          <a:spcPct val="20000"/>
        </a:spcBef>
        <a:spcAft>
          <a:spcPct val="0"/>
        </a:spcAft>
        <a:buClr>
          <a:srgbClr val="880038"/>
        </a:buClr>
        <a:buChar char="•"/>
        <a:defRPr sz="2000">
          <a:solidFill>
            <a:srgbClr val="001965"/>
          </a:solidFill>
          <a:latin typeface="+mn-lt"/>
          <a:ea typeface="+mn-ea"/>
          <a:cs typeface="+mn-cs"/>
        </a:defRPr>
      </a:lvl1pPr>
      <a:lvl2pPr marL="742950" indent="-285750" algn="l" rtl="0" eaLnBrk="0" fontAlgn="base" hangingPunct="0">
        <a:spcBef>
          <a:spcPct val="20000"/>
        </a:spcBef>
        <a:spcAft>
          <a:spcPct val="0"/>
        </a:spcAft>
        <a:buClr>
          <a:srgbClr val="001965"/>
        </a:buClr>
        <a:buChar char="•"/>
        <a:defRPr sz="2800">
          <a:solidFill>
            <a:srgbClr val="001965"/>
          </a:solidFill>
          <a:latin typeface="+mn-lt"/>
        </a:defRPr>
      </a:lvl2pPr>
      <a:lvl3pPr marL="1143000" indent="-228600" algn="l" rtl="0" eaLnBrk="0" fontAlgn="base" hangingPunct="0">
        <a:spcBef>
          <a:spcPct val="20000"/>
        </a:spcBef>
        <a:spcAft>
          <a:spcPct val="0"/>
        </a:spcAft>
        <a:buClr>
          <a:srgbClr val="00B7FF"/>
        </a:buClr>
        <a:buChar char="•"/>
        <a:defRPr sz="1600">
          <a:solidFill>
            <a:srgbClr val="001965"/>
          </a:solidFill>
          <a:latin typeface="+mn-lt"/>
        </a:defRPr>
      </a:lvl3pPr>
      <a:lvl4pPr marL="1600200" indent="-228600" algn="l" rtl="0" eaLnBrk="0" fontAlgn="base" hangingPunct="0">
        <a:spcBef>
          <a:spcPct val="20000"/>
        </a:spcBef>
        <a:spcAft>
          <a:spcPct val="0"/>
        </a:spcAft>
        <a:buClr>
          <a:srgbClr val="8DA2CC"/>
        </a:buClr>
        <a:buChar char="•"/>
        <a:defRPr sz="1400">
          <a:solidFill>
            <a:srgbClr val="001965"/>
          </a:solidFill>
          <a:latin typeface="+mn-lt"/>
        </a:defRPr>
      </a:lvl4pPr>
      <a:lvl5pPr marL="2057400" indent="-228600" algn="l" rtl="0" eaLnBrk="0" fontAlgn="base" hangingPunct="0">
        <a:spcBef>
          <a:spcPct val="20000"/>
        </a:spcBef>
        <a:spcAft>
          <a:spcPct val="0"/>
        </a:spcAft>
        <a:buClr>
          <a:srgbClr val="ECCCDA"/>
        </a:buClr>
        <a:buChar char="•"/>
        <a:defRPr sz="1200">
          <a:solidFill>
            <a:srgbClr val="001965"/>
          </a:solidFill>
          <a:latin typeface="+mn-lt"/>
        </a:defRPr>
      </a:lvl5pPr>
      <a:lvl6pPr marL="1885950" indent="-171450" algn="l" rtl="0" fontAlgn="base">
        <a:spcBef>
          <a:spcPct val="20000"/>
        </a:spcBef>
        <a:spcAft>
          <a:spcPct val="0"/>
        </a:spcAft>
        <a:buClr>
          <a:srgbClr val="ECCCDA"/>
        </a:buClr>
        <a:buChar char="•"/>
        <a:defRPr sz="1100">
          <a:solidFill>
            <a:srgbClr val="001965"/>
          </a:solidFill>
          <a:latin typeface="+mn-lt"/>
        </a:defRPr>
      </a:lvl6pPr>
      <a:lvl7pPr marL="2228850" indent="-171450" algn="l" rtl="0" fontAlgn="base">
        <a:spcBef>
          <a:spcPct val="20000"/>
        </a:spcBef>
        <a:spcAft>
          <a:spcPct val="0"/>
        </a:spcAft>
        <a:buClr>
          <a:srgbClr val="ECCCDA"/>
        </a:buClr>
        <a:buChar char="•"/>
        <a:defRPr sz="1100">
          <a:solidFill>
            <a:srgbClr val="001965"/>
          </a:solidFill>
          <a:latin typeface="+mn-lt"/>
        </a:defRPr>
      </a:lvl7pPr>
      <a:lvl8pPr marL="2571750" indent="-171450" algn="l" rtl="0" fontAlgn="base">
        <a:spcBef>
          <a:spcPct val="20000"/>
        </a:spcBef>
        <a:spcAft>
          <a:spcPct val="0"/>
        </a:spcAft>
        <a:buClr>
          <a:srgbClr val="ECCCDA"/>
        </a:buClr>
        <a:buChar char="•"/>
        <a:defRPr sz="1100">
          <a:solidFill>
            <a:srgbClr val="001965"/>
          </a:solidFill>
          <a:latin typeface="+mn-lt"/>
        </a:defRPr>
      </a:lvl8pPr>
      <a:lvl9pPr marL="2914650" indent="-171450" algn="l" rtl="0" fontAlgn="base">
        <a:spcBef>
          <a:spcPct val="20000"/>
        </a:spcBef>
        <a:spcAft>
          <a:spcPct val="0"/>
        </a:spcAft>
        <a:buClr>
          <a:srgbClr val="ECCCDA"/>
        </a:buClr>
        <a:buChar char="•"/>
        <a:defRPr sz="1100">
          <a:solidFill>
            <a:srgbClr val="001965"/>
          </a:solidFill>
          <a:latin typeface="+mn-lt"/>
        </a:defRPr>
      </a:lvl9pPr>
    </p:bodyStyle>
    <p:otherStyle>
      <a:defPPr>
        <a:defRPr lang="en-US"/>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4.xml"/></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28.xml.rels><?xml version="1.0" encoding="UTF-8" standalone="yes"?>
<Relationships xmlns="http://schemas.openxmlformats.org/package/2006/relationships"><Relationship Id="rId2" Type="http://schemas.openxmlformats.org/officeDocument/2006/relationships/hyperlink" Target="https://www.wikidoc.org/index.php/Nonspecific_ST-Segment_and_T-Wave_Changes" TargetMode="External"/><Relationship Id="rId1" Type="http://schemas.openxmlformats.org/officeDocument/2006/relationships/slideLayout" Target="../slideLayouts/slideLayout44.xml"/></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19088" y="1778002"/>
            <a:ext cx="7962900" cy="584775"/>
          </a:xfrm>
          <a:prstGeom prst="rect">
            <a:avLst/>
          </a:prstGeom>
        </p:spPr>
        <p:txBody>
          <a:bodyPr>
            <a:spAutoFit/>
          </a:bodyPr>
          <a:lstStyle/>
          <a:p>
            <a:pPr eaLnBrk="1" hangingPunct="1">
              <a:defRPr/>
            </a:pPr>
            <a:r>
              <a:rPr lang="en-US" sz="3200" b="1" kern="0" dirty="0">
                <a:solidFill>
                  <a:srgbClr val="002060"/>
                </a:solidFill>
                <a:latin typeface="Verdana" pitchFamily="34" charset="0"/>
                <a:ea typeface="Verdana" pitchFamily="34" charset="0"/>
                <a:cs typeface="Verdana" pitchFamily="34" charset="0"/>
              </a:rPr>
              <a:t>Diabetes </a:t>
            </a:r>
            <a:r>
              <a:rPr lang="en-US" sz="3200" b="1" kern="0" dirty="0" smtClean="0">
                <a:solidFill>
                  <a:srgbClr val="002060"/>
                </a:solidFill>
                <a:latin typeface="Verdana" pitchFamily="34" charset="0"/>
                <a:ea typeface="Verdana" pitchFamily="34" charset="0"/>
                <a:cs typeface="Verdana" pitchFamily="34" charset="0"/>
              </a:rPr>
              <a:t>Therapeutics</a:t>
            </a:r>
            <a:endParaRPr lang="en-US" sz="2400" dirty="0">
              <a:solidFill>
                <a:srgbClr val="002060"/>
              </a:solidFill>
              <a:latin typeface="Verdana" pitchFamily="34" charset="0"/>
              <a:ea typeface="+mn-ea"/>
              <a:cs typeface="Arial" charset="0"/>
            </a:endParaRPr>
          </a:p>
        </p:txBody>
      </p:sp>
      <p:sp>
        <p:nvSpPr>
          <p:cNvPr id="41987" name="Rectangle 4"/>
          <p:cNvSpPr>
            <a:spLocks noChangeArrowheads="1"/>
          </p:cNvSpPr>
          <p:nvPr/>
        </p:nvSpPr>
        <p:spPr bwMode="auto">
          <a:xfrm>
            <a:off x="649288" y="3833286"/>
            <a:ext cx="6697662" cy="646331"/>
          </a:xfrm>
          <a:prstGeom prst="rect">
            <a:avLst/>
          </a:prstGeom>
          <a:noFill/>
          <a:ln w="9525">
            <a:noFill/>
            <a:miter lim="800000"/>
            <a:headEnd/>
            <a:tailEnd/>
          </a:ln>
        </p:spPr>
        <p:txBody>
          <a:bodyPr>
            <a:spAutoFit/>
          </a:bodyPr>
          <a:lstStyle/>
          <a:p>
            <a:pPr eaLnBrk="1" hangingPunct="1"/>
            <a:r>
              <a:rPr lang="en-US" sz="1800" dirty="0" err="1" smtClean="0">
                <a:solidFill>
                  <a:srgbClr val="002060"/>
                </a:solidFill>
                <a:latin typeface="Verdana" pitchFamily="34" charset="0"/>
                <a:ea typeface="+mn-ea"/>
                <a:cs typeface="Arial" charset="0"/>
              </a:rPr>
              <a:t>Manouchehr</a:t>
            </a:r>
            <a:r>
              <a:rPr lang="en-US" sz="1800" dirty="0" smtClean="0">
                <a:solidFill>
                  <a:srgbClr val="002060"/>
                </a:solidFill>
                <a:latin typeface="Verdana" pitchFamily="34" charset="0"/>
                <a:ea typeface="+mn-ea"/>
                <a:cs typeface="Arial" charset="0"/>
              </a:rPr>
              <a:t> </a:t>
            </a:r>
            <a:r>
              <a:rPr lang="en-US" sz="1800" dirty="0" err="1" smtClean="0">
                <a:solidFill>
                  <a:srgbClr val="002060"/>
                </a:solidFill>
                <a:latin typeface="Verdana" pitchFamily="34" charset="0"/>
                <a:ea typeface="+mn-ea"/>
                <a:cs typeface="Arial" charset="0"/>
              </a:rPr>
              <a:t>Nakhjavani</a:t>
            </a:r>
            <a:r>
              <a:rPr lang="en-US" sz="1800" dirty="0" smtClean="0">
                <a:solidFill>
                  <a:srgbClr val="002060"/>
                </a:solidFill>
                <a:latin typeface="Verdana" pitchFamily="34" charset="0"/>
                <a:ea typeface="+mn-ea"/>
                <a:cs typeface="Arial" charset="0"/>
              </a:rPr>
              <a:t>, MD</a:t>
            </a:r>
          </a:p>
          <a:p>
            <a:pPr eaLnBrk="1" hangingPunct="1"/>
            <a:r>
              <a:rPr lang="en-US" sz="1800" dirty="0" smtClean="0">
                <a:solidFill>
                  <a:srgbClr val="002060"/>
                </a:solidFill>
                <a:latin typeface="Verdana" pitchFamily="34" charset="0"/>
                <a:ea typeface="+mn-ea"/>
                <a:cs typeface="Arial" charset="0"/>
              </a:rPr>
              <a:t>Endocrinology &amp; Diabetes</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3" name="Picture 3"/>
          <p:cNvPicPr>
            <a:picLocks noChangeAspect="1" noChangeArrowheads="1"/>
          </p:cNvPicPr>
          <p:nvPr/>
        </p:nvPicPr>
        <p:blipFill>
          <a:blip r:embed="rId2" cstate="print"/>
          <a:srcRect/>
          <a:stretch>
            <a:fillRect/>
          </a:stretch>
        </p:blipFill>
        <p:spPr bwMode="auto">
          <a:xfrm>
            <a:off x="1828801" y="304800"/>
            <a:ext cx="5515429" cy="1143000"/>
          </a:xfrm>
          <a:prstGeom prst="rect">
            <a:avLst/>
          </a:prstGeom>
          <a:noFill/>
          <a:ln w="9525">
            <a:noFill/>
            <a:miter lim="800000"/>
            <a:headEnd/>
            <a:tailEnd/>
          </a:ln>
        </p:spPr>
      </p:pic>
      <p:pic>
        <p:nvPicPr>
          <p:cNvPr id="3075" name="Picture 3"/>
          <p:cNvPicPr>
            <a:picLocks noChangeAspect="1" noChangeArrowheads="1"/>
          </p:cNvPicPr>
          <p:nvPr/>
        </p:nvPicPr>
        <p:blipFill>
          <a:blip r:embed="rId3" cstate="print"/>
          <a:srcRect/>
          <a:stretch>
            <a:fillRect/>
          </a:stretch>
        </p:blipFill>
        <p:spPr bwMode="auto">
          <a:xfrm>
            <a:off x="2133617" y="1828821"/>
            <a:ext cx="4893045" cy="3918415"/>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3" name="Picture 3"/>
          <p:cNvPicPr>
            <a:picLocks noChangeAspect="1" noChangeArrowheads="1"/>
          </p:cNvPicPr>
          <p:nvPr/>
        </p:nvPicPr>
        <p:blipFill>
          <a:blip r:embed="rId2" cstate="print"/>
          <a:srcRect/>
          <a:stretch>
            <a:fillRect/>
          </a:stretch>
        </p:blipFill>
        <p:spPr bwMode="auto">
          <a:xfrm>
            <a:off x="1828801" y="304800"/>
            <a:ext cx="5515429" cy="1143000"/>
          </a:xfrm>
          <a:prstGeom prst="rect">
            <a:avLst/>
          </a:prstGeom>
          <a:noFill/>
          <a:ln w="9525">
            <a:noFill/>
            <a:miter lim="800000"/>
            <a:headEnd/>
            <a:tailEnd/>
          </a:ln>
        </p:spPr>
      </p:pic>
      <p:pic>
        <p:nvPicPr>
          <p:cNvPr id="4098" name="Picture 2"/>
          <p:cNvPicPr>
            <a:picLocks noChangeAspect="1" noChangeArrowheads="1"/>
          </p:cNvPicPr>
          <p:nvPr/>
        </p:nvPicPr>
        <p:blipFill>
          <a:blip r:embed="rId3" cstate="print"/>
          <a:srcRect/>
          <a:stretch>
            <a:fillRect/>
          </a:stretch>
        </p:blipFill>
        <p:spPr bwMode="auto">
          <a:xfrm>
            <a:off x="1905005" y="1600200"/>
            <a:ext cx="5640965" cy="5043405"/>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r>
              <a:rPr lang="en-GB" smtClean="0">
                <a:solidFill>
                  <a:srgbClr val="001965"/>
                </a:solidFill>
              </a:rPr>
              <a:t>Slide No </a:t>
            </a:r>
            <a:fld id="{16B172C6-6CCE-4507-AC8D-1E78EF2173D3}" type="slidenum">
              <a:rPr lang="en-GB" smtClean="0">
                <a:solidFill>
                  <a:srgbClr val="001965"/>
                </a:solidFill>
              </a:rPr>
              <a:pPr>
                <a:defRPr/>
              </a:pPr>
              <a:t>12</a:t>
            </a:fld>
            <a:endParaRPr lang="en-GB">
              <a:solidFill>
                <a:srgbClr val="001965"/>
              </a:solidFill>
            </a:endParaRPr>
          </a:p>
        </p:txBody>
      </p:sp>
      <p:sp>
        <p:nvSpPr>
          <p:cNvPr id="97281" name="Rectangle 1"/>
          <p:cNvSpPr>
            <a:spLocks noChangeArrowheads="1"/>
          </p:cNvSpPr>
          <p:nvPr/>
        </p:nvSpPr>
        <p:spPr bwMode="auto">
          <a:xfrm>
            <a:off x="430213" y="2032050"/>
            <a:ext cx="8450262" cy="3185487"/>
          </a:xfrm>
          <a:prstGeom prst="rect">
            <a:avLst/>
          </a:prstGeom>
          <a:noFill/>
          <a:ln w="9525">
            <a:noFill/>
            <a:miter lim="800000"/>
            <a:headEnd/>
            <a:tailEnd/>
          </a:ln>
          <a:effectLst>
            <a:prstShdw prst="shdw17" dist="17961" dir="2700000">
              <a:schemeClr val="accent1">
                <a:gamma/>
                <a:shade val="60000"/>
                <a:invGamma/>
              </a:schemeClr>
            </a:prstShdw>
          </a:effectLst>
        </p:spPr>
        <p:txBody>
          <a:bodyPr anchor="ctr">
            <a:spAutoFit/>
          </a:bodyPr>
          <a:lstStyle/>
          <a:p>
            <a:pPr>
              <a:defRPr/>
            </a:pPr>
            <a:r>
              <a:rPr lang="en-US" sz="2400" b="1" dirty="0">
                <a:solidFill>
                  <a:srgbClr val="001965"/>
                </a:solidFill>
                <a:latin typeface="Arial" pitchFamily="34" charset="0"/>
                <a:ea typeface="Calibri" pitchFamily="34" charset="0"/>
                <a:cs typeface="Arial" pitchFamily="34" charset="0"/>
              </a:rPr>
              <a:t>ID/CC: 64 years old female with T2DM _ 14 years on Metformin/</a:t>
            </a:r>
            <a:r>
              <a:rPr lang="en-US" sz="2400" b="1" dirty="0" err="1">
                <a:solidFill>
                  <a:srgbClr val="001965"/>
                </a:solidFill>
                <a:latin typeface="Arial" pitchFamily="34" charset="0"/>
                <a:ea typeface="Calibri" pitchFamily="34" charset="0"/>
                <a:cs typeface="Arial" pitchFamily="34" charset="0"/>
              </a:rPr>
              <a:t>Sitagliptin</a:t>
            </a:r>
            <a:r>
              <a:rPr lang="en-US" sz="2400" b="1" dirty="0" smtClean="0">
                <a:solidFill>
                  <a:srgbClr val="001965"/>
                </a:solidFill>
                <a:latin typeface="Arial" pitchFamily="34" charset="0"/>
                <a:ea typeface="Calibri" pitchFamily="34" charset="0"/>
                <a:cs typeface="Arial" pitchFamily="34" charset="0"/>
              </a:rPr>
              <a:t>.</a:t>
            </a:r>
          </a:p>
          <a:p>
            <a:pPr>
              <a:defRPr/>
            </a:pPr>
            <a:r>
              <a:rPr lang="en-US" sz="2400" b="1" dirty="0" smtClean="0">
                <a:solidFill>
                  <a:srgbClr val="001965"/>
                </a:solidFill>
                <a:latin typeface="Arial" pitchFamily="34" charset="0"/>
                <a:ea typeface="Calibri" pitchFamily="34" charset="0"/>
                <a:cs typeface="Arial" pitchFamily="34" charset="0"/>
              </a:rPr>
              <a:t> </a:t>
            </a:r>
            <a:r>
              <a:rPr lang="en-US" sz="2400" b="1" dirty="0">
                <a:solidFill>
                  <a:srgbClr val="001965"/>
                </a:solidFill>
                <a:latin typeface="Arial" pitchFamily="34" charset="0"/>
                <a:ea typeface="Calibri" pitchFamily="34" charset="0"/>
                <a:cs typeface="Arial" pitchFamily="34" charset="0"/>
              </a:rPr>
              <a:t>A1c now at 8.4</a:t>
            </a:r>
            <a:r>
              <a:rPr lang="en-US" sz="2400" b="1" dirty="0" smtClean="0">
                <a:solidFill>
                  <a:srgbClr val="001965"/>
                </a:solidFill>
                <a:latin typeface="Arial" pitchFamily="34" charset="0"/>
                <a:ea typeface="Calibri" pitchFamily="34" charset="0"/>
                <a:cs typeface="Arial" pitchFamily="34" charset="0"/>
              </a:rPr>
              <a:t>%.</a:t>
            </a:r>
          </a:p>
          <a:p>
            <a:pPr lvl="0">
              <a:defRPr/>
            </a:pPr>
            <a:r>
              <a:rPr lang="en-US" sz="2400" b="1" dirty="0">
                <a:solidFill>
                  <a:srgbClr val="001965"/>
                </a:solidFill>
                <a:latin typeface="Arial" pitchFamily="34" charset="0"/>
                <a:ea typeface="Calibri" pitchFamily="34" charset="0"/>
                <a:cs typeface="Arial" pitchFamily="34" charset="0"/>
              </a:rPr>
              <a:t>Prior A1c</a:t>
            </a:r>
            <a:r>
              <a:rPr lang="en-US" sz="2400" b="1" dirty="0">
                <a:solidFill>
                  <a:srgbClr val="001965"/>
                </a:solidFill>
                <a:latin typeface="Calibri"/>
                <a:ea typeface="Calibri" pitchFamily="34" charset="0"/>
                <a:cs typeface="Arial" pitchFamily="34" charset="0"/>
              </a:rPr>
              <a:t>’</a:t>
            </a:r>
            <a:r>
              <a:rPr lang="en-US" sz="2400" b="1" dirty="0">
                <a:solidFill>
                  <a:srgbClr val="001965"/>
                </a:solidFill>
                <a:latin typeface="Arial" pitchFamily="34" charset="0"/>
                <a:ea typeface="Calibri" pitchFamily="34" charset="0"/>
                <a:cs typeface="Arial" pitchFamily="34" charset="0"/>
              </a:rPr>
              <a:t>s have been stable at 7 to</a:t>
            </a:r>
            <a:r>
              <a:rPr lang="en-US" sz="900" dirty="0">
                <a:solidFill>
                  <a:srgbClr val="001965"/>
                </a:solidFill>
                <a:latin typeface="Verdana" pitchFamily="34" charset="0"/>
                <a:cs typeface="Arial" pitchFamily="34" charset="0"/>
              </a:rPr>
              <a:t> </a:t>
            </a:r>
            <a:r>
              <a:rPr lang="en-US" sz="2400" b="1" dirty="0">
                <a:solidFill>
                  <a:srgbClr val="001965"/>
                </a:solidFill>
                <a:latin typeface="Arial" pitchFamily="34" charset="0"/>
                <a:ea typeface="Calibri" pitchFamily="34" charset="0"/>
                <a:cs typeface="Arial" pitchFamily="34" charset="0"/>
              </a:rPr>
              <a:t>7.5</a:t>
            </a:r>
            <a:r>
              <a:rPr lang="en-US" sz="2400" b="1" dirty="0" smtClean="0">
                <a:solidFill>
                  <a:srgbClr val="001965"/>
                </a:solidFill>
                <a:latin typeface="Arial" pitchFamily="34" charset="0"/>
                <a:ea typeface="Calibri" pitchFamily="34" charset="0"/>
                <a:cs typeface="Arial" pitchFamily="34" charset="0"/>
              </a:rPr>
              <a:t>%.</a:t>
            </a:r>
            <a:endParaRPr lang="en-US" sz="2400" b="1" dirty="0">
              <a:solidFill>
                <a:srgbClr val="001965"/>
              </a:solidFill>
              <a:latin typeface="Arial" pitchFamily="34" charset="0"/>
              <a:ea typeface="Calibri" pitchFamily="34" charset="0"/>
              <a:cs typeface="Arial" pitchFamily="34" charset="0"/>
            </a:endParaRPr>
          </a:p>
          <a:p>
            <a:pPr>
              <a:defRPr/>
            </a:pPr>
            <a:endParaRPr lang="en-US" sz="900" dirty="0">
              <a:solidFill>
                <a:srgbClr val="001965"/>
              </a:solidFill>
              <a:latin typeface="Verdana" pitchFamily="34" charset="0"/>
              <a:ea typeface="+mn-ea"/>
              <a:cs typeface="Arial" pitchFamily="34" charset="0"/>
            </a:endParaRPr>
          </a:p>
          <a:p>
            <a:pPr>
              <a:defRPr/>
            </a:pPr>
            <a:r>
              <a:rPr lang="en-US" sz="2400" b="1" dirty="0">
                <a:solidFill>
                  <a:srgbClr val="001965"/>
                </a:solidFill>
                <a:latin typeface="Arial" pitchFamily="34" charset="0"/>
                <a:ea typeface="Calibri" pitchFamily="34" charset="0"/>
                <a:cs typeface="Arial" pitchFamily="34" charset="0"/>
              </a:rPr>
              <a:t>Add</a:t>
            </a:r>
            <a:r>
              <a:rPr lang="en-US" sz="2400" b="1" dirty="0">
                <a:solidFill>
                  <a:srgbClr val="001965"/>
                </a:solidFill>
                <a:latin typeface="Calibri"/>
                <a:ea typeface="Calibri" pitchFamily="34" charset="0"/>
                <a:cs typeface="Arial" pitchFamily="34" charset="0"/>
              </a:rPr>
              <a:t>’</a:t>
            </a:r>
            <a:r>
              <a:rPr lang="en-US" sz="2400" b="1" dirty="0">
                <a:solidFill>
                  <a:srgbClr val="001965"/>
                </a:solidFill>
                <a:latin typeface="Arial" pitchFamily="34" charset="0"/>
                <a:ea typeface="Calibri" pitchFamily="34" charset="0"/>
                <a:cs typeface="Arial" pitchFamily="34" charset="0"/>
              </a:rPr>
              <a:t>l Hx: Recently hospitalized for ACS/stent. Diastolic</a:t>
            </a:r>
            <a:endParaRPr lang="en-US" sz="900" dirty="0">
              <a:solidFill>
                <a:srgbClr val="001965"/>
              </a:solidFill>
              <a:latin typeface="Verdana" pitchFamily="34" charset="0"/>
              <a:ea typeface="+mn-ea"/>
              <a:cs typeface="Arial" pitchFamily="34" charset="0"/>
            </a:endParaRPr>
          </a:p>
          <a:p>
            <a:pPr>
              <a:defRPr/>
            </a:pPr>
            <a:r>
              <a:rPr lang="en-US" sz="2400" b="1" dirty="0">
                <a:solidFill>
                  <a:srgbClr val="001965"/>
                </a:solidFill>
                <a:latin typeface="Arial" pitchFamily="34" charset="0"/>
                <a:ea typeface="Calibri" pitchFamily="34" charset="0"/>
                <a:cs typeface="Arial" pitchFamily="34" charset="0"/>
              </a:rPr>
              <a:t>dysfunction by echo.</a:t>
            </a:r>
          </a:p>
          <a:p>
            <a:pPr>
              <a:defRPr/>
            </a:pPr>
            <a:r>
              <a:rPr lang="en-US" sz="2400" b="1" dirty="0" smtClean="0">
                <a:solidFill>
                  <a:srgbClr val="001965"/>
                </a:solidFill>
                <a:latin typeface="Arial" pitchFamily="34" charset="0"/>
                <a:ea typeface="Calibri" pitchFamily="34" charset="0"/>
                <a:cs typeface="Arial" pitchFamily="34" charset="0"/>
              </a:rPr>
              <a:t>Cardiologist </a:t>
            </a:r>
            <a:r>
              <a:rPr lang="en-US" sz="2400" b="1" dirty="0">
                <a:solidFill>
                  <a:srgbClr val="001965"/>
                </a:solidFill>
                <a:latin typeface="Arial" pitchFamily="34" charset="0"/>
                <a:ea typeface="Calibri" pitchFamily="34" charset="0"/>
                <a:cs typeface="Arial" pitchFamily="34" charset="0"/>
              </a:rPr>
              <a:t>told her to seek your counsel about</a:t>
            </a:r>
            <a:endParaRPr lang="en-US" sz="900" dirty="0">
              <a:solidFill>
                <a:srgbClr val="001965"/>
              </a:solidFill>
              <a:latin typeface="Verdana" pitchFamily="34" charset="0"/>
              <a:ea typeface="+mn-ea"/>
              <a:cs typeface="Arial" pitchFamily="34" charset="0"/>
            </a:endParaRPr>
          </a:p>
          <a:p>
            <a:pPr>
              <a:defRPr/>
            </a:pPr>
            <a:r>
              <a:rPr lang="en-US" sz="2400" b="1" dirty="0">
                <a:solidFill>
                  <a:srgbClr val="001965"/>
                </a:solidFill>
                <a:latin typeface="Arial" pitchFamily="34" charset="0"/>
                <a:ea typeface="Calibri" pitchFamily="34" charset="0"/>
                <a:cs typeface="Arial" pitchFamily="34" charset="0"/>
              </a:rPr>
              <a:t>Improving metabolic control.</a:t>
            </a:r>
            <a:endParaRPr lang="en-US" sz="2000" dirty="0">
              <a:solidFill>
                <a:srgbClr val="001965"/>
              </a:solidFill>
              <a:latin typeface="Verdana" pitchFamily="34" charset="0"/>
              <a:ea typeface="+mn-ea"/>
              <a:cs typeface="Arial" pitchFamily="34" charset="0"/>
            </a:endParaRPr>
          </a:p>
        </p:txBody>
      </p:sp>
      <p:sp>
        <p:nvSpPr>
          <p:cNvPr id="60420" name="TextBox 4"/>
          <p:cNvSpPr txBox="1">
            <a:spLocks noChangeArrowheads="1"/>
          </p:cNvSpPr>
          <p:nvPr/>
        </p:nvSpPr>
        <p:spPr bwMode="auto">
          <a:xfrm>
            <a:off x="4059260" y="499533"/>
            <a:ext cx="1135247" cy="400110"/>
          </a:xfrm>
          <a:prstGeom prst="rect">
            <a:avLst/>
          </a:prstGeom>
          <a:noFill/>
          <a:ln w="9525">
            <a:noFill/>
            <a:miter lim="800000"/>
            <a:headEnd/>
            <a:tailEnd/>
          </a:ln>
        </p:spPr>
        <p:txBody>
          <a:bodyPr wrap="none">
            <a:spAutoFit/>
          </a:bodyPr>
          <a:lstStyle/>
          <a:p>
            <a:pPr eaLnBrk="1" hangingPunct="1"/>
            <a:r>
              <a:rPr lang="en-US" sz="2000" b="1" dirty="0" smtClean="0">
                <a:solidFill>
                  <a:srgbClr val="001965"/>
                </a:solidFill>
                <a:latin typeface="Verdana" pitchFamily="34" charset="0"/>
                <a:ea typeface="+mn-ea"/>
                <a:cs typeface="Arial" charset="0"/>
              </a:rPr>
              <a:t>Case 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r>
              <a:rPr lang="en-GB" smtClean="0">
                <a:solidFill>
                  <a:srgbClr val="001965"/>
                </a:solidFill>
              </a:rPr>
              <a:t>Slide No </a:t>
            </a:r>
            <a:fld id="{1160A947-DB77-4D79-910E-52169FF5C221}" type="slidenum">
              <a:rPr lang="en-GB" smtClean="0">
                <a:solidFill>
                  <a:srgbClr val="001965"/>
                </a:solidFill>
              </a:rPr>
              <a:pPr>
                <a:defRPr/>
              </a:pPr>
              <a:t>13</a:t>
            </a:fld>
            <a:endParaRPr lang="en-GB">
              <a:solidFill>
                <a:srgbClr val="001965"/>
              </a:solidFill>
            </a:endParaRPr>
          </a:p>
        </p:txBody>
      </p:sp>
      <p:sp>
        <p:nvSpPr>
          <p:cNvPr id="97281" name="Rectangle 1"/>
          <p:cNvSpPr>
            <a:spLocks noChangeArrowheads="1"/>
          </p:cNvSpPr>
          <p:nvPr/>
        </p:nvSpPr>
        <p:spPr bwMode="auto">
          <a:xfrm>
            <a:off x="430213" y="1885887"/>
            <a:ext cx="8450262" cy="3477875"/>
          </a:xfrm>
          <a:prstGeom prst="rect">
            <a:avLst/>
          </a:prstGeom>
          <a:noFill/>
          <a:ln w="9525">
            <a:noFill/>
            <a:miter lim="800000"/>
            <a:headEnd/>
            <a:tailEnd/>
          </a:ln>
          <a:effectLst>
            <a:prstShdw prst="shdw17" dist="17961" dir="2700000">
              <a:schemeClr val="accent1">
                <a:gamma/>
                <a:shade val="60000"/>
                <a:invGamma/>
              </a:schemeClr>
            </a:prstShdw>
          </a:effectLst>
        </p:spPr>
        <p:txBody>
          <a:bodyPr anchor="ctr">
            <a:spAutoFit/>
          </a:bodyPr>
          <a:lstStyle/>
          <a:p>
            <a:pPr eaLnBrk="1" hangingPunct="1">
              <a:defRPr/>
            </a:pPr>
            <a:r>
              <a:rPr lang="en-US" sz="2000" b="1" dirty="0">
                <a:solidFill>
                  <a:srgbClr val="001965"/>
                </a:solidFill>
                <a:latin typeface="Verdana" pitchFamily="34" charset="0"/>
                <a:ea typeface="+mn-ea"/>
                <a:cs typeface="Arial" charset="0"/>
              </a:rPr>
              <a:t> PMH: CAD s/p MI; HTN, HLD, hypothyroid, breast ca.</a:t>
            </a:r>
            <a:endParaRPr lang="en-US" sz="2000" dirty="0">
              <a:solidFill>
                <a:srgbClr val="001965"/>
              </a:solidFill>
              <a:latin typeface="Verdana" pitchFamily="34" charset="0"/>
              <a:ea typeface="+mn-ea"/>
              <a:cs typeface="Arial" charset="0"/>
            </a:endParaRPr>
          </a:p>
          <a:p>
            <a:pPr eaLnBrk="1" hangingPunct="1">
              <a:defRPr/>
            </a:pPr>
            <a:r>
              <a:rPr lang="en-US" sz="2000" b="1" dirty="0">
                <a:solidFill>
                  <a:srgbClr val="001965"/>
                </a:solidFill>
                <a:latin typeface="Verdana" pitchFamily="34" charset="0"/>
                <a:ea typeface="+mn-ea"/>
                <a:cs typeface="Arial" charset="0"/>
              </a:rPr>
              <a:t> On Atorvastatin, </a:t>
            </a:r>
            <a:r>
              <a:rPr lang="en-US" sz="2000" b="1" dirty="0" err="1">
                <a:solidFill>
                  <a:srgbClr val="001965"/>
                </a:solidFill>
                <a:latin typeface="Verdana" pitchFamily="34" charset="0"/>
                <a:ea typeface="+mn-ea"/>
                <a:cs typeface="Arial" charset="0"/>
              </a:rPr>
              <a:t>losartan</a:t>
            </a:r>
            <a:r>
              <a:rPr lang="en-US" sz="2000" b="1" dirty="0">
                <a:solidFill>
                  <a:srgbClr val="001965"/>
                </a:solidFill>
                <a:latin typeface="Verdana" pitchFamily="34" charset="0"/>
                <a:ea typeface="+mn-ea"/>
                <a:cs typeface="Arial" charset="0"/>
              </a:rPr>
              <a:t>, </a:t>
            </a:r>
            <a:r>
              <a:rPr lang="en-US" sz="2000" b="1" dirty="0" err="1">
                <a:solidFill>
                  <a:srgbClr val="001965"/>
                </a:solidFill>
                <a:latin typeface="Verdana" pitchFamily="34" charset="0"/>
                <a:ea typeface="+mn-ea"/>
                <a:cs typeface="Arial" charset="0"/>
              </a:rPr>
              <a:t>levothyroxine</a:t>
            </a:r>
            <a:r>
              <a:rPr lang="en-US" sz="2000" b="1" dirty="0">
                <a:solidFill>
                  <a:srgbClr val="001965"/>
                </a:solidFill>
                <a:latin typeface="Verdana" pitchFamily="34" charset="0"/>
                <a:ea typeface="+mn-ea"/>
                <a:cs typeface="Arial" charset="0"/>
              </a:rPr>
              <a:t>, </a:t>
            </a:r>
            <a:r>
              <a:rPr lang="en-US" sz="2000" b="1" dirty="0" err="1">
                <a:solidFill>
                  <a:srgbClr val="001965"/>
                </a:solidFill>
                <a:latin typeface="Verdana" pitchFamily="34" charset="0"/>
                <a:ea typeface="+mn-ea"/>
                <a:cs typeface="Arial" charset="0"/>
              </a:rPr>
              <a:t>tamoxifen</a:t>
            </a:r>
            <a:r>
              <a:rPr lang="en-US" sz="2000" b="1" dirty="0">
                <a:solidFill>
                  <a:srgbClr val="001965"/>
                </a:solidFill>
                <a:latin typeface="Verdana" pitchFamily="34" charset="0"/>
                <a:ea typeface="+mn-ea"/>
                <a:cs typeface="Arial" charset="0"/>
              </a:rPr>
              <a:t>,    ASA.</a:t>
            </a:r>
            <a:endParaRPr lang="en-US" sz="2000" dirty="0">
              <a:solidFill>
                <a:srgbClr val="001965"/>
              </a:solidFill>
              <a:latin typeface="Verdana" pitchFamily="34" charset="0"/>
              <a:ea typeface="+mn-ea"/>
              <a:cs typeface="Arial" charset="0"/>
            </a:endParaRPr>
          </a:p>
          <a:p>
            <a:pPr eaLnBrk="1" hangingPunct="1">
              <a:defRPr/>
            </a:pPr>
            <a:r>
              <a:rPr lang="en-US" sz="2000" b="1" dirty="0">
                <a:solidFill>
                  <a:srgbClr val="001965"/>
                </a:solidFill>
                <a:latin typeface="Verdana" pitchFamily="34" charset="0"/>
                <a:ea typeface="+mn-ea"/>
                <a:cs typeface="Arial" charset="0"/>
              </a:rPr>
              <a:t> Grade school teacher. Well insured.</a:t>
            </a:r>
            <a:endParaRPr lang="en-US" sz="2000" dirty="0">
              <a:solidFill>
                <a:srgbClr val="001965"/>
              </a:solidFill>
              <a:latin typeface="Verdana" pitchFamily="34" charset="0"/>
              <a:ea typeface="+mn-ea"/>
              <a:cs typeface="Arial" charset="0"/>
            </a:endParaRPr>
          </a:p>
          <a:p>
            <a:pPr eaLnBrk="1" hangingPunct="1">
              <a:defRPr/>
            </a:pPr>
            <a:r>
              <a:rPr lang="en-US" sz="2000" b="1" dirty="0">
                <a:solidFill>
                  <a:srgbClr val="001965"/>
                </a:solidFill>
                <a:latin typeface="Verdana" pitchFamily="34" charset="0"/>
                <a:ea typeface="+mn-ea"/>
                <a:cs typeface="Arial" charset="0"/>
              </a:rPr>
              <a:t> Questionable adherence. Open to injections.</a:t>
            </a:r>
            <a:endParaRPr lang="en-US" sz="2000" dirty="0">
              <a:solidFill>
                <a:srgbClr val="001965"/>
              </a:solidFill>
              <a:latin typeface="Verdana" pitchFamily="34" charset="0"/>
              <a:ea typeface="+mn-ea"/>
              <a:cs typeface="Arial" charset="0"/>
            </a:endParaRPr>
          </a:p>
          <a:p>
            <a:pPr eaLnBrk="1" hangingPunct="1">
              <a:defRPr/>
            </a:pPr>
            <a:r>
              <a:rPr lang="en-US" sz="2000" b="1" dirty="0">
                <a:solidFill>
                  <a:srgbClr val="001965"/>
                </a:solidFill>
                <a:latin typeface="Verdana" pitchFamily="34" charset="0"/>
                <a:ea typeface="+mn-ea"/>
                <a:cs typeface="Arial" charset="0"/>
              </a:rPr>
              <a:t> PE: Obese, BMI 32.1, BP 118/76.</a:t>
            </a:r>
            <a:endParaRPr lang="en-US" sz="2000" dirty="0">
              <a:solidFill>
                <a:srgbClr val="001965"/>
              </a:solidFill>
              <a:latin typeface="Verdana" pitchFamily="34" charset="0"/>
              <a:ea typeface="+mn-ea"/>
              <a:cs typeface="Arial" charset="0"/>
            </a:endParaRPr>
          </a:p>
          <a:p>
            <a:pPr eaLnBrk="1" hangingPunct="1">
              <a:defRPr/>
            </a:pPr>
            <a:r>
              <a:rPr lang="en-US" sz="2000" b="1" dirty="0">
                <a:solidFill>
                  <a:srgbClr val="001965"/>
                </a:solidFill>
                <a:latin typeface="Verdana" pitchFamily="34" charset="0"/>
                <a:ea typeface="+mn-ea"/>
                <a:cs typeface="Arial" charset="0"/>
              </a:rPr>
              <a:t> Data: A1c 8.4%, FPG 188.</a:t>
            </a:r>
          </a:p>
          <a:p>
            <a:pPr eaLnBrk="1" hangingPunct="1">
              <a:defRPr/>
            </a:pPr>
            <a:r>
              <a:rPr lang="en-US" sz="2000" b="1" dirty="0">
                <a:solidFill>
                  <a:srgbClr val="001965"/>
                </a:solidFill>
                <a:latin typeface="Verdana" pitchFamily="34" charset="0"/>
                <a:ea typeface="+mn-ea"/>
                <a:cs typeface="Arial" charset="0"/>
              </a:rPr>
              <a:t> Cr 1.4 (eGFR 44),</a:t>
            </a:r>
          </a:p>
          <a:p>
            <a:pPr eaLnBrk="1" hangingPunct="1">
              <a:defRPr/>
            </a:pPr>
            <a:r>
              <a:rPr lang="en-US" sz="2000" b="1" dirty="0">
                <a:solidFill>
                  <a:srgbClr val="001965"/>
                </a:solidFill>
                <a:latin typeface="Verdana" pitchFamily="34" charset="0"/>
                <a:ea typeface="+mn-ea"/>
                <a:cs typeface="Arial" charset="0"/>
              </a:rPr>
              <a:t> LDL 67, HDL54, TG 123,</a:t>
            </a:r>
          </a:p>
          <a:p>
            <a:pPr eaLnBrk="1" hangingPunct="1">
              <a:defRPr/>
            </a:pPr>
            <a:r>
              <a:rPr lang="en-US" sz="2000" b="1" dirty="0">
                <a:solidFill>
                  <a:srgbClr val="001965"/>
                </a:solidFill>
                <a:latin typeface="Verdana" pitchFamily="34" charset="0"/>
                <a:ea typeface="+mn-ea"/>
                <a:cs typeface="Arial" charset="0"/>
              </a:rPr>
              <a:t> ECG: old IWMI</a:t>
            </a:r>
          </a:p>
          <a:p>
            <a:pPr eaLnBrk="1" hangingPunct="1">
              <a:defRPr/>
            </a:pPr>
            <a:r>
              <a:rPr lang="en-US" sz="2000" b="1" dirty="0">
                <a:solidFill>
                  <a:srgbClr val="001965"/>
                </a:solidFill>
                <a:latin typeface="Verdana" pitchFamily="34" charset="0"/>
                <a:ea typeface="+mn-ea"/>
                <a:cs typeface="Arial" charset="0"/>
              </a:rPr>
              <a:t>Your recommendation?</a:t>
            </a:r>
            <a:endParaRPr lang="en-US" sz="2000" dirty="0">
              <a:solidFill>
                <a:srgbClr val="001965"/>
              </a:solidFill>
              <a:latin typeface="Verdana" pitchFamily="34" charset="0"/>
              <a:ea typeface="+mn-ea"/>
              <a:cs typeface="Arial" charset="0"/>
            </a:endParaRPr>
          </a:p>
        </p:txBody>
      </p:sp>
      <p:sp>
        <p:nvSpPr>
          <p:cNvPr id="61444" name="TextBox 4"/>
          <p:cNvSpPr txBox="1">
            <a:spLocks noChangeArrowheads="1"/>
          </p:cNvSpPr>
          <p:nvPr/>
        </p:nvSpPr>
        <p:spPr bwMode="auto">
          <a:xfrm>
            <a:off x="4059260" y="499533"/>
            <a:ext cx="1135247" cy="400110"/>
          </a:xfrm>
          <a:prstGeom prst="rect">
            <a:avLst/>
          </a:prstGeom>
          <a:noFill/>
          <a:ln w="9525">
            <a:noFill/>
            <a:miter lim="800000"/>
            <a:headEnd/>
            <a:tailEnd/>
          </a:ln>
        </p:spPr>
        <p:txBody>
          <a:bodyPr wrap="none">
            <a:spAutoFit/>
          </a:bodyPr>
          <a:lstStyle/>
          <a:p>
            <a:pPr eaLnBrk="1" hangingPunct="1"/>
            <a:r>
              <a:rPr lang="en-US" sz="2000" b="1" dirty="0" smtClean="0">
                <a:solidFill>
                  <a:srgbClr val="001965"/>
                </a:solidFill>
                <a:latin typeface="Verdana" pitchFamily="34" charset="0"/>
                <a:ea typeface="+mn-ea"/>
                <a:cs typeface="Arial" charset="0"/>
              </a:rPr>
              <a:t>Case 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3" name="Picture 3"/>
          <p:cNvPicPr>
            <a:picLocks noChangeAspect="1" noChangeArrowheads="1"/>
          </p:cNvPicPr>
          <p:nvPr/>
        </p:nvPicPr>
        <p:blipFill>
          <a:blip r:embed="rId2" cstate="print"/>
          <a:srcRect/>
          <a:stretch>
            <a:fillRect/>
          </a:stretch>
        </p:blipFill>
        <p:spPr bwMode="auto">
          <a:xfrm>
            <a:off x="1828801" y="304800"/>
            <a:ext cx="5515429" cy="1143000"/>
          </a:xfrm>
          <a:prstGeom prst="rect">
            <a:avLst/>
          </a:prstGeom>
          <a:noFill/>
          <a:ln w="9525">
            <a:noFill/>
            <a:miter lim="800000"/>
            <a:headEnd/>
            <a:tailEnd/>
          </a:ln>
        </p:spPr>
      </p:pic>
      <p:pic>
        <p:nvPicPr>
          <p:cNvPr id="5122" name="Picture 2"/>
          <p:cNvPicPr>
            <a:picLocks noChangeAspect="1" noChangeArrowheads="1"/>
          </p:cNvPicPr>
          <p:nvPr/>
        </p:nvPicPr>
        <p:blipFill>
          <a:blip r:embed="rId3" cstate="print"/>
          <a:srcRect/>
          <a:stretch>
            <a:fillRect/>
          </a:stretch>
        </p:blipFill>
        <p:spPr bwMode="auto">
          <a:xfrm>
            <a:off x="2440097" y="1468061"/>
            <a:ext cx="3732135" cy="5335785"/>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8194" name="Picture 2"/>
          <p:cNvPicPr>
            <a:picLocks noChangeAspect="1" noChangeArrowheads="1"/>
          </p:cNvPicPr>
          <p:nvPr/>
        </p:nvPicPr>
        <p:blipFill>
          <a:blip r:embed="rId2" cstate="print"/>
          <a:srcRect/>
          <a:stretch>
            <a:fillRect/>
          </a:stretch>
        </p:blipFill>
        <p:spPr bwMode="auto">
          <a:xfrm>
            <a:off x="2133600" y="1981216"/>
            <a:ext cx="5455048" cy="4114799"/>
          </a:xfrm>
          <a:prstGeom prst="rect">
            <a:avLst/>
          </a:prstGeom>
          <a:noFill/>
          <a:ln w="9525">
            <a:noFill/>
            <a:miter lim="800000"/>
            <a:headEnd/>
            <a:tailEnd/>
          </a:ln>
        </p:spPr>
      </p:pic>
      <p:pic>
        <p:nvPicPr>
          <p:cNvPr id="4" name="Picture 3"/>
          <p:cNvPicPr>
            <a:picLocks noChangeAspect="1" noChangeArrowheads="1"/>
          </p:cNvPicPr>
          <p:nvPr/>
        </p:nvPicPr>
        <p:blipFill>
          <a:blip r:embed="rId3" cstate="print"/>
          <a:srcRect/>
          <a:stretch>
            <a:fillRect/>
          </a:stretch>
        </p:blipFill>
        <p:spPr bwMode="auto">
          <a:xfrm>
            <a:off x="1828801" y="304800"/>
            <a:ext cx="5515429" cy="1143000"/>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r>
              <a:rPr lang="en-GB" smtClean="0">
                <a:solidFill>
                  <a:srgbClr val="001965"/>
                </a:solidFill>
              </a:rPr>
              <a:t>Slide No </a:t>
            </a:r>
            <a:fld id="{A7152478-9E44-4D39-8EF4-EE12101C70BB}" type="slidenum">
              <a:rPr lang="en-GB" smtClean="0">
                <a:solidFill>
                  <a:srgbClr val="001965"/>
                </a:solidFill>
              </a:rPr>
              <a:pPr>
                <a:defRPr/>
              </a:pPr>
              <a:t>16</a:t>
            </a:fld>
            <a:endParaRPr lang="en-GB">
              <a:solidFill>
                <a:srgbClr val="001965"/>
              </a:solidFill>
            </a:endParaRPr>
          </a:p>
        </p:txBody>
      </p:sp>
      <p:sp>
        <p:nvSpPr>
          <p:cNvPr id="78851" name="Rectangle 3"/>
          <p:cNvSpPr>
            <a:spLocks noChangeArrowheads="1"/>
          </p:cNvSpPr>
          <p:nvPr/>
        </p:nvSpPr>
        <p:spPr bwMode="auto">
          <a:xfrm>
            <a:off x="636588" y="2180675"/>
            <a:ext cx="8216900" cy="3046988"/>
          </a:xfrm>
          <a:prstGeom prst="rect">
            <a:avLst/>
          </a:prstGeom>
          <a:noFill/>
          <a:ln w="9525">
            <a:noFill/>
            <a:miter lim="800000"/>
            <a:headEnd/>
            <a:tailEnd/>
          </a:ln>
          <a:effectLst>
            <a:prstShdw prst="shdw17" dist="17961" dir="2700000">
              <a:schemeClr val="accent1">
                <a:gamma/>
                <a:shade val="60000"/>
                <a:invGamma/>
              </a:schemeClr>
            </a:prstShdw>
          </a:effectLst>
        </p:spPr>
        <p:txBody>
          <a:bodyPr anchor="ctr">
            <a:spAutoFit/>
          </a:bodyPr>
          <a:lstStyle/>
          <a:p>
            <a:pPr>
              <a:defRPr/>
            </a:pPr>
            <a:r>
              <a:rPr lang="en-US" sz="2400" b="1" dirty="0">
                <a:solidFill>
                  <a:srgbClr val="001965"/>
                </a:solidFill>
                <a:latin typeface="Arial" pitchFamily="34" charset="0"/>
                <a:ea typeface="Calibri" pitchFamily="34" charset="0"/>
                <a:cs typeface="Arial" pitchFamily="34" charset="0"/>
              </a:rPr>
              <a:t>ID/CC: 56 years old man with recent diagnosis of T2DM _ Unable to tolerate </a:t>
            </a:r>
            <a:r>
              <a:rPr lang="en-US" sz="2400" b="1" i="1" dirty="0">
                <a:solidFill>
                  <a:srgbClr val="001965"/>
                </a:solidFill>
                <a:latin typeface="Arial" pitchFamily="34" charset="0"/>
                <a:ea typeface="Calibri" pitchFamily="34" charset="0"/>
                <a:cs typeface="Arial" pitchFamily="34" charset="0"/>
              </a:rPr>
              <a:t>Metformin</a:t>
            </a:r>
            <a:r>
              <a:rPr lang="en-US" sz="2400" b="1" dirty="0">
                <a:solidFill>
                  <a:srgbClr val="001965"/>
                </a:solidFill>
                <a:latin typeface="Arial" pitchFamily="34" charset="0"/>
                <a:ea typeface="Calibri" pitchFamily="34" charset="0"/>
                <a:cs typeface="Arial" pitchFamily="34" charset="0"/>
              </a:rPr>
              <a:t>.</a:t>
            </a:r>
            <a:endParaRPr lang="en-US" sz="900" dirty="0">
              <a:solidFill>
                <a:srgbClr val="001965"/>
              </a:solidFill>
              <a:latin typeface="Verdana" pitchFamily="34" charset="0"/>
              <a:ea typeface="+mn-ea"/>
              <a:cs typeface="Arial" pitchFamily="34" charset="0"/>
            </a:endParaRPr>
          </a:p>
          <a:p>
            <a:pPr>
              <a:defRPr/>
            </a:pPr>
            <a:r>
              <a:rPr lang="en-US" sz="2400" b="1" dirty="0">
                <a:solidFill>
                  <a:srgbClr val="001965"/>
                </a:solidFill>
                <a:latin typeface="Arial" pitchFamily="34" charset="0"/>
                <a:ea typeface="Calibri" pitchFamily="34" charset="0"/>
                <a:cs typeface="Arial" pitchFamily="34" charset="0"/>
              </a:rPr>
              <a:t>A1c 8.5 and 9% on two occasions.</a:t>
            </a:r>
            <a:endParaRPr lang="en-US" sz="900" dirty="0">
              <a:solidFill>
                <a:srgbClr val="001965"/>
              </a:solidFill>
              <a:latin typeface="Verdana" pitchFamily="34" charset="0"/>
              <a:ea typeface="+mn-ea"/>
              <a:cs typeface="Arial" pitchFamily="34" charset="0"/>
            </a:endParaRPr>
          </a:p>
          <a:p>
            <a:pPr>
              <a:defRPr/>
            </a:pPr>
            <a:r>
              <a:rPr lang="en-US" sz="2400" b="1" dirty="0">
                <a:solidFill>
                  <a:srgbClr val="001965"/>
                </a:solidFill>
                <a:latin typeface="Arial" pitchFamily="34" charset="0"/>
                <a:ea typeface="Calibri" pitchFamily="34" charset="0"/>
                <a:cs typeface="Arial" pitchFamily="34" charset="0"/>
              </a:rPr>
              <a:t>Add</a:t>
            </a:r>
            <a:r>
              <a:rPr lang="en-US" sz="2400" b="1" dirty="0">
                <a:solidFill>
                  <a:srgbClr val="001965"/>
                </a:solidFill>
                <a:latin typeface="Calibri"/>
                <a:ea typeface="Calibri" pitchFamily="34" charset="0"/>
                <a:cs typeface="Arial" pitchFamily="34" charset="0"/>
              </a:rPr>
              <a:t>’</a:t>
            </a:r>
            <a:r>
              <a:rPr lang="en-US" sz="2400" b="1" dirty="0">
                <a:solidFill>
                  <a:srgbClr val="001965"/>
                </a:solidFill>
                <a:latin typeface="Arial" pitchFamily="34" charset="0"/>
                <a:ea typeface="Calibri" pitchFamily="34" charset="0"/>
                <a:cs typeface="Arial" pitchFamily="34" charset="0"/>
              </a:rPr>
              <a:t>l Hx</a:t>
            </a:r>
            <a:r>
              <a:rPr lang="en-US" sz="2400" b="1" i="1" dirty="0">
                <a:solidFill>
                  <a:srgbClr val="001965"/>
                </a:solidFill>
                <a:latin typeface="Arial" pitchFamily="34" charset="0"/>
                <a:ea typeface="Calibri" pitchFamily="34" charset="0"/>
                <a:cs typeface="Arial" pitchFamily="34" charset="0"/>
              </a:rPr>
              <a:t>: </a:t>
            </a:r>
            <a:r>
              <a:rPr lang="en-US" sz="2400" b="1" dirty="0">
                <a:solidFill>
                  <a:srgbClr val="001965"/>
                </a:solidFill>
                <a:latin typeface="Arial" pitchFamily="34" charset="0"/>
                <a:ea typeface="Calibri" pitchFamily="34" charset="0"/>
                <a:cs typeface="Arial" pitchFamily="34" charset="0"/>
              </a:rPr>
              <a:t>Further attempts at lifestyle change unsuccessful.</a:t>
            </a:r>
            <a:endParaRPr lang="en-US" sz="900" dirty="0">
              <a:solidFill>
                <a:srgbClr val="001965"/>
              </a:solidFill>
              <a:latin typeface="Verdana" pitchFamily="34" charset="0"/>
              <a:ea typeface="+mn-ea"/>
              <a:cs typeface="Arial" pitchFamily="34" charset="0"/>
            </a:endParaRPr>
          </a:p>
          <a:p>
            <a:pPr>
              <a:defRPr/>
            </a:pPr>
            <a:r>
              <a:rPr lang="en-US" sz="2400" b="1" dirty="0">
                <a:solidFill>
                  <a:srgbClr val="001965"/>
                </a:solidFill>
                <a:latin typeface="Arial" pitchFamily="34" charset="0"/>
                <a:ea typeface="Calibri" pitchFamily="34" charset="0"/>
                <a:cs typeface="Arial" pitchFamily="34" charset="0"/>
              </a:rPr>
              <a:t>PMH: HTN on </a:t>
            </a:r>
            <a:r>
              <a:rPr lang="en-US" sz="2400" b="1" dirty="0" err="1">
                <a:solidFill>
                  <a:srgbClr val="001965"/>
                </a:solidFill>
                <a:latin typeface="Arial" pitchFamily="34" charset="0"/>
                <a:ea typeface="Calibri" pitchFamily="34" charset="0"/>
                <a:cs typeface="Arial" pitchFamily="34" charset="0"/>
              </a:rPr>
              <a:t>valsartan</a:t>
            </a:r>
            <a:r>
              <a:rPr lang="en-US" sz="2400" b="1" dirty="0">
                <a:solidFill>
                  <a:srgbClr val="001965"/>
                </a:solidFill>
                <a:latin typeface="Arial" pitchFamily="34" charset="0"/>
                <a:ea typeface="Calibri" pitchFamily="34" charset="0"/>
                <a:cs typeface="Arial" pitchFamily="34" charset="0"/>
              </a:rPr>
              <a:t>. </a:t>
            </a:r>
            <a:endParaRPr lang="en-US" sz="900" dirty="0">
              <a:solidFill>
                <a:srgbClr val="001965"/>
              </a:solidFill>
              <a:latin typeface="Verdana" pitchFamily="34" charset="0"/>
              <a:ea typeface="+mn-ea"/>
              <a:cs typeface="Arial" pitchFamily="34" charset="0"/>
            </a:endParaRPr>
          </a:p>
          <a:p>
            <a:pPr>
              <a:defRPr/>
            </a:pPr>
            <a:r>
              <a:rPr lang="en-US" sz="2400" b="1" dirty="0">
                <a:solidFill>
                  <a:srgbClr val="001965"/>
                </a:solidFill>
                <a:latin typeface="Arial" pitchFamily="34" charset="0"/>
                <a:ea typeface="Calibri" pitchFamily="34" charset="0"/>
                <a:cs typeface="Arial" pitchFamily="34" charset="0"/>
              </a:rPr>
              <a:t>Highly compliant/adherent.</a:t>
            </a:r>
            <a:endParaRPr lang="en-US" sz="900" dirty="0">
              <a:solidFill>
                <a:srgbClr val="001965"/>
              </a:solidFill>
              <a:latin typeface="Verdana" pitchFamily="34" charset="0"/>
              <a:ea typeface="+mn-ea"/>
              <a:cs typeface="Arial" pitchFamily="34" charset="0"/>
            </a:endParaRPr>
          </a:p>
          <a:p>
            <a:pPr>
              <a:defRPr/>
            </a:pPr>
            <a:r>
              <a:rPr lang="en-US" sz="2400" b="1" dirty="0">
                <a:solidFill>
                  <a:srgbClr val="001965"/>
                </a:solidFill>
                <a:latin typeface="Arial" pitchFamily="34" charset="0"/>
                <a:ea typeface="Calibri" pitchFamily="34" charset="0"/>
                <a:cs typeface="Arial" pitchFamily="34" charset="0"/>
              </a:rPr>
              <a:t>Declines injectables</a:t>
            </a:r>
            <a:r>
              <a:rPr lang="en-US" sz="2000" b="1" dirty="0">
                <a:solidFill>
                  <a:srgbClr val="001965"/>
                </a:solidFill>
                <a:latin typeface="Arial" pitchFamily="34" charset="0"/>
                <a:ea typeface="Calibri" pitchFamily="34" charset="0"/>
                <a:cs typeface="Arial" pitchFamily="34" charset="0"/>
              </a:rPr>
              <a:t>.</a:t>
            </a:r>
            <a:endParaRPr lang="en-US" sz="800" dirty="0">
              <a:solidFill>
                <a:srgbClr val="001965"/>
              </a:solidFill>
              <a:latin typeface="Verdana" pitchFamily="34" charset="0"/>
              <a:ea typeface="+mn-ea"/>
              <a:cs typeface="Arial" pitchFamily="34" charset="0"/>
            </a:endParaRPr>
          </a:p>
        </p:txBody>
      </p:sp>
      <p:sp>
        <p:nvSpPr>
          <p:cNvPr id="57348" name="TextBox 4"/>
          <p:cNvSpPr txBox="1">
            <a:spLocks noChangeArrowheads="1"/>
          </p:cNvSpPr>
          <p:nvPr/>
        </p:nvSpPr>
        <p:spPr bwMode="auto">
          <a:xfrm>
            <a:off x="4059260" y="499533"/>
            <a:ext cx="1135247" cy="400110"/>
          </a:xfrm>
          <a:prstGeom prst="rect">
            <a:avLst/>
          </a:prstGeom>
          <a:noFill/>
          <a:ln w="9525">
            <a:noFill/>
            <a:miter lim="800000"/>
            <a:headEnd/>
            <a:tailEnd/>
          </a:ln>
        </p:spPr>
        <p:txBody>
          <a:bodyPr wrap="none">
            <a:spAutoFit/>
          </a:bodyPr>
          <a:lstStyle/>
          <a:p>
            <a:pPr eaLnBrk="1" hangingPunct="1"/>
            <a:r>
              <a:rPr lang="en-US" sz="2000" b="1" dirty="0" smtClean="0">
                <a:solidFill>
                  <a:srgbClr val="001965"/>
                </a:solidFill>
                <a:latin typeface="Verdana" pitchFamily="34" charset="0"/>
                <a:ea typeface="+mn-ea"/>
                <a:cs typeface="Arial" charset="0"/>
              </a:rPr>
              <a:t>Case 3</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r>
              <a:rPr lang="en-GB" smtClean="0">
                <a:solidFill>
                  <a:srgbClr val="001965"/>
                </a:solidFill>
              </a:rPr>
              <a:t>Slide No </a:t>
            </a:r>
            <a:fld id="{A25AEA8B-945B-4D9B-AED2-C2797A99DA80}" type="slidenum">
              <a:rPr lang="en-GB" smtClean="0">
                <a:solidFill>
                  <a:srgbClr val="001965"/>
                </a:solidFill>
              </a:rPr>
              <a:pPr>
                <a:defRPr/>
              </a:pPr>
              <a:t>17</a:t>
            </a:fld>
            <a:endParaRPr lang="en-GB">
              <a:solidFill>
                <a:srgbClr val="001965"/>
              </a:solidFill>
            </a:endParaRPr>
          </a:p>
        </p:txBody>
      </p:sp>
      <p:sp>
        <p:nvSpPr>
          <p:cNvPr id="78851" name="Rectangle 3"/>
          <p:cNvSpPr>
            <a:spLocks noChangeArrowheads="1"/>
          </p:cNvSpPr>
          <p:nvPr/>
        </p:nvSpPr>
        <p:spPr bwMode="auto">
          <a:xfrm>
            <a:off x="581025" y="2244948"/>
            <a:ext cx="8216900" cy="2492990"/>
          </a:xfrm>
          <a:prstGeom prst="rect">
            <a:avLst/>
          </a:prstGeom>
          <a:noFill/>
          <a:ln w="9525">
            <a:noFill/>
            <a:miter lim="800000"/>
            <a:headEnd/>
            <a:tailEnd/>
          </a:ln>
          <a:effectLst>
            <a:prstShdw prst="shdw17" dist="17961" dir="2700000">
              <a:schemeClr val="accent1">
                <a:gamma/>
                <a:shade val="60000"/>
                <a:invGamma/>
              </a:schemeClr>
            </a:prstShdw>
          </a:effectLst>
        </p:spPr>
        <p:txBody>
          <a:bodyPr anchor="ctr">
            <a:spAutoFit/>
          </a:bodyPr>
          <a:lstStyle/>
          <a:p>
            <a:pPr>
              <a:defRPr/>
            </a:pPr>
            <a:endParaRPr lang="en-US" sz="800" dirty="0">
              <a:solidFill>
                <a:srgbClr val="001965"/>
              </a:solidFill>
              <a:latin typeface="Verdana" pitchFamily="34" charset="0"/>
              <a:ea typeface="+mn-ea"/>
              <a:cs typeface="Arial" pitchFamily="34" charset="0"/>
            </a:endParaRPr>
          </a:p>
          <a:p>
            <a:pPr>
              <a:defRPr/>
            </a:pPr>
            <a:r>
              <a:rPr lang="en-US" sz="2400" b="1" dirty="0">
                <a:solidFill>
                  <a:srgbClr val="001965"/>
                </a:solidFill>
                <a:latin typeface="Arial" pitchFamily="34" charset="0"/>
                <a:ea typeface="Calibri" pitchFamily="34" charset="0"/>
                <a:cs typeface="Arial" pitchFamily="34" charset="0"/>
              </a:rPr>
              <a:t>PE: Obese, BMI= 31, BP= 135/85,</a:t>
            </a:r>
          </a:p>
          <a:p>
            <a:pPr>
              <a:defRPr/>
            </a:pPr>
            <a:r>
              <a:rPr lang="en-US" sz="2400" b="1" dirty="0">
                <a:solidFill>
                  <a:srgbClr val="001965"/>
                </a:solidFill>
                <a:latin typeface="Arial" pitchFamily="34" charset="0"/>
                <a:ea typeface="Calibri" pitchFamily="34" charset="0"/>
                <a:cs typeface="Arial" pitchFamily="34" charset="0"/>
              </a:rPr>
              <a:t> Data: A1c </a:t>
            </a:r>
            <a:r>
              <a:rPr lang="en-US" sz="2800" b="1" dirty="0">
                <a:solidFill>
                  <a:srgbClr val="001965"/>
                </a:solidFill>
                <a:latin typeface="Arial" pitchFamily="34" charset="0"/>
                <a:ea typeface="Calibri" pitchFamily="34" charset="0"/>
                <a:cs typeface="Arial" pitchFamily="34" charset="0"/>
              </a:rPr>
              <a:t>9</a:t>
            </a:r>
            <a:r>
              <a:rPr lang="en-US" sz="2400" b="1" dirty="0">
                <a:solidFill>
                  <a:srgbClr val="001965"/>
                </a:solidFill>
                <a:latin typeface="Arial" pitchFamily="34" charset="0"/>
                <a:ea typeface="Calibri" pitchFamily="34" charset="0"/>
                <a:cs typeface="Arial" pitchFamily="34" charset="0"/>
              </a:rPr>
              <a:t>%, FPG 157,</a:t>
            </a:r>
          </a:p>
          <a:p>
            <a:pPr>
              <a:defRPr/>
            </a:pPr>
            <a:r>
              <a:rPr lang="en-US" sz="2400" b="1" dirty="0">
                <a:solidFill>
                  <a:srgbClr val="001965"/>
                </a:solidFill>
                <a:latin typeface="Arial" pitchFamily="34" charset="0"/>
                <a:ea typeface="Calibri" pitchFamily="34" charset="0"/>
                <a:cs typeface="Arial" pitchFamily="34" charset="0"/>
              </a:rPr>
              <a:t> Cr 1.1 (eGFR =60), </a:t>
            </a:r>
          </a:p>
          <a:p>
            <a:pPr>
              <a:defRPr/>
            </a:pPr>
            <a:r>
              <a:rPr lang="en-US" sz="2400" b="1" dirty="0">
                <a:solidFill>
                  <a:srgbClr val="001965"/>
                </a:solidFill>
                <a:latin typeface="Arial" pitchFamily="34" charset="0"/>
                <a:ea typeface="Calibri" pitchFamily="34" charset="0"/>
                <a:cs typeface="Arial" pitchFamily="34" charset="0"/>
              </a:rPr>
              <a:t>LDL 94,</a:t>
            </a:r>
            <a:r>
              <a:rPr lang="en-US" sz="900" dirty="0">
                <a:solidFill>
                  <a:srgbClr val="001965"/>
                </a:solidFill>
                <a:latin typeface="Verdana" pitchFamily="34" charset="0"/>
                <a:ea typeface="+mn-ea"/>
                <a:cs typeface="Arial" pitchFamily="34" charset="0"/>
              </a:rPr>
              <a:t> </a:t>
            </a:r>
            <a:r>
              <a:rPr lang="en-US" sz="2400" b="1" dirty="0">
                <a:solidFill>
                  <a:srgbClr val="001965"/>
                </a:solidFill>
                <a:latin typeface="Arial" pitchFamily="34" charset="0"/>
                <a:ea typeface="Calibri" pitchFamily="34" charset="0"/>
                <a:cs typeface="Arial" pitchFamily="34" charset="0"/>
              </a:rPr>
              <a:t>HDL 38, TG 240,</a:t>
            </a:r>
          </a:p>
          <a:p>
            <a:pPr>
              <a:defRPr/>
            </a:pPr>
            <a:r>
              <a:rPr lang="en-US" sz="2400" b="1" dirty="0">
                <a:solidFill>
                  <a:srgbClr val="001965"/>
                </a:solidFill>
                <a:latin typeface="Arial" pitchFamily="34" charset="0"/>
                <a:ea typeface="Calibri" pitchFamily="34" charset="0"/>
                <a:cs typeface="Arial" pitchFamily="34" charset="0"/>
              </a:rPr>
              <a:t> ECG: normal.</a:t>
            </a:r>
          </a:p>
          <a:p>
            <a:pPr>
              <a:defRPr/>
            </a:pPr>
            <a:r>
              <a:rPr lang="en-US" sz="2400" b="1" dirty="0">
                <a:solidFill>
                  <a:srgbClr val="001965"/>
                </a:solidFill>
                <a:latin typeface="Arial" pitchFamily="34" charset="0"/>
                <a:ea typeface="+mn-ea"/>
                <a:cs typeface="Arial" pitchFamily="34" charset="0"/>
              </a:rPr>
              <a:t>Your recommendation?</a:t>
            </a:r>
            <a:endParaRPr lang="en-US" sz="2000" dirty="0">
              <a:solidFill>
                <a:srgbClr val="001965"/>
              </a:solidFill>
              <a:latin typeface="Verdana" pitchFamily="34" charset="0"/>
              <a:ea typeface="+mn-ea"/>
              <a:cs typeface="Arial" pitchFamily="34" charset="0"/>
            </a:endParaRPr>
          </a:p>
        </p:txBody>
      </p:sp>
      <p:sp>
        <p:nvSpPr>
          <p:cNvPr id="58372" name="TextBox 4"/>
          <p:cNvSpPr txBox="1">
            <a:spLocks noChangeArrowheads="1"/>
          </p:cNvSpPr>
          <p:nvPr/>
        </p:nvSpPr>
        <p:spPr bwMode="auto">
          <a:xfrm>
            <a:off x="4059260" y="499533"/>
            <a:ext cx="1135247" cy="400110"/>
          </a:xfrm>
          <a:prstGeom prst="rect">
            <a:avLst/>
          </a:prstGeom>
          <a:noFill/>
          <a:ln w="9525">
            <a:noFill/>
            <a:miter lim="800000"/>
            <a:headEnd/>
            <a:tailEnd/>
          </a:ln>
        </p:spPr>
        <p:txBody>
          <a:bodyPr wrap="none">
            <a:spAutoFit/>
          </a:bodyPr>
          <a:lstStyle/>
          <a:p>
            <a:pPr eaLnBrk="1" hangingPunct="1"/>
            <a:r>
              <a:rPr lang="en-US" sz="2000" b="1" dirty="0" smtClean="0">
                <a:solidFill>
                  <a:srgbClr val="001965"/>
                </a:solidFill>
                <a:latin typeface="Verdana" pitchFamily="34" charset="0"/>
                <a:ea typeface="+mn-ea"/>
                <a:cs typeface="Arial" charset="0"/>
              </a:rPr>
              <a:t>Case 3</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r>
              <a:rPr lang="en-GB" dirty="0" smtClean="0">
                <a:solidFill>
                  <a:srgbClr val="001965"/>
                </a:solidFill>
              </a:rPr>
              <a:t>Slide No </a:t>
            </a:r>
            <a:fld id="{A8D04A3F-E306-4B27-946A-9FBAB086A1CE}" type="slidenum">
              <a:rPr lang="en-GB" smtClean="0">
                <a:solidFill>
                  <a:srgbClr val="001965"/>
                </a:solidFill>
              </a:rPr>
              <a:pPr>
                <a:defRPr/>
              </a:pPr>
              <a:t>18</a:t>
            </a:fld>
            <a:endParaRPr lang="en-GB" dirty="0">
              <a:solidFill>
                <a:srgbClr val="001965"/>
              </a:solidFill>
            </a:endParaRPr>
          </a:p>
        </p:txBody>
      </p:sp>
      <p:sp>
        <p:nvSpPr>
          <p:cNvPr id="78851" name="Rectangle 3"/>
          <p:cNvSpPr>
            <a:spLocks noChangeArrowheads="1"/>
          </p:cNvSpPr>
          <p:nvPr/>
        </p:nvSpPr>
        <p:spPr bwMode="auto">
          <a:xfrm>
            <a:off x="331817" y="1844104"/>
            <a:ext cx="8466137" cy="4585871"/>
          </a:xfrm>
          <a:prstGeom prst="rect">
            <a:avLst/>
          </a:prstGeom>
          <a:noFill/>
          <a:ln w="9525">
            <a:noFill/>
            <a:miter lim="800000"/>
            <a:headEnd/>
            <a:tailEnd/>
          </a:ln>
          <a:effectLst>
            <a:prstShdw prst="shdw17" dist="17961" dir="2700000">
              <a:schemeClr val="accent1">
                <a:gamma/>
                <a:shade val="60000"/>
                <a:invGamma/>
              </a:schemeClr>
            </a:prstShdw>
          </a:effectLst>
        </p:spPr>
        <p:txBody>
          <a:bodyPr anchor="ctr">
            <a:spAutoFit/>
          </a:bodyPr>
          <a:lstStyle/>
          <a:p>
            <a:pPr>
              <a:defRPr/>
            </a:pPr>
            <a:endParaRPr lang="en-US" sz="800" dirty="0">
              <a:solidFill>
                <a:srgbClr val="001965"/>
              </a:solidFill>
              <a:latin typeface="Verdana" pitchFamily="34" charset="0"/>
              <a:ea typeface="+mn-ea"/>
              <a:cs typeface="Arial" pitchFamily="34" charset="0"/>
            </a:endParaRPr>
          </a:p>
          <a:p>
            <a:pPr algn="ctr">
              <a:defRPr/>
            </a:pPr>
            <a:r>
              <a:rPr lang="en-US" sz="2400" b="1" dirty="0">
                <a:solidFill>
                  <a:srgbClr val="001965"/>
                </a:solidFill>
                <a:latin typeface="Arial" pitchFamily="34" charset="0"/>
                <a:ea typeface="+mn-ea"/>
                <a:cs typeface="Arial" pitchFamily="34" charset="0"/>
              </a:rPr>
              <a:t>Discuss Advantages' and disadvantages</a:t>
            </a:r>
          </a:p>
          <a:p>
            <a:pPr algn="ctr">
              <a:defRPr/>
            </a:pPr>
            <a:endParaRPr lang="en-US" sz="2400" b="1" dirty="0">
              <a:solidFill>
                <a:srgbClr val="001965"/>
              </a:solidFill>
              <a:latin typeface="Arial" pitchFamily="34" charset="0"/>
              <a:ea typeface="+mn-ea"/>
              <a:cs typeface="Arial" pitchFamily="34" charset="0"/>
            </a:endParaRPr>
          </a:p>
          <a:p>
            <a:pPr>
              <a:defRPr/>
            </a:pPr>
            <a:r>
              <a:rPr lang="en-US" sz="2400" b="1" dirty="0">
                <a:solidFill>
                  <a:srgbClr val="001965"/>
                </a:solidFill>
                <a:latin typeface="Arial" pitchFamily="34" charset="0"/>
                <a:ea typeface="+mn-ea"/>
                <a:cs typeface="Arial" pitchFamily="34" charset="0"/>
              </a:rPr>
              <a:t> 1- Thiazolidindiones (TZDs) plus sulfonylureas</a:t>
            </a:r>
          </a:p>
          <a:p>
            <a:pPr>
              <a:defRPr/>
            </a:pPr>
            <a:r>
              <a:rPr lang="en-US" sz="2400" b="1" dirty="0">
                <a:solidFill>
                  <a:srgbClr val="001965"/>
                </a:solidFill>
                <a:latin typeface="Arial" pitchFamily="34" charset="0"/>
                <a:ea typeface="+mn-ea"/>
                <a:cs typeface="Arial" pitchFamily="34" charset="0"/>
              </a:rPr>
              <a:t> 2- TZDs plus DPP-4 inhibitors</a:t>
            </a:r>
          </a:p>
          <a:p>
            <a:pPr>
              <a:defRPr/>
            </a:pPr>
            <a:r>
              <a:rPr lang="en-US" sz="2400" b="1" dirty="0">
                <a:solidFill>
                  <a:srgbClr val="001965"/>
                </a:solidFill>
                <a:latin typeface="Arial" pitchFamily="34" charset="0"/>
                <a:ea typeface="+mn-ea"/>
                <a:cs typeface="Arial" pitchFamily="34" charset="0"/>
              </a:rPr>
              <a:t> 3-  SGLT2 inhibitors plus DPP-4 Inhibitors</a:t>
            </a:r>
          </a:p>
          <a:p>
            <a:pPr>
              <a:defRPr/>
            </a:pPr>
            <a:r>
              <a:rPr lang="en-US" sz="2400" b="1" dirty="0">
                <a:solidFill>
                  <a:srgbClr val="001965"/>
                </a:solidFill>
                <a:latin typeface="Arial" pitchFamily="34" charset="0"/>
                <a:ea typeface="+mn-ea"/>
                <a:cs typeface="Arial" pitchFamily="34" charset="0"/>
              </a:rPr>
              <a:t> 4- SGLT2 Inhibitor plus sulfonylureas</a:t>
            </a:r>
          </a:p>
          <a:p>
            <a:pPr>
              <a:defRPr/>
            </a:pPr>
            <a:r>
              <a:rPr lang="en-US" sz="2400" b="1" dirty="0">
                <a:solidFill>
                  <a:srgbClr val="001965"/>
                </a:solidFill>
                <a:latin typeface="Arial" pitchFamily="34" charset="0"/>
                <a:ea typeface="+mn-ea"/>
                <a:cs typeface="Arial" pitchFamily="34" charset="0"/>
              </a:rPr>
              <a:t> 5- SGLT2 Inhibitor plus TZDs</a:t>
            </a:r>
          </a:p>
          <a:p>
            <a:pPr>
              <a:defRPr/>
            </a:pPr>
            <a:endParaRPr lang="en-US" sz="2400" b="1" dirty="0">
              <a:solidFill>
                <a:srgbClr val="001965"/>
              </a:solidFill>
              <a:latin typeface="Arial" pitchFamily="34" charset="0"/>
              <a:ea typeface="+mn-ea"/>
              <a:cs typeface="Arial" pitchFamily="34" charset="0"/>
            </a:endParaRPr>
          </a:p>
          <a:p>
            <a:pPr>
              <a:defRPr/>
            </a:pPr>
            <a:endParaRPr lang="en-US" sz="2400" b="1" dirty="0">
              <a:solidFill>
                <a:srgbClr val="001965"/>
              </a:solidFill>
              <a:latin typeface="Arial" pitchFamily="34" charset="0"/>
              <a:ea typeface="+mn-ea"/>
              <a:cs typeface="Arial" pitchFamily="34" charset="0"/>
            </a:endParaRPr>
          </a:p>
          <a:p>
            <a:pPr>
              <a:defRPr/>
            </a:pPr>
            <a:endParaRPr lang="en-US" sz="2400" b="1" dirty="0">
              <a:solidFill>
                <a:srgbClr val="001965"/>
              </a:solidFill>
              <a:latin typeface="Arial" pitchFamily="34" charset="0"/>
              <a:ea typeface="+mn-ea"/>
              <a:cs typeface="Arial" pitchFamily="34" charset="0"/>
            </a:endParaRPr>
          </a:p>
          <a:p>
            <a:pPr>
              <a:defRPr/>
            </a:pPr>
            <a:endParaRPr lang="en-US" sz="2400" b="1" dirty="0">
              <a:solidFill>
                <a:srgbClr val="001965"/>
              </a:solidFill>
              <a:latin typeface="Arial" pitchFamily="34" charset="0"/>
              <a:ea typeface="+mn-ea"/>
              <a:cs typeface="Arial" pitchFamily="34" charset="0"/>
            </a:endParaRPr>
          </a:p>
          <a:p>
            <a:pPr>
              <a:defRPr/>
            </a:pPr>
            <a:endParaRPr lang="en-US" sz="2000" dirty="0">
              <a:solidFill>
                <a:srgbClr val="001965"/>
              </a:solidFill>
              <a:latin typeface="Verdana" pitchFamily="34" charset="0"/>
              <a:ea typeface="+mn-ea"/>
              <a:cs typeface="Arial" pitchFamily="34" charset="0"/>
            </a:endParaRPr>
          </a:p>
        </p:txBody>
      </p:sp>
      <p:sp>
        <p:nvSpPr>
          <p:cNvPr id="59396" name="TextBox 4"/>
          <p:cNvSpPr txBox="1">
            <a:spLocks noChangeArrowheads="1"/>
          </p:cNvSpPr>
          <p:nvPr/>
        </p:nvSpPr>
        <p:spPr bwMode="auto">
          <a:xfrm>
            <a:off x="1855788" y="313267"/>
            <a:ext cx="5724644" cy="707886"/>
          </a:xfrm>
          <a:prstGeom prst="rect">
            <a:avLst/>
          </a:prstGeom>
          <a:noFill/>
          <a:ln w="9525">
            <a:noFill/>
            <a:miter lim="800000"/>
            <a:headEnd/>
            <a:tailEnd/>
          </a:ln>
        </p:spPr>
        <p:txBody>
          <a:bodyPr wrap="none">
            <a:spAutoFit/>
          </a:bodyPr>
          <a:lstStyle/>
          <a:p>
            <a:pPr eaLnBrk="1" hangingPunct="1"/>
            <a:r>
              <a:rPr lang="en-US" sz="2000" b="1" dirty="0" smtClean="0">
                <a:solidFill>
                  <a:srgbClr val="001965"/>
                </a:solidFill>
                <a:latin typeface="Verdana" pitchFamily="34" charset="0"/>
                <a:ea typeface="+mn-ea"/>
                <a:cs typeface="Arial" charset="0"/>
              </a:rPr>
              <a:t>Case 3:</a:t>
            </a:r>
            <a:r>
              <a:rPr lang="en-US" sz="2000" b="1" dirty="0" smtClean="0">
                <a:solidFill>
                  <a:srgbClr val="001965"/>
                </a:solidFill>
                <a:latin typeface="Arial" charset="0"/>
                <a:ea typeface="+mn-ea"/>
                <a:cs typeface="Arial" charset="0"/>
              </a:rPr>
              <a:t> Your recommendation?</a:t>
            </a:r>
          </a:p>
          <a:p>
            <a:pPr eaLnBrk="1" hangingPunct="1"/>
            <a:r>
              <a:rPr lang="en-US" sz="2000" b="1" dirty="0" smtClean="0">
                <a:solidFill>
                  <a:srgbClr val="001965"/>
                </a:solidFill>
                <a:latin typeface="Arial" charset="0"/>
                <a:ea typeface="+mn-ea"/>
                <a:cs typeface="Arial" charset="0"/>
              </a:rPr>
              <a:t>Non-</a:t>
            </a:r>
            <a:r>
              <a:rPr lang="en-US" sz="2000" b="1" dirty="0" err="1" smtClean="0">
                <a:solidFill>
                  <a:srgbClr val="001965"/>
                </a:solidFill>
                <a:latin typeface="Arial" charset="0"/>
                <a:ea typeface="+mn-ea"/>
                <a:cs typeface="Arial" charset="0"/>
              </a:rPr>
              <a:t>metformin</a:t>
            </a:r>
            <a:r>
              <a:rPr lang="en-US" sz="2000" b="1" dirty="0" smtClean="0">
                <a:solidFill>
                  <a:srgbClr val="001965"/>
                </a:solidFill>
                <a:latin typeface="Arial" charset="0"/>
                <a:ea typeface="+mn-ea"/>
                <a:cs typeface="Arial" charset="0"/>
              </a:rPr>
              <a:t>-based combination therapies </a:t>
            </a:r>
            <a:endParaRPr lang="en-US" sz="2000" b="1" dirty="0" smtClean="0">
              <a:solidFill>
                <a:srgbClr val="001965"/>
              </a:solidFill>
              <a:latin typeface="Verdana" pitchFamily="34" charset="0"/>
              <a:ea typeface="+mn-ea"/>
              <a:cs typeface="Arial"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3" name="Picture 3"/>
          <p:cNvPicPr>
            <a:picLocks noChangeAspect="1" noChangeArrowheads="1"/>
          </p:cNvPicPr>
          <p:nvPr/>
        </p:nvPicPr>
        <p:blipFill>
          <a:blip r:embed="rId2" cstate="print"/>
          <a:srcRect/>
          <a:stretch>
            <a:fillRect/>
          </a:stretch>
        </p:blipFill>
        <p:spPr bwMode="auto">
          <a:xfrm>
            <a:off x="1828801" y="304800"/>
            <a:ext cx="5515429" cy="1143000"/>
          </a:xfrm>
          <a:prstGeom prst="rect">
            <a:avLst/>
          </a:prstGeom>
          <a:noFill/>
          <a:ln w="9525">
            <a:noFill/>
            <a:miter lim="800000"/>
            <a:headEnd/>
            <a:tailEnd/>
          </a:ln>
        </p:spPr>
      </p:pic>
      <p:pic>
        <p:nvPicPr>
          <p:cNvPr id="6146" name="Picture 2"/>
          <p:cNvPicPr>
            <a:picLocks noChangeAspect="1" noChangeArrowheads="1"/>
          </p:cNvPicPr>
          <p:nvPr/>
        </p:nvPicPr>
        <p:blipFill>
          <a:blip r:embed="rId3" cstate="print"/>
          <a:srcRect/>
          <a:stretch>
            <a:fillRect/>
          </a:stretch>
        </p:blipFill>
        <p:spPr bwMode="auto">
          <a:xfrm>
            <a:off x="677929" y="1905022"/>
            <a:ext cx="7993115" cy="2971799"/>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885640948"/>
              </p:ext>
            </p:extLst>
          </p:nvPr>
        </p:nvGraphicFramePr>
        <p:xfrm>
          <a:off x="1066800" y="1440532"/>
          <a:ext cx="7391400" cy="5417474"/>
        </p:xfrm>
        <a:graphic>
          <a:graphicData uri="http://schemas.openxmlformats.org/drawingml/2006/table">
            <a:tbl>
              <a:tblPr firstRow="1" bandRow="1">
                <a:tableStyleId>{5C22544A-7EE6-4342-B048-85BDC9FD1C3A}</a:tableStyleId>
              </a:tblPr>
              <a:tblGrid>
                <a:gridCol w="1231900">
                  <a:extLst>
                    <a:ext uri="{9D8B030D-6E8A-4147-A177-3AD203B41FA5}">
                      <a16:colId xmlns:a16="http://schemas.microsoft.com/office/drawing/2014/main" val="20000"/>
                    </a:ext>
                  </a:extLst>
                </a:gridCol>
                <a:gridCol w="1231900">
                  <a:extLst>
                    <a:ext uri="{9D8B030D-6E8A-4147-A177-3AD203B41FA5}">
                      <a16:colId xmlns:a16="http://schemas.microsoft.com/office/drawing/2014/main" val="20001"/>
                    </a:ext>
                  </a:extLst>
                </a:gridCol>
                <a:gridCol w="1231900">
                  <a:extLst>
                    <a:ext uri="{9D8B030D-6E8A-4147-A177-3AD203B41FA5}">
                      <a16:colId xmlns:a16="http://schemas.microsoft.com/office/drawing/2014/main" val="20002"/>
                    </a:ext>
                  </a:extLst>
                </a:gridCol>
                <a:gridCol w="1231900">
                  <a:extLst>
                    <a:ext uri="{9D8B030D-6E8A-4147-A177-3AD203B41FA5}">
                      <a16:colId xmlns:a16="http://schemas.microsoft.com/office/drawing/2014/main" val="20003"/>
                    </a:ext>
                  </a:extLst>
                </a:gridCol>
                <a:gridCol w="1231900">
                  <a:extLst>
                    <a:ext uri="{9D8B030D-6E8A-4147-A177-3AD203B41FA5}">
                      <a16:colId xmlns:a16="http://schemas.microsoft.com/office/drawing/2014/main" val="20004"/>
                    </a:ext>
                  </a:extLst>
                </a:gridCol>
                <a:gridCol w="1231900">
                  <a:extLst>
                    <a:ext uri="{9D8B030D-6E8A-4147-A177-3AD203B41FA5}">
                      <a16:colId xmlns:a16="http://schemas.microsoft.com/office/drawing/2014/main" val="20005"/>
                    </a:ext>
                  </a:extLst>
                </a:gridCol>
              </a:tblGrid>
              <a:tr h="1017360">
                <a:tc>
                  <a:txBody>
                    <a:bodyPr/>
                    <a:lstStyle/>
                    <a:p>
                      <a:endParaRPr lang="en-US" sz="19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t>Efficacy</a:t>
                      </a:r>
                    </a:p>
                    <a:p>
                      <a:endParaRPr lang="en-US" sz="1900" dirty="0"/>
                    </a:p>
                  </a:txBody>
                  <a:tcPr/>
                </a:tc>
                <a:tc>
                  <a:txBody>
                    <a:bodyPr/>
                    <a:lstStyle/>
                    <a:p>
                      <a:r>
                        <a:rPr lang="en-US" sz="1800" dirty="0" smtClean="0"/>
                        <a:t>Hypoglycemia</a:t>
                      </a:r>
                      <a:endParaRPr lang="en-US" sz="1800" dirty="0"/>
                    </a:p>
                  </a:txBody>
                  <a:tcPr/>
                </a:tc>
                <a:tc>
                  <a:txBody>
                    <a:bodyPr/>
                    <a:lstStyle/>
                    <a:p>
                      <a:r>
                        <a:rPr lang="en-US" sz="1900" dirty="0" smtClean="0"/>
                        <a:t>Cost</a:t>
                      </a:r>
                      <a:endParaRPr lang="en-US" sz="1900" dirty="0"/>
                    </a:p>
                  </a:txBody>
                  <a:tcPr/>
                </a:tc>
                <a:tc>
                  <a:txBody>
                    <a:bodyPr/>
                    <a:lstStyle/>
                    <a:p>
                      <a:r>
                        <a:rPr lang="en-US" sz="1900" dirty="0" smtClean="0"/>
                        <a:t>Weight change</a:t>
                      </a:r>
                      <a:endParaRPr lang="en-US" sz="1900" dirty="0"/>
                    </a:p>
                  </a:txBody>
                  <a:tcPr/>
                </a:tc>
                <a:tc>
                  <a:txBody>
                    <a:bodyPr/>
                    <a:lstStyle/>
                    <a:p>
                      <a:r>
                        <a:rPr lang="en-US" sz="1800" dirty="0" smtClean="0"/>
                        <a:t>Oral/SC</a:t>
                      </a:r>
                      <a:endParaRPr lang="en-US" sz="1800" dirty="0"/>
                    </a:p>
                  </a:txBody>
                  <a:tcPr/>
                </a:tc>
                <a:extLst>
                  <a:ext uri="{0D108BD9-81ED-4DB2-BD59-A6C34878D82A}">
                    <a16:rowId xmlns:a16="http://schemas.microsoft.com/office/drawing/2014/main" val="10000"/>
                  </a:ext>
                </a:extLst>
              </a:tr>
              <a:tr h="613647">
                <a:tc>
                  <a:txBody>
                    <a:bodyPr/>
                    <a:lstStyle/>
                    <a:p>
                      <a:r>
                        <a:rPr lang="en-US" sz="1600" b="1" dirty="0" smtClean="0"/>
                        <a:t>Metformin</a:t>
                      </a:r>
                      <a:endParaRPr lang="en-US" sz="1600" b="1" dirty="0"/>
                    </a:p>
                  </a:txBody>
                  <a:tcPr/>
                </a:tc>
                <a:tc>
                  <a:txBody>
                    <a:bodyPr/>
                    <a:lstStyle/>
                    <a:p>
                      <a:r>
                        <a:rPr lang="en-US" sz="1900" dirty="0" smtClean="0"/>
                        <a:t>High</a:t>
                      </a:r>
                      <a:endParaRPr lang="en-US" sz="1900" dirty="0"/>
                    </a:p>
                  </a:txBody>
                  <a:tcPr/>
                </a:tc>
                <a:tc>
                  <a:txBody>
                    <a:bodyPr/>
                    <a:lstStyle/>
                    <a:p>
                      <a:r>
                        <a:rPr lang="en-US" sz="1900" dirty="0" smtClean="0"/>
                        <a:t>No</a:t>
                      </a:r>
                      <a:endParaRPr lang="en-US" sz="1900" dirty="0"/>
                    </a:p>
                  </a:txBody>
                  <a:tcPr/>
                </a:tc>
                <a:tc>
                  <a:txBody>
                    <a:bodyPr/>
                    <a:lstStyle/>
                    <a:p>
                      <a:r>
                        <a:rPr lang="en-US" sz="1900" dirty="0" smtClean="0"/>
                        <a:t>Low</a:t>
                      </a:r>
                      <a:endParaRPr lang="en-US" sz="1900" dirty="0"/>
                    </a:p>
                  </a:txBody>
                  <a:tcPr/>
                </a:tc>
                <a:tc>
                  <a:txBody>
                    <a:bodyPr/>
                    <a:lstStyle/>
                    <a:p>
                      <a:r>
                        <a:rPr lang="en-US" sz="1900" dirty="0" smtClean="0"/>
                        <a:t>Neutral</a:t>
                      </a:r>
                      <a:endParaRPr lang="en-US" sz="1900" dirty="0"/>
                    </a:p>
                  </a:txBody>
                  <a:tcPr/>
                </a:tc>
                <a:tc>
                  <a:txBody>
                    <a:bodyPr/>
                    <a:lstStyle/>
                    <a:p>
                      <a:r>
                        <a:rPr lang="en-US" sz="1900" dirty="0" smtClean="0"/>
                        <a:t>Oral</a:t>
                      </a:r>
                      <a:endParaRPr lang="en-US" sz="1900" dirty="0"/>
                    </a:p>
                  </a:txBody>
                  <a:tcPr/>
                </a:tc>
                <a:extLst>
                  <a:ext uri="{0D108BD9-81ED-4DB2-BD59-A6C34878D82A}">
                    <a16:rowId xmlns:a16="http://schemas.microsoft.com/office/drawing/2014/main" val="10001"/>
                  </a:ext>
                </a:extLst>
              </a:tr>
              <a:tr h="710537">
                <a:tc>
                  <a:txBody>
                    <a:bodyPr/>
                    <a:lstStyle/>
                    <a:p>
                      <a:r>
                        <a:rPr lang="en-US" sz="1900" dirty="0" smtClean="0"/>
                        <a:t>SGLT-2 I</a:t>
                      </a:r>
                      <a:endParaRPr lang="en-US" sz="1900" dirty="0"/>
                    </a:p>
                  </a:txBody>
                  <a:tcPr/>
                </a:tc>
                <a:tc>
                  <a:txBody>
                    <a:bodyPr/>
                    <a:lstStyle/>
                    <a:p>
                      <a:r>
                        <a:rPr lang="en-US" sz="1900" dirty="0" smtClean="0"/>
                        <a:t>Intermediate</a:t>
                      </a:r>
                      <a:endParaRPr lang="en-US" sz="1900" dirty="0"/>
                    </a:p>
                  </a:txBody>
                  <a:tcPr/>
                </a:tc>
                <a:tc>
                  <a:txBody>
                    <a:bodyPr/>
                    <a:lstStyle/>
                    <a:p>
                      <a:r>
                        <a:rPr lang="en-US" sz="1900" dirty="0" smtClean="0"/>
                        <a:t>No</a:t>
                      </a:r>
                      <a:endParaRPr lang="en-US" sz="1900" dirty="0"/>
                    </a:p>
                  </a:txBody>
                  <a:tcPr/>
                </a:tc>
                <a:tc>
                  <a:txBody>
                    <a:bodyPr/>
                    <a:lstStyle/>
                    <a:p>
                      <a:r>
                        <a:rPr lang="en-US" sz="1900" dirty="0" smtClean="0"/>
                        <a:t>High</a:t>
                      </a:r>
                      <a:endParaRPr lang="en-US" sz="1900" dirty="0"/>
                    </a:p>
                  </a:txBody>
                  <a:tcPr/>
                </a:tc>
                <a:tc>
                  <a:txBody>
                    <a:bodyPr/>
                    <a:lstStyle/>
                    <a:p>
                      <a:r>
                        <a:rPr lang="en-US" sz="1900" dirty="0" smtClean="0"/>
                        <a:t>Loss</a:t>
                      </a:r>
                      <a:endParaRPr lang="en-US" sz="1900" dirty="0"/>
                    </a:p>
                  </a:txBody>
                  <a:tcPr/>
                </a:tc>
                <a:tc>
                  <a:txBody>
                    <a:bodyPr/>
                    <a:lstStyle/>
                    <a:p>
                      <a:r>
                        <a:rPr lang="en-US" sz="1900" dirty="0" smtClean="0"/>
                        <a:t>Oral</a:t>
                      </a:r>
                      <a:endParaRPr lang="en-US" sz="1900" dirty="0"/>
                    </a:p>
                  </a:txBody>
                  <a:tcPr/>
                </a:tc>
                <a:extLst>
                  <a:ext uri="{0D108BD9-81ED-4DB2-BD59-A6C34878D82A}">
                    <a16:rowId xmlns:a16="http://schemas.microsoft.com/office/drawing/2014/main" val="10002"/>
                  </a:ext>
                </a:extLst>
              </a:tr>
              <a:tr h="710537">
                <a:tc>
                  <a:txBody>
                    <a:bodyPr/>
                    <a:lstStyle/>
                    <a:p>
                      <a:r>
                        <a:rPr lang="en-US" sz="1900" dirty="0" smtClean="0"/>
                        <a:t>GLP-1</a:t>
                      </a:r>
                      <a:r>
                        <a:rPr lang="en-US" sz="1900" baseline="0" dirty="0" smtClean="0"/>
                        <a:t> RAs</a:t>
                      </a:r>
                      <a:endParaRPr lang="en-US" sz="1900" dirty="0"/>
                    </a:p>
                  </a:txBody>
                  <a:tcPr/>
                </a:tc>
                <a:tc>
                  <a:txBody>
                    <a:bodyPr/>
                    <a:lstStyle/>
                    <a:p>
                      <a:r>
                        <a:rPr lang="en-US" sz="1900" dirty="0" smtClean="0"/>
                        <a:t>High</a:t>
                      </a:r>
                      <a:endParaRPr lang="en-US" sz="1900" dirty="0"/>
                    </a:p>
                  </a:txBody>
                  <a:tcPr/>
                </a:tc>
                <a:tc>
                  <a:txBody>
                    <a:bodyPr/>
                    <a:lstStyle/>
                    <a:p>
                      <a:r>
                        <a:rPr lang="en-US" sz="1900" dirty="0" smtClean="0"/>
                        <a:t>No</a:t>
                      </a:r>
                      <a:endParaRPr lang="en-US" sz="1900" dirty="0"/>
                    </a:p>
                  </a:txBody>
                  <a:tcPr/>
                </a:tc>
                <a:tc>
                  <a:txBody>
                    <a:bodyPr/>
                    <a:lstStyle/>
                    <a:p>
                      <a:r>
                        <a:rPr lang="en-US" sz="1900" dirty="0" smtClean="0"/>
                        <a:t>High</a:t>
                      </a:r>
                      <a:endParaRPr lang="en-US" sz="1900" dirty="0"/>
                    </a:p>
                  </a:txBody>
                  <a:tcPr/>
                </a:tc>
                <a:tc>
                  <a:txBody>
                    <a:bodyPr/>
                    <a:lstStyle/>
                    <a:p>
                      <a:r>
                        <a:rPr lang="en-US" sz="1900" dirty="0" smtClean="0"/>
                        <a:t>Loss</a:t>
                      </a:r>
                      <a:endParaRPr lang="en-US" sz="1900" dirty="0"/>
                    </a:p>
                  </a:txBody>
                  <a:tcPr/>
                </a:tc>
                <a:tc>
                  <a:txBody>
                    <a:bodyPr/>
                    <a:lstStyle/>
                    <a:p>
                      <a:r>
                        <a:rPr lang="en-US" sz="1900" dirty="0" smtClean="0"/>
                        <a:t>SQ (oral)</a:t>
                      </a:r>
                      <a:endParaRPr lang="en-US" sz="1900" dirty="0"/>
                    </a:p>
                  </a:txBody>
                  <a:tcPr/>
                </a:tc>
                <a:extLst>
                  <a:ext uri="{0D108BD9-81ED-4DB2-BD59-A6C34878D82A}">
                    <a16:rowId xmlns:a16="http://schemas.microsoft.com/office/drawing/2014/main" val="10003"/>
                  </a:ext>
                </a:extLst>
              </a:tr>
              <a:tr h="1017360">
                <a:tc>
                  <a:txBody>
                    <a:bodyPr/>
                    <a:lstStyle/>
                    <a:p>
                      <a:r>
                        <a:rPr lang="en-US" sz="1900" dirty="0" smtClean="0"/>
                        <a:t>DPP-4 I</a:t>
                      </a:r>
                      <a:endParaRPr lang="en-US" sz="19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900" dirty="0" smtClean="0"/>
                        <a:t>Intermediate</a:t>
                      </a:r>
                    </a:p>
                    <a:p>
                      <a:endParaRPr lang="en-US" sz="1900" dirty="0"/>
                    </a:p>
                  </a:txBody>
                  <a:tcPr/>
                </a:tc>
                <a:tc>
                  <a:txBody>
                    <a:bodyPr/>
                    <a:lstStyle/>
                    <a:p>
                      <a:r>
                        <a:rPr lang="en-US" sz="1900" dirty="0" smtClean="0"/>
                        <a:t>No</a:t>
                      </a:r>
                      <a:endParaRPr lang="en-US" sz="1900" dirty="0"/>
                    </a:p>
                  </a:txBody>
                  <a:tcPr/>
                </a:tc>
                <a:tc>
                  <a:txBody>
                    <a:bodyPr/>
                    <a:lstStyle/>
                    <a:p>
                      <a:r>
                        <a:rPr lang="en-US" sz="1900" dirty="0" smtClean="0"/>
                        <a:t>High</a:t>
                      </a:r>
                      <a:endParaRPr lang="en-US" sz="1900" dirty="0"/>
                    </a:p>
                  </a:txBody>
                  <a:tcPr/>
                </a:tc>
                <a:tc>
                  <a:txBody>
                    <a:bodyPr/>
                    <a:lstStyle/>
                    <a:p>
                      <a:r>
                        <a:rPr lang="en-US" sz="1900" dirty="0" smtClean="0"/>
                        <a:t>Neutral</a:t>
                      </a:r>
                      <a:endParaRPr lang="en-US" sz="1900" dirty="0"/>
                    </a:p>
                  </a:txBody>
                  <a:tcPr/>
                </a:tc>
                <a:tc>
                  <a:txBody>
                    <a:bodyPr/>
                    <a:lstStyle/>
                    <a:p>
                      <a:r>
                        <a:rPr lang="en-US" sz="1900" dirty="0" smtClean="0"/>
                        <a:t>Oral</a:t>
                      </a:r>
                      <a:endParaRPr lang="en-US" sz="1900" dirty="0"/>
                    </a:p>
                  </a:txBody>
                  <a:tcPr/>
                </a:tc>
                <a:extLst>
                  <a:ext uri="{0D108BD9-81ED-4DB2-BD59-A6C34878D82A}">
                    <a16:rowId xmlns:a16="http://schemas.microsoft.com/office/drawing/2014/main" val="10004"/>
                  </a:ext>
                </a:extLst>
              </a:tr>
              <a:tr h="710537">
                <a:tc>
                  <a:txBody>
                    <a:bodyPr/>
                    <a:lstStyle/>
                    <a:p>
                      <a:r>
                        <a:rPr lang="en-US" sz="1900" dirty="0" smtClean="0"/>
                        <a:t>TZDs</a:t>
                      </a:r>
                      <a:endParaRPr lang="en-US" sz="19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900" dirty="0" smtClean="0"/>
                        <a:t>High</a:t>
                      </a:r>
                    </a:p>
                    <a:p>
                      <a:endParaRPr lang="en-US" sz="1900" dirty="0"/>
                    </a:p>
                  </a:txBody>
                  <a:tcPr/>
                </a:tc>
                <a:tc>
                  <a:txBody>
                    <a:bodyPr/>
                    <a:lstStyle/>
                    <a:p>
                      <a:r>
                        <a:rPr lang="en-US" sz="1900" dirty="0" smtClean="0"/>
                        <a:t>No</a:t>
                      </a:r>
                      <a:endParaRPr lang="en-US" sz="1900" dirty="0"/>
                    </a:p>
                  </a:txBody>
                  <a:tcPr/>
                </a:tc>
                <a:tc>
                  <a:txBody>
                    <a:bodyPr/>
                    <a:lstStyle/>
                    <a:p>
                      <a:r>
                        <a:rPr lang="en-US" sz="1900" dirty="0" smtClean="0"/>
                        <a:t>Low</a:t>
                      </a:r>
                      <a:endParaRPr lang="en-US" sz="1900" dirty="0"/>
                    </a:p>
                  </a:txBody>
                  <a:tcPr/>
                </a:tc>
                <a:tc>
                  <a:txBody>
                    <a:bodyPr/>
                    <a:lstStyle/>
                    <a:p>
                      <a:r>
                        <a:rPr lang="en-US" sz="1900" dirty="0" smtClean="0"/>
                        <a:t>Gain</a:t>
                      </a:r>
                      <a:endParaRPr lang="en-US" sz="1900" dirty="0"/>
                    </a:p>
                  </a:txBody>
                  <a:tcPr/>
                </a:tc>
                <a:tc>
                  <a:txBody>
                    <a:bodyPr/>
                    <a:lstStyle/>
                    <a:p>
                      <a:r>
                        <a:rPr lang="en-US" sz="1900" dirty="0" smtClean="0"/>
                        <a:t>Oral</a:t>
                      </a:r>
                      <a:endParaRPr lang="en-US" sz="1900" dirty="0"/>
                    </a:p>
                  </a:txBody>
                  <a:tcPr/>
                </a:tc>
                <a:extLst>
                  <a:ext uri="{0D108BD9-81ED-4DB2-BD59-A6C34878D82A}">
                    <a16:rowId xmlns:a16="http://schemas.microsoft.com/office/drawing/2014/main" val="10005"/>
                  </a:ext>
                </a:extLst>
              </a:tr>
              <a:tr h="637496">
                <a:tc>
                  <a:txBody>
                    <a:bodyPr/>
                    <a:lstStyle/>
                    <a:p>
                      <a:r>
                        <a:rPr lang="en-US" sz="1900" dirty="0" smtClean="0"/>
                        <a:t>SUs</a:t>
                      </a:r>
                      <a:endParaRPr lang="en-US" sz="1900" dirty="0"/>
                    </a:p>
                  </a:txBody>
                  <a:tcPr/>
                </a:tc>
                <a:tc>
                  <a:txBody>
                    <a:bodyPr/>
                    <a:lstStyle/>
                    <a:p>
                      <a:r>
                        <a:rPr lang="en-US" sz="1900" dirty="0" smtClean="0"/>
                        <a:t>High</a:t>
                      </a:r>
                      <a:endParaRPr lang="en-US" sz="1900" dirty="0"/>
                    </a:p>
                  </a:txBody>
                  <a:tcPr/>
                </a:tc>
                <a:tc>
                  <a:txBody>
                    <a:bodyPr/>
                    <a:lstStyle/>
                    <a:p>
                      <a:r>
                        <a:rPr lang="en-US" sz="1900" dirty="0" smtClean="0"/>
                        <a:t>Yes</a:t>
                      </a:r>
                      <a:endParaRPr lang="en-US" sz="1900" dirty="0"/>
                    </a:p>
                  </a:txBody>
                  <a:tcPr/>
                </a:tc>
                <a:tc>
                  <a:txBody>
                    <a:bodyPr/>
                    <a:lstStyle/>
                    <a:p>
                      <a:r>
                        <a:rPr lang="en-US" sz="1900" dirty="0" smtClean="0"/>
                        <a:t>Low</a:t>
                      </a:r>
                      <a:endParaRPr lang="en-US" sz="1900" dirty="0"/>
                    </a:p>
                  </a:txBody>
                  <a:tcPr/>
                </a:tc>
                <a:tc>
                  <a:txBody>
                    <a:bodyPr/>
                    <a:lstStyle/>
                    <a:p>
                      <a:r>
                        <a:rPr lang="en-US" sz="1900" dirty="0" smtClean="0"/>
                        <a:t>Gain</a:t>
                      </a:r>
                      <a:endParaRPr lang="en-US" sz="1900" dirty="0"/>
                    </a:p>
                  </a:txBody>
                  <a:tcPr/>
                </a:tc>
                <a:tc>
                  <a:txBody>
                    <a:bodyPr/>
                    <a:lstStyle/>
                    <a:p>
                      <a:r>
                        <a:rPr lang="en-US" sz="1900" dirty="0" smtClean="0"/>
                        <a:t>Oral</a:t>
                      </a:r>
                      <a:endParaRPr lang="en-US" sz="1900" dirty="0"/>
                    </a:p>
                  </a:txBody>
                  <a:tcPr/>
                </a:tc>
                <a:extLst>
                  <a:ext uri="{0D108BD9-81ED-4DB2-BD59-A6C34878D82A}">
                    <a16:rowId xmlns:a16="http://schemas.microsoft.com/office/drawing/2014/main" val="10006"/>
                  </a:ext>
                </a:extLst>
              </a:tr>
            </a:tbl>
          </a:graphicData>
        </a:graphic>
      </p:graphicFrame>
      <p:sp>
        <p:nvSpPr>
          <p:cNvPr id="5" name="TextBox 4"/>
          <p:cNvSpPr txBox="1"/>
          <p:nvPr/>
        </p:nvSpPr>
        <p:spPr>
          <a:xfrm>
            <a:off x="914400" y="304817"/>
            <a:ext cx="7117654" cy="830997"/>
          </a:xfrm>
          <a:prstGeom prst="rect">
            <a:avLst/>
          </a:prstGeom>
          <a:noFill/>
        </p:spPr>
        <p:txBody>
          <a:bodyPr wrap="none" rtlCol="0">
            <a:spAutoFit/>
          </a:bodyPr>
          <a:lstStyle/>
          <a:p>
            <a:r>
              <a:rPr lang="en-US" sz="2400" dirty="0" smtClean="0">
                <a:solidFill>
                  <a:schemeClr val="tx1"/>
                </a:solidFill>
              </a:rPr>
              <a:t>Drug –specific and patients factors when selecting </a:t>
            </a:r>
          </a:p>
          <a:p>
            <a:r>
              <a:rPr lang="en-US" sz="2400" dirty="0" smtClean="0">
                <a:solidFill>
                  <a:schemeClr val="tx1"/>
                </a:solidFill>
              </a:rPr>
              <a:t>antihyperglycemic treatments  in adults with T2D  </a:t>
            </a:r>
            <a:endParaRPr lang="en-US" sz="2400" dirty="0">
              <a:solidFill>
                <a:schemeClr val="tx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r>
              <a:rPr lang="en-GB" smtClean="0">
                <a:solidFill>
                  <a:srgbClr val="001965"/>
                </a:solidFill>
              </a:rPr>
              <a:t>Slide No </a:t>
            </a:r>
            <a:fld id="{FC38CF1C-7D4D-4C45-B213-B38FC3121BB7}" type="slidenum">
              <a:rPr lang="en-GB" smtClean="0">
                <a:solidFill>
                  <a:srgbClr val="001965"/>
                </a:solidFill>
              </a:rPr>
              <a:pPr>
                <a:defRPr/>
              </a:pPr>
              <a:t>20</a:t>
            </a:fld>
            <a:endParaRPr lang="en-GB">
              <a:solidFill>
                <a:srgbClr val="001965"/>
              </a:solidFill>
            </a:endParaRPr>
          </a:p>
        </p:txBody>
      </p:sp>
      <p:sp>
        <p:nvSpPr>
          <p:cNvPr id="97281" name="Rectangle 1"/>
          <p:cNvSpPr>
            <a:spLocks noChangeArrowheads="1"/>
          </p:cNvSpPr>
          <p:nvPr/>
        </p:nvSpPr>
        <p:spPr bwMode="auto">
          <a:xfrm>
            <a:off x="430213" y="2101299"/>
            <a:ext cx="8450262" cy="3046988"/>
          </a:xfrm>
          <a:prstGeom prst="rect">
            <a:avLst/>
          </a:prstGeom>
          <a:noFill/>
          <a:ln w="9525">
            <a:noFill/>
            <a:miter lim="800000"/>
            <a:headEnd/>
            <a:tailEnd/>
          </a:ln>
          <a:effectLst>
            <a:prstShdw prst="shdw17" dist="17961" dir="2700000">
              <a:schemeClr val="accent1">
                <a:gamma/>
                <a:shade val="60000"/>
                <a:invGamma/>
              </a:schemeClr>
            </a:prstShdw>
          </a:effectLst>
        </p:spPr>
        <p:txBody>
          <a:bodyPr anchor="ctr">
            <a:spAutoFit/>
          </a:bodyPr>
          <a:lstStyle/>
          <a:p>
            <a:pPr eaLnBrk="1" hangingPunct="1">
              <a:defRPr/>
            </a:pPr>
            <a:r>
              <a:rPr lang="en-US" sz="2400" b="1" dirty="0">
                <a:solidFill>
                  <a:srgbClr val="001965"/>
                </a:solidFill>
                <a:latin typeface="Verdana" pitchFamily="34" charset="0"/>
                <a:ea typeface="+mn-ea"/>
                <a:cs typeface="Arial" charset="0"/>
              </a:rPr>
              <a:t>ID/CC: 77 years old man T2DM _ 21 years on </a:t>
            </a:r>
            <a:r>
              <a:rPr lang="en-US" sz="2400" b="1" dirty="0" err="1">
                <a:solidFill>
                  <a:srgbClr val="001965"/>
                </a:solidFill>
                <a:latin typeface="Verdana" pitchFamily="34" charset="0"/>
                <a:ea typeface="+mn-ea"/>
                <a:cs typeface="Arial" charset="0"/>
              </a:rPr>
              <a:t>Metformin,Linagliptin</a:t>
            </a:r>
            <a:r>
              <a:rPr lang="en-US" sz="2400" b="1" dirty="0">
                <a:solidFill>
                  <a:srgbClr val="001965"/>
                </a:solidFill>
                <a:latin typeface="Verdana" pitchFamily="34" charset="0"/>
                <a:ea typeface="+mn-ea"/>
                <a:cs typeface="Arial" charset="0"/>
              </a:rPr>
              <a:t>, </a:t>
            </a:r>
            <a:r>
              <a:rPr lang="en-US" sz="2400" b="1" dirty="0" err="1">
                <a:solidFill>
                  <a:srgbClr val="001965"/>
                </a:solidFill>
                <a:latin typeface="Verdana" pitchFamily="34" charset="0"/>
                <a:ea typeface="+mn-ea"/>
                <a:cs typeface="Arial" charset="0"/>
              </a:rPr>
              <a:t>Gliclazide</a:t>
            </a:r>
            <a:r>
              <a:rPr lang="en-US" sz="2400" b="1" dirty="0">
                <a:solidFill>
                  <a:srgbClr val="001965"/>
                </a:solidFill>
                <a:latin typeface="Verdana" pitchFamily="34" charset="0"/>
                <a:ea typeface="+mn-ea"/>
                <a:cs typeface="Arial" charset="0"/>
              </a:rPr>
              <a:t>. </a:t>
            </a:r>
          </a:p>
          <a:p>
            <a:pPr eaLnBrk="1" hangingPunct="1">
              <a:defRPr/>
            </a:pPr>
            <a:r>
              <a:rPr lang="en-US" sz="2400" b="1" dirty="0">
                <a:solidFill>
                  <a:srgbClr val="001965"/>
                </a:solidFill>
                <a:latin typeface="Verdana" pitchFamily="34" charset="0"/>
                <a:ea typeface="+mn-ea"/>
                <a:cs typeface="Arial" charset="0"/>
              </a:rPr>
              <a:t>A1c never well controlled (8–9%</a:t>
            </a:r>
            <a:endParaRPr lang="en-US" sz="2400" dirty="0">
              <a:solidFill>
                <a:srgbClr val="001965"/>
              </a:solidFill>
              <a:latin typeface="Verdana" pitchFamily="34" charset="0"/>
              <a:ea typeface="+mn-ea"/>
              <a:cs typeface="Arial" charset="0"/>
            </a:endParaRPr>
          </a:p>
          <a:p>
            <a:pPr eaLnBrk="1" hangingPunct="1">
              <a:defRPr/>
            </a:pPr>
            <a:r>
              <a:rPr lang="en-US" sz="2400" b="1" dirty="0">
                <a:solidFill>
                  <a:srgbClr val="001965"/>
                </a:solidFill>
                <a:latin typeface="Verdana" pitchFamily="34" charset="0"/>
                <a:ea typeface="+mn-ea"/>
                <a:cs typeface="Arial" charset="0"/>
              </a:rPr>
              <a:t>range). Recent A1c climb to 9.6% after hospitalization for PNA</a:t>
            </a:r>
            <a:r>
              <a:rPr lang="en-US" sz="2400" dirty="0">
                <a:solidFill>
                  <a:srgbClr val="001965"/>
                </a:solidFill>
                <a:latin typeface="Verdana" pitchFamily="34" charset="0"/>
                <a:ea typeface="+mn-ea"/>
                <a:cs typeface="Arial" charset="0"/>
              </a:rPr>
              <a:t> </a:t>
            </a:r>
            <a:r>
              <a:rPr lang="en-US" sz="2400" b="1" dirty="0">
                <a:solidFill>
                  <a:srgbClr val="001965"/>
                </a:solidFill>
                <a:latin typeface="Verdana" pitchFamily="34" charset="0"/>
                <a:ea typeface="+mn-ea"/>
                <a:cs typeface="Arial" charset="0"/>
              </a:rPr>
              <a:t>and stay at rehab facility.</a:t>
            </a:r>
            <a:endParaRPr lang="en-US" sz="2400" dirty="0">
              <a:solidFill>
                <a:srgbClr val="001965"/>
              </a:solidFill>
              <a:latin typeface="Verdana" pitchFamily="34" charset="0"/>
              <a:ea typeface="+mn-ea"/>
              <a:cs typeface="Arial" charset="0"/>
            </a:endParaRPr>
          </a:p>
          <a:p>
            <a:pPr eaLnBrk="1" hangingPunct="1">
              <a:defRPr/>
            </a:pPr>
            <a:r>
              <a:rPr lang="en-US" sz="2400" b="1" dirty="0">
                <a:solidFill>
                  <a:srgbClr val="001965"/>
                </a:solidFill>
                <a:latin typeface="Verdana" pitchFamily="34" charset="0"/>
                <a:ea typeface="+mn-ea"/>
                <a:cs typeface="Arial" charset="0"/>
              </a:rPr>
              <a:t>Add’l Hx: PMH: COPD, CHF, CML, BPH,</a:t>
            </a:r>
          </a:p>
          <a:p>
            <a:pPr eaLnBrk="1" hangingPunct="1">
              <a:defRPr/>
            </a:pPr>
            <a:r>
              <a:rPr lang="en-US" sz="2400" b="1" dirty="0">
                <a:solidFill>
                  <a:srgbClr val="001965"/>
                </a:solidFill>
                <a:latin typeface="Verdana" pitchFamily="34" charset="0"/>
                <a:ea typeface="+mn-ea"/>
                <a:cs typeface="Arial" charset="0"/>
              </a:rPr>
              <a:t> </a:t>
            </a:r>
            <a:endParaRPr lang="en-US" sz="2400" dirty="0">
              <a:solidFill>
                <a:srgbClr val="001965"/>
              </a:solidFill>
              <a:latin typeface="Verdana" pitchFamily="34" charset="0"/>
              <a:ea typeface="+mn-ea"/>
              <a:cs typeface="Arial" charset="0"/>
            </a:endParaRPr>
          </a:p>
        </p:txBody>
      </p:sp>
      <p:sp>
        <p:nvSpPr>
          <p:cNvPr id="62468" name="TextBox 4"/>
          <p:cNvSpPr txBox="1">
            <a:spLocks noChangeArrowheads="1"/>
          </p:cNvSpPr>
          <p:nvPr/>
        </p:nvSpPr>
        <p:spPr bwMode="auto">
          <a:xfrm>
            <a:off x="4059260" y="499533"/>
            <a:ext cx="1135247" cy="400110"/>
          </a:xfrm>
          <a:prstGeom prst="rect">
            <a:avLst/>
          </a:prstGeom>
          <a:noFill/>
          <a:ln w="9525">
            <a:noFill/>
            <a:miter lim="800000"/>
            <a:headEnd/>
            <a:tailEnd/>
          </a:ln>
        </p:spPr>
        <p:txBody>
          <a:bodyPr wrap="none">
            <a:spAutoFit/>
          </a:bodyPr>
          <a:lstStyle/>
          <a:p>
            <a:pPr eaLnBrk="1" hangingPunct="1"/>
            <a:r>
              <a:rPr lang="en-US" sz="2000" b="1" smtClean="0">
                <a:solidFill>
                  <a:srgbClr val="001965"/>
                </a:solidFill>
                <a:latin typeface="Verdana" pitchFamily="34" charset="0"/>
                <a:ea typeface="+mn-ea"/>
                <a:cs typeface="Arial" charset="0"/>
              </a:rPr>
              <a:t>Case 4</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r>
              <a:rPr lang="en-GB" smtClean="0">
                <a:solidFill>
                  <a:srgbClr val="001965"/>
                </a:solidFill>
              </a:rPr>
              <a:t>Slide No </a:t>
            </a:r>
            <a:fld id="{F35E4AA6-045D-4524-8317-E10B3B7F26C6}" type="slidenum">
              <a:rPr lang="en-GB" smtClean="0">
                <a:solidFill>
                  <a:srgbClr val="001965"/>
                </a:solidFill>
              </a:rPr>
              <a:pPr>
                <a:defRPr/>
              </a:pPr>
              <a:t>21</a:t>
            </a:fld>
            <a:endParaRPr lang="en-GB">
              <a:solidFill>
                <a:srgbClr val="001965"/>
              </a:solidFill>
            </a:endParaRPr>
          </a:p>
        </p:txBody>
      </p:sp>
      <p:sp>
        <p:nvSpPr>
          <p:cNvPr id="97281" name="Rectangle 1"/>
          <p:cNvSpPr>
            <a:spLocks noChangeArrowheads="1"/>
          </p:cNvSpPr>
          <p:nvPr/>
        </p:nvSpPr>
        <p:spPr bwMode="auto">
          <a:xfrm>
            <a:off x="430213" y="2285964"/>
            <a:ext cx="8450262" cy="2677656"/>
          </a:xfrm>
          <a:prstGeom prst="rect">
            <a:avLst/>
          </a:prstGeom>
          <a:noFill/>
          <a:ln w="9525">
            <a:noFill/>
            <a:miter lim="800000"/>
            <a:headEnd/>
            <a:tailEnd/>
          </a:ln>
          <a:effectLst>
            <a:prstShdw prst="shdw17" dist="17961" dir="2700000">
              <a:schemeClr val="accent1">
                <a:gamma/>
                <a:shade val="60000"/>
                <a:invGamma/>
              </a:schemeClr>
            </a:prstShdw>
          </a:effectLst>
        </p:spPr>
        <p:txBody>
          <a:bodyPr anchor="ctr">
            <a:spAutoFit/>
          </a:bodyPr>
          <a:lstStyle/>
          <a:p>
            <a:pPr eaLnBrk="1" hangingPunct="1">
              <a:defRPr/>
            </a:pPr>
            <a:r>
              <a:rPr lang="en-US" sz="2800" b="1" dirty="0" smtClean="0">
                <a:solidFill>
                  <a:srgbClr val="001965"/>
                </a:solidFill>
                <a:latin typeface="Verdana" pitchFamily="34" charset="0"/>
                <a:ea typeface="+mn-ea"/>
                <a:cs typeface="Arial" charset="0"/>
              </a:rPr>
              <a:t>On </a:t>
            </a:r>
            <a:r>
              <a:rPr lang="en-US" sz="2800" b="1" dirty="0">
                <a:solidFill>
                  <a:srgbClr val="001965"/>
                </a:solidFill>
                <a:latin typeface="Verdana" pitchFamily="34" charset="0"/>
                <a:ea typeface="+mn-ea"/>
                <a:cs typeface="Arial" charset="0"/>
              </a:rPr>
              <a:t>simvastatin, furosemide, carvedilol, </a:t>
            </a:r>
            <a:r>
              <a:rPr lang="en-US" sz="2800" b="1" dirty="0" err="1">
                <a:solidFill>
                  <a:srgbClr val="001965"/>
                </a:solidFill>
                <a:latin typeface="Verdana" pitchFamily="34" charset="0"/>
                <a:ea typeface="+mn-ea"/>
                <a:cs typeface="Arial" charset="0"/>
              </a:rPr>
              <a:t>lisinopril</a:t>
            </a:r>
            <a:r>
              <a:rPr lang="en-US" sz="2800" b="1" dirty="0">
                <a:solidFill>
                  <a:srgbClr val="001965"/>
                </a:solidFill>
                <a:latin typeface="Verdana" pitchFamily="34" charset="0"/>
                <a:ea typeface="+mn-ea"/>
                <a:cs typeface="Arial" charset="0"/>
              </a:rPr>
              <a:t>, amlodipine, </a:t>
            </a:r>
            <a:r>
              <a:rPr lang="en-US" sz="2800" b="1" dirty="0" err="1">
                <a:solidFill>
                  <a:srgbClr val="001965"/>
                </a:solidFill>
                <a:latin typeface="Verdana" pitchFamily="34" charset="0"/>
                <a:ea typeface="+mn-ea"/>
                <a:cs typeface="Arial" charset="0"/>
              </a:rPr>
              <a:t>imatinib</a:t>
            </a:r>
            <a:r>
              <a:rPr lang="en-US" sz="2800" b="1" dirty="0">
                <a:solidFill>
                  <a:srgbClr val="001965"/>
                </a:solidFill>
                <a:latin typeface="Verdana" pitchFamily="34" charset="0"/>
                <a:ea typeface="+mn-ea"/>
                <a:cs typeface="Arial" charset="0"/>
              </a:rPr>
              <a:t>, leuprolide.</a:t>
            </a:r>
          </a:p>
          <a:p>
            <a:pPr eaLnBrk="1" hangingPunct="1">
              <a:defRPr/>
            </a:pPr>
            <a:r>
              <a:rPr lang="en-US" sz="2800" b="1" dirty="0">
                <a:solidFill>
                  <a:srgbClr val="001965"/>
                </a:solidFill>
                <a:latin typeface="Verdana" pitchFamily="34" charset="0"/>
                <a:ea typeface="+mn-ea"/>
                <a:cs typeface="Arial" charset="0"/>
              </a:rPr>
              <a:t>Good adherence and visit attendance (family accompanies). Not opposed to injections.</a:t>
            </a:r>
          </a:p>
        </p:txBody>
      </p:sp>
      <p:sp>
        <p:nvSpPr>
          <p:cNvPr id="63492" name="TextBox 4"/>
          <p:cNvSpPr txBox="1">
            <a:spLocks noChangeArrowheads="1"/>
          </p:cNvSpPr>
          <p:nvPr/>
        </p:nvSpPr>
        <p:spPr bwMode="auto">
          <a:xfrm>
            <a:off x="4059260" y="499533"/>
            <a:ext cx="1135247" cy="400110"/>
          </a:xfrm>
          <a:prstGeom prst="rect">
            <a:avLst/>
          </a:prstGeom>
          <a:noFill/>
          <a:ln w="9525">
            <a:noFill/>
            <a:miter lim="800000"/>
            <a:headEnd/>
            <a:tailEnd/>
          </a:ln>
        </p:spPr>
        <p:txBody>
          <a:bodyPr wrap="none">
            <a:spAutoFit/>
          </a:bodyPr>
          <a:lstStyle/>
          <a:p>
            <a:pPr eaLnBrk="1" hangingPunct="1"/>
            <a:r>
              <a:rPr lang="en-US" sz="2000" b="1" smtClean="0">
                <a:solidFill>
                  <a:srgbClr val="001965"/>
                </a:solidFill>
                <a:latin typeface="Verdana" pitchFamily="34" charset="0"/>
                <a:ea typeface="+mn-ea"/>
                <a:cs typeface="Arial" charset="0"/>
              </a:rPr>
              <a:t>Case 4</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r>
              <a:rPr lang="en-GB" smtClean="0">
                <a:solidFill>
                  <a:srgbClr val="001965"/>
                </a:solidFill>
              </a:rPr>
              <a:t>Slide No </a:t>
            </a:r>
            <a:fld id="{C8E26C52-7775-4167-A1FB-C1ACA0B545CA}" type="slidenum">
              <a:rPr lang="en-GB" smtClean="0">
                <a:solidFill>
                  <a:srgbClr val="001965"/>
                </a:solidFill>
              </a:rPr>
              <a:pPr>
                <a:defRPr/>
              </a:pPr>
              <a:t>22</a:t>
            </a:fld>
            <a:endParaRPr lang="en-GB">
              <a:solidFill>
                <a:srgbClr val="001965"/>
              </a:solidFill>
            </a:endParaRPr>
          </a:p>
        </p:txBody>
      </p:sp>
      <p:sp>
        <p:nvSpPr>
          <p:cNvPr id="97281" name="Rectangle 1"/>
          <p:cNvSpPr>
            <a:spLocks noChangeArrowheads="1"/>
          </p:cNvSpPr>
          <p:nvPr/>
        </p:nvSpPr>
        <p:spPr bwMode="auto">
          <a:xfrm>
            <a:off x="430213" y="2287023"/>
            <a:ext cx="8450262" cy="2677656"/>
          </a:xfrm>
          <a:prstGeom prst="rect">
            <a:avLst/>
          </a:prstGeom>
          <a:noFill/>
          <a:ln w="9525">
            <a:noFill/>
            <a:miter lim="800000"/>
            <a:headEnd/>
            <a:tailEnd/>
          </a:ln>
          <a:effectLst>
            <a:prstShdw prst="shdw17" dist="17961" dir="2700000">
              <a:schemeClr val="accent1">
                <a:gamma/>
                <a:shade val="60000"/>
                <a:invGamma/>
              </a:schemeClr>
            </a:prstShdw>
          </a:effectLst>
        </p:spPr>
        <p:txBody>
          <a:bodyPr anchor="ctr">
            <a:spAutoFit/>
          </a:bodyPr>
          <a:lstStyle/>
          <a:p>
            <a:pPr eaLnBrk="1" hangingPunct="1">
              <a:defRPr/>
            </a:pPr>
            <a:r>
              <a:rPr lang="en-US" sz="2400" b="1" dirty="0">
                <a:solidFill>
                  <a:srgbClr val="001965"/>
                </a:solidFill>
                <a:latin typeface="Verdana" pitchFamily="34" charset="0"/>
                <a:ea typeface="+mn-ea"/>
                <a:cs typeface="Arial" charset="0"/>
              </a:rPr>
              <a:t>PE: BMI 29.6, BP 112/68, </a:t>
            </a:r>
            <a:endParaRPr lang="en-US" sz="2400" b="1" dirty="0" smtClean="0">
              <a:solidFill>
                <a:srgbClr val="001965"/>
              </a:solidFill>
              <a:latin typeface="Verdana" pitchFamily="34" charset="0"/>
              <a:ea typeface="+mn-ea"/>
              <a:cs typeface="Arial" charset="0"/>
            </a:endParaRPr>
          </a:p>
          <a:p>
            <a:pPr eaLnBrk="1" hangingPunct="1">
              <a:defRPr/>
            </a:pPr>
            <a:r>
              <a:rPr lang="en-US" sz="2400" b="1" dirty="0" smtClean="0">
                <a:solidFill>
                  <a:srgbClr val="001965"/>
                </a:solidFill>
                <a:latin typeface="Verdana" pitchFamily="34" charset="0"/>
                <a:ea typeface="+mn-ea"/>
                <a:cs typeface="Arial" charset="0"/>
              </a:rPr>
              <a:t>Cervical </a:t>
            </a:r>
            <a:r>
              <a:rPr lang="en-US" sz="2400" b="1" dirty="0">
                <a:solidFill>
                  <a:srgbClr val="001965"/>
                </a:solidFill>
                <a:latin typeface="Verdana" pitchFamily="34" charset="0"/>
                <a:ea typeface="+mn-ea"/>
                <a:cs typeface="Arial" charset="0"/>
              </a:rPr>
              <a:t>lymphadenopathy, pulmonary</a:t>
            </a:r>
            <a:r>
              <a:rPr lang="en-US" sz="2400" dirty="0">
                <a:solidFill>
                  <a:srgbClr val="001965"/>
                </a:solidFill>
                <a:latin typeface="Verdana" pitchFamily="34" charset="0"/>
                <a:ea typeface="+mn-ea"/>
                <a:cs typeface="Arial" charset="0"/>
              </a:rPr>
              <a:t> </a:t>
            </a:r>
            <a:r>
              <a:rPr lang="en-US" sz="2400" b="1" dirty="0">
                <a:solidFill>
                  <a:srgbClr val="001965"/>
                </a:solidFill>
                <a:latin typeface="Verdana" pitchFamily="34" charset="0"/>
                <a:ea typeface="+mn-ea"/>
                <a:cs typeface="Arial" charset="0"/>
              </a:rPr>
              <a:t>rales.</a:t>
            </a:r>
            <a:endParaRPr lang="en-US" sz="2400" dirty="0">
              <a:solidFill>
                <a:srgbClr val="001965"/>
              </a:solidFill>
              <a:latin typeface="Verdana" pitchFamily="34" charset="0"/>
              <a:ea typeface="+mn-ea"/>
              <a:cs typeface="Arial" charset="0"/>
            </a:endParaRPr>
          </a:p>
          <a:p>
            <a:pPr eaLnBrk="1" hangingPunct="1">
              <a:defRPr/>
            </a:pPr>
            <a:r>
              <a:rPr lang="en-US" sz="2400" b="1" dirty="0">
                <a:solidFill>
                  <a:srgbClr val="001965"/>
                </a:solidFill>
                <a:latin typeface="Verdana" pitchFamily="34" charset="0"/>
                <a:ea typeface="+mn-ea"/>
                <a:cs typeface="Arial" charset="0"/>
              </a:rPr>
              <a:t>Data: A1c 9.6%, FPG 223,</a:t>
            </a:r>
          </a:p>
          <a:p>
            <a:pPr eaLnBrk="1" hangingPunct="1">
              <a:defRPr/>
            </a:pPr>
            <a:r>
              <a:rPr lang="en-US" sz="2400" b="1" dirty="0">
                <a:solidFill>
                  <a:srgbClr val="001965"/>
                </a:solidFill>
                <a:latin typeface="Verdana" pitchFamily="34" charset="0"/>
                <a:ea typeface="+mn-ea"/>
                <a:cs typeface="Arial" charset="0"/>
              </a:rPr>
              <a:t> Cr 2.3, (eGFR 29), UAE 231mcg/mg Cr,</a:t>
            </a:r>
          </a:p>
          <a:p>
            <a:pPr eaLnBrk="1" hangingPunct="1">
              <a:defRPr/>
            </a:pPr>
            <a:r>
              <a:rPr lang="en-US" sz="2400" b="1" dirty="0">
                <a:solidFill>
                  <a:srgbClr val="001965"/>
                </a:solidFill>
                <a:latin typeface="Verdana" pitchFamily="34" charset="0"/>
                <a:ea typeface="+mn-ea"/>
                <a:cs typeface="Arial" charset="0"/>
              </a:rPr>
              <a:t> LDL 78, HDL 43, TG 117. </a:t>
            </a:r>
          </a:p>
          <a:p>
            <a:pPr eaLnBrk="1" hangingPunct="1">
              <a:defRPr/>
            </a:pPr>
            <a:r>
              <a:rPr lang="en-US" sz="2400" b="1" dirty="0">
                <a:solidFill>
                  <a:srgbClr val="001965"/>
                </a:solidFill>
                <a:latin typeface="Verdana" pitchFamily="34" charset="0"/>
                <a:ea typeface="+mn-ea"/>
                <a:cs typeface="Arial" charset="0"/>
              </a:rPr>
              <a:t>ECG: RBBB.</a:t>
            </a:r>
          </a:p>
          <a:p>
            <a:pPr eaLnBrk="1" hangingPunct="1">
              <a:defRPr/>
            </a:pPr>
            <a:r>
              <a:rPr lang="en-US" sz="2400" b="1" dirty="0">
                <a:solidFill>
                  <a:srgbClr val="001965"/>
                </a:solidFill>
                <a:latin typeface="Verdana" pitchFamily="34" charset="0"/>
                <a:ea typeface="+mn-ea"/>
                <a:cs typeface="Arial" charset="0"/>
              </a:rPr>
              <a:t>Your recommendation?</a:t>
            </a:r>
            <a:endParaRPr lang="en-US" sz="2400" dirty="0">
              <a:solidFill>
                <a:srgbClr val="001965"/>
              </a:solidFill>
              <a:latin typeface="Verdana" pitchFamily="34" charset="0"/>
              <a:ea typeface="+mn-ea"/>
              <a:cs typeface="Arial" charset="0"/>
            </a:endParaRPr>
          </a:p>
        </p:txBody>
      </p:sp>
      <p:sp>
        <p:nvSpPr>
          <p:cNvPr id="64516" name="TextBox 4"/>
          <p:cNvSpPr txBox="1">
            <a:spLocks noChangeArrowheads="1"/>
          </p:cNvSpPr>
          <p:nvPr/>
        </p:nvSpPr>
        <p:spPr bwMode="auto">
          <a:xfrm>
            <a:off x="4059260" y="499533"/>
            <a:ext cx="1135247" cy="400110"/>
          </a:xfrm>
          <a:prstGeom prst="rect">
            <a:avLst/>
          </a:prstGeom>
          <a:noFill/>
          <a:ln w="9525">
            <a:noFill/>
            <a:miter lim="800000"/>
            <a:headEnd/>
            <a:tailEnd/>
          </a:ln>
        </p:spPr>
        <p:txBody>
          <a:bodyPr wrap="none">
            <a:spAutoFit/>
          </a:bodyPr>
          <a:lstStyle/>
          <a:p>
            <a:pPr eaLnBrk="1" hangingPunct="1"/>
            <a:r>
              <a:rPr lang="en-US" sz="2000" b="1" smtClean="0">
                <a:solidFill>
                  <a:srgbClr val="001965"/>
                </a:solidFill>
                <a:latin typeface="Verdana" pitchFamily="34" charset="0"/>
                <a:ea typeface="+mn-ea"/>
                <a:cs typeface="Arial" charset="0"/>
              </a:rPr>
              <a:t>Case 4</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1650" name="Picture 2"/>
          <p:cNvPicPr>
            <a:picLocks noChangeAspect="1" noChangeArrowheads="1"/>
          </p:cNvPicPr>
          <p:nvPr/>
        </p:nvPicPr>
        <p:blipFill>
          <a:blip r:embed="rId2" cstate="print"/>
          <a:srcRect/>
          <a:stretch>
            <a:fillRect/>
          </a:stretch>
        </p:blipFill>
        <p:spPr bwMode="auto">
          <a:xfrm>
            <a:off x="361950" y="1014413"/>
            <a:ext cx="8420100" cy="4829175"/>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423163-D8E6-4815-B5DB-35434B780848}" type="slidenum">
              <a:rPr kumimoji="0" lang="fr-F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fr-F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89602078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3" name="Picture 3"/>
          <p:cNvPicPr>
            <a:picLocks noChangeAspect="1" noChangeArrowheads="1"/>
          </p:cNvPicPr>
          <p:nvPr/>
        </p:nvPicPr>
        <p:blipFill>
          <a:blip r:embed="rId2" cstate="print"/>
          <a:srcRect/>
          <a:stretch>
            <a:fillRect/>
          </a:stretch>
        </p:blipFill>
        <p:spPr bwMode="auto">
          <a:xfrm>
            <a:off x="1828801" y="304800"/>
            <a:ext cx="5515429" cy="1143000"/>
          </a:xfrm>
          <a:prstGeom prst="rect">
            <a:avLst/>
          </a:prstGeom>
          <a:noFill/>
          <a:ln w="9525">
            <a:noFill/>
            <a:miter lim="800000"/>
            <a:headEnd/>
            <a:tailEnd/>
          </a:ln>
        </p:spPr>
      </p:pic>
      <p:pic>
        <p:nvPicPr>
          <p:cNvPr id="7170" name="Picture 2"/>
          <p:cNvPicPr>
            <a:picLocks noChangeAspect="1" noChangeArrowheads="1"/>
          </p:cNvPicPr>
          <p:nvPr/>
        </p:nvPicPr>
        <p:blipFill>
          <a:blip r:embed="rId3" cstate="print"/>
          <a:srcRect/>
          <a:stretch>
            <a:fillRect/>
          </a:stretch>
        </p:blipFill>
        <p:spPr bwMode="auto">
          <a:xfrm>
            <a:off x="1014445" y="2133600"/>
            <a:ext cx="6917531" cy="2667000"/>
          </a:xfrm>
          <a:prstGeom prst="rect">
            <a:avLst/>
          </a:prstGeom>
          <a:noFill/>
          <a:ln w="9525">
            <a:noFill/>
            <a:miter lim="800000"/>
            <a:headEnd/>
            <a:tailEnd/>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822974706"/>
              </p:ext>
            </p:extLst>
          </p:nvPr>
        </p:nvGraphicFramePr>
        <p:xfrm>
          <a:off x="1066800" y="1440532"/>
          <a:ext cx="7391400" cy="4779978"/>
        </p:xfrm>
        <a:graphic>
          <a:graphicData uri="http://schemas.openxmlformats.org/drawingml/2006/table">
            <a:tbl>
              <a:tblPr firstRow="1" bandRow="1">
                <a:tableStyleId>{5C22544A-7EE6-4342-B048-85BDC9FD1C3A}</a:tableStyleId>
              </a:tblPr>
              <a:tblGrid>
                <a:gridCol w="1231900">
                  <a:extLst>
                    <a:ext uri="{9D8B030D-6E8A-4147-A177-3AD203B41FA5}">
                      <a16:colId xmlns:a16="http://schemas.microsoft.com/office/drawing/2014/main" val="20000"/>
                    </a:ext>
                  </a:extLst>
                </a:gridCol>
                <a:gridCol w="1231900">
                  <a:extLst>
                    <a:ext uri="{9D8B030D-6E8A-4147-A177-3AD203B41FA5}">
                      <a16:colId xmlns:a16="http://schemas.microsoft.com/office/drawing/2014/main" val="20001"/>
                    </a:ext>
                  </a:extLst>
                </a:gridCol>
                <a:gridCol w="1231900">
                  <a:extLst>
                    <a:ext uri="{9D8B030D-6E8A-4147-A177-3AD203B41FA5}">
                      <a16:colId xmlns:a16="http://schemas.microsoft.com/office/drawing/2014/main" val="20002"/>
                    </a:ext>
                  </a:extLst>
                </a:gridCol>
                <a:gridCol w="1231900">
                  <a:extLst>
                    <a:ext uri="{9D8B030D-6E8A-4147-A177-3AD203B41FA5}">
                      <a16:colId xmlns:a16="http://schemas.microsoft.com/office/drawing/2014/main" val="20003"/>
                    </a:ext>
                  </a:extLst>
                </a:gridCol>
                <a:gridCol w="1231900">
                  <a:extLst>
                    <a:ext uri="{9D8B030D-6E8A-4147-A177-3AD203B41FA5}">
                      <a16:colId xmlns:a16="http://schemas.microsoft.com/office/drawing/2014/main" val="20004"/>
                    </a:ext>
                  </a:extLst>
                </a:gridCol>
                <a:gridCol w="1231900">
                  <a:extLst>
                    <a:ext uri="{9D8B030D-6E8A-4147-A177-3AD203B41FA5}">
                      <a16:colId xmlns:a16="http://schemas.microsoft.com/office/drawing/2014/main" val="20005"/>
                    </a:ext>
                  </a:extLst>
                </a:gridCol>
              </a:tblGrid>
              <a:tr h="1017360">
                <a:tc>
                  <a:txBody>
                    <a:bodyPr/>
                    <a:lstStyle/>
                    <a:p>
                      <a:endParaRPr lang="en-US" sz="19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t>Efficacy</a:t>
                      </a:r>
                    </a:p>
                    <a:p>
                      <a:endParaRPr lang="en-US" sz="1900" dirty="0"/>
                    </a:p>
                  </a:txBody>
                  <a:tcPr/>
                </a:tc>
                <a:tc>
                  <a:txBody>
                    <a:bodyPr/>
                    <a:lstStyle/>
                    <a:p>
                      <a:r>
                        <a:rPr lang="en-US" sz="1800" dirty="0" smtClean="0"/>
                        <a:t>Hypoglycemia</a:t>
                      </a:r>
                      <a:endParaRPr lang="en-US" sz="1800" dirty="0"/>
                    </a:p>
                  </a:txBody>
                  <a:tcPr/>
                </a:tc>
                <a:tc>
                  <a:txBody>
                    <a:bodyPr/>
                    <a:lstStyle/>
                    <a:p>
                      <a:r>
                        <a:rPr lang="en-US" sz="1900" dirty="0" smtClean="0"/>
                        <a:t>Cost</a:t>
                      </a:r>
                      <a:endParaRPr lang="en-US" sz="1900" dirty="0"/>
                    </a:p>
                  </a:txBody>
                  <a:tcPr/>
                </a:tc>
                <a:tc>
                  <a:txBody>
                    <a:bodyPr/>
                    <a:lstStyle/>
                    <a:p>
                      <a:r>
                        <a:rPr lang="en-US" sz="1900" dirty="0" smtClean="0"/>
                        <a:t>Weight change</a:t>
                      </a:r>
                      <a:endParaRPr lang="en-US" sz="1900" dirty="0"/>
                    </a:p>
                  </a:txBody>
                  <a:tcPr/>
                </a:tc>
                <a:tc>
                  <a:txBody>
                    <a:bodyPr/>
                    <a:lstStyle/>
                    <a:p>
                      <a:r>
                        <a:rPr lang="en-US" sz="1800" dirty="0" smtClean="0"/>
                        <a:t>Oral/SC</a:t>
                      </a:r>
                      <a:endParaRPr lang="en-US" sz="1800" dirty="0"/>
                    </a:p>
                  </a:txBody>
                  <a:tcPr/>
                </a:tc>
                <a:extLst>
                  <a:ext uri="{0D108BD9-81ED-4DB2-BD59-A6C34878D82A}">
                    <a16:rowId xmlns:a16="http://schemas.microsoft.com/office/drawing/2014/main" val="10000"/>
                  </a:ext>
                </a:extLst>
              </a:tr>
              <a:tr h="613647">
                <a:tc>
                  <a:txBody>
                    <a:bodyPr/>
                    <a:lstStyle/>
                    <a:p>
                      <a:r>
                        <a:rPr lang="en-US" sz="1600" b="1" dirty="0" smtClean="0"/>
                        <a:t>Insulin</a:t>
                      </a:r>
                      <a:endParaRPr lang="en-US" sz="1600" b="1" dirty="0"/>
                    </a:p>
                  </a:txBody>
                  <a:tcPr/>
                </a:tc>
                <a:tc>
                  <a:txBody>
                    <a:bodyPr/>
                    <a:lstStyle/>
                    <a:p>
                      <a:r>
                        <a:rPr lang="en-US" sz="1900" dirty="0" smtClean="0"/>
                        <a:t>Highest</a:t>
                      </a:r>
                      <a:endParaRPr lang="en-US" sz="1900" dirty="0"/>
                    </a:p>
                  </a:txBody>
                  <a:tcPr/>
                </a:tc>
                <a:tc>
                  <a:txBody>
                    <a:bodyPr/>
                    <a:lstStyle/>
                    <a:p>
                      <a:r>
                        <a:rPr lang="en-US" sz="1900" dirty="0" smtClean="0"/>
                        <a:t>Yes</a:t>
                      </a:r>
                      <a:endParaRPr lang="en-US" sz="1900" dirty="0"/>
                    </a:p>
                  </a:txBody>
                  <a:tcPr/>
                </a:tc>
                <a:tc>
                  <a:txBody>
                    <a:bodyPr/>
                    <a:lstStyle/>
                    <a:p>
                      <a:endParaRPr lang="en-US" sz="1900" dirty="0"/>
                    </a:p>
                  </a:txBody>
                  <a:tcPr/>
                </a:tc>
                <a:tc>
                  <a:txBody>
                    <a:bodyPr/>
                    <a:lstStyle/>
                    <a:p>
                      <a:r>
                        <a:rPr lang="en-US" sz="1900" dirty="0" smtClean="0"/>
                        <a:t>Gain</a:t>
                      </a:r>
                      <a:endParaRPr lang="en-US" sz="1900" dirty="0"/>
                    </a:p>
                  </a:txBody>
                  <a:tcPr/>
                </a:tc>
                <a:tc>
                  <a:txBody>
                    <a:bodyPr/>
                    <a:lstStyle/>
                    <a:p>
                      <a:r>
                        <a:rPr lang="en-US" sz="1900" dirty="0" smtClean="0"/>
                        <a:t>SC</a:t>
                      </a:r>
                      <a:endParaRPr lang="en-US" sz="1900" dirty="0"/>
                    </a:p>
                  </a:txBody>
                  <a:tcPr/>
                </a:tc>
                <a:extLst>
                  <a:ext uri="{0D108BD9-81ED-4DB2-BD59-A6C34878D82A}">
                    <a16:rowId xmlns:a16="http://schemas.microsoft.com/office/drawing/2014/main" val="10001"/>
                  </a:ext>
                </a:extLst>
              </a:tr>
              <a:tr h="710537">
                <a:tc>
                  <a:txBody>
                    <a:bodyPr/>
                    <a:lstStyle/>
                    <a:p>
                      <a:r>
                        <a:rPr lang="en-US" sz="1900" dirty="0" smtClean="0"/>
                        <a:t>Human</a:t>
                      </a:r>
                      <a:endParaRPr lang="en-US" sz="1900" dirty="0"/>
                    </a:p>
                  </a:txBody>
                  <a:tcPr/>
                </a:tc>
                <a:tc>
                  <a:txBody>
                    <a:bodyPr/>
                    <a:lstStyle/>
                    <a:p>
                      <a:endParaRPr lang="en-US" sz="1900" dirty="0"/>
                    </a:p>
                  </a:txBody>
                  <a:tcPr/>
                </a:tc>
                <a:tc>
                  <a:txBody>
                    <a:bodyPr/>
                    <a:lstStyle/>
                    <a:p>
                      <a:endParaRPr lang="en-US" sz="1900" dirty="0"/>
                    </a:p>
                  </a:txBody>
                  <a:tcPr/>
                </a:tc>
                <a:tc>
                  <a:txBody>
                    <a:bodyPr/>
                    <a:lstStyle/>
                    <a:p>
                      <a:r>
                        <a:rPr lang="en-US" sz="1900" dirty="0" smtClean="0"/>
                        <a:t>Low</a:t>
                      </a:r>
                      <a:endParaRPr lang="en-US" sz="1900" dirty="0"/>
                    </a:p>
                  </a:txBody>
                  <a:tcPr/>
                </a:tc>
                <a:tc>
                  <a:txBody>
                    <a:bodyPr/>
                    <a:lstStyle/>
                    <a:p>
                      <a:endParaRPr lang="en-US" sz="1900" dirty="0"/>
                    </a:p>
                  </a:txBody>
                  <a:tcPr/>
                </a:tc>
                <a:tc>
                  <a:txBody>
                    <a:bodyPr/>
                    <a:lstStyle/>
                    <a:p>
                      <a:endParaRPr lang="en-US" sz="1900" dirty="0"/>
                    </a:p>
                  </a:txBody>
                  <a:tcPr/>
                </a:tc>
                <a:extLst>
                  <a:ext uri="{0D108BD9-81ED-4DB2-BD59-A6C34878D82A}">
                    <a16:rowId xmlns:a16="http://schemas.microsoft.com/office/drawing/2014/main" val="10002"/>
                  </a:ext>
                </a:extLst>
              </a:tr>
              <a:tr h="710537">
                <a:tc>
                  <a:txBody>
                    <a:bodyPr/>
                    <a:lstStyle/>
                    <a:p>
                      <a:r>
                        <a:rPr lang="en-US" sz="1600" dirty="0" smtClean="0"/>
                        <a:t>Analogue</a:t>
                      </a:r>
                      <a:endParaRPr lang="en-US" sz="1900" dirty="0"/>
                    </a:p>
                  </a:txBody>
                  <a:tcPr/>
                </a:tc>
                <a:tc>
                  <a:txBody>
                    <a:bodyPr/>
                    <a:lstStyle/>
                    <a:p>
                      <a:endParaRPr lang="en-US" sz="1900" dirty="0"/>
                    </a:p>
                  </a:txBody>
                  <a:tcPr/>
                </a:tc>
                <a:tc>
                  <a:txBody>
                    <a:bodyPr/>
                    <a:lstStyle/>
                    <a:p>
                      <a:endParaRPr lang="en-US" sz="1900" dirty="0"/>
                    </a:p>
                  </a:txBody>
                  <a:tcPr/>
                </a:tc>
                <a:tc>
                  <a:txBody>
                    <a:bodyPr/>
                    <a:lstStyle/>
                    <a:p>
                      <a:r>
                        <a:rPr lang="en-US" sz="1900" dirty="0" smtClean="0"/>
                        <a:t>High</a:t>
                      </a:r>
                      <a:endParaRPr lang="en-US" sz="1900" dirty="0"/>
                    </a:p>
                  </a:txBody>
                  <a:tcPr/>
                </a:tc>
                <a:tc>
                  <a:txBody>
                    <a:bodyPr/>
                    <a:lstStyle/>
                    <a:p>
                      <a:endParaRPr lang="en-US" sz="1900" dirty="0"/>
                    </a:p>
                  </a:txBody>
                  <a:tcPr/>
                </a:tc>
                <a:tc>
                  <a:txBody>
                    <a:bodyPr/>
                    <a:lstStyle/>
                    <a:p>
                      <a:endParaRPr lang="en-US" sz="1900" dirty="0"/>
                    </a:p>
                  </a:txBody>
                  <a:tcPr/>
                </a:tc>
                <a:extLst>
                  <a:ext uri="{0D108BD9-81ED-4DB2-BD59-A6C34878D82A}">
                    <a16:rowId xmlns:a16="http://schemas.microsoft.com/office/drawing/2014/main" val="10003"/>
                  </a:ext>
                </a:extLst>
              </a:tr>
              <a:tr h="1017360">
                <a:tc>
                  <a:txBody>
                    <a:bodyPr/>
                    <a:lstStyle/>
                    <a:p>
                      <a:endParaRPr lang="en-US" sz="1900" dirty="0"/>
                    </a:p>
                  </a:txBody>
                  <a:tcPr/>
                </a:tc>
                <a:tc>
                  <a:txBody>
                    <a:bodyPr/>
                    <a:lstStyle/>
                    <a:p>
                      <a:endParaRPr lang="en-US" sz="1900" dirty="0"/>
                    </a:p>
                  </a:txBody>
                  <a:tcPr/>
                </a:tc>
                <a:tc>
                  <a:txBody>
                    <a:bodyPr/>
                    <a:lstStyle/>
                    <a:p>
                      <a:endParaRPr lang="en-US" sz="1900" dirty="0"/>
                    </a:p>
                  </a:txBody>
                  <a:tcPr/>
                </a:tc>
                <a:tc>
                  <a:txBody>
                    <a:bodyPr/>
                    <a:lstStyle/>
                    <a:p>
                      <a:endParaRPr lang="en-US" sz="1900" dirty="0"/>
                    </a:p>
                  </a:txBody>
                  <a:tcPr/>
                </a:tc>
                <a:tc>
                  <a:txBody>
                    <a:bodyPr/>
                    <a:lstStyle/>
                    <a:p>
                      <a:endParaRPr lang="en-US" sz="1900" dirty="0"/>
                    </a:p>
                  </a:txBody>
                  <a:tcPr/>
                </a:tc>
                <a:tc>
                  <a:txBody>
                    <a:bodyPr/>
                    <a:lstStyle/>
                    <a:p>
                      <a:endParaRPr lang="en-US" sz="1900" dirty="0"/>
                    </a:p>
                  </a:txBody>
                  <a:tcPr/>
                </a:tc>
                <a:extLst>
                  <a:ext uri="{0D108BD9-81ED-4DB2-BD59-A6C34878D82A}">
                    <a16:rowId xmlns:a16="http://schemas.microsoft.com/office/drawing/2014/main" val="10004"/>
                  </a:ext>
                </a:extLst>
              </a:tr>
              <a:tr h="710537">
                <a:tc>
                  <a:txBody>
                    <a:bodyPr/>
                    <a:lstStyle/>
                    <a:p>
                      <a:endParaRPr lang="en-US" sz="1900" dirty="0"/>
                    </a:p>
                  </a:txBody>
                  <a:tcPr/>
                </a:tc>
                <a:tc>
                  <a:txBody>
                    <a:bodyPr/>
                    <a:lstStyle/>
                    <a:p>
                      <a:endParaRPr lang="en-US" sz="1900" dirty="0"/>
                    </a:p>
                  </a:txBody>
                  <a:tcPr/>
                </a:tc>
                <a:tc>
                  <a:txBody>
                    <a:bodyPr/>
                    <a:lstStyle/>
                    <a:p>
                      <a:endParaRPr lang="en-US" sz="1900" dirty="0"/>
                    </a:p>
                  </a:txBody>
                  <a:tcPr/>
                </a:tc>
                <a:tc>
                  <a:txBody>
                    <a:bodyPr/>
                    <a:lstStyle/>
                    <a:p>
                      <a:endParaRPr lang="en-US" sz="1900" dirty="0"/>
                    </a:p>
                  </a:txBody>
                  <a:tcPr/>
                </a:tc>
                <a:tc>
                  <a:txBody>
                    <a:bodyPr/>
                    <a:lstStyle/>
                    <a:p>
                      <a:endParaRPr lang="en-US" sz="1900" dirty="0"/>
                    </a:p>
                  </a:txBody>
                  <a:tcPr/>
                </a:tc>
                <a:tc>
                  <a:txBody>
                    <a:bodyPr/>
                    <a:lstStyle/>
                    <a:p>
                      <a:endParaRPr lang="en-US" sz="1900" dirty="0"/>
                    </a:p>
                  </a:txBody>
                  <a:tcPr/>
                </a:tc>
                <a:extLst>
                  <a:ext uri="{0D108BD9-81ED-4DB2-BD59-A6C34878D82A}">
                    <a16:rowId xmlns:a16="http://schemas.microsoft.com/office/drawing/2014/main" val="10005"/>
                  </a:ext>
                </a:extLst>
              </a:tr>
            </a:tbl>
          </a:graphicData>
        </a:graphic>
      </p:graphicFrame>
      <p:sp>
        <p:nvSpPr>
          <p:cNvPr id="5" name="TextBox 4"/>
          <p:cNvSpPr txBox="1"/>
          <p:nvPr/>
        </p:nvSpPr>
        <p:spPr>
          <a:xfrm>
            <a:off x="914400" y="304817"/>
            <a:ext cx="7117654" cy="830997"/>
          </a:xfrm>
          <a:prstGeom prst="rect">
            <a:avLst/>
          </a:prstGeom>
          <a:noFill/>
        </p:spPr>
        <p:txBody>
          <a:bodyPr wrap="none" rtlCol="0">
            <a:spAutoFit/>
          </a:bodyPr>
          <a:lstStyle/>
          <a:p>
            <a:r>
              <a:rPr lang="en-US" sz="2400" dirty="0" smtClean="0">
                <a:solidFill>
                  <a:srgbClr val="001965"/>
                </a:solidFill>
              </a:rPr>
              <a:t>Drug –specific and patients factors when selecting </a:t>
            </a:r>
          </a:p>
          <a:p>
            <a:r>
              <a:rPr lang="en-US" sz="2400" dirty="0" smtClean="0">
                <a:solidFill>
                  <a:srgbClr val="001965"/>
                </a:solidFill>
              </a:rPr>
              <a:t>antihyperglycemic treatments  in adults with T2D  </a:t>
            </a:r>
            <a:endParaRPr lang="en-US" sz="2400" dirty="0">
              <a:solidFill>
                <a:srgbClr val="001965"/>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838200" y="1219207"/>
          <a:ext cx="7239000" cy="2873151"/>
        </p:xfrm>
        <a:graphic>
          <a:graphicData uri="http://schemas.openxmlformats.org/drawingml/2006/table">
            <a:tbl>
              <a:tblPr firstRow="1" bandRow="1">
                <a:tableStyleId>{5C22544A-7EE6-4342-B048-85BDC9FD1C3A}</a:tableStyleId>
              </a:tblPr>
              <a:tblGrid>
                <a:gridCol w="1206500">
                  <a:extLst>
                    <a:ext uri="{9D8B030D-6E8A-4147-A177-3AD203B41FA5}">
                      <a16:colId xmlns:a16="http://schemas.microsoft.com/office/drawing/2014/main" val="20000"/>
                    </a:ext>
                  </a:extLst>
                </a:gridCol>
                <a:gridCol w="1206500">
                  <a:extLst>
                    <a:ext uri="{9D8B030D-6E8A-4147-A177-3AD203B41FA5}">
                      <a16:colId xmlns:a16="http://schemas.microsoft.com/office/drawing/2014/main" val="20001"/>
                    </a:ext>
                  </a:extLst>
                </a:gridCol>
                <a:gridCol w="1206500">
                  <a:extLst>
                    <a:ext uri="{9D8B030D-6E8A-4147-A177-3AD203B41FA5}">
                      <a16:colId xmlns:a16="http://schemas.microsoft.com/office/drawing/2014/main" val="20002"/>
                    </a:ext>
                  </a:extLst>
                </a:gridCol>
                <a:gridCol w="1206500">
                  <a:extLst>
                    <a:ext uri="{9D8B030D-6E8A-4147-A177-3AD203B41FA5}">
                      <a16:colId xmlns:a16="http://schemas.microsoft.com/office/drawing/2014/main" val="20003"/>
                    </a:ext>
                  </a:extLst>
                </a:gridCol>
                <a:gridCol w="1206500">
                  <a:extLst>
                    <a:ext uri="{9D8B030D-6E8A-4147-A177-3AD203B41FA5}">
                      <a16:colId xmlns:a16="http://schemas.microsoft.com/office/drawing/2014/main" val="20004"/>
                    </a:ext>
                  </a:extLst>
                </a:gridCol>
                <a:gridCol w="1206500">
                  <a:extLst>
                    <a:ext uri="{9D8B030D-6E8A-4147-A177-3AD203B41FA5}">
                      <a16:colId xmlns:a16="http://schemas.microsoft.com/office/drawing/2014/main" val="20005"/>
                    </a:ext>
                  </a:extLst>
                </a:gridCol>
              </a:tblGrid>
              <a:tr h="875179">
                <a:tc>
                  <a:txBody>
                    <a:bodyPr/>
                    <a:lstStyle/>
                    <a:p>
                      <a:endParaRPr lang="en-US" sz="19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900" dirty="0" smtClean="0"/>
                        <a:t>ASCVD</a:t>
                      </a:r>
                    </a:p>
                    <a:p>
                      <a:endParaRPr lang="en-US" sz="1900" dirty="0"/>
                    </a:p>
                  </a:txBody>
                  <a:tcPr/>
                </a:tc>
                <a:tc>
                  <a:txBody>
                    <a:bodyPr/>
                    <a:lstStyle/>
                    <a:p>
                      <a:r>
                        <a:rPr lang="en-US" sz="1900" dirty="0" smtClean="0"/>
                        <a:t>Heart Failure</a:t>
                      </a:r>
                      <a:endParaRPr lang="en-US" sz="1900" dirty="0"/>
                    </a:p>
                  </a:txBody>
                  <a:tcPr/>
                </a:tc>
                <a:tc>
                  <a:txBody>
                    <a:bodyPr/>
                    <a:lstStyle/>
                    <a:p>
                      <a:endParaRPr lang="en-US" sz="1900" dirty="0"/>
                    </a:p>
                  </a:txBody>
                  <a:tcPr/>
                </a:tc>
                <a:tc>
                  <a:txBody>
                    <a:bodyPr/>
                    <a:lstStyle/>
                    <a:p>
                      <a:r>
                        <a:rPr lang="en-US" sz="1200" b="1" dirty="0" smtClean="0"/>
                        <a:t>Progression of CKD</a:t>
                      </a:r>
                      <a:endParaRPr lang="en-US" sz="1200" b="1" dirty="0"/>
                    </a:p>
                  </a:txBody>
                  <a:tcPr/>
                </a:tc>
                <a:tc>
                  <a:txBody>
                    <a:bodyPr/>
                    <a:lstStyle/>
                    <a:p>
                      <a:r>
                        <a:rPr lang="en-US" sz="1500" dirty="0" smtClean="0"/>
                        <a:t>Renal dose </a:t>
                      </a:r>
                      <a:r>
                        <a:rPr lang="en-US" sz="1200" dirty="0" smtClean="0"/>
                        <a:t>adjustment</a:t>
                      </a:r>
                      <a:endParaRPr lang="en-US" sz="1500" dirty="0"/>
                    </a:p>
                  </a:txBody>
                  <a:tcPr/>
                </a:tc>
                <a:extLst>
                  <a:ext uri="{0D108BD9-81ED-4DB2-BD59-A6C34878D82A}">
                    <a16:rowId xmlns:a16="http://schemas.microsoft.com/office/drawing/2014/main" val="10000"/>
                  </a:ext>
                </a:extLst>
              </a:tr>
              <a:tr h="579120">
                <a:tc>
                  <a:txBody>
                    <a:bodyPr/>
                    <a:lstStyle/>
                    <a:p>
                      <a:r>
                        <a:rPr lang="en-US" sz="1600" b="1" dirty="0" smtClean="0"/>
                        <a:t>Insulin</a:t>
                      </a:r>
                      <a:endParaRPr lang="en-US" sz="1600" b="1" dirty="0"/>
                    </a:p>
                  </a:txBody>
                  <a:tcPr/>
                </a:tc>
                <a:tc>
                  <a:txBody>
                    <a:bodyPr/>
                    <a:lstStyle/>
                    <a:p>
                      <a:r>
                        <a:rPr lang="en-US" sz="1900" dirty="0" smtClean="0"/>
                        <a:t>Neutral</a:t>
                      </a:r>
                      <a:endParaRPr lang="en-US" sz="1900" dirty="0"/>
                    </a:p>
                  </a:txBody>
                  <a:tcPr/>
                </a:tc>
                <a:tc>
                  <a:txBody>
                    <a:bodyPr/>
                    <a:lstStyle/>
                    <a:p>
                      <a:r>
                        <a:rPr lang="en-US" sz="1900" dirty="0" smtClean="0"/>
                        <a:t>Neutral</a:t>
                      </a:r>
                      <a:endParaRPr lang="en-US" sz="1900" dirty="0"/>
                    </a:p>
                  </a:txBody>
                  <a:tcPr/>
                </a:tc>
                <a:tc>
                  <a:txBody>
                    <a:bodyPr/>
                    <a:lstStyle/>
                    <a:p>
                      <a:endParaRPr lang="en-US" sz="1900" dirty="0"/>
                    </a:p>
                  </a:txBody>
                  <a:tcPr/>
                </a:tc>
                <a:tc>
                  <a:txBody>
                    <a:bodyPr/>
                    <a:lstStyle/>
                    <a:p>
                      <a:r>
                        <a:rPr lang="en-US" sz="1900" dirty="0" smtClean="0"/>
                        <a:t>Neutral</a:t>
                      </a:r>
                      <a:endParaRPr lang="en-US" sz="1900" dirty="0"/>
                    </a:p>
                  </a:txBody>
                  <a:tcPr/>
                </a:tc>
                <a:tc>
                  <a:txBody>
                    <a:bodyPr/>
                    <a:lstStyle/>
                    <a:p>
                      <a:r>
                        <a:rPr lang="en-US" sz="1900" dirty="0" smtClean="0"/>
                        <a:t>+</a:t>
                      </a:r>
                      <a:endParaRPr lang="en-US" sz="1900" dirty="0"/>
                    </a:p>
                  </a:txBody>
                  <a:tcPr/>
                </a:tc>
                <a:extLst>
                  <a:ext uri="{0D108BD9-81ED-4DB2-BD59-A6C34878D82A}">
                    <a16:rowId xmlns:a16="http://schemas.microsoft.com/office/drawing/2014/main" val="10001"/>
                  </a:ext>
                </a:extLst>
              </a:tr>
              <a:tr h="583453">
                <a:tc>
                  <a:txBody>
                    <a:bodyPr/>
                    <a:lstStyle/>
                    <a:p>
                      <a:r>
                        <a:rPr lang="en-US" sz="1600" b="1" dirty="0" smtClean="0"/>
                        <a:t>Human</a:t>
                      </a:r>
                      <a:endParaRPr lang="en-US" sz="1600" b="1" dirty="0"/>
                    </a:p>
                  </a:txBody>
                  <a:tcPr/>
                </a:tc>
                <a:tc>
                  <a:txBody>
                    <a:bodyPr/>
                    <a:lstStyle/>
                    <a:p>
                      <a:endParaRPr lang="en-US" sz="1600" dirty="0"/>
                    </a:p>
                  </a:txBody>
                  <a:tcPr/>
                </a:tc>
                <a:tc>
                  <a:txBody>
                    <a:bodyPr/>
                    <a:lstStyle/>
                    <a:p>
                      <a:endParaRPr lang="en-US" sz="1600" dirty="0"/>
                    </a:p>
                  </a:txBody>
                  <a:tcPr/>
                </a:tc>
                <a:tc>
                  <a:txBody>
                    <a:bodyPr/>
                    <a:lstStyle/>
                    <a:p>
                      <a:endParaRPr lang="en-US" sz="1600" dirty="0"/>
                    </a:p>
                  </a:txBody>
                  <a:tcPr/>
                </a:tc>
                <a:tc>
                  <a:txBody>
                    <a:bodyPr/>
                    <a:lstStyle/>
                    <a:p>
                      <a:endParaRPr lang="en-US" sz="1600" dirty="0"/>
                    </a:p>
                  </a:txBody>
                  <a:tcPr/>
                </a:tc>
                <a:tc>
                  <a:txBody>
                    <a:bodyPr/>
                    <a:lstStyle/>
                    <a:p>
                      <a:r>
                        <a:rPr lang="en-US" sz="1600" dirty="0" smtClean="0"/>
                        <a:t>+/-</a:t>
                      </a:r>
                      <a:endParaRPr lang="en-US" sz="1600" dirty="0"/>
                    </a:p>
                  </a:txBody>
                  <a:tcPr/>
                </a:tc>
                <a:extLst>
                  <a:ext uri="{0D108BD9-81ED-4DB2-BD59-A6C34878D82A}">
                    <a16:rowId xmlns:a16="http://schemas.microsoft.com/office/drawing/2014/main" val="10002"/>
                  </a:ext>
                </a:extLst>
              </a:tr>
              <a:tr h="835399">
                <a:tc>
                  <a:txBody>
                    <a:bodyPr/>
                    <a:lstStyle/>
                    <a:p>
                      <a:r>
                        <a:rPr lang="en-US" sz="1500" b="1" dirty="0" smtClean="0"/>
                        <a:t>Analogue</a:t>
                      </a:r>
                      <a:endParaRPr lang="en-US" sz="1500" b="1" dirty="0"/>
                    </a:p>
                  </a:txBody>
                  <a:tcPr/>
                </a:tc>
                <a:tc>
                  <a:txBody>
                    <a:bodyPr/>
                    <a:lstStyle/>
                    <a:p>
                      <a:endParaRPr lang="en-US" sz="1600" dirty="0"/>
                    </a:p>
                  </a:txBody>
                  <a:tcPr/>
                </a:tc>
                <a:tc>
                  <a:txBody>
                    <a:bodyPr/>
                    <a:lstStyle/>
                    <a:p>
                      <a:endParaRPr lang="en-US" sz="1600" dirty="0"/>
                    </a:p>
                  </a:txBody>
                  <a:tcPr/>
                </a:tc>
                <a:tc>
                  <a:txBody>
                    <a:bodyPr/>
                    <a:lstStyle/>
                    <a:p>
                      <a:endParaRPr lang="en-US" sz="1600" dirty="0"/>
                    </a:p>
                  </a:txBody>
                  <a:tcPr/>
                </a:tc>
                <a:tc>
                  <a:txBody>
                    <a:bodyPr/>
                    <a:lstStyle/>
                    <a:p>
                      <a:endParaRPr lang="en-US" sz="1600" dirty="0"/>
                    </a:p>
                  </a:txBody>
                  <a:tcPr/>
                </a:tc>
                <a:tc>
                  <a:txBody>
                    <a:bodyPr/>
                    <a:lstStyle/>
                    <a:p>
                      <a:endParaRPr lang="en-US" sz="1500" dirty="0"/>
                    </a:p>
                  </a:txBody>
                  <a:tcPr/>
                </a:tc>
                <a:extLst>
                  <a:ext uri="{0D108BD9-81ED-4DB2-BD59-A6C34878D82A}">
                    <a16:rowId xmlns:a16="http://schemas.microsoft.com/office/drawing/2014/main" val="10003"/>
                  </a:ext>
                </a:extLst>
              </a:tr>
            </a:tbl>
          </a:graphicData>
        </a:graphic>
      </p:graphicFrame>
      <p:sp>
        <p:nvSpPr>
          <p:cNvPr id="5" name="TextBox 4"/>
          <p:cNvSpPr txBox="1"/>
          <p:nvPr/>
        </p:nvSpPr>
        <p:spPr>
          <a:xfrm>
            <a:off x="1143000" y="304817"/>
            <a:ext cx="7117654" cy="830997"/>
          </a:xfrm>
          <a:prstGeom prst="rect">
            <a:avLst/>
          </a:prstGeom>
          <a:noFill/>
        </p:spPr>
        <p:txBody>
          <a:bodyPr wrap="none" rtlCol="0">
            <a:spAutoFit/>
          </a:bodyPr>
          <a:lstStyle/>
          <a:p>
            <a:r>
              <a:rPr lang="en-US" sz="2400" dirty="0" smtClean="0">
                <a:solidFill>
                  <a:schemeClr val="tx1"/>
                </a:solidFill>
              </a:rPr>
              <a:t>Drug –specific and patients factors when selecting </a:t>
            </a:r>
          </a:p>
          <a:p>
            <a:r>
              <a:rPr lang="en-US" sz="2400" dirty="0" smtClean="0">
                <a:solidFill>
                  <a:schemeClr val="tx1"/>
                </a:solidFill>
              </a:rPr>
              <a:t>antihyperglycemic treatments  in adults with T2D  </a:t>
            </a:r>
            <a:endParaRPr lang="en-US" sz="2400" dirty="0">
              <a:solidFill>
                <a:schemeClr val="tx1"/>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r>
              <a:rPr lang="en-GB" smtClean="0">
                <a:solidFill>
                  <a:srgbClr val="001965"/>
                </a:solidFill>
              </a:rPr>
              <a:t>Slide No </a:t>
            </a:r>
            <a:fld id="{A856112F-D2BA-4837-AA1D-C62EB8DC169B}" type="slidenum">
              <a:rPr lang="en-GB" smtClean="0">
                <a:solidFill>
                  <a:srgbClr val="001965"/>
                </a:solidFill>
              </a:rPr>
              <a:pPr>
                <a:defRPr/>
              </a:pPr>
              <a:t>27</a:t>
            </a:fld>
            <a:endParaRPr lang="en-GB">
              <a:solidFill>
                <a:srgbClr val="001965"/>
              </a:solidFill>
            </a:endParaRPr>
          </a:p>
        </p:txBody>
      </p:sp>
      <p:sp>
        <p:nvSpPr>
          <p:cNvPr id="97281" name="Rectangle 1"/>
          <p:cNvSpPr>
            <a:spLocks noChangeArrowheads="1"/>
          </p:cNvSpPr>
          <p:nvPr/>
        </p:nvSpPr>
        <p:spPr bwMode="auto">
          <a:xfrm>
            <a:off x="430213" y="2193632"/>
            <a:ext cx="8450262" cy="2862322"/>
          </a:xfrm>
          <a:prstGeom prst="rect">
            <a:avLst/>
          </a:prstGeom>
          <a:noFill/>
          <a:ln w="9525">
            <a:noFill/>
            <a:miter lim="800000"/>
            <a:headEnd/>
            <a:tailEnd/>
          </a:ln>
          <a:effectLst>
            <a:prstShdw prst="shdw17" dist="17961" dir="2700000">
              <a:schemeClr val="accent1">
                <a:gamma/>
                <a:shade val="60000"/>
                <a:invGamma/>
              </a:schemeClr>
            </a:prstShdw>
          </a:effectLst>
        </p:spPr>
        <p:txBody>
          <a:bodyPr anchor="ctr">
            <a:spAutoFit/>
          </a:bodyPr>
          <a:lstStyle/>
          <a:p>
            <a:pPr eaLnBrk="1" hangingPunct="1">
              <a:defRPr/>
            </a:pPr>
            <a:r>
              <a:rPr lang="en-US" sz="2000" b="1" dirty="0">
                <a:solidFill>
                  <a:srgbClr val="001965"/>
                </a:solidFill>
                <a:latin typeface="Verdana" pitchFamily="34" charset="0"/>
                <a:ea typeface="+mn-ea"/>
                <a:cs typeface="Arial" charset="0"/>
              </a:rPr>
              <a:t>ID/CC: 72 years old woman with T2DM _ 16 years on glargine</a:t>
            </a:r>
            <a:r>
              <a:rPr lang="en-US" sz="2000" dirty="0">
                <a:solidFill>
                  <a:srgbClr val="001965"/>
                </a:solidFill>
                <a:latin typeface="Verdana" pitchFamily="34" charset="0"/>
                <a:ea typeface="+mn-ea"/>
                <a:cs typeface="Arial" charset="0"/>
              </a:rPr>
              <a:t> </a:t>
            </a:r>
            <a:r>
              <a:rPr lang="en-US" sz="2000" b="1" dirty="0">
                <a:solidFill>
                  <a:srgbClr val="001965"/>
                </a:solidFill>
                <a:latin typeface="Verdana" pitchFamily="34" charset="0"/>
                <a:ea typeface="+mn-ea"/>
                <a:cs typeface="Arial" charset="0"/>
              </a:rPr>
              <a:t>78 U QHS. Over past year, glargine dose increased to combat</a:t>
            </a:r>
            <a:r>
              <a:rPr lang="en-US" sz="2000" dirty="0">
                <a:solidFill>
                  <a:srgbClr val="001965"/>
                </a:solidFill>
                <a:latin typeface="Verdana" pitchFamily="34" charset="0"/>
                <a:ea typeface="+mn-ea"/>
                <a:cs typeface="Arial" charset="0"/>
              </a:rPr>
              <a:t> </a:t>
            </a:r>
            <a:r>
              <a:rPr lang="en-US" sz="2000" b="1" dirty="0">
                <a:solidFill>
                  <a:srgbClr val="001965"/>
                </a:solidFill>
                <a:latin typeface="Verdana" pitchFamily="34" charset="0"/>
                <a:ea typeface="+mn-ea"/>
                <a:cs typeface="Arial" charset="0"/>
              </a:rPr>
              <a:t>progressive fasting hyperglycemia</a:t>
            </a:r>
            <a:r>
              <a:rPr lang="en-US" sz="2000" b="1" dirty="0" smtClean="0">
                <a:solidFill>
                  <a:srgbClr val="001965"/>
                </a:solidFill>
                <a:latin typeface="Verdana" pitchFamily="34" charset="0"/>
                <a:ea typeface="+mn-ea"/>
                <a:cs typeface="Arial" charset="0"/>
              </a:rPr>
              <a:t>. </a:t>
            </a:r>
          </a:p>
          <a:p>
            <a:pPr eaLnBrk="1" hangingPunct="1">
              <a:defRPr/>
            </a:pPr>
            <a:endParaRPr lang="en-US" sz="2000" b="1" dirty="0">
              <a:solidFill>
                <a:srgbClr val="001965"/>
              </a:solidFill>
              <a:latin typeface="Verdana" pitchFamily="34" charset="0"/>
              <a:ea typeface="+mn-ea"/>
              <a:cs typeface="Arial" charset="0"/>
            </a:endParaRPr>
          </a:p>
          <a:p>
            <a:pPr eaLnBrk="1" hangingPunct="1">
              <a:defRPr/>
            </a:pPr>
            <a:r>
              <a:rPr lang="en-US" sz="2000" b="1" dirty="0" smtClean="0">
                <a:solidFill>
                  <a:srgbClr val="001965"/>
                </a:solidFill>
                <a:latin typeface="Verdana" pitchFamily="34" charset="0"/>
                <a:ea typeface="+mn-ea"/>
                <a:cs typeface="Arial" charset="0"/>
              </a:rPr>
              <a:t>Two </a:t>
            </a:r>
            <a:r>
              <a:rPr lang="en-US" sz="2000" b="1" dirty="0">
                <a:solidFill>
                  <a:srgbClr val="001965"/>
                </a:solidFill>
                <a:latin typeface="Verdana" pitchFamily="34" charset="0"/>
                <a:ea typeface="+mn-ea"/>
                <a:cs typeface="Arial" charset="0"/>
              </a:rPr>
              <a:t>hypo reactions, one at</a:t>
            </a:r>
            <a:r>
              <a:rPr lang="en-US" sz="2000" dirty="0">
                <a:solidFill>
                  <a:srgbClr val="001965"/>
                </a:solidFill>
                <a:latin typeface="Verdana" pitchFamily="34" charset="0"/>
                <a:ea typeface="+mn-ea"/>
                <a:cs typeface="Arial" charset="0"/>
              </a:rPr>
              <a:t> </a:t>
            </a:r>
            <a:r>
              <a:rPr lang="en-US" sz="2000" b="1" dirty="0">
                <a:solidFill>
                  <a:srgbClr val="001965"/>
                </a:solidFill>
                <a:latin typeface="Verdana" pitchFamily="34" charset="0"/>
                <a:ea typeface="+mn-ea"/>
                <a:cs typeface="Arial" charset="0"/>
              </a:rPr>
              <a:t>home and one at outside both occurring in the mid-afternoon.</a:t>
            </a:r>
            <a:endParaRPr lang="en-US" sz="2000" dirty="0">
              <a:solidFill>
                <a:srgbClr val="001965"/>
              </a:solidFill>
              <a:latin typeface="Verdana" pitchFamily="34" charset="0"/>
              <a:ea typeface="+mn-ea"/>
              <a:cs typeface="Arial" charset="0"/>
            </a:endParaRPr>
          </a:p>
          <a:p>
            <a:pPr eaLnBrk="1" hangingPunct="1">
              <a:defRPr/>
            </a:pPr>
            <a:endParaRPr lang="en-US" sz="2000" b="1" dirty="0" smtClean="0">
              <a:solidFill>
                <a:srgbClr val="001965"/>
              </a:solidFill>
              <a:latin typeface="Verdana" pitchFamily="34" charset="0"/>
              <a:ea typeface="+mn-ea"/>
              <a:cs typeface="Arial" charset="0"/>
            </a:endParaRPr>
          </a:p>
          <a:p>
            <a:pPr eaLnBrk="1" hangingPunct="1">
              <a:defRPr/>
            </a:pPr>
            <a:r>
              <a:rPr lang="en-US" sz="2000" b="1" dirty="0" err="1" smtClean="0">
                <a:solidFill>
                  <a:srgbClr val="001965"/>
                </a:solidFill>
                <a:latin typeface="Verdana" pitchFamily="34" charset="0"/>
                <a:ea typeface="+mn-ea"/>
                <a:cs typeface="Arial" charset="0"/>
              </a:rPr>
              <a:t>Add’l</a:t>
            </a:r>
            <a:r>
              <a:rPr lang="en-US" sz="2000" b="1" dirty="0" smtClean="0">
                <a:solidFill>
                  <a:srgbClr val="001965"/>
                </a:solidFill>
                <a:latin typeface="Verdana" pitchFamily="34" charset="0"/>
                <a:ea typeface="+mn-ea"/>
                <a:cs typeface="Arial" charset="0"/>
              </a:rPr>
              <a:t> </a:t>
            </a:r>
            <a:r>
              <a:rPr lang="en-US" sz="2000" b="1" dirty="0">
                <a:solidFill>
                  <a:srgbClr val="001965"/>
                </a:solidFill>
                <a:latin typeface="Verdana" pitchFamily="34" charset="0"/>
                <a:ea typeface="+mn-ea"/>
                <a:cs typeface="Arial" charset="0"/>
              </a:rPr>
              <a:t>Hx: SMBG log shows FBG 110–140 mg/dl, predinner</a:t>
            </a:r>
            <a:r>
              <a:rPr lang="en-US" sz="2000" dirty="0">
                <a:solidFill>
                  <a:srgbClr val="001965"/>
                </a:solidFill>
                <a:latin typeface="Verdana" pitchFamily="34" charset="0"/>
                <a:ea typeface="+mn-ea"/>
                <a:cs typeface="Arial" charset="0"/>
              </a:rPr>
              <a:t> </a:t>
            </a:r>
            <a:r>
              <a:rPr lang="en-US" sz="2000" b="1" dirty="0">
                <a:solidFill>
                  <a:srgbClr val="001965"/>
                </a:solidFill>
                <a:latin typeface="Verdana" pitchFamily="34" charset="0"/>
                <a:ea typeface="+mn-ea"/>
                <a:cs typeface="Arial" charset="0"/>
              </a:rPr>
              <a:t>70–90 mg/dl. </a:t>
            </a:r>
            <a:endParaRPr lang="en-US" sz="2000" dirty="0">
              <a:solidFill>
                <a:srgbClr val="001965"/>
              </a:solidFill>
              <a:latin typeface="Verdana" pitchFamily="34" charset="0"/>
              <a:ea typeface="+mn-ea"/>
              <a:cs typeface="Arial" charset="0"/>
            </a:endParaRPr>
          </a:p>
        </p:txBody>
      </p:sp>
      <p:sp>
        <p:nvSpPr>
          <p:cNvPr id="65540" name="TextBox 4"/>
          <p:cNvSpPr txBox="1">
            <a:spLocks noChangeArrowheads="1"/>
          </p:cNvSpPr>
          <p:nvPr/>
        </p:nvSpPr>
        <p:spPr bwMode="auto">
          <a:xfrm>
            <a:off x="4059252" y="499533"/>
            <a:ext cx="1135247" cy="400110"/>
          </a:xfrm>
          <a:prstGeom prst="rect">
            <a:avLst/>
          </a:prstGeom>
          <a:noFill/>
          <a:ln w="9525">
            <a:noFill/>
            <a:miter lim="800000"/>
            <a:headEnd/>
            <a:tailEnd/>
          </a:ln>
        </p:spPr>
        <p:txBody>
          <a:bodyPr wrap="none">
            <a:spAutoFit/>
          </a:bodyPr>
          <a:lstStyle/>
          <a:p>
            <a:pPr eaLnBrk="1" hangingPunct="1"/>
            <a:r>
              <a:rPr lang="en-US" sz="2000" b="1" smtClean="0">
                <a:solidFill>
                  <a:srgbClr val="001965"/>
                </a:solidFill>
                <a:latin typeface="Verdana" pitchFamily="34" charset="0"/>
                <a:ea typeface="+mn-ea"/>
                <a:cs typeface="Arial" charset="0"/>
              </a:rPr>
              <a:t>Case 5</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r>
              <a:rPr lang="en-GB" smtClean="0">
                <a:solidFill>
                  <a:srgbClr val="001965"/>
                </a:solidFill>
              </a:rPr>
              <a:t>Slide No </a:t>
            </a:r>
            <a:fld id="{B0AA2417-D938-4281-A50C-644281826A04}" type="slidenum">
              <a:rPr lang="en-GB" smtClean="0">
                <a:solidFill>
                  <a:srgbClr val="001965"/>
                </a:solidFill>
              </a:rPr>
              <a:pPr>
                <a:defRPr/>
              </a:pPr>
              <a:t>28</a:t>
            </a:fld>
            <a:endParaRPr lang="en-GB">
              <a:solidFill>
                <a:srgbClr val="001965"/>
              </a:solidFill>
            </a:endParaRPr>
          </a:p>
        </p:txBody>
      </p:sp>
      <p:sp>
        <p:nvSpPr>
          <p:cNvPr id="97281" name="Rectangle 1"/>
          <p:cNvSpPr>
            <a:spLocks noChangeArrowheads="1"/>
          </p:cNvSpPr>
          <p:nvPr/>
        </p:nvSpPr>
        <p:spPr bwMode="auto">
          <a:xfrm>
            <a:off x="430213" y="2193632"/>
            <a:ext cx="8450262" cy="2862322"/>
          </a:xfrm>
          <a:prstGeom prst="rect">
            <a:avLst/>
          </a:prstGeom>
          <a:noFill/>
          <a:ln w="9525">
            <a:noFill/>
            <a:miter lim="800000"/>
            <a:headEnd/>
            <a:tailEnd/>
          </a:ln>
          <a:effectLst>
            <a:prstShdw prst="shdw17" dist="17961" dir="2700000">
              <a:schemeClr val="accent1">
                <a:gamma/>
                <a:shade val="60000"/>
                <a:invGamma/>
              </a:schemeClr>
            </a:prstShdw>
          </a:effectLst>
        </p:spPr>
        <p:txBody>
          <a:bodyPr anchor="ctr">
            <a:spAutoFit/>
          </a:bodyPr>
          <a:lstStyle/>
          <a:p>
            <a:pPr eaLnBrk="1" hangingPunct="1">
              <a:defRPr/>
            </a:pPr>
            <a:r>
              <a:rPr lang="en-US" sz="2000" b="1" dirty="0">
                <a:solidFill>
                  <a:srgbClr val="001965"/>
                </a:solidFill>
                <a:latin typeface="Verdana" pitchFamily="34" charset="0"/>
                <a:ea typeface="+mn-ea"/>
                <a:cs typeface="Arial" charset="0"/>
              </a:rPr>
              <a:t>PMH: HTN, HLD, diastolic HF, osteoporosis,</a:t>
            </a:r>
            <a:endParaRPr lang="en-US" sz="2000" dirty="0">
              <a:solidFill>
                <a:srgbClr val="001965"/>
              </a:solidFill>
              <a:latin typeface="Verdana" pitchFamily="34" charset="0"/>
              <a:ea typeface="+mn-ea"/>
              <a:cs typeface="Arial" charset="0"/>
            </a:endParaRPr>
          </a:p>
          <a:p>
            <a:pPr eaLnBrk="1" hangingPunct="1">
              <a:defRPr/>
            </a:pPr>
            <a:r>
              <a:rPr lang="en-US" sz="2000" b="1" dirty="0">
                <a:solidFill>
                  <a:srgbClr val="001965"/>
                </a:solidFill>
                <a:latin typeface="Verdana" pitchFamily="34" charset="0"/>
                <a:ea typeface="+mn-ea"/>
                <a:cs typeface="Arial" charset="0"/>
              </a:rPr>
              <a:t>RA, DJD (R TKR), visually impaired due to retinopathy.</a:t>
            </a:r>
            <a:endParaRPr lang="en-US" sz="2000" dirty="0">
              <a:solidFill>
                <a:srgbClr val="001965"/>
              </a:solidFill>
              <a:latin typeface="Verdana" pitchFamily="34" charset="0"/>
              <a:ea typeface="+mn-ea"/>
              <a:cs typeface="Arial" charset="0"/>
            </a:endParaRPr>
          </a:p>
          <a:p>
            <a:pPr eaLnBrk="1" hangingPunct="1">
              <a:defRPr/>
            </a:pPr>
            <a:r>
              <a:rPr lang="en-US" sz="2000" b="1" dirty="0">
                <a:solidFill>
                  <a:srgbClr val="001965"/>
                </a:solidFill>
                <a:latin typeface="Verdana" pitchFamily="34" charset="0"/>
                <a:ea typeface="+mn-ea"/>
                <a:cs typeface="Arial" charset="0"/>
              </a:rPr>
              <a:t>Widow; lives alone. Home health aid. </a:t>
            </a:r>
            <a:endParaRPr lang="en-US" sz="2000" dirty="0">
              <a:solidFill>
                <a:srgbClr val="001965"/>
              </a:solidFill>
              <a:latin typeface="Verdana" pitchFamily="34" charset="0"/>
              <a:ea typeface="+mn-ea"/>
              <a:cs typeface="Arial" charset="0"/>
            </a:endParaRPr>
          </a:p>
          <a:p>
            <a:pPr eaLnBrk="1" hangingPunct="1">
              <a:defRPr/>
            </a:pPr>
            <a:r>
              <a:rPr lang="en-US" sz="2000" b="1" dirty="0">
                <a:solidFill>
                  <a:srgbClr val="001965"/>
                </a:solidFill>
                <a:latin typeface="Verdana" pitchFamily="34" charset="0"/>
                <a:ea typeface="+mn-ea"/>
                <a:cs typeface="Arial" charset="0"/>
              </a:rPr>
              <a:t>Agreeable to up to 2 injections/day, but no more.</a:t>
            </a:r>
            <a:endParaRPr lang="en-US" sz="2000" dirty="0">
              <a:solidFill>
                <a:srgbClr val="001965"/>
              </a:solidFill>
              <a:latin typeface="Verdana" pitchFamily="34" charset="0"/>
              <a:ea typeface="+mn-ea"/>
              <a:cs typeface="Arial" charset="0"/>
            </a:endParaRPr>
          </a:p>
          <a:p>
            <a:pPr eaLnBrk="1" hangingPunct="1">
              <a:defRPr/>
            </a:pPr>
            <a:r>
              <a:rPr lang="en-US" sz="2000" b="1" dirty="0">
                <a:solidFill>
                  <a:srgbClr val="001965"/>
                </a:solidFill>
                <a:latin typeface="Verdana" pitchFamily="34" charset="0"/>
                <a:ea typeface="+mn-ea"/>
                <a:cs typeface="Arial" charset="0"/>
              </a:rPr>
              <a:t>PE: Obese, BMI 36.5, BP 152/96, _ PDR.</a:t>
            </a:r>
            <a:endParaRPr lang="en-US" sz="2000" dirty="0">
              <a:solidFill>
                <a:srgbClr val="001965"/>
              </a:solidFill>
              <a:latin typeface="Verdana" pitchFamily="34" charset="0"/>
              <a:ea typeface="+mn-ea"/>
              <a:cs typeface="Arial" charset="0"/>
            </a:endParaRPr>
          </a:p>
          <a:p>
            <a:pPr eaLnBrk="1" hangingPunct="1">
              <a:defRPr/>
            </a:pPr>
            <a:r>
              <a:rPr lang="en-US" sz="2000" b="1" dirty="0">
                <a:solidFill>
                  <a:srgbClr val="001965"/>
                </a:solidFill>
                <a:latin typeface="Verdana" pitchFamily="34" charset="0"/>
                <a:ea typeface="+mn-ea"/>
                <a:cs typeface="Arial" charset="0"/>
              </a:rPr>
              <a:t>Data: A1c 7.8%, FPG 147</a:t>
            </a:r>
            <a:r>
              <a:rPr lang="en-US" sz="2000" b="1" dirty="0" smtClean="0">
                <a:solidFill>
                  <a:srgbClr val="001965"/>
                </a:solidFill>
                <a:latin typeface="Verdana" pitchFamily="34" charset="0"/>
                <a:ea typeface="+mn-ea"/>
                <a:cs typeface="Arial" charset="0"/>
              </a:rPr>
              <a:t>,</a:t>
            </a:r>
          </a:p>
          <a:p>
            <a:pPr eaLnBrk="1" hangingPunct="1">
              <a:defRPr/>
            </a:pPr>
            <a:r>
              <a:rPr lang="en-US" sz="2000" b="1" dirty="0" smtClean="0">
                <a:solidFill>
                  <a:srgbClr val="001965"/>
                </a:solidFill>
                <a:latin typeface="Verdana" pitchFamily="34" charset="0"/>
                <a:ea typeface="+mn-ea"/>
                <a:cs typeface="Arial" charset="0"/>
              </a:rPr>
              <a:t> </a:t>
            </a:r>
            <a:r>
              <a:rPr lang="en-US" sz="2000" b="1" dirty="0">
                <a:solidFill>
                  <a:srgbClr val="001965"/>
                </a:solidFill>
                <a:latin typeface="Verdana" pitchFamily="34" charset="0"/>
                <a:ea typeface="+mn-ea"/>
                <a:cs typeface="Arial" charset="0"/>
              </a:rPr>
              <a:t>LDL 84, HDL 38, TG 256,</a:t>
            </a:r>
          </a:p>
          <a:p>
            <a:pPr eaLnBrk="1" hangingPunct="1">
              <a:defRPr/>
            </a:pPr>
            <a:r>
              <a:rPr lang="en-US" sz="2000" b="1" dirty="0">
                <a:solidFill>
                  <a:srgbClr val="001965"/>
                </a:solidFill>
                <a:latin typeface="Verdana" pitchFamily="34" charset="0"/>
                <a:ea typeface="+mn-ea"/>
                <a:cs typeface="Arial" charset="0"/>
              </a:rPr>
              <a:t> ECG</a:t>
            </a:r>
            <a:r>
              <a:rPr lang="en-US" sz="2000" b="1" dirty="0" smtClean="0">
                <a:solidFill>
                  <a:srgbClr val="001965"/>
                </a:solidFill>
                <a:latin typeface="Verdana" pitchFamily="34" charset="0"/>
                <a:ea typeface="+mn-ea"/>
                <a:cs typeface="Arial" charset="0"/>
              </a:rPr>
              <a:t>: </a:t>
            </a:r>
            <a:r>
              <a:rPr lang="en-US" sz="2000" b="1" u="sng" dirty="0" smtClean="0">
                <a:solidFill>
                  <a:srgbClr val="001965"/>
                </a:solidFill>
                <a:latin typeface="Verdana" pitchFamily="34" charset="0"/>
                <a:ea typeface="+mn-ea"/>
                <a:cs typeface="Arial" charset="0"/>
                <a:hlinkClick r:id="rId2"/>
              </a:rPr>
              <a:t>Nonspecific </a:t>
            </a:r>
            <a:r>
              <a:rPr lang="en-US" sz="2000" b="1" u="sng" dirty="0">
                <a:solidFill>
                  <a:srgbClr val="001965"/>
                </a:solidFill>
                <a:latin typeface="Verdana" pitchFamily="34" charset="0"/>
                <a:ea typeface="+mn-ea"/>
                <a:cs typeface="Arial" charset="0"/>
                <a:hlinkClick r:id="rId2"/>
              </a:rPr>
              <a:t>ST-segment and T-wave changes</a:t>
            </a:r>
            <a:endParaRPr lang="en-US" sz="2000" b="1" dirty="0">
              <a:solidFill>
                <a:srgbClr val="001965"/>
              </a:solidFill>
              <a:latin typeface="Verdana" pitchFamily="34" charset="0"/>
              <a:ea typeface="+mn-ea"/>
              <a:cs typeface="Arial" charset="0"/>
            </a:endParaRPr>
          </a:p>
          <a:p>
            <a:pPr eaLnBrk="1" hangingPunct="1">
              <a:defRPr/>
            </a:pPr>
            <a:endParaRPr lang="en-US" sz="2000" dirty="0">
              <a:solidFill>
                <a:srgbClr val="001965"/>
              </a:solidFill>
              <a:latin typeface="Verdana" pitchFamily="34" charset="0"/>
              <a:ea typeface="+mn-ea"/>
              <a:cs typeface="Arial" charset="0"/>
            </a:endParaRPr>
          </a:p>
        </p:txBody>
      </p:sp>
      <p:sp>
        <p:nvSpPr>
          <p:cNvPr id="66564" name="TextBox 4"/>
          <p:cNvSpPr txBox="1">
            <a:spLocks noChangeArrowheads="1"/>
          </p:cNvSpPr>
          <p:nvPr/>
        </p:nvSpPr>
        <p:spPr bwMode="auto">
          <a:xfrm>
            <a:off x="4059252" y="499533"/>
            <a:ext cx="1135247" cy="400110"/>
          </a:xfrm>
          <a:prstGeom prst="rect">
            <a:avLst/>
          </a:prstGeom>
          <a:noFill/>
          <a:ln w="9525">
            <a:noFill/>
            <a:miter lim="800000"/>
            <a:headEnd/>
            <a:tailEnd/>
          </a:ln>
        </p:spPr>
        <p:txBody>
          <a:bodyPr wrap="none">
            <a:spAutoFit/>
          </a:bodyPr>
          <a:lstStyle/>
          <a:p>
            <a:pPr eaLnBrk="1" hangingPunct="1"/>
            <a:r>
              <a:rPr lang="en-US" sz="2000" b="1" smtClean="0">
                <a:solidFill>
                  <a:srgbClr val="001965"/>
                </a:solidFill>
                <a:latin typeface="Verdana" pitchFamily="34" charset="0"/>
                <a:ea typeface="+mn-ea"/>
                <a:cs typeface="Arial" charset="0"/>
              </a:rPr>
              <a:t>Case 5</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9218" name="Picture 2"/>
          <p:cNvPicPr>
            <a:picLocks noChangeAspect="1" noChangeArrowheads="1"/>
          </p:cNvPicPr>
          <p:nvPr/>
        </p:nvPicPr>
        <p:blipFill>
          <a:blip r:embed="rId2" cstate="print"/>
          <a:srcRect/>
          <a:stretch>
            <a:fillRect/>
          </a:stretch>
        </p:blipFill>
        <p:spPr bwMode="auto">
          <a:xfrm>
            <a:off x="2362232" y="1676400"/>
            <a:ext cx="3878735" cy="4648200"/>
          </a:xfrm>
          <a:prstGeom prst="rect">
            <a:avLst/>
          </a:prstGeom>
          <a:noFill/>
          <a:ln w="9525">
            <a:noFill/>
            <a:miter lim="800000"/>
            <a:headEnd/>
            <a:tailEnd/>
          </a:ln>
        </p:spPr>
      </p:pic>
      <p:pic>
        <p:nvPicPr>
          <p:cNvPr id="4" name="Picture 3"/>
          <p:cNvPicPr>
            <a:picLocks noChangeAspect="1" noChangeArrowheads="1"/>
          </p:cNvPicPr>
          <p:nvPr/>
        </p:nvPicPr>
        <p:blipFill>
          <a:blip r:embed="rId3" cstate="print"/>
          <a:srcRect/>
          <a:stretch>
            <a:fillRect/>
          </a:stretch>
        </p:blipFill>
        <p:spPr bwMode="auto">
          <a:xfrm>
            <a:off x="1828801" y="304800"/>
            <a:ext cx="5515429" cy="1143000"/>
          </a:xfrm>
          <a:prstGeom prst="rect">
            <a:avLst/>
          </a:prstGeom>
          <a:noFill/>
          <a:ln w="9525">
            <a:noFill/>
            <a:miter lim="800000"/>
            <a:headEnd/>
            <a:tailEnd/>
          </a:ln>
        </p:spPr>
      </p:pic>
    </p:spTree>
    <p:extLst>
      <p:ext uri="{BB962C8B-B14F-4D97-AF65-F5344CB8AC3E}">
        <p14:creationId xmlns:p14="http://schemas.microsoft.com/office/powerpoint/2010/main" val="18912463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838200" y="1219200"/>
          <a:ext cx="7239000" cy="5598272"/>
        </p:xfrm>
        <a:graphic>
          <a:graphicData uri="http://schemas.openxmlformats.org/drawingml/2006/table">
            <a:tbl>
              <a:tblPr firstRow="1" bandRow="1">
                <a:tableStyleId>{5C22544A-7EE6-4342-B048-85BDC9FD1C3A}</a:tableStyleId>
              </a:tblPr>
              <a:tblGrid>
                <a:gridCol w="1206500">
                  <a:extLst>
                    <a:ext uri="{9D8B030D-6E8A-4147-A177-3AD203B41FA5}">
                      <a16:colId xmlns:a16="http://schemas.microsoft.com/office/drawing/2014/main" val="20000"/>
                    </a:ext>
                  </a:extLst>
                </a:gridCol>
                <a:gridCol w="1206500">
                  <a:extLst>
                    <a:ext uri="{9D8B030D-6E8A-4147-A177-3AD203B41FA5}">
                      <a16:colId xmlns:a16="http://schemas.microsoft.com/office/drawing/2014/main" val="20001"/>
                    </a:ext>
                  </a:extLst>
                </a:gridCol>
                <a:gridCol w="1206500">
                  <a:extLst>
                    <a:ext uri="{9D8B030D-6E8A-4147-A177-3AD203B41FA5}">
                      <a16:colId xmlns:a16="http://schemas.microsoft.com/office/drawing/2014/main" val="20002"/>
                    </a:ext>
                  </a:extLst>
                </a:gridCol>
                <a:gridCol w="1206500">
                  <a:extLst>
                    <a:ext uri="{9D8B030D-6E8A-4147-A177-3AD203B41FA5}">
                      <a16:colId xmlns:a16="http://schemas.microsoft.com/office/drawing/2014/main" val="20003"/>
                    </a:ext>
                  </a:extLst>
                </a:gridCol>
                <a:gridCol w="1206500">
                  <a:extLst>
                    <a:ext uri="{9D8B030D-6E8A-4147-A177-3AD203B41FA5}">
                      <a16:colId xmlns:a16="http://schemas.microsoft.com/office/drawing/2014/main" val="20004"/>
                    </a:ext>
                  </a:extLst>
                </a:gridCol>
                <a:gridCol w="1206500">
                  <a:extLst>
                    <a:ext uri="{9D8B030D-6E8A-4147-A177-3AD203B41FA5}">
                      <a16:colId xmlns:a16="http://schemas.microsoft.com/office/drawing/2014/main" val="20005"/>
                    </a:ext>
                  </a:extLst>
                </a:gridCol>
              </a:tblGrid>
              <a:tr h="875179">
                <a:tc>
                  <a:txBody>
                    <a:bodyPr/>
                    <a:lstStyle/>
                    <a:p>
                      <a:endParaRPr lang="en-US" sz="19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900" dirty="0" smtClean="0"/>
                        <a:t>ASCVD</a:t>
                      </a:r>
                    </a:p>
                    <a:p>
                      <a:endParaRPr lang="en-US" sz="1900" dirty="0"/>
                    </a:p>
                  </a:txBody>
                  <a:tcPr/>
                </a:tc>
                <a:tc>
                  <a:txBody>
                    <a:bodyPr/>
                    <a:lstStyle/>
                    <a:p>
                      <a:r>
                        <a:rPr lang="en-US" sz="1900" dirty="0" smtClean="0"/>
                        <a:t>Heart Failure</a:t>
                      </a:r>
                      <a:endParaRPr lang="en-US" sz="1900" dirty="0"/>
                    </a:p>
                  </a:txBody>
                  <a:tcPr/>
                </a:tc>
                <a:tc>
                  <a:txBody>
                    <a:bodyPr/>
                    <a:lstStyle/>
                    <a:p>
                      <a:endParaRPr lang="en-US" sz="1900" dirty="0"/>
                    </a:p>
                  </a:txBody>
                  <a:tcPr/>
                </a:tc>
                <a:tc>
                  <a:txBody>
                    <a:bodyPr/>
                    <a:lstStyle/>
                    <a:p>
                      <a:r>
                        <a:rPr lang="en-US" sz="1200" b="1" dirty="0" smtClean="0"/>
                        <a:t>Progression of CKD</a:t>
                      </a:r>
                      <a:endParaRPr lang="en-US" sz="1200" b="1" dirty="0"/>
                    </a:p>
                  </a:txBody>
                  <a:tcPr/>
                </a:tc>
                <a:tc>
                  <a:txBody>
                    <a:bodyPr/>
                    <a:lstStyle/>
                    <a:p>
                      <a:r>
                        <a:rPr lang="en-US" sz="1500" dirty="0" smtClean="0"/>
                        <a:t>Renal dose </a:t>
                      </a:r>
                      <a:r>
                        <a:rPr lang="en-US" sz="1200" dirty="0" smtClean="0"/>
                        <a:t>adjustment</a:t>
                      </a:r>
                      <a:endParaRPr lang="en-US" sz="1500" dirty="0"/>
                    </a:p>
                  </a:txBody>
                  <a:tcPr/>
                </a:tc>
                <a:extLst>
                  <a:ext uri="{0D108BD9-81ED-4DB2-BD59-A6C34878D82A}">
                    <a16:rowId xmlns:a16="http://schemas.microsoft.com/office/drawing/2014/main" val="10000"/>
                  </a:ext>
                </a:extLst>
              </a:tr>
              <a:tr h="579120">
                <a:tc>
                  <a:txBody>
                    <a:bodyPr/>
                    <a:lstStyle/>
                    <a:p>
                      <a:r>
                        <a:rPr lang="en-US" sz="1600" b="1" dirty="0" smtClean="0"/>
                        <a:t>Metformin</a:t>
                      </a:r>
                      <a:endParaRPr lang="en-US" sz="1600" b="1" dirty="0"/>
                    </a:p>
                  </a:txBody>
                  <a:tcPr/>
                </a:tc>
                <a:tc>
                  <a:txBody>
                    <a:bodyPr/>
                    <a:lstStyle/>
                    <a:p>
                      <a:r>
                        <a:rPr lang="en-US" sz="1900" dirty="0" smtClean="0"/>
                        <a:t>High</a:t>
                      </a:r>
                      <a:endParaRPr lang="en-US" sz="1900" dirty="0"/>
                    </a:p>
                  </a:txBody>
                  <a:tcPr/>
                </a:tc>
                <a:tc>
                  <a:txBody>
                    <a:bodyPr/>
                    <a:lstStyle/>
                    <a:p>
                      <a:r>
                        <a:rPr lang="en-US" sz="1900" dirty="0" smtClean="0"/>
                        <a:t>Neutral</a:t>
                      </a:r>
                      <a:endParaRPr lang="en-US" sz="1900" dirty="0"/>
                    </a:p>
                  </a:txBody>
                  <a:tcPr/>
                </a:tc>
                <a:tc>
                  <a:txBody>
                    <a:bodyPr/>
                    <a:lstStyle/>
                    <a:p>
                      <a:endParaRPr lang="en-US" sz="1900" dirty="0"/>
                    </a:p>
                  </a:txBody>
                  <a:tcPr/>
                </a:tc>
                <a:tc>
                  <a:txBody>
                    <a:bodyPr/>
                    <a:lstStyle/>
                    <a:p>
                      <a:r>
                        <a:rPr lang="en-US" sz="1900" dirty="0" smtClean="0"/>
                        <a:t>Neutral</a:t>
                      </a:r>
                      <a:endParaRPr lang="en-US" sz="1900" dirty="0"/>
                    </a:p>
                  </a:txBody>
                  <a:tcPr/>
                </a:tc>
                <a:tc>
                  <a:txBody>
                    <a:bodyPr/>
                    <a:lstStyle/>
                    <a:p>
                      <a:r>
                        <a:rPr lang="en-US" sz="1900" dirty="0" smtClean="0"/>
                        <a:t>+</a:t>
                      </a:r>
                      <a:endParaRPr lang="en-US" sz="1900" dirty="0"/>
                    </a:p>
                  </a:txBody>
                  <a:tcPr/>
                </a:tc>
                <a:extLst>
                  <a:ext uri="{0D108BD9-81ED-4DB2-BD59-A6C34878D82A}">
                    <a16:rowId xmlns:a16="http://schemas.microsoft.com/office/drawing/2014/main" val="10001"/>
                  </a:ext>
                </a:extLst>
              </a:tr>
              <a:tr h="583453">
                <a:tc>
                  <a:txBody>
                    <a:bodyPr/>
                    <a:lstStyle/>
                    <a:p>
                      <a:r>
                        <a:rPr lang="en-US" sz="1600" b="1" dirty="0" smtClean="0"/>
                        <a:t>SGLT-2 I</a:t>
                      </a:r>
                      <a:endParaRPr lang="en-US" sz="1600" b="1" dirty="0"/>
                    </a:p>
                  </a:txBody>
                  <a:tcPr/>
                </a:tc>
                <a:tc>
                  <a:txBody>
                    <a:bodyPr/>
                    <a:lstStyle/>
                    <a:p>
                      <a:r>
                        <a:rPr lang="en-US" sz="1600" dirty="0" smtClean="0"/>
                        <a:t>Benefit</a:t>
                      </a:r>
                      <a:endParaRPr lang="en-US" sz="1600" dirty="0"/>
                    </a:p>
                  </a:txBody>
                  <a:tcPr/>
                </a:tc>
                <a:tc>
                  <a:txBody>
                    <a:bodyPr/>
                    <a:lstStyle/>
                    <a:p>
                      <a:r>
                        <a:rPr lang="en-US" sz="1600" dirty="0" smtClean="0"/>
                        <a:t>Benefit</a:t>
                      </a:r>
                      <a:endParaRPr lang="en-US" sz="1600" dirty="0"/>
                    </a:p>
                  </a:txBody>
                  <a:tcPr/>
                </a:tc>
                <a:tc>
                  <a:txBody>
                    <a:bodyPr/>
                    <a:lstStyle/>
                    <a:p>
                      <a:endParaRPr lang="en-US" sz="1600" dirty="0"/>
                    </a:p>
                  </a:txBody>
                  <a:tcPr/>
                </a:tc>
                <a:tc>
                  <a:txBody>
                    <a:bodyPr/>
                    <a:lstStyle/>
                    <a:p>
                      <a:r>
                        <a:rPr lang="en-US" sz="1600" dirty="0" smtClean="0"/>
                        <a:t>Benefit</a:t>
                      </a:r>
                      <a:endParaRPr lang="en-US" sz="1600" dirty="0"/>
                    </a:p>
                  </a:txBody>
                  <a:tcPr/>
                </a:tc>
                <a:tc>
                  <a:txBody>
                    <a:bodyPr/>
                    <a:lstStyle/>
                    <a:p>
                      <a:r>
                        <a:rPr lang="en-US" sz="1600" dirty="0" smtClean="0"/>
                        <a:t>+/-</a:t>
                      </a:r>
                      <a:endParaRPr lang="en-US" sz="1600" dirty="0"/>
                    </a:p>
                  </a:txBody>
                  <a:tcPr/>
                </a:tc>
                <a:extLst>
                  <a:ext uri="{0D108BD9-81ED-4DB2-BD59-A6C34878D82A}">
                    <a16:rowId xmlns:a16="http://schemas.microsoft.com/office/drawing/2014/main" val="10002"/>
                  </a:ext>
                </a:extLst>
              </a:tr>
              <a:tr h="835399">
                <a:tc>
                  <a:txBody>
                    <a:bodyPr/>
                    <a:lstStyle/>
                    <a:p>
                      <a:r>
                        <a:rPr lang="en-US" sz="1600" b="1" dirty="0" smtClean="0"/>
                        <a:t>GLP-1</a:t>
                      </a:r>
                      <a:r>
                        <a:rPr lang="en-US" sz="1600" b="1" baseline="0" dirty="0" smtClean="0"/>
                        <a:t> RAs</a:t>
                      </a:r>
                      <a:endParaRPr lang="en-US" sz="1600" b="1" dirty="0"/>
                    </a:p>
                  </a:txBody>
                  <a:tcPr/>
                </a:tc>
                <a:tc>
                  <a:txBody>
                    <a:bodyPr/>
                    <a:lstStyle/>
                    <a:p>
                      <a:r>
                        <a:rPr lang="en-US" sz="1600" dirty="0" smtClean="0"/>
                        <a:t>Benefit or Neutral</a:t>
                      </a:r>
                      <a:endParaRPr lang="en-US" sz="1600" dirty="0"/>
                    </a:p>
                  </a:txBody>
                  <a:tcPr/>
                </a:tc>
                <a:tc>
                  <a:txBody>
                    <a:bodyPr/>
                    <a:lstStyle/>
                    <a:p>
                      <a:r>
                        <a:rPr lang="en-US" sz="1600" dirty="0" smtClean="0"/>
                        <a:t>Neutral</a:t>
                      </a:r>
                      <a:endParaRPr lang="en-US" sz="1600" dirty="0"/>
                    </a:p>
                  </a:txBody>
                  <a:tcPr/>
                </a:tc>
                <a:tc>
                  <a:txBody>
                    <a:bodyPr/>
                    <a:lstStyle/>
                    <a:p>
                      <a:endParaRPr lang="en-US" sz="1600" dirty="0"/>
                    </a:p>
                  </a:txBody>
                  <a:tcPr/>
                </a:tc>
                <a:tc>
                  <a:txBody>
                    <a:bodyPr/>
                    <a:lstStyle/>
                    <a:p>
                      <a:r>
                        <a:rPr lang="en-US" sz="1600" dirty="0" smtClean="0"/>
                        <a:t>Benefit</a:t>
                      </a:r>
                      <a:endParaRPr lang="en-US" sz="1600" dirty="0"/>
                    </a:p>
                  </a:txBody>
                  <a:tcPr/>
                </a:tc>
                <a:tc>
                  <a:txBody>
                    <a:bodyPr/>
                    <a:lstStyle/>
                    <a:p>
                      <a:r>
                        <a:rPr lang="en-US" sz="1600" dirty="0" smtClean="0"/>
                        <a:t>+/-</a:t>
                      </a:r>
                    </a:p>
                    <a:p>
                      <a:r>
                        <a:rPr lang="en-US" sz="1500" dirty="0" smtClean="0"/>
                        <a:t>Liraglutide safe</a:t>
                      </a:r>
                      <a:endParaRPr lang="en-US" sz="1500" dirty="0"/>
                    </a:p>
                  </a:txBody>
                  <a:tcPr/>
                </a:tc>
                <a:extLst>
                  <a:ext uri="{0D108BD9-81ED-4DB2-BD59-A6C34878D82A}">
                    <a16:rowId xmlns:a16="http://schemas.microsoft.com/office/drawing/2014/main" val="10003"/>
                  </a:ext>
                </a:extLst>
              </a:tr>
              <a:tr h="868680">
                <a:tc>
                  <a:txBody>
                    <a:bodyPr/>
                    <a:lstStyle/>
                    <a:p>
                      <a:r>
                        <a:rPr lang="en-US" sz="1900" dirty="0" smtClean="0"/>
                        <a:t>DPP-4 I</a:t>
                      </a:r>
                      <a:endParaRPr lang="en-US" sz="19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Intermediate</a:t>
                      </a:r>
                    </a:p>
                    <a:p>
                      <a:endParaRPr lang="en-US" sz="1900" dirty="0"/>
                    </a:p>
                  </a:txBody>
                  <a:tcPr/>
                </a:tc>
                <a:tc>
                  <a:txBody>
                    <a:bodyPr/>
                    <a:lstStyle/>
                    <a:p>
                      <a:r>
                        <a:rPr lang="en-US" sz="1600" dirty="0" smtClean="0"/>
                        <a:t>Risk: saxagliptin</a:t>
                      </a:r>
                      <a:endParaRPr lang="en-US" sz="1600" dirty="0"/>
                    </a:p>
                  </a:txBody>
                  <a:tcPr/>
                </a:tc>
                <a:tc>
                  <a:txBody>
                    <a:bodyPr/>
                    <a:lstStyle/>
                    <a:p>
                      <a:endParaRPr lang="en-US" sz="1900" dirty="0"/>
                    </a:p>
                  </a:txBody>
                  <a:tcPr/>
                </a:tc>
                <a:tc>
                  <a:txBody>
                    <a:bodyPr/>
                    <a:lstStyle/>
                    <a:p>
                      <a:r>
                        <a:rPr lang="en-US" sz="1900" dirty="0" smtClean="0"/>
                        <a:t>Neutral</a:t>
                      </a:r>
                      <a:endParaRPr lang="en-US" sz="1900" dirty="0"/>
                    </a:p>
                  </a:txBody>
                  <a:tcPr/>
                </a:tc>
                <a:tc>
                  <a:txBody>
                    <a:bodyPr/>
                    <a:lstStyle/>
                    <a:p>
                      <a:r>
                        <a:rPr lang="en-US" sz="1900" dirty="0" smtClean="0"/>
                        <a:t>+/-</a:t>
                      </a:r>
                      <a:endParaRPr lang="en-US" sz="1900" dirty="0"/>
                    </a:p>
                  </a:txBody>
                  <a:tcPr/>
                </a:tc>
                <a:extLst>
                  <a:ext uri="{0D108BD9-81ED-4DB2-BD59-A6C34878D82A}">
                    <a16:rowId xmlns:a16="http://schemas.microsoft.com/office/drawing/2014/main" val="10004"/>
                  </a:ext>
                </a:extLst>
              </a:tr>
              <a:tr h="1127125">
                <a:tc>
                  <a:txBody>
                    <a:bodyPr/>
                    <a:lstStyle/>
                    <a:p>
                      <a:r>
                        <a:rPr lang="en-US" sz="1500" b="1" dirty="0" smtClean="0"/>
                        <a:t>TZDs</a:t>
                      </a:r>
                      <a:endParaRPr lang="en-US" sz="1500" b="1"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b="1" dirty="0" smtClean="0"/>
                        <a:t>Potential benefit: pioglitazone</a:t>
                      </a:r>
                    </a:p>
                    <a:p>
                      <a:endParaRPr lang="en-US" sz="1500" dirty="0"/>
                    </a:p>
                  </a:txBody>
                  <a:tcPr/>
                </a:tc>
                <a:tc>
                  <a:txBody>
                    <a:bodyPr/>
                    <a:lstStyle/>
                    <a:p>
                      <a:r>
                        <a:rPr lang="en-US" sz="1500" dirty="0" smtClean="0"/>
                        <a:t>Neutral </a:t>
                      </a:r>
                      <a:endParaRPr lang="en-US" sz="1500" dirty="0"/>
                    </a:p>
                  </a:txBody>
                  <a:tcPr/>
                </a:tc>
                <a:tc>
                  <a:txBody>
                    <a:bodyPr/>
                    <a:lstStyle/>
                    <a:p>
                      <a:endParaRPr lang="en-US" sz="1500" dirty="0"/>
                    </a:p>
                  </a:txBody>
                  <a:tcPr/>
                </a:tc>
                <a:tc>
                  <a:txBody>
                    <a:bodyPr/>
                    <a:lstStyle/>
                    <a:p>
                      <a:r>
                        <a:rPr lang="en-US" sz="1500" dirty="0" smtClean="0"/>
                        <a:t>Neutral</a:t>
                      </a:r>
                      <a:endParaRPr lang="en-US" sz="1500" dirty="0"/>
                    </a:p>
                  </a:txBody>
                  <a:tcPr/>
                </a:tc>
                <a:tc>
                  <a:txBody>
                    <a:bodyPr/>
                    <a:lstStyle/>
                    <a:p>
                      <a:r>
                        <a:rPr lang="en-US" sz="1500" dirty="0" smtClean="0"/>
                        <a:t>-</a:t>
                      </a:r>
                    </a:p>
                    <a:p>
                      <a:r>
                        <a:rPr lang="en-US" sz="1100" dirty="0" smtClean="0"/>
                        <a:t>Fluid retention</a:t>
                      </a:r>
                      <a:endParaRPr lang="en-US" sz="1100" dirty="0"/>
                    </a:p>
                  </a:txBody>
                  <a:tcPr/>
                </a:tc>
                <a:extLst>
                  <a:ext uri="{0D108BD9-81ED-4DB2-BD59-A6C34878D82A}">
                    <a16:rowId xmlns:a16="http://schemas.microsoft.com/office/drawing/2014/main" val="10005"/>
                  </a:ext>
                </a:extLst>
              </a:tr>
              <a:tr h="729316">
                <a:tc>
                  <a:txBody>
                    <a:bodyPr/>
                    <a:lstStyle/>
                    <a:p>
                      <a:r>
                        <a:rPr lang="en-US" sz="1600" b="1" dirty="0" err="1" smtClean="0"/>
                        <a:t>Sus</a:t>
                      </a:r>
                      <a:r>
                        <a:rPr lang="en-US" sz="1600" b="1" dirty="0" smtClean="0"/>
                        <a:t>: 2</a:t>
                      </a:r>
                      <a:r>
                        <a:rPr lang="en-US" sz="1600" b="1" baseline="30000" dirty="0" smtClean="0"/>
                        <a:t>nd</a:t>
                      </a:r>
                      <a:r>
                        <a:rPr lang="en-US" sz="1600" b="1" dirty="0" smtClean="0"/>
                        <a:t> </a:t>
                      </a:r>
                      <a:r>
                        <a:rPr lang="en-US" sz="1200" b="1" dirty="0" smtClean="0"/>
                        <a:t>generation</a:t>
                      </a:r>
                      <a:endParaRPr lang="en-US" sz="1600" b="1" dirty="0"/>
                    </a:p>
                  </a:txBody>
                  <a:tcPr/>
                </a:tc>
                <a:tc>
                  <a:txBody>
                    <a:bodyPr/>
                    <a:lstStyle/>
                    <a:p>
                      <a:r>
                        <a:rPr lang="en-US" sz="1600" dirty="0" smtClean="0"/>
                        <a:t>Neutral</a:t>
                      </a:r>
                      <a:endParaRPr lang="en-US" sz="1600" dirty="0"/>
                    </a:p>
                  </a:txBody>
                  <a:tcPr/>
                </a:tc>
                <a:tc>
                  <a:txBody>
                    <a:bodyPr/>
                    <a:lstStyle/>
                    <a:p>
                      <a:r>
                        <a:rPr lang="en-US" sz="1600" dirty="0" smtClean="0"/>
                        <a:t>Yes</a:t>
                      </a:r>
                      <a:endParaRPr lang="en-US" sz="1600" dirty="0"/>
                    </a:p>
                  </a:txBody>
                  <a:tcPr/>
                </a:tc>
                <a:tc>
                  <a:txBody>
                    <a:bodyPr/>
                    <a:lstStyle/>
                    <a:p>
                      <a:endParaRPr lang="en-US" sz="1600" dirty="0"/>
                    </a:p>
                  </a:txBody>
                  <a:tcPr/>
                </a:tc>
                <a:tc>
                  <a:txBody>
                    <a:bodyPr/>
                    <a:lstStyle/>
                    <a:p>
                      <a:r>
                        <a:rPr lang="en-US" sz="1600" dirty="0" smtClean="0"/>
                        <a:t>Neutral</a:t>
                      </a:r>
                      <a:endParaRPr lang="en-US" sz="1600" dirty="0"/>
                    </a:p>
                  </a:txBody>
                  <a:tcPr/>
                </a:tc>
                <a:tc>
                  <a:txBody>
                    <a:bodyPr/>
                    <a:lstStyle/>
                    <a:p>
                      <a:r>
                        <a:rPr lang="en-US" sz="1100" b="1" dirty="0" smtClean="0"/>
                        <a:t>Not </a:t>
                      </a:r>
                      <a:r>
                        <a:rPr lang="en-US" sz="1200" b="1" dirty="0" smtClean="0"/>
                        <a:t>recommended</a:t>
                      </a:r>
                      <a:endParaRPr lang="en-US" sz="1100" b="1" dirty="0"/>
                    </a:p>
                  </a:txBody>
                  <a:tcPr/>
                </a:tc>
                <a:extLst>
                  <a:ext uri="{0D108BD9-81ED-4DB2-BD59-A6C34878D82A}">
                    <a16:rowId xmlns:a16="http://schemas.microsoft.com/office/drawing/2014/main" val="10006"/>
                  </a:ext>
                </a:extLst>
              </a:tr>
            </a:tbl>
          </a:graphicData>
        </a:graphic>
      </p:graphicFrame>
      <p:sp>
        <p:nvSpPr>
          <p:cNvPr id="5" name="TextBox 4"/>
          <p:cNvSpPr txBox="1"/>
          <p:nvPr/>
        </p:nvSpPr>
        <p:spPr>
          <a:xfrm>
            <a:off x="1143000" y="304817"/>
            <a:ext cx="7117654" cy="830997"/>
          </a:xfrm>
          <a:prstGeom prst="rect">
            <a:avLst/>
          </a:prstGeom>
          <a:noFill/>
        </p:spPr>
        <p:txBody>
          <a:bodyPr wrap="none" rtlCol="0">
            <a:spAutoFit/>
          </a:bodyPr>
          <a:lstStyle/>
          <a:p>
            <a:r>
              <a:rPr lang="en-US" sz="2400" dirty="0" smtClean="0">
                <a:solidFill>
                  <a:schemeClr val="tx1"/>
                </a:solidFill>
              </a:rPr>
              <a:t>Drug –specific and patients factors when selecting </a:t>
            </a:r>
          </a:p>
          <a:p>
            <a:r>
              <a:rPr lang="en-US" sz="2400" dirty="0" smtClean="0">
                <a:solidFill>
                  <a:schemeClr val="tx1"/>
                </a:solidFill>
              </a:rPr>
              <a:t>antihyperglycemic treatments  in adults with T2D  </a:t>
            </a:r>
            <a:endParaRPr lang="en-US" sz="2400" dirty="0">
              <a:solidFill>
                <a:schemeClr val="tx1"/>
              </a:solidFill>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1"/>
          <p:cNvSpPr>
            <a:spLocks noChangeArrowheads="1"/>
          </p:cNvSpPr>
          <p:nvPr/>
        </p:nvSpPr>
        <p:spPr bwMode="auto">
          <a:xfrm>
            <a:off x="827088" y="1845735"/>
            <a:ext cx="7777162" cy="4154984"/>
          </a:xfrm>
          <a:prstGeom prst="rect">
            <a:avLst/>
          </a:prstGeom>
          <a:noFill/>
          <a:ln w="9525">
            <a:noFill/>
            <a:miter lim="800000"/>
            <a:headEnd/>
            <a:tailEnd/>
          </a:ln>
        </p:spPr>
        <p:txBody>
          <a:bodyPr>
            <a:spAutoFit/>
          </a:bodyPr>
          <a:lstStyle/>
          <a:p>
            <a:pPr eaLnBrk="1" hangingPunct="1"/>
            <a:r>
              <a:rPr lang="en-US" sz="2400" b="1" smtClean="0">
                <a:solidFill>
                  <a:srgbClr val="FFFFFF"/>
                </a:solidFill>
                <a:latin typeface="Arial" charset="0"/>
                <a:ea typeface="+mn-ea"/>
                <a:cs typeface="Arial" charset="0"/>
              </a:rPr>
              <a:t>She is 77-year-old female with a 20+ year history of </a:t>
            </a:r>
          </a:p>
          <a:p>
            <a:pPr eaLnBrk="1" hangingPunct="1"/>
            <a:r>
              <a:rPr lang="en-US" sz="2400" b="1" smtClean="0">
                <a:solidFill>
                  <a:srgbClr val="FFFFFF"/>
                </a:solidFill>
                <a:latin typeface="Arial" charset="0"/>
                <a:ea typeface="+mn-ea"/>
                <a:cs typeface="Arial" charset="0"/>
              </a:rPr>
              <a:t>T2DM. In general she has been well controlled with an A1c of 6.8-7.5%. She eats carefully, takes her medications and walks 5 times per week. She was  started on oral agents initially but for the past 10 years she has been on basal insulin and premeal rapid acting insulin. She uses a correction scale before meals. Recently she has noted a decrease in her appetite. </a:t>
            </a:r>
          </a:p>
          <a:p>
            <a:pPr eaLnBrk="1" hangingPunct="1"/>
            <a:endParaRPr lang="en-US" sz="2400" b="1" smtClean="0">
              <a:solidFill>
                <a:srgbClr val="FFFFFF"/>
              </a:solidFill>
              <a:latin typeface="Arial" charset="0"/>
              <a:ea typeface="+mn-ea"/>
              <a:cs typeface="Arial" charset="0"/>
            </a:endParaRPr>
          </a:p>
          <a:p>
            <a:pPr eaLnBrk="1" hangingPunct="1"/>
            <a:endParaRPr lang="en-US" sz="2400" b="1" smtClean="0">
              <a:solidFill>
                <a:srgbClr val="FFFFFF"/>
              </a:solidFill>
              <a:latin typeface="Arial" charset="0"/>
              <a:ea typeface="+mn-ea"/>
              <a:cs typeface="Arial" charset="0"/>
            </a:endParaRPr>
          </a:p>
        </p:txBody>
      </p:sp>
      <p:sp>
        <p:nvSpPr>
          <p:cNvPr id="5" name="TextBox 4"/>
          <p:cNvSpPr txBox="1"/>
          <p:nvPr/>
        </p:nvSpPr>
        <p:spPr>
          <a:xfrm>
            <a:off x="684217" y="332319"/>
            <a:ext cx="8135937" cy="1107996"/>
          </a:xfrm>
          <a:prstGeom prst="rect">
            <a:avLst/>
          </a:prstGeom>
          <a:noFill/>
        </p:spPr>
        <p:txBody>
          <a:bodyPr>
            <a:spAutoFit/>
          </a:bodyPr>
          <a:lstStyle/>
          <a:p>
            <a:pPr algn="ctr" eaLnBrk="1" fontAlgn="auto" hangingPunct="1">
              <a:spcBef>
                <a:spcPts val="0"/>
              </a:spcBef>
              <a:spcAft>
                <a:spcPts val="0"/>
              </a:spcAft>
              <a:defRPr/>
            </a:pPr>
            <a:r>
              <a:rPr lang="en-US" sz="2800" b="1" dirty="0">
                <a:solidFill>
                  <a:prstClr val="white"/>
                </a:solidFill>
                <a:latin typeface="Arial" pitchFamily="34" charset="0"/>
                <a:ea typeface="+mn-ea"/>
                <a:cs typeface="Arial" pitchFamily="34" charset="0"/>
              </a:rPr>
              <a:t>Diabetes in Older Adults</a:t>
            </a:r>
          </a:p>
          <a:p>
            <a:pPr algn="ctr" eaLnBrk="1" fontAlgn="auto" hangingPunct="1">
              <a:spcBef>
                <a:spcPts val="0"/>
              </a:spcBef>
              <a:spcAft>
                <a:spcPts val="0"/>
              </a:spcAft>
              <a:defRPr/>
            </a:pPr>
            <a:r>
              <a:rPr lang="en-US" sz="2000" b="1" dirty="0">
                <a:solidFill>
                  <a:prstClr val="white"/>
                </a:solidFill>
                <a:latin typeface="Arial" pitchFamily="34" charset="0"/>
                <a:ea typeface="+mn-ea"/>
                <a:cs typeface="Arial" pitchFamily="34" charset="0"/>
              </a:rPr>
              <a:t>Cases:  Medication Selection to Minimize Hypoglycemia</a:t>
            </a:r>
          </a:p>
          <a:p>
            <a:pPr eaLnBrk="1" fontAlgn="auto" hangingPunct="1">
              <a:spcBef>
                <a:spcPts val="0"/>
              </a:spcBef>
              <a:spcAft>
                <a:spcPts val="0"/>
              </a:spcAft>
              <a:defRPr/>
            </a:pPr>
            <a:endParaRPr lang="en-US" sz="1800" dirty="0">
              <a:solidFill>
                <a:prstClr val="black"/>
              </a:solidFill>
              <a:latin typeface="Calibri"/>
              <a:ea typeface="+mn-ea"/>
              <a:cs typeface="Arial"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1"/>
          <p:cNvSpPr>
            <a:spLocks noChangeArrowheads="1"/>
          </p:cNvSpPr>
          <p:nvPr/>
        </p:nvSpPr>
        <p:spPr bwMode="auto">
          <a:xfrm>
            <a:off x="827088" y="1845735"/>
            <a:ext cx="7777162" cy="3416320"/>
          </a:xfrm>
          <a:prstGeom prst="rect">
            <a:avLst/>
          </a:prstGeom>
          <a:noFill/>
          <a:ln w="9525">
            <a:noFill/>
            <a:miter lim="800000"/>
            <a:headEnd/>
            <a:tailEnd/>
          </a:ln>
        </p:spPr>
        <p:txBody>
          <a:bodyPr>
            <a:spAutoFit/>
          </a:bodyPr>
          <a:lstStyle/>
          <a:p>
            <a:pPr eaLnBrk="1" hangingPunct="1"/>
            <a:r>
              <a:rPr lang="en-US" sz="2400" b="1" smtClean="0">
                <a:solidFill>
                  <a:srgbClr val="FFFFFF"/>
                </a:solidFill>
                <a:latin typeface="Arial" charset="0"/>
                <a:ea typeface="+mn-ea"/>
                <a:cs typeface="Arial" charset="0"/>
              </a:rPr>
              <a:t>She fell and fractured her right wrist and this has made management of her diabetes more difficult. She lives with her daughter and son-in-law, but they work, so she is alone most of the day. She has had episodes of mild hypoglycemia several times per week lately. There is no particular pattern as to timing of these episodes. Her eGFR has fallen from 60 to 30 over the past two years. Her is BMI=24.5 kg/m</a:t>
            </a:r>
            <a:r>
              <a:rPr lang="en-US" sz="2400" b="1" baseline="30000" smtClean="0">
                <a:solidFill>
                  <a:srgbClr val="FFFFFF"/>
                </a:solidFill>
                <a:latin typeface="Arial" charset="0"/>
                <a:ea typeface="+mn-ea"/>
                <a:cs typeface="Arial" charset="0"/>
              </a:rPr>
              <a:t>2</a:t>
            </a:r>
            <a:r>
              <a:rPr lang="en-US" sz="2400" b="1" smtClean="0">
                <a:solidFill>
                  <a:srgbClr val="FFFFFF"/>
                </a:solidFill>
                <a:latin typeface="Arial" charset="0"/>
                <a:ea typeface="+mn-ea"/>
                <a:cs typeface="Arial" charset="0"/>
              </a:rPr>
              <a:t>. </a:t>
            </a:r>
            <a:endParaRPr lang="en-US" sz="2400" smtClean="0">
              <a:solidFill>
                <a:srgbClr val="FFFFFF"/>
              </a:solidFill>
              <a:latin typeface="Arial" charset="0"/>
              <a:ea typeface="+mn-ea"/>
              <a:cs typeface="Arial" charset="0"/>
            </a:endParaRPr>
          </a:p>
        </p:txBody>
      </p:sp>
      <p:sp>
        <p:nvSpPr>
          <p:cNvPr id="5" name="TextBox 4"/>
          <p:cNvSpPr txBox="1"/>
          <p:nvPr/>
        </p:nvSpPr>
        <p:spPr>
          <a:xfrm>
            <a:off x="684217" y="332319"/>
            <a:ext cx="8135937" cy="1107996"/>
          </a:xfrm>
          <a:prstGeom prst="rect">
            <a:avLst/>
          </a:prstGeom>
          <a:noFill/>
        </p:spPr>
        <p:txBody>
          <a:bodyPr>
            <a:spAutoFit/>
          </a:bodyPr>
          <a:lstStyle/>
          <a:p>
            <a:pPr algn="ctr" eaLnBrk="1" fontAlgn="auto" hangingPunct="1">
              <a:spcBef>
                <a:spcPts val="0"/>
              </a:spcBef>
              <a:spcAft>
                <a:spcPts val="0"/>
              </a:spcAft>
              <a:defRPr/>
            </a:pPr>
            <a:r>
              <a:rPr lang="en-US" sz="2800" b="1" dirty="0">
                <a:solidFill>
                  <a:prstClr val="white"/>
                </a:solidFill>
                <a:latin typeface="Arial" pitchFamily="34" charset="0"/>
                <a:ea typeface="+mn-ea"/>
                <a:cs typeface="Arial" pitchFamily="34" charset="0"/>
              </a:rPr>
              <a:t>Diabetes in Older Adults</a:t>
            </a:r>
          </a:p>
          <a:p>
            <a:pPr algn="ctr" eaLnBrk="1" fontAlgn="auto" hangingPunct="1">
              <a:spcBef>
                <a:spcPts val="0"/>
              </a:spcBef>
              <a:spcAft>
                <a:spcPts val="0"/>
              </a:spcAft>
              <a:defRPr/>
            </a:pPr>
            <a:r>
              <a:rPr lang="en-US" sz="2000" b="1" dirty="0">
                <a:solidFill>
                  <a:prstClr val="white"/>
                </a:solidFill>
                <a:latin typeface="Arial" pitchFamily="34" charset="0"/>
                <a:ea typeface="+mn-ea"/>
                <a:cs typeface="Arial" pitchFamily="34" charset="0"/>
              </a:rPr>
              <a:t>Cases:  Medication Selection to Minimize Hypoglycemia</a:t>
            </a:r>
          </a:p>
          <a:p>
            <a:pPr eaLnBrk="1" fontAlgn="auto" hangingPunct="1">
              <a:spcBef>
                <a:spcPts val="0"/>
              </a:spcBef>
              <a:spcAft>
                <a:spcPts val="0"/>
              </a:spcAft>
              <a:defRPr/>
            </a:pPr>
            <a:endParaRPr lang="en-US" sz="1800" dirty="0">
              <a:solidFill>
                <a:prstClr val="black"/>
              </a:solidFill>
              <a:latin typeface="Calibri"/>
              <a:ea typeface="+mn-ea"/>
              <a:cs typeface="Arial"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27088" y="1845743"/>
            <a:ext cx="7777162" cy="4524315"/>
          </a:xfrm>
          <a:prstGeom prst="rect">
            <a:avLst/>
          </a:prstGeom>
        </p:spPr>
        <p:txBody>
          <a:bodyPr>
            <a:spAutoFit/>
          </a:bodyPr>
          <a:lstStyle/>
          <a:p>
            <a:pPr eaLnBrk="1" fontAlgn="auto" hangingPunct="1">
              <a:spcBef>
                <a:spcPts val="0"/>
              </a:spcBef>
              <a:spcAft>
                <a:spcPts val="0"/>
              </a:spcAft>
              <a:defRPr/>
            </a:pPr>
            <a:r>
              <a:rPr lang="en-US" sz="2400" b="1" dirty="0">
                <a:solidFill>
                  <a:prstClr val="white"/>
                </a:solidFill>
                <a:latin typeface="Arial" pitchFamily="34" charset="0"/>
                <a:ea typeface="+mn-ea"/>
                <a:cs typeface="Arial" pitchFamily="34" charset="0"/>
              </a:rPr>
              <a:t>Question: Which approach would most safely and effectively reduce her risk of hypoglycemia?</a:t>
            </a:r>
          </a:p>
          <a:p>
            <a:pPr marL="457200" indent="-457200" eaLnBrk="1" fontAlgn="auto" hangingPunct="1">
              <a:spcBef>
                <a:spcPts val="0"/>
              </a:spcBef>
              <a:spcAft>
                <a:spcPts val="0"/>
              </a:spcAft>
              <a:buFontTx/>
              <a:buAutoNum type="alphaUcPeriod"/>
              <a:defRPr/>
            </a:pPr>
            <a:r>
              <a:rPr lang="en-US" sz="2400" b="1" dirty="0">
                <a:solidFill>
                  <a:prstClr val="white"/>
                </a:solidFill>
                <a:latin typeface="Arial" pitchFamily="34" charset="0"/>
                <a:ea typeface="+mn-ea"/>
                <a:cs typeface="Arial" pitchFamily="34" charset="0"/>
              </a:rPr>
              <a:t>Attempting to taper off prandial insulin onto a regimen of basal insulin plus a DPPIV-Inhibitor</a:t>
            </a:r>
          </a:p>
          <a:p>
            <a:pPr marL="457200" indent="-457200" eaLnBrk="1" fontAlgn="auto" hangingPunct="1">
              <a:spcBef>
                <a:spcPts val="0"/>
              </a:spcBef>
              <a:spcAft>
                <a:spcPts val="0"/>
              </a:spcAft>
              <a:buFontTx/>
              <a:buAutoNum type="alphaUcPeriod"/>
              <a:defRPr/>
            </a:pPr>
            <a:r>
              <a:rPr lang="en-US" sz="2400" b="1" dirty="0">
                <a:solidFill>
                  <a:prstClr val="white"/>
                </a:solidFill>
                <a:latin typeface="Arial" pitchFamily="34" charset="0"/>
                <a:ea typeface="+mn-ea"/>
                <a:cs typeface="Arial" pitchFamily="34" charset="0"/>
              </a:rPr>
              <a:t>B. Changing  her rapid acting insulin to after-eating rather than before meals.</a:t>
            </a:r>
          </a:p>
          <a:p>
            <a:pPr marL="457200" indent="-457200" eaLnBrk="1" fontAlgn="auto" hangingPunct="1">
              <a:spcBef>
                <a:spcPts val="0"/>
              </a:spcBef>
              <a:spcAft>
                <a:spcPts val="0"/>
              </a:spcAft>
              <a:buFontTx/>
              <a:buAutoNum type="alphaUcPeriod"/>
              <a:defRPr/>
            </a:pPr>
            <a:r>
              <a:rPr lang="en-US" sz="2400" b="1" dirty="0">
                <a:solidFill>
                  <a:prstClr val="white"/>
                </a:solidFill>
                <a:latin typeface="Arial" pitchFamily="34" charset="0"/>
                <a:ea typeface="+mn-ea"/>
                <a:cs typeface="Arial" pitchFamily="34" charset="0"/>
              </a:rPr>
              <a:t>Attempting to taper off prandial insulin onto a regimen of basal insulin plus </a:t>
            </a:r>
            <a:r>
              <a:rPr lang="en-US" sz="2400" b="1" dirty="0" err="1">
                <a:solidFill>
                  <a:prstClr val="white"/>
                </a:solidFill>
                <a:latin typeface="Arial" pitchFamily="34" charset="0"/>
                <a:ea typeface="+mn-ea"/>
                <a:cs typeface="Arial" pitchFamily="34" charset="0"/>
              </a:rPr>
              <a:t>metformin</a:t>
            </a:r>
            <a:endParaRPr lang="en-US" sz="2400" b="1" dirty="0">
              <a:solidFill>
                <a:prstClr val="white"/>
              </a:solidFill>
              <a:latin typeface="Arial" pitchFamily="34" charset="0"/>
              <a:ea typeface="+mn-ea"/>
              <a:cs typeface="Arial" pitchFamily="34" charset="0"/>
            </a:endParaRPr>
          </a:p>
          <a:p>
            <a:pPr marL="457200" indent="-457200" eaLnBrk="1" fontAlgn="auto" hangingPunct="1">
              <a:spcBef>
                <a:spcPts val="0"/>
              </a:spcBef>
              <a:spcAft>
                <a:spcPts val="0"/>
              </a:spcAft>
              <a:buFontTx/>
              <a:buAutoNum type="alphaUcPeriod"/>
              <a:defRPr/>
            </a:pPr>
            <a:r>
              <a:rPr lang="en-US" sz="2400" b="1" dirty="0">
                <a:solidFill>
                  <a:prstClr val="white"/>
                </a:solidFill>
                <a:latin typeface="Arial" pitchFamily="34" charset="0"/>
                <a:ea typeface="+mn-ea"/>
                <a:cs typeface="Arial" pitchFamily="34" charset="0"/>
              </a:rPr>
              <a:t>Adding a GLP-1 RA</a:t>
            </a:r>
          </a:p>
          <a:p>
            <a:pPr marL="457200" indent="-457200" eaLnBrk="1" fontAlgn="auto" hangingPunct="1">
              <a:spcBef>
                <a:spcPts val="0"/>
              </a:spcBef>
              <a:spcAft>
                <a:spcPts val="0"/>
              </a:spcAft>
              <a:buFontTx/>
              <a:buAutoNum type="alphaUcPeriod"/>
              <a:defRPr/>
            </a:pPr>
            <a:endParaRPr lang="en-US" sz="2400" b="1" dirty="0">
              <a:solidFill>
                <a:prstClr val="white"/>
              </a:solidFill>
              <a:latin typeface="Arial" pitchFamily="34" charset="0"/>
              <a:ea typeface="+mn-ea"/>
              <a:cs typeface="Arial" pitchFamily="34" charset="0"/>
            </a:endParaRPr>
          </a:p>
          <a:p>
            <a:pPr marL="457200" indent="-457200" eaLnBrk="1" fontAlgn="auto" hangingPunct="1">
              <a:spcBef>
                <a:spcPts val="0"/>
              </a:spcBef>
              <a:spcAft>
                <a:spcPts val="0"/>
              </a:spcAft>
              <a:buFontTx/>
              <a:buAutoNum type="alphaUcPeriod"/>
              <a:defRPr/>
            </a:pPr>
            <a:endParaRPr lang="en-US" sz="2400" b="1" dirty="0">
              <a:solidFill>
                <a:prstClr val="white"/>
              </a:solidFill>
              <a:latin typeface="Arial" pitchFamily="34" charset="0"/>
              <a:ea typeface="+mn-ea"/>
              <a:cs typeface="Arial" pitchFamily="34" charset="0"/>
            </a:endParaRPr>
          </a:p>
          <a:p>
            <a:pPr marL="457200" indent="-457200" eaLnBrk="1" fontAlgn="auto" hangingPunct="1">
              <a:spcBef>
                <a:spcPts val="0"/>
              </a:spcBef>
              <a:spcAft>
                <a:spcPts val="0"/>
              </a:spcAft>
              <a:buFontTx/>
              <a:buAutoNum type="alphaUcPeriod"/>
              <a:defRPr/>
            </a:pPr>
            <a:endParaRPr lang="en-US" sz="2400" dirty="0">
              <a:solidFill>
                <a:prstClr val="white"/>
              </a:solidFill>
              <a:latin typeface="Arial" pitchFamily="34" charset="0"/>
              <a:ea typeface="+mn-ea"/>
              <a:cs typeface="Arial" pitchFamily="34" charset="0"/>
            </a:endParaRPr>
          </a:p>
        </p:txBody>
      </p:sp>
      <p:sp>
        <p:nvSpPr>
          <p:cNvPr id="5" name="TextBox 4"/>
          <p:cNvSpPr txBox="1"/>
          <p:nvPr/>
        </p:nvSpPr>
        <p:spPr>
          <a:xfrm>
            <a:off x="684217" y="332319"/>
            <a:ext cx="8135937" cy="1107996"/>
          </a:xfrm>
          <a:prstGeom prst="rect">
            <a:avLst/>
          </a:prstGeom>
          <a:noFill/>
        </p:spPr>
        <p:txBody>
          <a:bodyPr>
            <a:spAutoFit/>
          </a:bodyPr>
          <a:lstStyle/>
          <a:p>
            <a:pPr algn="ctr" eaLnBrk="1" fontAlgn="auto" hangingPunct="1">
              <a:spcBef>
                <a:spcPts val="0"/>
              </a:spcBef>
              <a:spcAft>
                <a:spcPts val="0"/>
              </a:spcAft>
              <a:defRPr/>
            </a:pPr>
            <a:r>
              <a:rPr lang="en-US" sz="2800" b="1" dirty="0">
                <a:solidFill>
                  <a:prstClr val="white"/>
                </a:solidFill>
                <a:latin typeface="Arial" pitchFamily="34" charset="0"/>
                <a:ea typeface="+mn-ea"/>
                <a:cs typeface="Arial" pitchFamily="34" charset="0"/>
              </a:rPr>
              <a:t>Diabetes in Older Adults</a:t>
            </a:r>
          </a:p>
          <a:p>
            <a:pPr algn="ctr" eaLnBrk="1" fontAlgn="auto" hangingPunct="1">
              <a:spcBef>
                <a:spcPts val="0"/>
              </a:spcBef>
              <a:spcAft>
                <a:spcPts val="0"/>
              </a:spcAft>
              <a:defRPr/>
            </a:pPr>
            <a:r>
              <a:rPr lang="en-US" sz="2000" b="1" dirty="0">
                <a:solidFill>
                  <a:prstClr val="white"/>
                </a:solidFill>
                <a:latin typeface="Arial" pitchFamily="34" charset="0"/>
                <a:ea typeface="+mn-ea"/>
                <a:cs typeface="Arial" pitchFamily="34" charset="0"/>
              </a:rPr>
              <a:t>Cases:  Medication Selection to Minimize Hypoglycemia</a:t>
            </a:r>
          </a:p>
          <a:p>
            <a:pPr eaLnBrk="1" fontAlgn="auto" hangingPunct="1">
              <a:spcBef>
                <a:spcPts val="0"/>
              </a:spcBef>
              <a:spcAft>
                <a:spcPts val="0"/>
              </a:spcAft>
              <a:defRPr/>
            </a:pPr>
            <a:endParaRPr lang="en-US" sz="1800" dirty="0">
              <a:solidFill>
                <a:prstClr val="black"/>
              </a:solidFill>
              <a:latin typeface="Calibri"/>
              <a:ea typeface="+mn-ea"/>
              <a:cs typeface="Arial"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GB" sz="600" b="0" i="0" u="none" strike="noStrike" kern="1200" cap="none" spc="0" normalizeH="0" baseline="0" noProof="0" smtClean="0">
                <a:ln>
                  <a:noFill/>
                </a:ln>
                <a:solidFill>
                  <a:srgbClr val="001965"/>
                </a:solidFill>
                <a:effectLst/>
                <a:uLnTx/>
                <a:uFillTx/>
                <a:latin typeface="Gill Sans" pitchFamily="15" charset="0"/>
                <a:ea typeface="Heiti SC Light" pitchFamily="15" charset="-122"/>
                <a:cs typeface="+mn-cs"/>
                <a:sym typeface="Gill Sans" pitchFamily="15" charset="0"/>
              </a:rPr>
              <a:t>Slide No </a:t>
            </a:r>
            <a:fld id="{B0AA2417-D938-4281-A50C-644281826A04}" type="slidenum">
              <a:rPr kumimoji="0" lang="en-GB" sz="600" b="0" i="0" u="none" strike="noStrike" kern="1200" cap="none" spc="0" normalizeH="0" baseline="0" noProof="0" smtClean="0">
                <a:ln>
                  <a:noFill/>
                </a:ln>
                <a:solidFill>
                  <a:srgbClr val="001965"/>
                </a:solidFill>
                <a:effectLst/>
                <a:uLnTx/>
                <a:uFillTx/>
                <a:latin typeface="Gill Sans" pitchFamily="15" charset="0"/>
                <a:ea typeface="Heiti SC Light" pitchFamily="15" charset="-122"/>
                <a:cs typeface="+mn-cs"/>
                <a:sym typeface="Gill Sans" pitchFamily="15" charset="0"/>
              </a:rPr>
              <a:pPr marL="0" marR="0" lvl="0" indent="0" algn="r" defTabSz="914400" rtl="0" eaLnBrk="0" fontAlgn="base" latinLnBrk="0" hangingPunct="0">
                <a:lnSpc>
                  <a:spcPct val="100000"/>
                </a:lnSpc>
                <a:spcBef>
                  <a:spcPct val="0"/>
                </a:spcBef>
                <a:spcAft>
                  <a:spcPct val="0"/>
                </a:spcAft>
                <a:buClrTx/>
                <a:buSzTx/>
                <a:buFontTx/>
                <a:buNone/>
                <a:tabLst/>
                <a:defRPr/>
              </a:pPr>
              <a:t>4</a:t>
            </a:fld>
            <a:endParaRPr kumimoji="0" lang="en-GB" sz="600" b="0" i="0" u="none" strike="noStrike" kern="1200" cap="none" spc="0" normalizeH="0" baseline="0" noProof="0">
              <a:ln>
                <a:noFill/>
              </a:ln>
              <a:solidFill>
                <a:srgbClr val="001965"/>
              </a:solidFill>
              <a:effectLst/>
              <a:uLnTx/>
              <a:uFillTx/>
              <a:latin typeface="Gill Sans" pitchFamily="15" charset="0"/>
              <a:ea typeface="Heiti SC Light" pitchFamily="15" charset="-122"/>
              <a:cs typeface="+mn-cs"/>
              <a:sym typeface="Gill Sans" pitchFamily="15" charset="0"/>
            </a:endParaRPr>
          </a:p>
        </p:txBody>
      </p:sp>
      <p:sp>
        <p:nvSpPr>
          <p:cNvPr id="97281" name="Rectangle 1"/>
          <p:cNvSpPr>
            <a:spLocks noChangeArrowheads="1"/>
          </p:cNvSpPr>
          <p:nvPr/>
        </p:nvSpPr>
        <p:spPr bwMode="auto">
          <a:xfrm>
            <a:off x="430213" y="2501410"/>
            <a:ext cx="8450262" cy="2246769"/>
          </a:xfrm>
          <a:prstGeom prst="rect">
            <a:avLst/>
          </a:prstGeom>
          <a:noFill/>
          <a:ln w="9525">
            <a:noFill/>
            <a:miter lim="800000"/>
            <a:headEnd/>
            <a:tailEnd/>
          </a:ln>
          <a:effectLst>
            <a:prstShdw prst="shdw17" dist="17961" dir="2700000">
              <a:schemeClr val="accent1">
                <a:gamma/>
                <a:shade val="60000"/>
                <a:invGamma/>
              </a:schemeClr>
            </a:prstShdw>
          </a:effectLst>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000" b="1" i="1" u="none" strike="noStrike" kern="1200" cap="none" spc="0" normalizeH="0" baseline="0" noProof="0" dirty="0">
                <a:ln>
                  <a:noFill/>
                </a:ln>
                <a:solidFill>
                  <a:srgbClr val="007340"/>
                </a:solidFill>
                <a:effectLst/>
                <a:uLnTx/>
                <a:uFillTx/>
                <a:latin typeface="MyriadPro-SemiboldIt"/>
                <a:ea typeface="Heiti SC Light" pitchFamily="15" charset="-122"/>
                <a:cs typeface="+mn-cs"/>
                <a:sym typeface="Gill Sans" pitchFamily="15" charset="0"/>
              </a:rPr>
              <a:t>Minimizing Cardiovascular </a:t>
            </a:r>
            <a:r>
              <a:rPr kumimoji="0" lang="en-US" sz="2000" b="1" i="1" u="none" strike="noStrike" kern="1200" cap="none" spc="0" normalizeH="0" baseline="0" noProof="0" dirty="0" smtClean="0">
                <a:ln>
                  <a:noFill/>
                </a:ln>
                <a:solidFill>
                  <a:srgbClr val="007340"/>
                </a:solidFill>
                <a:effectLst/>
                <a:uLnTx/>
                <a:uFillTx/>
                <a:latin typeface="MyriadPro-SemiboldIt"/>
                <a:ea typeface="Heiti SC Light" pitchFamily="15" charset="-122"/>
                <a:cs typeface="+mn-cs"/>
                <a:sym typeface="Gill Sans" pitchFamily="15" charset="0"/>
              </a:rPr>
              <a:t>Risks</a:t>
            </a:r>
            <a:endParaRPr kumimoji="0" lang="en-US" sz="2000" b="1" i="0" u="none" strike="noStrike" kern="1200" cap="none" spc="0" normalizeH="0" baseline="0" noProof="0" dirty="0" smtClean="0">
              <a:ln>
                <a:noFill/>
              </a:ln>
              <a:solidFill>
                <a:srgbClr val="001965"/>
              </a:solidFill>
              <a:effectLst/>
              <a:uLnTx/>
              <a:uFillTx/>
              <a:latin typeface="Verdana" pitchFamily="34" charset="0"/>
              <a:ea typeface="Heiti SC Light" pitchFamily="15" charset="-122"/>
              <a:cs typeface="Arial" charset="0"/>
              <a:sym typeface="Gill Sans" pitchFamily="15"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dirty="0">
              <a:ln>
                <a:noFill/>
              </a:ln>
              <a:solidFill>
                <a:srgbClr val="001965"/>
              </a:solidFill>
              <a:effectLst/>
              <a:uLnTx/>
              <a:uFillTx/>
              <a:latin typeface="Verdana" pitchFamily="34" charset="0"/>
              <a:ea typeface="Heiti SC Light" pitchFamily="15" charset="-122"/>
              <a:cs typeface="Arial" charset="0"/>
              <a:sym typeface="Gill Sans" pitchFamily="15"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000" b="1" i="1" u="none" strike="noStrike" kern="1200" cap="none" spc="0" normalizeH="0" baseline="0" noProof="0" dirty="0">
                <a:ln>
                  <a:noFill/>
                </a:ln>
                <a:solidFill>
                  <a:srgbClr val="007340"/>
                </a:solidFill>
                <a:effectLst/>
                <a:uLnTx/>
                <a:uFillTx/>
                <a:latin typeface="MyriadPro-SemiboldIt"/>
                <a:ea typeface="Heiti SC Light" pitchFamily="15" charset="-122"/>
                <a:cs typeface="+mn-cs"/>
                <a:sym typeface="Gill Sans" pitchFamily="15" charset="0"/>
              </a:rPr>
              <a:t>Minimizing </a:t>
            </a:r>
            <a:r>
              <a:rPr kumimoji="0" lang="en-US" sz="2000" b="1" i="1" u="none" strike="noStrike" kern="1200" cap="none" spc="0" normalizeH="0" baseline="0" noProof="0" dirty="0" smtClean="0">
                <a:ln>
                  <a:noFill/>
                </a:ln>
                <a:solidFill>
                  <a:srgbClr val="007340"/>
                </a:solidFill>
                <a:effectLst/>
                <a:uLnTx/>
                <a:uFillTx/>
                <a:latin typeface="MyriadPro-SemiboldIt"/>
                <a:ea typeface="Heiti SC Light" pitchFamily="15" charset="-122"/>
                <a:cs typeface="+mn-cs"/>
                <a:sym typeface="Gill Sans" pitchFamily="15" charset="0"/>
              </a:rPr>
              <a:t>Hypoglycemia</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dirty="0">
              <a:ln>
                <a:noFill/>
              </a:ln>
              <a:solidFill>
                <a:srgbClr val="001965"/>
              </a:solidFill>
              <a:effectLst/>
              <a:uLnTx/>
              <a:uFillTx/>
              <a:latin typeface="Verdana" pitchFamily="34" charset="0"/>
              <a:ea typeface="Heiti SC Light" pitchFamily="15" charset="-122"/>
              <a:cs typeface="Arial" charset="0"/>
              <a:sym typeface="Gill Sans" pitchFamily="15"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000" b="1" i="1" u="none" strike="noStrike" kern="1200" cap="none" spc="0" normalizeH="0" baseline="0" noProof="0" dirty="0">
                <a:ln>
                  <a:noFill/>
                </a:ln>
                <a:solidFill>
                  <a:srgbClr val="007340"/>
                </a:solidFill>
                <a:effectLst/>
                <a:uLnTx/>
                <a:uFillTx/>
                <a:latin typeface="MyriadPro-SemiboldIt"/>
                <a:ea typeface="Heiti SC Light" pitchFamily="15" charset="-122"/>
                <a:cs typeface="+mn-cs"/>
                <a:sym typeface="Gill Sans" pitchFamily="15" charset="0"/>
              </a:rPr>
              <a:t>Minimizing Weight </a:t>
            </a:r>
            <a:r>
              <a:rPr kumimoji="0" lang="en-US" sz="2000" b="1" i="1" u="none" strike="noStrike" kern="1200" cap="none" spc="0" normalizeH="0" baseline="0" noProof="0" dirty="0" smtClean="0">
                <a:ln>
                  <a:noFill/>
                </a:ln>
                <a:solidFill>
                  <a:srgbClr val="007340"/>
                </a:solidFill>
                <a:effectLst/>
                <a:uLnTx/>
                <a:uFillTx/>
                <a:latin typeface="MyriadPro-SemiboldIt"/>
                <a:ea typeface="Heiti SC Light" pitchFamily="15" charset="-122"/>
                <a:cs typeface="+mn-cs"/>
                <a:sym typeface="Gill Sans" pitchFamily="15" charset="0"/>
              </a:rPr>
              <a:t>Gain</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000" b="1" i="1" u="none" strike="noStrike" kern="1200" cap="none" spc="0" normalizeH="0" baseline="0" noProof="0" dirty="0" smtClean="0">
              <a:ln>
                <a:noFill/>
              </a:ln>
              <a:solidFill>
                <a:srgbClr val="007340"/>
              </a:solidFill>
              <a:effectLst/>
              <a:uLnTx/>
              <a:uFillTx/>
              <a:latin typeface="MyriadPro-SemiboldIt"/>
              <a:ea typeface="Heiti SC Light" pitchFamily="15" charset="-122"/>
              <a:cs typeface="+mn-cs"/>
              <a:sym typeface="Gill Sans" pitchFamily="15"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000" b="0" i="1" u="none" strike="noStrike" kern="1200" cap="none" spc="0" normalizeH="0" baseline="0" noProof="0" dirty="0">
                <a:ln>
                  <a:noFill/>
                </a:ln>
                <a:solidFill>
                  <a:srgbClr val="007340"/>
                </a:solidFill>
                <a:effectLst/>
                <a:uLnTx/>
                <a:uFillTx/>
                <a:latin typeface="MyriadPro-SemiboldIt"/>
                <a:ea typeface="Heiti SC Light" pitchFamily="15" charset="-122"/>
                <a:cs typeface="+mn-cs"/>
                <a:sym typeface="Gill Sans" pitchFamily="15" charset="0"/>
              </a:rPr>
              <a:t>Minimizing Costs</a:t>
            </a:r>
            <a:endParaRPr kumimoji="0" lang="en-US" sz="2000" b="0" i="0" u="none" strike="noStrike" kern="1200" cap="none" spc="0" normalizeH="0" baseline="0" noProof="0" dirty="0">
              <a:ln>
                <a:noFill/>
              </a:ln>
              <a:solidFill>
                <a:srgbClr val="001965"/>
              </a:solidFill>
              <a:effectLst/>
              <a:uLnTx/>
              <a:uFillTx/>
              <a:latin typeface="Verdana" pitchFamily="34" charset="0"/>
              <a:ea typeface="Heiti SC Light" pitchFamily="15" charset="-122"/>
              <a:cs typeface="Arial" charset="0"/>
              <a:sym typeface="Gill Sans" pitchFamily="15" charset="0"/>
            </a:endParaRPr>
          </a:p>
        </p:txBody>
      </p:sp>
      <p:sp>
        <p:nvSpPr>
          <p:cNvPr id="66564" name="TextBox 4"/>
          <p:cNvSpPr txBox="1">
            <a:spLocks noChangeArrowheads="1"/>
          </p:cNvSpPr>
          <p:nvPr/>
        </p:nvSpPr>
        <p:spPr bwMode="auto">
          <a:xfrm>
            <a:off x="1143000" y="546053"/>
            <a:ext cx="6212535" cy="584775"/>
          </a:xfrm>
          <a:prstGeom prst="rect">
            <a:avLst/>
          </a:prstGeom>
          <a:noFill/>
          <a:ln w="9525">
            <a:noFill/>
            <a:miter lim="800000"/>
            <a:headEnd/>
            <a:tailEnd/>
          </a:ln>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3200" b="0" i="1" u="none" strike="noStrike" kern="1200" cap="none" spc="0" normalizeH="0" baseline="0" noProof="0" dirty="0">
                <a:ln>
                  <a:noFill/>
                </a:ln>
                <a:solidFill>
                  <a:srgbClr val="002060"/>
                </a:solidFill>
                <a:effectLst/>
                <a:uLnTx/>
                <a:uFillTx/>
                <a:latin typeface="Gill Sans" pitchFamily="15" charset="0"/>
                <a:ea typeface="Heiti SC Light" pitchFamily="15" charset="-122"/>
                <a:cs typeface="+mn-cs"/>
                <a:sym typeface="Gill Sans" pitchFamily="15" charset="0"/>
              </a:rPr>
              <a:t>Personalized Choices of Therapy</a:t>
            </a:r>
            <a:endParaRPr kumimoji="0" lang="en-US" sz="1400" b="1" i="1" u="none" strike="noStrike" kern="1200" cap="none" spc="0" normalizeH="0" baseline="0" noProof="0" dirty="0" smtClean="0">
              <a:ln>
                <a:noFill/>
              </a:ln>
              <a:solidFill>
                <a:srgbClr val="002060"/>
              </a:solidFill>
              <a:effectLst/>
              <a:uLnTx/>
              <a:uFillTx/>
              <a:latin typeface="Verdana" pitchFamily="34" charset="0"/>
              <a:ea typeface="Heiti SC Light" pitchFamily="15" charset="-122"/>
              <a:cs typeface="Arial" charset="0"/>
              <a:sym typeface="Gill Sans" pitchFamily="15" charset="0"/>
            </a:endParaRPr>
          </a:p>
        </p:txBody>
      </p:sp>
    </p:spTree>
    <p:extLst>
      <p:ext uri="{BB962C8B-B14F-4D97-AF65-F5344CB8AC3E}">
        <p14:creationId xmlns:p14="http://schemas.microsoft.com/office/powerpoint/2010/main" val="40259626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r>
              <a:rPr lang="en-GB" smtClean="0">
                <a:solidFill>
                  <a:srgbClr val="001965"/>
                </a:solidFill>
              </a:rPr>
              <a:t>Slide No </a:t>
            </a:r>
            <a:fld id="{6E2B4989-3DC1-478E-8065-61CE25934C9B}" type="slidenum">
              <a:rPr lang="en-GB" smtClean="0">
                <a:solidFill>
                  <a:srgbClr val="001965"/>
                </a:solidFill>
              </a:rPr>
              <a:pPr>
                <a:defRPr/>
              </a:pPr>
              <a:t>5</a:t>
            </a:fld>
            <a:endParaRPr lang="en-GB">
              <a:solidFill>
                <a:srgbClr val="001965"/>
              </a:solidFill>
            </a:endParaRPr>
          </a:p>
        </p:txBody>
      </p:sp>
      <p:sp>
        <p:nvSpPr>
          <p:cNvPr id="78851" name="Rectangle 3"/>
          <p:cNvSpPr>
            <a:spLocks noChangeArrowheads="1"/>
          </p:cNvSpPr>
          <p:nvPr/>
        </p:nvSpPr>
        <p:spPr bwMode="auto">
          <a:xfrm>
            <a:off x="636588" y="1996006"/>
            <a:ext cx="8216900" cy="3416320"/>
          </a:xfrm>
          <a:prstGeom prst="rect">
            <a:avLst/>
          </a:prstGeom>
          <a:noFill/>
          <a:ln w="9525">
            <a:noFill/>
            <a:miter lim="800000"/>
            <a:headEnd/>
            <a:tailEnd/>
          </a:ln>
          <a:effectLst>
            <a:prstShdw prst="shdw17" dist="17961" dir="2700000">
              <a:schemeClr val="accent1">
                <a:gamma/>
                <a:shade val="60000"/>
                <a:invGamma/>
              </a:schemeClr>
            </a:prstShdw>
          </a:effectLst>
        </p:spPr>
        <p:txBody>
          <a:bodyPr anchor="ctr">
            <a:spAutoFit/>
          </a:bodyPr>
          <a:lstStyle/>
          <a:p>
            <a:pPr>
              <a:defRPr/>
            </a:pPr>
            <a:r>
              <a:rPr lang="en-US" sz="2400" b="1" dirty="0">
                <a:solidFill>
                  <a:srgbClr val="001965"/>
                </a:solidFill>
                <a:latin typeface="Arial" pitchFamily="34" charset="0"/>
                <a:ea typeface="Calibri" pitchFamily="34" charset="0"/>
                <a:cs typeface="Arial" pitchFamily="34" charset="0"/>
              </a:rPr>
              <a:t>ID/CC: 56 years old man with T2DM _ 6 years on </a:t>
            </a:r>
            <a:r>
              <a:rPr lang="en-US" sz="2400" b="1" i="1" dirty="0">
                <a:solidFill>
                  <a:srgbClr val="001965"/>
                </a:solidFill>
                <a:latin typeface="Arial" pitchFamily="34" charset="0"/>
                <a:ea typeface="Calibri" pitchFamily="34" charset="0"/>
                <a:cs typeface="Arial" pitchFamily="34" charset="0"/>
              </a:rPr>
              <a:t>Metformin</a:t>
            </a:r>
            <a:r>
              <a:rPr lang="en-US" sz="2400" b="1" dirty="0">
                <a:solidFill>
                  <a:srgbClr val="001965"/>
                </a:solidFill>
                <a:latin typeface="Arial" pitchFamily="34" charset="0"/>
                <a:ea typeface="Calibri" pitchFamily="34" charset="0"/>
                <a:cs typeface="Arial" pitchFamily="34" charset="0"/>
              </a:rPr>
              <a:t>.</a:t>
            </a:r>
            <a:endParaRPr lang="en-US" sz="900" dirty="0">
              <a:solidFill>
                <a:srgbClr val="001965"/>
              </a:solidFill>
              <a:latin typeface="Verdana" pitchFamily="34" charset="0"/>
              <a:ea typeface="+mn-ea"/>
              <a:cs typeface="Arial" pitchFamily="34" charset="0"/>
            </a:endParaRPr>
          </a:p>
          <a:p>
            <a:pPr>
              <a:defRPr/>
            </a:pPr>
            <a:r>
              <a:rPr lang="en-US" sz="2400" b="1" dirty="0">
                <a:solidFill>
                  <a:srgbClr val="001965"/>
                </a:solidFill>
                <a:latin typeface="Arial" pitchFamily="34" charset="0"/>
                <a:ea typeface="Calibri" pitchFamily="34" charset="0"/>
                <a:cs typeface="Arial" pitchFamily="34" charset="0"/>
              </a:rPr>
              <a:t>A1c increasing to 7.8% over the past year.</a:t>
            </a:r>
            <a:endParaRPr lang="en-US" sz="900" dirty="0">
              <a:solidFill>
                <a:srgbClr val="001965"/>
              </a:solidFill>
              <a:latin typeface="Verdana" pitchFamily="34" charset="0"/>
              <a:ea typeface="+mn-ea"/>
              <a:cs typeface="Arial" pitchFamily="34" charset="0"/>
            </a:endParaRPr>
          </a:p>
          <a:p>
            <a:pPr>
              <a:defRPr/>
            </a:pPr>
            <a:r>
              <a:rPr lang="en-US" sz="2400" b="1" dirty="0">
                <a:solidFill>
                  <a:srgbClr val="001965"/>
                </a:solidFill>
                <a:latin typeface="Arial" pitchFamily="34" charset="0"/>
                <a:ea typeface="Calibri" pitchFamily="34" charset="0"/>
                <a:cs typeface="Arial" pitchFamily="34" charset="0"/>
              </a:rPr>
              <a:t>Add</a:t>
            </a:r>
            <a:r>
              <a:rPr lang="en-US" sz="2400" b="1" dirty="0">
                <a:solidFill>
                  <a:srgbClr val="001965"/>
                </a:solidFill>
                <a:latin typeface="Calibri"/>
                <a:ea typeface="Calibri" pitchFamily="34" charset="0"/>
                <a:cs typeface="Arial" pitchFamily="34" charset="0"/>
              </a:rPr>
              <a:t>’</a:t>
            </a:r>
            <a:r>
              <a:rPr lang="en-US" sz="2400" b="1" dirty="0">
                <a:solidFill>
                  <a:srgbClr val="001965"/>
                </a:solidFill>
                <a:latin typeface="Arial" pitchFamily="34" charset="0"/>
                <a:ea typeface="Calibri" pitchFamily="34" charset="0"/>
                <a:cs typeface="Arial" pitchFamily="34" charset="0"/>
              </a:rPr>
              <a:t>l Hx</a:t>
            </a:r>
            <a:r>
              <a:rPr lang="en-US" sz="2400" b="1" i="1" dirty="0">
                <a:solidFill>
                  <a:srgbClr val="001965"/>
                </a:solidFill>
                <a:latin typeface="Arial" pitchFamily="34" charset="0"/>
                <a:ea typeface="Calibri" pitchFamily="34" charset="0"/>
                <a:cs typeface="Arial" pitchFamily="34" charset="0"/>
              </a:rPr>
              <a:t>: </a:t>
            </a:r>
            <a:r>
              <a:rPr lang="en-US" sz="2400" b="1" dirty="0">
                <a:solidFill>
                  <a:srgbClr val="001965"/>
                </a:solidFill>
                <a:latin typeface="Arial" pitchFamily="34" charset="0"/>
                <a:ea typeface="Calibri" pitchFamily="34" charset="0"/>
                <a:cs typeface="Arial" pitchFamily="34" charset="0"/>
              </a:rPr>
              <a:t>Further attempts at lifestyle change unsuccessful.</a:t>
            </a:r>
            <a:endParaRPr lang="en-US" sz="900" dirty="0">
              <a:solidFill>
                <a:srgbClr val="001965"/>
              </a:solidFill>
              <a:latin typeface="Verdana" pitchFamily="34" charset="0"/>
              <a:ea typeface="+mn-ea"/>
              <a:cs typeface="Arial" pitchFamily="34" charset="0"/>
            </a:endParaRPr>
          </a:p>
          <a:p>
            <a:pPr>
              <a:defRPr/>
            </a:pPr>
            <a:r>
              <a:rPr lang="en-US" sz="2400" b="1" dirty="0">
                <a:solidFill>
                  <a:srgbClr val="001965"/>
                </a:solidFill>
                <a:latin typeface="Arial" pitchFamily="34" charset="0"/>
                <a:ea typeface="Calibri" pitchFamily="34" charset="0"/>
                <a:cs typeface="Arial" pitchFamily="34" charset="0"/>
              </a:rPr>
              <a:t>PMH: HTN on enalpril, receives rosuvastatin. </a:t>
            </a:r>
            <a:endParaRPr lang="en-US" sz="900" dirty="0">
              <a:solidFill>
                <a:srgbClr val="001965"/>
              </a:solidFill>
              <a:latin typeface="Verdana" pitchFamily="34" charset="0"/>
              <a:ea typeface="+mn-ea"/>
              <a:cs typeface="Arial" pitchFamily="34" charset="0"/>
            </a:endParaRPr>
          </a:p>
          <a:p>
            <a:pPr>
              <a:defRPr/>
            </a:pPr>
            <a:r>
              <a:rPr lang="en-US" sz="2400" b="1" dirty="0">
                <a:solidFill>
                  <a:srgbClr val="001965"/>
                </a:solidFill>
                <a:latin typeface="Arial" pitchFamily="34" charset="0"/>
                <a:ea typeface="Calibri" pitchFamily="34" charset="0"/>
                <a:cs typeface="Arial" pitchFamily="34" charset="0"/>
              </a:rPr>
              <a:t>Father had CAD </a:t>
            </a:r>
            <a:endParaRPr lang="en-US" sz="900" dirty="0">
              <a:solidFill>
                <a:srgbClr val="001965"/>
              </a:solidFill>
              <a:latin typeface="Verdana" pitchFamily="34" charset="0"/>
              <a:ea typeface="+mn-ea"/>
              <a:cs typeface="Arial" pitchFamily="34" charset="0"/>
            </a:endParaRPr>
          </a:p>
          <a:p>
            <a:pPr>
              <a:defRPr/>
            </a:pPr>
            <a:r>
              <a:rPr lang="en-US" sz="2400" b="1" dirty="0">
                <a:solidFill>
                  <a:srgbClr val="001965"/>
                </a:solidFill>
                <a:latin typeface="Arial" pitchFamily="34" charset="0"/>
                <a:ea typeface="Calibri" pitchFamily="34" charset="0"/>
                <a:cs typeface="Arial" pitchFamily="34" charset="0"/>
              </a:rPr>
              <a:t>Highly compliant/adherent.</a:t>
            </a:r>
            <a:endParaRPr lang="en-US" sz="900" dirty="0">
              <a:solidFill>
                <a:srgbClr val="001965"/>
              </a:solidFill>
              <a:latin typeface="Verdana" pitchFamily="34" charset="0"/>
              <a:ea typeface="+mn-ea"/>
              <a:cs typeface="Arial" pitchFamily="34" charset="0"/>
            </a:endParaRPr>
          </a:p>
          <a:p>
            <a:pPr>
              <a:defRPr/>
            </a:pPr>
            <a:r>
              <a:rPr lang="en-US" sz="2400" b="1" dirty="0">
                <a:solidFill>
                  <a:srgbClr val="001965"/>
                </a:solidFill>
                <a:latin typeface="Arial" pitchFamily="34" charset="0"/>
                <a:ea typeface="Calibri" pitchFamily="34" charset="0"/>
                <a:cs typeface="Arial" pitchFamily="34" charset="0"/>
              </a:rPr>
              <a:t>Declines injectables</a:t>
            </a:r>
            <a:r>
              <a:rPr lang="en-US" sz="2000" b="1" dirty="0">
                <a:solidFill>
                  <a:srgbClr val="001965"/>
                </a:solidFill>
                <a:latin typeface="Arial" pitchFamily="34" charset="0"/>
                <a:ea typeface="Calibri" pitchFamily="34" charset="0"/>
                <a:cs typeface="Arial" pitchFamily="34" charset="0"/>
              </a:rPr>
              <a:t>.</a:t>
            </a:r>
            <a:endParaRPr lang="en-US" sz="800" dirty="0">
              <a:solidFill>
                <a:srgbClr val="001965"/>
              </a:solidFill>
              <a:latin typeface="Verdana" pitchFamily="34" charset="0"/>
              <a:ea typeface="+mn-ea"/>
              <a:cs typeface="Arial" pitchFamily="34" charset="0"/>
            </a:endParaRPr>
          </a:p>
        </p:txBody>
      </p:sp>
      <p:sp>
        <p:nvSpPr>
          <p:cNvPr id="54276" name="TextBox 4"/>
          <p:cNvSpPr txBox="1">
            <a:spLocks noChangeArrowheads="1"/>
          </p:cNvSpPr>
          <p:nvPr/>
        </p:nvSpPr>
        <p:spPr bwMode="auto">
          <a:xfrm>
            <a:off x="4059244" y="499533"/>
            <a:ext cx="1781257" cy="400110"/>
          </a:xfrm>
          <a:prstGeom prst="rect">
            <a:avLst/>
          </a:prstGeom>
          <a:noFill/>
          <a:ln w="9525">
            <a:noFill/>
            <a:miter lim="800000"/>
            <a:headEnd/>
            <a:tailEnd/>
          </a:ln>
        </p:spPr>
        <p:txBody>
          <a:bodyPr wrap="none">
            <a:spAutoFit/>
          </a:bodyPr>
          <a:lstStyle/>
          <a:p>
            <a:pPr eaLnBrk="1" hangingPunct="1"/>
            <a:r>
              <a:rPr lang="en-US" sz="2000" b="1" dirty="0" smtClean="0">
                <a:solidFill>
                  <a:srgbClr val="001965"/>
                </a:solidFill>
                <a:latin typeface="Verdana" pitchFamily="34" charset="0"/>
                <a:ea typeface="+mn-ea"/>
                <a:cs typeface="Arial" charset="0"/>
              </a:rPr>
              <a:t>Case Study</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r>
              <a:rPr lang="en-GB" smtClean="0">
                <a:solidFill>
                  <a:srgbClr val="001965"/>
                </a:solidFill>
              </a:rPr>
              <a:t>Slide No </a:t>
            </a:r>
            <a:fld id="{D1EBD044-B840-46F5-94BE-3B7ECCCE1BE4}" type="slidenum">
              <a:rPr lang="en-GB" smtClean="0">
                <a:solidFill>
                  <a:srgbClr val="001965"/>
                </a:solidFill>
              </a:rPr>
              <a:pPr>
                <a:defRPr/>
              </a:pPr>
              <a:t>6</a:t>
            </a:fld>
            <a:endParaRPr lang="en-GB">
              <a:solidFill>
                <a:srgbClr val="001965"/>
              </a:solidFill>
            </a:endParaRPr>
          </a:p>
        </p:txBody>
      </p:sp>
      <p:sp>
        <p:nvSpPr>
          <p:cNvPr id="78851" name="Rectangle 3"/>
          <p:cNvSpPr>
            <a:spLocks noChangeArrowheads="1"/>
          </p:cNvSpPr>
          <p:nvPr/>
        </p:nvSpPr>
        <p:spPr bwMode="auto">
          <a:xfrm>
            <a:off x="581025" y="2060281"/>
            <a:ext cx="8216900" cy="2862322"/>
          </a:xfrm>
          <a:prstGeom prst="rect">
            <a:avLst/>
          </a:prstGeom>
          <a:noFill/>
          <a:ln w="9525">
            <a:noFill/>
            <a:miter lim="800000"/>
            <a:headEnd/>
            <a:tailEnd/>
          </a:ln>
          <a:effectLst>
            <a:prstShdw prst="shdw17" dist="17961" dir="2700000">
              <a:schemeClr val="accent1">
                <a:gamma/>
                <a:shade val="60000"/>
                <a:invGamma/>
              </a:schemeClr>
            </a:prstShdw>
          </a:effectLst>
        </p:spPr>
        <p:txBody>
          <a:bodyPr anchor="ctr">
            <a:spAutoFit/>
          </a:bodyPr>
          <a:lstStyle/>
          <a:p>
            <a:pPr>
              <a:defRPr/>
            </a:pPr>
            <a:endParaRPr lang="en-US" sz="800" dirty="0">
              <a:solidFill>
                <a:srgbClr val="001965"/>
              </a:solidFill>
              <a:latin typeface="Verdana" pitchFamily="34" charset="0"/>
              <a:ea typeface="+mn-ea"/>
              <a:cs typeface="Arial" pitchFamily="34" charset="0"/>
            </a:endParaRPr>
          </a:p>
          <a:p>
            <a:pPr>
              <a:defRPr/>
            </a:pPr>
            <a:r>
              <a:rPr lang="en-US" sz="2400" b="1" dirty="0">
                <a:solidFill>
                  <a:srgbClr val="001965"/>
                </a:solidFill>
                <a:latin typeface="Arial" pitchFamily="34" charset="0"/>
                <a:ea typeface="Calibri" pitchFamily="34" charset="0"/>
                <a:cs typeface="Arial" pitchFamily="34" charset="0"/>
              </a:rPr>
              <a:t>PE: Obese, BMI= 36.5, BP= 142/84,</a:t>
            </a:r>
          </a:p>
          <a:p>
            <a:pPr>
              <a:defRPr/>
            </a:pPr>
            <a:r>
              <a:rPr lang="en-US" sz="2400" b="1" dirty="0">
                <a:solidFill>
                  <a:srgbClr val="001965"/>
                </a:solidFill>
                <a:latin typeface="Arial" pitchFamily="34" charset="0"/>
                <a:ea typeface="Calibri" pitchFamily="34" charset="0"/>
                <a:cs typeface="Arial" pitchFamily="34" charset="0"/>
              </a:rPr>
              <a:t> Acanthosis nigricans.</a:t>
            </a:r>
            <a:endParaRPr lang="en-US" sz="900" dirty="0">
              <a:solidFill>
                <a:srgbClr val="001965"/>
              </a:solidFill>
              <a:latin typeface="Verdana" pitchFamily="34" charset="0"/>
              <a:ea typeface="+mn-ea"/>
              <a:cs typeface="Arial" pitchFamily="34" charset="0"/>
            </a:endParaRPr>
          </a:p>
          <a:p>
            <a:pPr>
              <a:defRPr/>
            </a:pPr>
            <a:r>
              <a:rPr lang="en-US" sz="2400" b="1" dirty="0">
                <a:solidFill>
                  <a:srgbClr val="001965"/>
                </a:solidFill>
                <a:latin typeface="Arial" pitchFamily="34" charset="0"/>
                <a:ea typeface="Calibri" pitchFamily="34" charset="0"/>
                <a:cs typeface="Arial" pitchFamily="34" charset="0"/>
              </a:rPr>
              <a:t>Data: A1c </a:t>
            </a:r>
            <a:r>
              <a:rPr lang="en-US" sz="2800" b="1" dirty="0">
                <a:solidFill>
                  <a:srgbClr val="001965"/>
                </a:solidFill>
                <a:latin typeface="Arial" pitchFamily="34" charset="0"/>
                <a:ea typeface="Calibri" pitchFamily="34" charset="0"/>
                <a:cs typeface="Arial" pitchFamily="34" charset="0"/>
              </a:rPr>
              <a:t>7.8</a:t>
            </a:r>
            <a:r>
              <a:rPr lang="en-US" sz="2400" b="1" dirty="0">
                <a:solidFill>
                  <a:srgbClr val="001965"/>
                </a:solidFill>
                <a:latin typeface="Arial" pitchFamily="34" charset="0"/>
                <a:ea typeface="Calibri" pitchFamily="34" charset="0"/>
                <a:cs typeface="Arial" pitchFamily="34" charset="0"/>
              </a:rPr>
              <a:t>%, FPG 147,</a:t>
            </a:r>
          </a:p>
          <a:p>
            <a:pPr>
              <a:defRPr/>
            </a:pPr>
            <a:r>
              <a:rPr lang="en-US" sz="2400" b="1" dirty="0">
                <a:solidFill>
                  <a:srgbClr val="001965"/>
                </a:solidFill>
                <a:latin typeface="Arial" pitchFamily="34" charset="0"/>
                <a:ea typeface="Calibri" pitchFamily="34" charset="0"/>
                <a:cs typeface="Arial" pitchFamily="34" charset="0"/>
              </a:rPr>
              <a:t> Cr 1.1 (eGFR =60), </a:t>
            </a:r>
          </a:p>
          <a:p>
            <a:pPr>
              <a:defRPr/>
            </a:pPr>
            <a:r>
              <a:rPr lang="en-US" sz="2400" b="1" dirty="0">
                <a:solidFill>
                  <a:srgbClr val="001965"/>
                </a:solidFill>
                <a:latin typeface="Arial" pitchFamily="34" charset="0"/>
                <a:ea typeface="Calibri" pitchFamily="34" charset="0"/>
                <a:cs typeface="Arial" pitchFamily="34" charset="0"/>
              </a:rPr>
              <a:t>LDL 84,</a:t>
            </a:r>
            <a:r>
              <a:rPr lang="en-US" sz="900" dirty="0">
                <a:solidFill>
                  <a:srgbClr val="001965"/>
                </a:solidFill>
                <a:latin typeface="Verdana" pitchFamily="34" charset="0"/>
                <a:ea typeface="+mn-ea"/>
                <a:cs typeface="Arial" pitchFamily="34" charset="0"/>
              </a:rPr>
              <a:t> </a:t>
            </a:r>
            <a:r>
              <a:rPr lang="en-US" sz="2400" b="1" dirty="0">
                <a:solidFill>
                  <a:srgbClr val="001965"/>
                </a:solidFill>
                <a:latin typeface="Arial" pitchFamily="34" charset="0"/>
                <a:ea typeface="Calibri" pitchFamily="34" charset="0"/>
                <a:cs typeface="Arial" pitchFamily="34" charset="0"/>
              </a:rPr>
              <a:t>HDL 38, TG 256,</a:t>
            </a:r>
          </a:p>
          <a:p>
            <a:pPr>
              <a:defRPr/>
            </a:pPr>
            <a:r>
              <a:rPr lang="en-US" sz="2400" b="1" dirty="0">
                <a:solidFill>
                  <a:srgbClr val="001965"/>
                </a:solidFill>
                <a:latin typeface="Arial" pitchFamily="34" charset="0"/>
                <a:ea typeface="Calibri" pitchFamily="34" charset="0"/>
                <a:cs typeface="Arial" pitchFamily="34" charset="0"/>
              </a:rPr>
              <a:t> ECG: normal.</a:t>
            </a:r>
          </a:p>
          <a:p>
            <a:pPr>
              <a:defRPr/>
            </a:pPr>
            <a:r>
              <a:rPr lang="en-US" sz="2400" b="1" dirty="0">
                <a:solidFill>
                  <a:srgbClr val="001965"/>
                </a:solidFill>
                <a:latin typeface="Arial" pitchFamily="34" charset="0"/>
                <a:ea typeface="+mn-ea"/>
                <a:cs typeface="Arial" pitchFamily="34" charset="0"/>
              </a:rPr>
              <a:t>Your recommendation?</a:t>
            </a:r>
            <a:endParaRPr lang="en-US" sz="2000" dirty="0">
              <a:solidFill>
                <a:srgbClr val="001965"/>
              </a:solidFill>
              <a:latin typeface="Verdana" pitchFamily="34" charset="0"/>
              <a:ea typeface="+mn-ea"/>
              <a:cs typeface="Arial" pitchFamily="34" charset="0"/>
            </a:endParaRPr>
          </a:p>
        </p:txBody>
      </p:sp>
      <p:sp>
        <p:nvSpPr>
          <p:cNvPr id="55300" name="TextBox 4"/>
          <p:cNvSpPr txBox="1">
            <a:spLocks noChangeArrowheads="1"/>
          </p:cNvSpPr>
          <p:nvPr/>
        </p:nvSpPr>
        <p:spPr bwMode="auto">
          <a:xfrm>
            <a:off x="4059239" y="499533"/>
            <a:ext cx="1750800" cy="400110"/>
          </a:xfrm>
          <a:prstGeom prst="rect">
            <a:avLst/>
          </a:prstGeom>
          <a:noFill/>
          <a:ln w="9525">
            <a:noFill/>
            <a:miter lim="800000"/>
            <a:headEnd/>
            <a:tailEnd/>
          </a:ln>
        </p:spPr>
        <p:txBody>
          <a:bodyPr wrap="none">
            <a:spAutoFit/>
          </a:bodyPr>
          <a:lstStyle/>
          <a:p>
            <a:pPr eaLnBrk="1" hangingPunct="1"/>
            <a:r>
              <a:rPr lang="en-US" sz="2000" b="1" dirty="0" smtClean="0">
                <a:solidFill>
                  <a:srgbClr val="001965"/>
                </a:solidFill>
                <a:latin typeface="Verdana" pitchFamily="34" charset="0"/>
                <a:ea typeface="+mn-ea"/>
                <a:cs typeface="Arial" charset="0"/>
              </a:rPr>
              <a:t>Case study</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r>
              <a:rPr lang="en-GB" dirty="0" smtClean="0">
                <a:solidFill>
                  <a:srgbClr val="001965"/>
                </a:solidFill>
              </a:rPr>
              <a:t>Slide No </a:t>
            </a:r>
            <a:fld id="{FDC483E6-448B-4DD6-AD81-06CF564EA76B}" type="slidenum">
              <a:rPr lang="en-GB" smtClean="0">
                <a:solidFill>
                  <a:srgbClr val="001965"/>
                </a:solidFill>
              </a:rPr>
              <a:pPr>
                <a:defRPr/>
              </a:pPr>
              <a:t>7</a:t>
            </a:fld>
            <a:endParaRPr lang="en-GB" dirty="0">
              <a:solidFill>
                <a:srgbClr val="001965"/>
              </a:solidFill>
            </a:endParaRPr>
          </a:p>
        </p:txBody>
      </p:sp>
      <p:sp>
        <p:nvSpPr>
          <p:cNvPr id="78851" name="Rectangle 3"/>
          <p:cNvSpPr>
            <a:spLocks noChangeArrowheads="1"/>
          </p:cNvSpPr>
          <p:nvPr/>
        </p:nvSpPr>
        <p:spPr bwMode="auto">
          <a:xfrm>
            <a:off x="290513" y="1807587"/>
            <a:ext cx="8355012" cy="4216539"/>
          </a:xfrm>
          <a:prstGeom prst="rect">
            <a:avLst/>
          </a:prstGeom>
          <a:noFill/>
          <a:ln w="9525">
            <a:noFill/>
            <a:miter lim="800000"/>
            <a:headEnd/>
            <a:tailEnd/>
          </a:ln>
          <a:effectLst>
            <a:prstShdw prst="shdw17" dist="17961" dir="2700000">
              <a:schemeClr val="accent1">
                <a:gamma/>
                <a:shade val="60000"/>
                <a:invGamma/>
              </a:schemeClr>
            </a:prstShdw>
          </a:effectLst>
        </p:spPr>
        <p:txBody>
          <a:bodyPr anchor="ctr">
            <a:spAutoFit/>
          </a:bodyPr>
          <a:lstStyle/>
          <a:p>
            <a:pPr>
              <a:defRPr/>
            </a:pPr>
            <a:endParaRPr lang="en-US" sz="800" dirty="0">
              <a:solidFill>
                <a:srgbClr val="001965"/>
              </a:solidFill>
              <a:latin typeface="Verdana" pitchFamily="34" charset="0"/>
              <a:ea typeface="+mn-ea"/>
              <a:cs typeface="Arial" pitchFamily="34" charset="0"/>
            </a:endParaRPr>
          </a:p>
          <a:p>
            <a:pPr algn="ctr">
              <a:defRPr/>
            </a:pPr>
            <a:r>
              <a:rPr lang="en-US" sz="2400" b="1" dirty="0">
                <a:solidFill>
                  <a:srgbClr val="001965"/>
                </a:solidFill>
                <a:latin typeface="Arial" pitchFamily="34" charset="0"/>
                <a:ea typeface="+mn-ea"/>
                <a:cs typeface="Arial" pitchFamily="34" charset="0"/>
              </a:rPr>
              <a:t>Discuss Advantages' and disadvantages</a:t>
            </a:r>
          </a:p>
          <a:p>
            <a:pPr algn="ctr">
              <a:defRPr/>
            </a:pPr>
            <a:endParaRPr lang="en-US" sz="2400" b="1" dirty="0">
              <a:solidFill>
                <a:srgbClr val="001965"/>
              </a:solidFill>
              <a:latin typeface="Arial" pitchFamily="34" charset="0"/>
              <a:ea typeface="+mn-ea"/>
              <a:cs typeface="Arial" pitchFamily="34" charset="0"/>
            </a:endParaRPr>
          </a:p>
          <a:p>
            <a:pPr>
              <a:defRPr/>
            </a:pPr>
            <a:r>
              <a:rPr lang="en-US" sz="2400" b="1" dirty="0">
                <a:solidFill>
                  <a:srgbClr val="001965"/>
                </a:solidFill>
                <a:latin typeface="Arial" pitchFamily="34" charset="0"/>
                <a:ea typeface="+mn-ea"/>
                <a:cs typeface="Arial" pitchFamily="34" charset="0"/>
              </a:rPr>
              <a:t>1-  Sulfonylurea</a:t>
            </a:r>
          </a:p>
          <a:p>
            <a:pPr>
              <a:defRPr/>
            </a:pPr>
            <a:r>
              <a:rPr lang="en-US" sz="2400" b="1" dirty="0">
                <a:solidFill>
                  <a:srgbClr val="001965"/>
                </a:solidFill>
                <a:latin typeface="Arial" pitchFamily="34" charset="0"/>
                <a:ea typeface="+mn-ea"/>
                <a:cs typeface="Arial" pitchFamily="34" charset="0"/>
              </a:rPr>
              <a:t>2- Thiazolidindione</a:t>
            </a:r>
          </a:p>
          <a:p>
            <a:pPr>
              <a:defRPr/>
            </a:pPr>
            <a:r>
              <a:rPr lang="en-US" sz="2400" b="1" dirty="0">
                <a:solidFill>
                  <a:srgbClr val="001965"/>
                </a:solidFill>
                <a:latin typeface="Arial" pitchFamily="34" charset="0"/>
                <a:ea typeface="+mn-ea"/>
                <a:cs typeface="Arial" pitchFamily="34" charset="0"/>
              </a:rPr>
              <a:t>3-  DPP-4 Inhibitor</a:t>
            </a:r>
          </a:p>
          <a:p>
            <a:pPr>
              <a:defRPr/>
            </a:pPr>
            <a:r>
              <a:rPr lang="en-US" sz="2400" b="1" dirty="0">
                <a:solidFill>
                  <a:srgbClr val="001965"/>
                </a:solidFill>
                <a:latin typeface="Arial" pitchFamily="34" charset="0"/>
                <a:ea typeface="+mn-ea"/>
                <a:cs typeface="Arial" pitchFamily="34" charset="0"/>
              </a:rPr>
              <a:t> 4- SGLT2 Inhibitor</a:t>
            </a:r>
          </a:p>
          <a:p>
            <a:pPr>
              <a:defRPr/>
            </a:pPr>
            <a:endParaRPr lang="en-US" sz="2400" b="1" dirty="0">
              <a:solidFill>
                <a:srgbClr val="001965"/>
              </a:solidFill>
              <a:latin typeface="Arial" pitchFamily="34" charset="0"/>
              <a:ea typeface="+mn-ea"/>
              <a:cs typeface="Arial" pitchFamily="34" charset="0"/>
            </a:endParaRPr>
          </a:p>
          <a:p>
            <a:pPr>
              <a:defRPr/>
            </a:pPr>
            <a:endParaRPr lang="en-US" sz="2400" b="1" dirty="0">
              <a:solidFill>
                <a:srgbClr val="001965"/>
              </a:solidFill>
              <a:latin typeface="Arial" pitchFamily="34" charset="0"/>
              <a:ea typeface="+mn-ea"/>
              <a:cs typeface="Arial" pitchFamily="34" charset="0"/>
            </a:endParaRPr>
          </a:p>
          <a:p>
            <a:pPr>
              <a:defRPr/>
            </a:pPr>
            <a:endParaRPr lang="en-US" sz="2400" b="1" dirty="0">
              <a:solidFill>
                <a:srgbClr val="001965"/>
              </a:solidFill>
              <a:latin typeface="Arial" pitchFamily="34" charset="0"/>
              <a:ea typeface="+mn-ea"/>
              <a:cs typeface="Arial" pitchFamily="34" charset="0"/>
            </a:endParaRPr>
          </a:p>
          <a:p>
            <a:pPr>
              <a:defRPr/>
            </a:pPr>
            <a:endParaRPr lang="en-US" sz="2400" b="1" dirty="0">
              <a:solidFill>
                <a:srgbClr val="001965"/>
              </a:solidFill>
              <a:latin typeface="Arial" pitchFamily="34" charset="0"/>
              <a:ea typeface="+mn-ea"/>
              <a:cs typeface="Arial" pitchFamily="34" charset="0"/>
            </a:endParaRPr>
          </a:p>
          <a:p>
            <a:pPr>
              <a:defRPr/>
            </a:pPr>
            <a:endParaRPr lang="en-US" sz="2000" dirty="0">
              <a:solidFill>
                <a:srgbClr val="001965"/>
              </a:solidFill>
              <a:latin typeface="Verdana" pitchFamily="34" charset="0"/>
              <a:ea typeface="+mn-ea"/>
              <a:cs typeface="Arial" pitchFamily="34" charset="0"/>
            </a:endParaRPr>
          </a:p>
        </p:txBody>
      </p:sp>
      <p:sp>
        <p:nvSpPr>
          <p:cNvPr id="56324" name="TextBox 4"/>
          <p:cNvSpPr txBox="1">
            <a:spLocks noChangeArrowheads="1"/>
          </p:cNvSpPr>
          <p:nvPr/>
        </p:nvSpPr>
        <p:spPr bwMode="auto">
          <a:xfrm>
            <a:off x="1981234" y="313267"/>
            <a:ext cx="5125121" cy="707886"/>
          </a:xfrm>
          <a:prstGeom prst="rect">
            <a:avLst/>
          </a:prstGeom>
          <a:noFill/>
          <a:ln w="9525">
            <a:noFill/>
            <a:miter lim="800000"/>
            <a:headEnd/>
            <a:tailEnd/>
          </a:ln>
        </p:spPr>
        <p:txBody>
          <a:bodyPr wrap="none">
            <a:spAutoFit/>
          </a:bodyPr>
          <a:lstStyle/>
          <a:p>
            <a:pPr eaLnBrk="1" hangingPunct="1"/>
            <a:r>
              <a:rPr lang="en-US" sz="2000" b="1" dirty="0" smtClean="0">
                <a:solidFill>
                  <a:srgbClr val="001965"/>
                </a:solidFill>
                <a:latin typeface="Arial" charset="0"/>
                <a:ea typeface="+mn-ea"/>
                <a:cs typeface="Arial" charset="0"/>
              </a:rPr>
              <a:t>Your recommendation?</a:t>
            </a:r>
          </a:p>
          <a:p>
            <a:pPr eaLnBrk="1" hangingPunct="1"/>
            <a:r>
              <a:rPr lang="en-US" sz="2000" b="1" dirty="0" smtClean="0">
                <a:solidFill>
                  <a:srgbClr val="001965"/>
                </a:solidFill>
                <a:latin typeface="Arial" charset="0"/>
                <a:ea typeface="+mn-ea"/>
                <a:cs typeface="Arial" charset="0"/>
              </a:rPr>
              <a:t>Metformin-based combination therapies </a:t>
            </a:r>
            <a:endParaRPr lang="en-US" sz="2000" b="1" dirty="0" smtClean="0">
              <a:solidFill>
                <a:srgbClr val="001965"/>
              </a:solidFill>
              <a:latin typeface="Verdana" pitchFamily="34" charset="0"/>
              <a:ea typeface="+mn-ea"/>
              <a:cs typeface="Arial"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dirty="0"/>
          </a:p>
        </p:txBody>
      </p:sp>
      <p:pic>
        <p:nvPicPr>
          <p:cNvPr id="1026" name="Picture 2"/>
          <p:cNvPicPr>
            <a:picLocks noChangeAspect="1" noChangeArrowheads="1"/>
          </p:cNvPicPr>
          <p:nvPr/>
        </p:nvPicPr>
        <p:blipFill>
          <a:blip r:embed="rId2" cstate="print"/>
          <a:srcRect/>
          <a:stretch>
            <a:fillRect/>
          </a:stretch>
        </p:blipFill>
        <p:spPr bwMode="auto">
          <a:xfrm>
            <a:off x="1676400" y="1828800"/>
            <a:ext cx="6142494" cy="4419600"/>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a:stretch>
            <a:fillRect/>
          </a:stretch>
        </p:blipFill>
        <p:spPr bwMode="auto">
          <a:xfrm>
            <a:off x="1828801" y="304800"/>
            <a:ext cx="5515429" cy="1143000"/>
          </a:xfrm>
          <a:prstGeom prst="rect">
            <a:avLst/>
          </a:prstGeom>
          <a:noFill/>
          <a:ln w="9525">
            <a:noFill/>
            <a:miter lim="800000"/>
            <a:headEnd/>
            <a:tailEnd/>
          </a:ln>
        </p:spPr>
      </p:pic>
    </p:spTree>
    <p:extLst>
      <p:ext uri="{BB962C8B-B14F-4D97-AF65-F5344CB8AC3E}">
        <p14:creationId xmlns:p14="http://schemas.microsoft.com/office/powerpoint/2010/main" val="41018768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dirty="0"/>
          </a:p>
        </p:txBody>
      </p:sp>
      <p:pic>
        <p:nvPicPr>
          <p:cNvPr id="3" name="Picture 3"/>
          <p:cNvPicPr>
            <a:picLocks noChangeAspect="1" noChangeArrowheads="1"/>
          </p:cNvPicPr>
          <p:nvPr/>
        </p:nvPicPr>
        <p:blipFill>
          <a:blip r:embed="rId2" cstate="print"/>
          <a:srcRect/>
          <a:stretch>
            <a:fillRect/>
          </a:stretch>
        </p:blipFill>
        <p:spPr bwMode="auto">
          <a:xfrm>
            <a:off x="1828801" y="304800"/>
            <a:ext cx="5515429" cy="1143000"/>
          </a:xfrm>
          <a:prstGeom prst="rect">
            <a:avLst/>
          </a:prstGeom>
          <a:noFill/>
          <a:ln w="9525">
            <a:noFill/>
            <a:miter lim="800000"/>
            <a:headEnd/>
            <a:tailEnd/>
          </a:ln>
        </p:spPr>
      </p:pic>
      <p:pic>
        <p:nvPicPr>
          <p:cNvPr id="2051" name="Picture 3"/>
          <p:cNvPicPr>
            <a:picLocks noChangeAspect="1" noChangeArrowheads="1"/>
          </p:cNvPicPr>
          <p:nvPr/>
        </p:nvPicPr>
        <p:blipFill>
          <a:blip r:embed="rId3" cstate="print"/>
          <a:srcRect/>
          <a:stretch>
            <a:fillRect/>
          </a:stretch>
        </p:blipFill>
        <p:spPr bwMode="auto">
          <a:xfrm>
            <a:off x="541214" y="1905000"/>
            <a:ext cx="8273761" cy="2971800"/>
          </a:xfrm>
          <a:prstGeom prst="rect">
            <a:avLst/>
          </a:prstGeom>
          <a:noFill/>
          <a:ln w="9525">
            <a:noFill/>
            <a:miter lim="800000"/>
            <a:headEnd/>
            <a:tailEnd/>
          </a:ln>
        </p:spPr>
      </p:pic>
    </p:spTree>
    <p:extLst>
      <p:ext uri="{BB962C8B-B14F-4D97-AF65-F5344CB8AC3E}">
        <p14:creationId xmlns:p14="http://schemas.microsoft.com/office/powerpoint/2010/main" val="1644674744"/>
      </p:ext>
    </p:extLst>
  </p:cSld>
  <p:clrMapOvr>
    <a:masterClrMapping/>
  </p:clrMapOvr>
</p:sld>
</file>

<file path=ppt/theme/theme1.xml><?xml version="1.0" encoding="utf-8"?>
<a:theme xmlns:a="http://schemas.openxmlformats.org/drawingml/2006/main" name="1_Default Design">
  <a:themeElements>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1_Thème Office">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iraglutide Clinical template">
  <a:themeElements>
    <a:clrScheme name="Custom 1">
      <a:dk1>
        <a:srgbClr val="001965"/>
      </a:dk1>
      <a:lt1>
        <a:srgbClr val="FFFFFF"/>
      </a:lt1>
      <a:dk2>
        <a:srgbClr val="FFFFFF"/>
      </a:dk2>
      <a:lt2>
        <a:srgbClr val="ECCCDA"/>
      </a:lt2>
      <a:accent1>
        <a:srgbClr val="880038"/>
      </a:accent1>
      <a:accent2>
        <a:srgbClr val="001965"/>
      </a:accent2>
      <a:accent3>
        <a:srgbClr val="FFFFFF"/>
      </a:accent3>
      <a:accent4>
        <a:srgbClr val="001455"/>
      </a:accent4>
      <a:accent5>
        <a:srgbClr val="C3AAAE"/>
      </a:accent5>
      <a:accent6>
        <a:srgbClr val="00165B"/>
      </a:accent6>
      <a:hlink>
        <a:srgbClr val="001965"/>
      </a:hlink>
      <a:folHlink>
        <a:srgbClr val="8DA2CC"/>
      </a:folHlink>
    </a:clrScheme>
    <a:fontScheme name="Liraglutide Clinical template">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Liraglutide Clinical template 1">
        <a:dk1>
          <a:srgbClr val="001965"/>
        </a:dk1>
        <a:lt1>
          <a:srgbClr val="FFFFFF"/>
        </a:lt1>
        <a:dk2>
          <a:srgbClr val="FFFFFF"/>
        </a:dk2>
        <a:lt2>
          <a:srgbClr val="ECCCDA"/>
        </a:lt2>
        <a:accent1>
          <a:srgbClr val="880038"/>
        </a:accent1>
        <a:accent2>
          <a:srgbClr val="001965"/>
        </a:accent2>
        <a:accent3>
          <a:srgbClr val="FFFFFF"/>
        </a:accent3>
        <a:accent4>
          <a:srgbClr val="001455"/>
        </a:accent4>
        <a:accent5>
          <a:srgbClr val="C3AAAE"/>
        </a:accent5>
        <a:accent6>
          <a:srgbClr val="00165B"/>
        </a:accent6>
        <a:hlink>
          <a:srgbClr val="00B7FF"/>
        </a:hlink>
        <a:folHlink>
          <a:srgbClr val="8DA2CC"/>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Liraglutide Clinical template">
  <a:themeElements>
    <a:clrScheme name="Custom 1">
      <a:dk1>
        <a:srgbClr val="001965"/>
      </a:dk1>
      <a:lt1>
        <a:srgbClr val="FFFFFF"/>
      </a:lt1>
      <a:dk2>
        <a:srgbClr val="FFFFFF"/>
      </a:dk2>
      <a:lt2>
        <a:srgbClr val="ECCCDA"/>
      </a:lt2>
      <a:accent1>
        <a:srgbClr val="880038"/>
      </a:accent1>
      <a:accent2>
        <a:srgbClr val="001965"/>
      </a:accent2>
      <a:accent3>
        <a:srgbClr val="FFFFFF"/>
      </a:accent3>
      <a:accent4>
        <a:srgbClr val="001455"/>
      </a:accent4>
      <a:accent5>
        <a:srgbClr val="C3AAAE"/>
      </a:accent5>
      <a:accent6>
        <a:srgbClr val="00165B"/>
      </a:accent6>
      <a:hlink>
        <a:srgbClr val="001965"/>
      </a:hlink>
      <a:folHlink>
        <a:srgbClr val="8DA2CC"/>
      </a:folHlink>
    </a:clrScheme>
    <a:fontScheme name="Liraglutide Clinical template">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Liraglutide Clinical template 1">
        <a:dk1>
          <a:srgbClr val="001965"/>
        </a:dk1>
        <a:lt1>
          <a:srgbClr val="FFFFFF"/>
        </a:lt1>
        <a:dk2>
          <a:srgbClr val="FFFFFF"/>
        </a:dk2>
        <a:lt2>
          <a:srgbClr val="ECCCDA"/>
        </a:lt2>
        <a:accent1>
          <a:srgbClr val="880038"/>
        </a:accent1>
        <a:accent2>
          <a:srgbClr val="001965"/>
        </a:accent2>
        <a:accent3>
          <a:srgbClr val="FFFFFF"/>
        </a:accent3>
        <a:accent4>
          <a:srgbClr val="001455"/>
        </a:accent4>
        <a:accent5>
          <a:srgbClr val="C3AAAE"/>
        </a:accent5>
        <a:accent6>
          <a:srgbClr val="00165B"/>
        </a:accent6>
        <a:hlink>
          <a:srgbClr val="00B7FF"/>
        </a:hlink>
        <a:folHlink>
          <a:srgbClr val="8DA2CC"/>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_Liraglutide Clinical template">
  <a:themeElements>
    <a:clrScheme name="Custom 1">
      <a:dk1>
        <a:srgbClr val="001965"/>
      </a:dk1>
      <a:lt1>
        <a:srgbClr val="FFFFFF"/>
      </a:lt1>
      <a:dk2>
        <a:srgbClr val="FFFFFF"/>
      </a:dk2>
      <a:lt2>
        <a:srgbClr val="ECCCDA"/>
      </a:lt2>
      <a:accent1>
        <a:srgbClr val="880038"/>
      </a:accent1>
      <a:accent2>
        <a:srgbClr val="001965"/>
      </a:accent2>
      <a:accent3>
        <a:srgbClr val="FFFFFF"/>
      </a:accent3>
      <a:accent4>
        <a:srgbClr val="001455"/>
      </a:accent4>
      <a:accent5>
        <a:srgbClr val="C3AAAE"/>
      </a:accent5>
      <a:accent6>
        <a:srgbClr val="00165B"/>
      </a:accent6>
      <a:hlink>
        <a:srgbClr val="001965"/>
      </a:hlink>
      <a:folHlink>
        <a:srgbClr val="8DA2CC"/>
      </a:folHlink>
    </a:clrScheme>
    <a:fontScheme name="Liraglutide Clinical template">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Liraglutide Clinical template 1">
        <a:dk1>
          <a:srgbClr val="001965"/>
        </a:dk1>
        <a:lt1>
          <a:srgbClr val="FFFFFF"/>
        </a:lt1>
        <a:dk2>
          <a:srgbClr val="FFFFFF"/>
        </a:dk2>
        <a:lt2>
          <a:srgbClr val="ECCCDA"/>
        </a:lt2>
        <a:accent1>
          <a:srgbClr val="880038"/>
        </a:accent1>
        <a:accent2>
          <a:srgbClr val="001965"/>
        </a:accent2>
        <a:accent3>
          <a:srgbClr val="FFFFFF"/>
        </a:accent3>
        <a:accent4>
          <a:srgbClr val="001455"/>
        </a:accent4>
        <a:accent5>
          <a:srgbClr val="C3AAAE"/>
        </a:accent5>
        <a:accent6>
          <a:srgbClr val="00165B"/>
        </a:accent6>
        <a:hlink>
          <a:srgbClr val="00B7FF"/>
        </a:hlink>
        <a:folHlink>
          <a:srgbClr val="8DA2CC"/>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3_Liraglutide Clinical template">
  <a:themeElements>
    <a:clrScheme name="Custom 1">
      <a:dk1>
        <a:srgbClr val="001965"/>
      </a:dk1>
      <a:lt1>
        <a:srgbClr val="FFFFFF"/>
      </a:lt1>
      <a:dk2>
        <a:srgbClr val="FFFFFF"/>
      </a:dk2>
      <a:lt2>
        <a:srgbClr val="ECCCDA"/>
      </a:lt2>
      <a:accent1>
        <a:srgbClr val="880038"/>
      </a:accent1>
      <a:accent2>
        <a:srgbClr val="001965"/>
      </a:accent2>
      <a:accent3>
        <a:srgbClr val="FFFFFF"/>
      </a:accent3>
      <a:accent4>
        <a:srgbClr val="001455"/>
      </a:accent4>
      <a:accent5>
        <a:srgbClr val="C3AAAE"/>
      </a:accent5>
      <a:accent6>
        <a:srgbClr val="00165B"/>
      </a:accent6>
      <a:hlink>
        <a:srgbClr val="001965"/>
      </a:hlink>
      <a:folHlink>
        <a:srgbClr val="8DA2CC"/>
      </a:folHlink>
    </a:clrScheme>
    <a:fontScheme name="Liraglutide Clinical template">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Liraglutide Clinical template 1">
        <a:dk1>
          <a:srgbClr val="001965"/>
        </a:dk1>
        <a:lt1>
          <a:srgbClr val="FFFFFF"/>
        </a:lt1>
        <a:dk2>
          <a:srgbClr val="FFFFFF"/>
        </a:dk2>
        <a:lt2>
          <a:srgbClr val="ECCCDA"/>
        </a:lt2>
        <a:accent1>
          <a:srgbClr val="880038"/>
        </a:accent1>
        <a:accent2>
          <a:srgbClr val="001965"/>
        </a:accent2>
        <a:accent3>
          <a:srgbClr val="FFFFFF"/>
        </a:accent3>
        <a:accent4>
          <a:srgbClr val="001455"/>
        </a:accent4>
        <a:accent5>
          <a:srgbClr val="C3AAAE"/>
        </a:accent5>
        <a:accent6>
          <a:srgbClr val="00165B"/>
        </a:accent6>
        <a:hlink>
          <a:srgbClr val="00B7FF"/>
        </a:hlink>
        <a:folHlink>
          <a:srgbClr val="8DA2CC"/>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4_Liraglutide Clinical template">
  <a:themeElements>
    <a:clrScheme name="Custom 1">
      <a:dk1>
        <a:srgbClr val="001965"/>
      </a:dk1>
      <a:lt1>
        <a:srgbClr val="FFFFFF"/>
      </a:lt1>
      <a:dk2>
        <a:srgbClr val="FFFFFF"/>
      </a:dk2>
      <a:lt2>
        <a:srgbClr val="ECCCDA"/>
      </a:lt2>
      <a:accent1>
        <a:srgbClr val="880038"/>
      </a:accent1>
      <a:accent2>
        <a:srgbClr val="001965"/>
      </a:accent2>
      <a:accent3>
        <a:srgbClr val="FFFFFF"/>
      </a:accent3>
      <a:accent4>
        <a:srgbClr val="001455"/>
      </a:accent4>
      <a:accent5>
        <a:srgbClr val="C3AAAE"/>
      </a:accent5>
      <a:accent6>
        <a:srgbClr val="00165B"/>
      </a:accent6>
      <a:hlink>
        <a:srgbClr val="001965"/>
      </a:hlink>
      <a:folHlink>
        <a:srgbClr val="8DA2CC"/>
      </a:folHlink>
    </a:clrScheme>
    <a:fontScheme name="Liraglutide Clinical template">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Liraglutide Clinical template 1">
        <a:dk1>
          <a:srgbClr val="001965"/>
        </a:dk1>
        <a:lt1>
          <a:srgbClr val="FFFFFF"/>
        </a:lt1>
        <a:dk2>
          <a:srgbClr val="FFFFFF"/>
        </a:dk2>
        <a:lt2>
          <a:srgbClr val="ECCCDA"/>
        </a:lt2>
        <a:accent1>
          <a:srgbClr val="880038"/>
        </a:accent1>
        <a:accent2>
          <a:srgbClr val="001965"/>
        </a:accent2>
        <a:accent3>
          <a:srgbClr val="FFFFFF"/>
        </a:accent3>
        <a:accent4>
          <a:srgbClr val="001455"/>
        </a:accent4>
        <a:accent5>
          <a:srgbClr val="C3AAAE"/>
        </a:accent5>
        <a:accent6>
          <a:srgbClr val="00165B"/>
        </a:accent6>
        <a:hlink>
          <a:srgbClr val="00B7FF"/>
        </a:hlink>
        <a:folHlink>
          <a:srgbClr val="8DA2CC"/>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Thème Offic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5_Liraglutide Clinical template">
  <a:themeElements>
    <a:clrScheme name="Custom 1">
      <a:dk1>
        <a:srgbClr val="001965"/>
      </a:dk1>
      <a:lt1>
        <a:srgbClr val="FFFFFF"/>
      </a:lt1>
      <a:dk2>
        <a:srgbClr val="FFFFFF"/>
      </a:dk2>
      <a:lt2>
        <a:srgbClr val="ECCCDA"/>
      </a:lt2>
      <a:accent1>
        <a:srgbClr val="880038"/>
      </a:accent1>
      <a:accent2>
        <a:srgbClr val="001965"/>
      </a:accent2>
      <a:accent3>
        <a:srgbClr val="FFFFFF"/>
      </a:accent3>
      <a:accent4>
        <a:srgbClr val="001455"/>
      </a:accent4>
      <a:accent5>
        <a:srgbClr val="C3AAAE"/>
      </a:accent5>
      <a:accent6>
        <a:srgbClr val="00165B"/>
      </a:accent6>
      <a:hlink>
        <a:srgbClr val="001965"/>
      </a:hlink>
      <a:folHlink>
        <a:srgbClr val="8DA2CC"/>
      </a:folHlink>
    </a:clrScheme>
    <a:fontScheme name="Liraglutide Clinical template">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Liraglutide Clinical template 1">
        <a:dk1>
          <a:srgbClr val="001965"/>
        </a:dk1>
        <a:lt1>
          <a:srgbClr val="FFFFFF"/>
        </a:lt1>
        <a:dk2>
          <a:srgbClr val="FFFFFF"/>
        </a:dk2>
        <a:lt2>
          <a:srgbClr val="ECCCDA"/>
        </a:lt2>
        <a:accent1>
          <a:srgbClr val="880038"/>
        </a:accent1>
        <a:accent2>
          <a:srgbClr val="001965"/>
        </a:accent2>
        <a:accent3>
          <a:srgbClr val="FFFFFF"/>
        </a:accent3>
        <a:accent4>
          <a:srgbClr val="001455"/>
        </a:accent4>
        <a:accent5>
          <a:srgbClr val="C3AAAE"/>
        </a:accent5>
        <a:accent6>
          <a:srgbClr val="00165B"/>
        </a:accent6>
        <a:hlink>
          <a:srgbClr val="00B7FF"/>
        </a:hlink>
        <a:folHlink>
          <a:srgbClr val="8DA2CC"/>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6_Liraglutide Clinical template">
  <a:themeElements>
    <a:clrScheme name="Custom 1">
      <a:dk1>
        <a:srgbClr val="001965"/>
      </a:dk1>
      <a:lt1>
        <a:srgbClr val="FFFFFF"/>
      </a:lt1>
      <a:dk2>
        <a:srgbClr val="FFFFFF"/>
      </a:dk2>
      <a:lt2>
        <a:srgbClr val="ECCCDA"/>
      </a:lt2>
      <a:accent1>
        <a:srgbClr val="880038"/>
      </a:accent1>
      <a:accent2>
        <a:srgbClr val="001965"/>
      </a:accent2>
      <a:accent3>
        <a:srgbClr val="FFFFFF"/>
      </a:accent3>
      <a:accent4>
        <a:srgbClr val="001455"/>
      </a:accent4>
      <a:accent5>
        <a:srgbClr val="C3AAAE"/>
      </a:accent5>
      <a:accent6>
        <a:srgbClr val="00165B"/>
      </a:accent6>
      <a:hlink>
        <a:srgbClr val="001965"/>
      </a:hlink>
      <a:folHlink>
        <a:srgbClr val="8DA2CC"/>
      </a:folHlink>
    </a:clrScheme>
    <a:fontScheme name="Liraglutide Clinical template">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Liraglutide Clinical template 1">
        <a:dk1>
          <a:srgbClr val="001965"/>
        </a:dk1>
        <a:lt1>
          <a:srgbClr val="FFFFFF"/>
        </a:lt1>
        <a:dk2>
          <a:srgbClr val="FFFFFF"/>
        </a:dk2>
        <a:lt2>
          <a:srgbClr val="ECCCDA"/>
        </a:lt2>
        <a:accent1>
          <a:srgbClr val="880038"/>
        </a:accent1>
        <a:accent2>
          <a:srgbClr val="001965"/>
        </a:accent2>
        <a:accent3>
          <a:srgbClr val="FFFFFF"/>
        </a:accent3>
        <a:accent4>
          <a:srgbClr val="001455"/>
        </a:accent4>
        <a:accent5>
          <a:srgbClr val="C3AAAE"/>
        </a:accent5>
        <a:accent6>
          <a:srgbClr val="00165B"/>
        </a:accent6>
        <a:hlink>
          <a:srgbClr val="00B7FF"/>
        </a:hlink>
        <a:folHlink>
          <a:srgbClr val="8DA2CC"/>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
  <TotalTime>3594</TotalTime>
  <Pages>0</Pages>
  <Words>1227</Words>
  <Characters>0</Characters>
  <Application>Microsoft Office PowerPoint</Application>
  <PresentationFormat>On-screen Show (4:3)</PresentationFormat>
  <Lines>0</Lines>
  <Paragraphs>261</Paragraphs>
  <Slides>32</Slides>
  <Notes>0</Notes>
  <HiddenSlides>0</HiddenSlides>
  <MMClips>0</MMClips>
  <ScaleCrop>false</ScaleCrop>
  <HeadingPairs>
    <vt:vector size="6" baseType="variant">
      <vt:variant>
        <vt:lpstr>Fonts Used</vt:lpstr>
      </vt:variant>
      <vt:variant>
        <vt:i4>6</vt:i4>
      </vt:variant>
      <vt:variant>
        <vt:lpstr>Theme</vt:lpstr>
      </vt:variant>
      <vt:variant>
        <vt:i4>10</vt:i4>
      </vt:variant>
      <vt:variant>
        <vt:lpstr>Slide Titles</vt:lpstr>
      </vt:variant>
      <vt:variant>
        <vt:i4>32</vt:i4>
      </vt:variant>
    </vt:vector>
  </HeadingPairs>
  <TitlesOfParts>
    <vt:vector size="48" baseType="lpstr">
      <vt:lpstr>Arial</vt:lpstr>
      <vt:lpstr>Calibri</vt:lpstr>
      <vt:lpstr>Gill Sans</vt:lpstr>
      <vt:lpstr>Heiti SC Light</vt:lpstr>
      <vt:lpstr>MyriadPro-SemiboldIt</vt:lpstr>
      <vt:lpstr>Verdana</vt:lpstr>
      <vt:lpstr>1_Default Design</vt:lpstr>
      <vt:lpstr>Liraglutide Clinical template</vt:lpstr>
      <vt:lpstr>1_Liraglutide Clinical template</vt:lpstr>
      <vt:lpstr>2_Liraglutide Clinical template</vt:lpstr>
      <vt:lpstr>3_Liraglutide Clinical template</vt:lpstr>
      <vt:lpstr>4_Liraglutide Clinical template</vt:lpstr>
      <vt:lpstr>Thème Office</vt:lpstr>
      <vt:lpstr>5_Liraglutide Clinical template</vt:lpstr>
      <vt:lpstr>6_Liraglutide Clinical template</vt:lpstr>
      <vt:lpstr>1_Thème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Jenna Meol</dc:creator>
  <cp:lastModifiedBy>doctors inst 1</cp:lastModifiedBy>
  <cp:revision>143</cp:revision>
  <cp:lastPrinted>2021-04-13T04:56:26Z</cp:lastPrinted>
  <dcterms:modified xsi:type="dcterms:W3CDTF">2021-06-23T06:15:44Z</dcterms:modified>
</cp:coreProperties>
</file>