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59" r:id="rId1"/>
    <p:sldMasterId id="2147483971" r:id="rId2"/>
    <p:sldMasterId id="2147484100" r:id="rId3"/>
    <p:sldMasterId id="2147484112" r:id="rId4"/>
    <p:sldMasterId id="2147484124" r:id="rId5"/>
    <p:sldMasterId id="2147484137" r:id="rId6"/>
    <p:sldMasterId id="2147484150" r:id="rId7"/>
  </p:sldMasterIdLst>
  <p:notesMasterIdLst>
    <p:notesMasterId r:id="rId44"/>
  </p:notesMasterIdLst>
  <p:sldIdLst>
    <p:sldId id="256" r:id="rId8"/>
    <p:sldId id="323" r:id="rId9"/>
    <p:sldId id="851" r:id="rId10"/>
    <p:sldId id="853" r:id="rId11"/>
    <p:sldId id="257" r:id="rId12"/>
    <p:sldId id="854" r:id="rId13"/>
    <p:sldId id="258" r:id="rId14"/>
    <p:sldId id="261" r:id="rId15"/>
    <p:sldId id="855" r:id="rId16"/>
    <p:sldId id="856" r:id="rId17"/>
    <p:sldId id="268" r:id="rId18"/>
    <p:sldId id="293" r:id="rId19"/>
    <p:sldId id="270" r:id="rId20"/>
    <p:sldId id="272" r:id="rId21"/>
    <p:sldId id="292" r:id="rId22"/>
    <p:sldId id="454" r:id="rId23"/>
    <p:sldId id="467" r:id="rId24"/>
    <p:sldId id="269" r:id="rId25"/>
    <p:sldId id="857" r:id="rId26"/>
    <p:sldId id="861" r:id="rId27"/>
    <p:sldId id="862" r:id="rId28"/>
    <p:sldId id="298" r:id="rId29"/>
    <p:sldId id="456" r:id="rId30"/>
    <p:sldId id="863" r:id="rId31"/>
    <p:sldId id="864" r:id="rId32"/>
    <p:sldId id="427" r:id="rId33"/>
    <p:sldId id="865" r:id="rId34"/>
    <p:sldId id="866" r:id="rId35"/>
    <p:sldId id="869" r:id="rId36"/>
    <p:sldId id="871" r:id="rId37"/>
    <p:sldId id="469" r:id="rId38"/>
    <p:sldId id="447" r:id="rId39"/>
    <p:sldId id="449" r:id="rId40"/>
    <p:sldId id="867" r:id="rId41"/>
    <p:sldId id="870" r:id="rId42"/>
    <p:sldId id="458"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66"/>
    <a:srgbClr val="A2B9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485" autoAdjust="0"/>
    <p:restoredTop sz="80479" autoAdjust="0"/>
  </p:normalViewPr>
  <p:slideViewPr>
    <p:cSldViewPr>
      <p:cViewPr varScale="1">
        <p:scale>
          <a:sx n="64" d="100"/>
          <a:sy n="64" d="100"/>
        </p:scale>
        <p:origin x="700" y="44"/>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 /><Relationship Id="rId13" Type="http://schemas.openxmlformats.org/officeDocument/2006/relationships/slide" Target="slides/slide6.xml" /><Relationship Id="rId18" Type="http://schemas.openxmlformats.org/officeDocument/2006/relationships/slide" Target="slides/slide11.xml" /><Relationship Id="rId26" Type="http://schemas.openxmlformats.org/officeDocument/2006/relationships/slide" Target="slides/slide19.xml" /><Relationship Id="rId39" Type="http://schemas.openxmlformats.org/officeDocument/2006/relationships/slide" Target="slides/slide32.xml" /><Relationship Id="rId3" Type="http://schemas.openxmlformats.org/officeDocument/2006/relationships/slideMaster" Target="slideMasters/slideMaster3.xml" /><Relationship Id="rId21" Type="http://schemas.openxmlformats.org/officeDocument/2006/relationships/slide" Target="slides/slide14.xml" /><Relationship Id="rId34" Type="http://schemas.openxmlformats.org/officeDocument/2006/relationships/slide" Target="slides/slide27.xml" /><Relationship Id="rId42" Type="http://schemas.openxmlformats.org/officeDocument/2006/relationships/slide" Target="slides/slide35.xml" /><Relationship Id="rId47" Type="http://schemas.openxmlformats.org/officeDocument/2006/relationships/theme" Target="theme/theme1.xml" /><Relationship Id="rId7" Type="http://schemas.openxmlformats.org/officeDocument/2006/relationships/slideMaster" Target="slideMasters/slideMaster7.xml" /><Relationship Id="rId12" Type="http://schemas.openxmlformats.org/officeDocument/2006/relationships/slide" Target="slides/slide5.xml" /><Relationship Id="rId17" Type="http://schemas.openxmlformats.org/officeDocument/2006/relationships/slide" Target="slides/slide10.xml" /><Relationship Id="rId25" Type="http://schemas.openxmlformats.org/officeDocument/2006/relationships/slide" Target="slides/slide18.xml" /><Relationship Id="rId33" Type="http://schemas.openxmlformats.org/officeDocument/2006/relationships/slide" Target="slides/slide26.xml" /><Relationship Id="rId38" Type="http://schemas.openxmlformats.org/officeDocument/2006/relationships/slide" Target="slides/slide31.xml" /><Relationship Id="rId46" Type="http://schemas.openxmlformats.org/officeDocument/2006/relationships/viewProps" Target="viewProps.xml" /><Relationship Id="rId2" Type="http://schemas.openxmlformats.org/officeDocument/2006/relationships/slideMaster" Target="slideMasters/slideMaster2.xml" /><Relationship Id="rId16" Type="http://schemas.openxmlformats.org/officeDocument/2006/relationships/slide" Target="slides/slide9.xml" /><Relationship Id="rId20" Type="http://schemas.openxmlformats.org/officeDocument/2006/relationships/slide" Target="slides/slide13.xml" /><Relationship Id="rId29" Type="http://schemas.openxmlformats.org/officeDocument/2006/relationships/slide" Target="slides/slide22.xml" /><Relationship Id="rId41" Type="http://schemas.openxmlformats.org/officeDocument/2006/relationships/slide" Target="slides/slide34.xml" /><Relationship Id="rId1" Type="http://schemas.openxmlformats.org/officeDocument/2006/relationships/slideMaster" Target="slideMasters/slideMaster1.xml" /><Relationship Id="rId6" Type="http://schemas.openxmlformats.org/officeDocument/2006/relationships/slideMaster" Target="slideMasters/slideMaster6.xml" /><Relationship Id="rId11" Type="http://schemas.openxmlformats.org/officeDocument/2006/relationships/slide" Target="slides/slide4.xml" /><Relationship Id="rId24" Type="http://schemas.openxmlformats.org/officeDocument/2006/relationships/slide" Target="slides/slide17.xml" /><Relationship Id="rId32" Type="http://schemas.openxmlformats.org/officeDocument/2006/relationships/slide" Target="slides/slide25.xml" /><Relationship Id="rId37" Type="http://schemas.openxmlformats.org/officeDocument/2006/relationships/slide" Target="slides/slide30.xml" /><Relationship Id="rId40" Type="http://schemas.openxmlformats.org/officeDocument/2006/relationships/slide" Target="slides/slide33.xml" /><Relationship Id="rId45" Type="http://schemas.openxmlformats.org/officeDocument/2006/relationships/presProps" Target="presProps.xml" /><Relationship Id="rId5" Type="http://schemas.openxmlformats.org/officeDocument/2006/relationships/slideMaster" Target="slideMasters/slideMaster5.xml" /><Relationship Id="rId15" Type="http://schemas.openxmlformats.org/officeDocument/2006/relationships/slide" Target="slides/slide8.xml" /><Relationship Id="rId23" Type="http://schemas.openxmlformats.org/officeDocument/2006/relationships/slide" Target="slides/slide16.xml" /><Relationship Id="rId28" Type="http://schemas.openxmlformats.org/officeDocument/2006/relationships/slide" Target="slides/slide21.xml" /><Relationship Id="rId36" Type="http://schemas.openxmlformats.org/officeDocument/2006/relationships/slide" Target="slides/slide29.xml" /><Relationship Id="rId10" Type="http://schemas.openxmlformats.org/officeDocument/2006/relationships/slide" Target="slides/slide3.xml" /><Relationship Id="rId19" Type="http://schemas.openxmlformats.org/officeDocument/2006/relationships/slide" Target="slides/slide12.xml" /><Relationship Id="rId31" Type="http://schemas.openxmlformats.org/officeDocument/2006/relationships/slide" Target="slides/slide24.xml" /><Relationship Id="rId44" Type="http://schemas.openxmlformats.org/officeDocument/2006/relationships/notesMaster" Target="notesMasters/notesMaster1.xml" /><Relationship Id="rId4" Type="http://schemas.openxmlformats.org/officeDocument/2006/relationships/slideMaster" Target="slideMasters/slideMaster4.xml" /><Relationship Id="rId9" Type="http://schemas.openxmlformats.org/officeDocument/2006/relationships/slide" Target="slides/slide2.xml" /><Relationship Id="rId14" Type="http://schemas.openxmlformats.org/officeDocument/2006/relationships/slide" Target="slides/slide7.xml" /><Relationship Id="rId22" Type="http://schemas.openxmlformats.org/officeDocument/2006/relationships/slide" Target="slides/slide15.xml" /><Relationship Id="rId27" Type="http://schemas.openxmlformats.org/officeDocument/2006/relationships/slide" Target="slides/slide20.xml" /><Relationship Id="rId30" Type="http://schemas.openxmlformats.org/officeDocument/2006/relationships/slide" Target="slides/slide23.xml" /><Relationship Id="rId35" Type="http://schemas.openxmlformats.org/officeDocument/2006/relationships/slide" Target="slides/slide28.xml" /><Relationship Id="rId43" Type="http://schemas.openxmlformats.org/officeDocument/2006/relationships/slide" Target="slides/slide36.xml" /><Relationship Id="rId48" Type="http://schemas.openxmlformats.org/officeDocument/2006/relationships/tableStyles" Target="tableStyles.xml" /></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57489D1-864E-4D1C-BA6A-5358CD01267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369CCD5E-8FEA-45A5-A54D-6833BB5FF35B}">
      <dgm:prSet custT="1"/>
      <dgm:spPr>
        <a:solidFill>
          <a:schemeClr val="accent1">
            <a:lumMod val="20000"/>
            <a:lumOff val="80000"/>
          </a:schemeClr>
        </a:solidFill>
      </dgm:spPr>
      <dgm:t>
        <a:bodyPr/>
        <a:lstStyle/>
        <a:p>
          <a:pPr rtl="0"/>
          <a:endParaRPr lang="en-US" sz="2800" b="0" dirty="0">
            <a:solidFill>
              <a:schemeClr val="bg2">
                <a:lumMod val="25000"/>
              </a:schemeClr>
            </a:solidFill>
            <a:latin typeface="+mn-lt"/>
          </a:endParaRPr>
        </a:p>
      </dgm:t>
    </dgm:pt>
    <dgm:pt modelId="{10C29492-C756-4125-BF63-B239347A32BA}" type="parTrans" cxnId="{2CAC6A3E-E0B2-4D8A-911D-C19AAC56ECF2}">
      <dgm:prSet/>
      <dgm:spPr/>
      <dgm:t>
        <a:bodyPr/>
        <a:lstStyle/>
        <a:p>
          <a:endParaRPr lang="en-US"/>
        </a:p>
      </dgm:t>
    </dgm:pt>
    <dgm:pt modelId="{EBF0C878-D9A1-4EF7-B96C-8995A1549D6C}" type="sibTrans" cxnId="{2CAC6A3E-E0B2-4D8A-911D-C19AAC56ECF2}">
      <dgm:prSet/>
      <dgm:spPr/>
      <dgm:t>
        <a:bodyPr/>
        <a:lstStyle/>
        <a:p>
          <a:endParaRPr lang="en-US"/>
        </a:p>
      </dgm:t>
    </dgm:pt>
    <dgm:pt modelId="{C7D5AB23-66D5-48E0-9A2C-25E84098204B}" type="pres">
      <dgm:prSet presAssocID="{D57489D1-864E-4D1C-BA6A-5358CD012678}" presName="linear" presStyleCnt="0">
        <dgm:presLayoutVars>
          <dgm:animLvl val="lvl"/>
          <dgm:resizeHandles val="exact"/>
        </dgm:presLayoutVars>
      </dgm:prSet>
      <dgm:spPr/>
    </dgm:pt>
    <dgm:pt modelId="{FE0AF41C-C055-4D3A-837E-5AECEE746CAE}" type="pres">
      <dgm:prSet presAssocID="{369CCD5E-8FEA-45A5-A54D-6833BB5FF35B}" presName="parentText" presStyleLbl="node1" presStyleIdx="0" presStyleCnt="1" custScaleX="97015" custScaleY="189389" custLinFactNeighborX="-746" custLinFactNeighborY="9957">
        <dgm:presLayoutVars>
          <dgm:chMax val="0"/>
          <dgm:bulletEnabled val="1"/>
        </dgm:presLayoutVars>
      </dgm:prSet>
      <dgm:spPr/>
    </dgm:pt>
  </dgm:ptLst>
  <dgm:cxnLst>
    <dgm:cxn modelId="{CD8F9F39-74AD-4F96-AF35-F9C775DB5297}" type="presOf" srcId="{369CCD5E-8FEA-45A5-A54D-6833BB5FF35B}" destId="{FE0AF41C-C055-4D3A-837E-5AECEE746CAE}" srcOrd="0" destOrd="0" presId="urn:microsoft.com/office/officeart/2005/8/layout/vList2"/>
    <dgm:cxn modelId="{2CAC6A3E-E0B2-4D8A-911D-C19AAC56ECF2}" srcId="{D57489D1-864E-4D1C-BA6A-5358CD012678}" destId="{369CCD5E-8FEA-45A5-A54D-6833BB5FF35B}" srcOrd="0" destOrd="0" parTransId="{10C29492-C756-4125-BF63-B239347A32BA}" sibTransId="{EBF0C878-D9A1-4EF7-B96C-8995A1549D6C}"/>
    <dgm:cxn modelId="{6A914FEF-EE9A-4BC5-A904-F61256E5C90F}" type="presOf" srcId="{D57489D1-864E-4D1C-BA6A-5358CD012678}" destId="{C7D5AB23-66D5-48E0-9A2C-25E84098204B}" srcOrd="0" destOrd="0" presId="urn:microsoft.com/office/officeart/2005/8/layout/vList2"/>
    <dgm:cxn modelId="{CD5FFE37-EB0A-432C-B31A-EC348FD56FD9}" type="presParOf" srcId="{C7D5AB23-66D5-48E0-9A2C-25E84098204B}" destId="{FE0AF41C-C055-4D3A-837E-5AECEE746CAE}"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57489D1-864E-4D1C-BA6A-5358CD01267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369CCD5E-8FEA-45A5-A54D-6833BB5FF35B}">
      <dgm:prSet custT="1"/>
      <dgm:spPr>
        <a:solidFill>
          <a:schemeClr val="accent1">
            <a:lumMod val="20000"/>
            <a:lumOff val="80000"/>
          </a:schemeClr>
        </a:solidFill>
      </dgm:spPr>
      <dgm:t>
        <a:bodyPr/>
        <a:lstStyle/>
        <a:p>
          <a:pPr rtl="0"/>
          <a:r>
            <a:rPr lang="en-US" sz="2800" b="0" dirty="0">
              <a:solidFill>
                <a:schemeClr val="bg2">
                  <a:lumMod val="25000"/>
                </a:schemeClr>
              </a:solidFill>
              <a:latin typeface="+mn-lt"/>
            </a:rPr>
            <a:t>Advise patients with asthma to continue taking their prescribed asthma medications, particularly inhaled corticosteroid (ICS) medications, and oral corticosteroids (OCS) if prescribed</a:t>
          </a:r>
        </a:p>
      </dgm:t>
    </dgm:pt>
    <dgm:pt modelId="{10C29492-C756-4125-BF63-B239347A32BA}" type="parTrans" cxnId="{2CAC6A3E-E0B2-4D8A-911D-C19AAC56ECF2}">
      <dgm:prSet/>
      <dgm:spPr/>
      <dgm:t>
        <a:bodyPr/>
        <a:lstStyle/>
        <a:p>
          <a:endParaRPr lang="en-US"/>
        </a:p>
      </dgm:t>
    </dgm:pt>
    <dgm:pt modelId="{EBF0C878-D9A1-4EF7-B96C-8995A1549D6C}" type="sibTrans" cxnId="{2CAC6A3E-E0B2-4D8A-911D-C19AAC56ECF2}">
      <dgm:prSet/>
      <dgm:spPr/>
      <dgm:t>
        <a:bodyPr/>
        <a:lstStyle/>
        <a:p>
          <a:endParaRPr lang="en-US"/>
        </a:p>
      </dgm:t>
    </dgm:pt>
    <dgm:pt modelId="{C7D5AB23-66D5-48E0-9A2C-25E84098204B}" type="pres">
      <dgm:prSet presAssocID="{D57489D1-864E-4D1C-BA6A-5358CD012678}" presName="linear" presStyleCnt="0">
        <dgm:presLayoutVars>
          <dgm:animLvl val="lvl"/>
          <dgm:resizeHandles val="exact"/>
        </dgm:presLayoutVars>
      </dgm:prSet>
      <dgm:spPr/>
    </dgm:pt>
    <dgm:pt modelId="{FE0AF41C-C055-4D3A-837E-5AECEE746CAE}" type="pres">
      <dgm:prSet presAssocID="{369CCD5E-8FEA-45A5-A54D-6833BB5FF35B}" presName="parentText" presStyleLbl="node1" presStyleIdx="0" presStyleCnt="1" custScaleY="139290" custLinFactNeighborX="-1932" custLinFactNeighborY="-5543">
        <dgm:presLayoutVars>
          <dgm:chMax val="0"/>
          <dgm:bulletEnabled val="1"/>
        </dgm:presLayoutVars>
      </dgm:prSet>
      <dgm:spPr/>
    </dgm:pt>
  </dgm:ptLst>
  <dgm:cxnLst>
    <dgm:cxn modelId="{CD8F9F39-74AD-4F96-AF35-F9C775DB5297}" type="presOf" srcId="{369CCD5E-8FEA-45A5-A54D-6833BB5FF35B}" destId="{FE0AF41C-C055-4D3A-837E-5AECEE746CAE}" srcOrd="0" destOrd="0" presId="urn:microsoft.com/office/officeart/2005/8/layout/vList2"/>
    <dgm:cxn modelId="{2CAC6A3E-E0B2-4D8A-911D-C19AAC56ECF2}" srcId="{D57489D1-864E-4D1C-BA6A-5358CD012678}" destId="{369CCD5E-8FEA-45A5-A54D-6833BB5FF35B}" srcOrd="0" destOrd="0" parTransId="{10C29492-C756-4125-BF63-B239347A32BA}" sibTransId="{EBF0C878-D9A1-4EF7-B96C-8995A1549D6C}"/>
    <dgm:cxn modelId="{6A914FEF-EE9A-4BC5-A904-F61256E5C90F}" type="presOf" srcId="{D57489D1-864E-4D1C-BA6A-5358CD012678}" destId="{C7D5AB23-66D5-48E0-9A2C-25E84098204B}" srcOrd="0" destOrd="0" presId="urn:microsoft.com/office/officeart/2005/8/layout/vList2"/>
    <dgm:cxn modelId="{CD5FFE37-EB0A-432C-B31A-EC348FD56FD9}" type="presParOf" srcId="{C7D5AB23-66D5-48E0-9A2C-25E84098204B}" destId="{FE0AF41C-C055-4D3A-837E-5AECEE746CAE}"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57489D1-864E-4D1C-BA6A-5358CD01267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369CCD5E-8FEA-45A5-A54D-6833BB5FF35B}">
      <dgm:prSet custT="1"/>
      <dgm:spPr>
        <a:solidFill>
          <a:schemeClr val="accent1">
            <a:lumMod val="20000"/>
            <a:lumOff val="80000"/>
          </a:schemeClr>
        </a:solidFill>
      </dgm:spPr>
      <dgm:t>
        <a:bodyPr/>
        <a:lstStyle/>
        <a:p>
          <a:pPr rtl="0"/>
          <a:endParaRPr lang="en-US" sz="2800" b="0" dirty="0">
            <a:solidFill>
              <a:schemeClr val="bg2">
                <a:lumMod val="25000"/>
              </a:schemeClr>
            </a:solidFill>
            <a:latin typeface="+mn-lt"/>
          </a:endParaRPr>
        </a:p>
      </dgm:t>
    </dgm:pt>
    <dgm:pt modelId="{10C29492-C756-4125-BF63-B239347A32BA}" type="parTrans" cxnId="{2CAC6A3E-E0B2-4D8A-911D-C19AAC56ECF2}">
      <dgm:prSet/>
      <dgm:spPr/>
      <dgm:t>
        <a:bodyPr/>
        <a:lstStyle/>
        <a:p>
          <a:endParaRPr lang="en-US"/>
        </a:p>
      </dgm:t>
    </dgm:pt>
    <dgm:pt modelId="{EBF0C878-D9A1-4EF7-B96C-8995A1549D6C}" type="sibTrans" cxnId="{2CAC6A3E-E0B2-4D8A-911D-C19AAC56ECF2}">
      <dgm:prSet/>
      <dgm:spPr/>
      <dgm:t>
        <a:bodyPr/>
        <a:lstStyle/>
        <a:p>
          <a:endParaRPr lang="en-US"/>
        </a:p>
      </dgm:t>
    </dgm:pt>
    <dgm:pt modelId="{C7D5AB23-66D5-48E0-9A2C-25E84098204B}" type="pres">
      <dgm:prSet presAssocID="{D57489D1-864E-4D1C-BA6A-5358CD012678}" presName="linear" presStyleCnt="0">
        <dgm:presLayoutVars>
          <dgm:animLvl val="lvl"/>
          <dgm:resizeHandles val="exact"/>
        </dgm:presLayoutVars>
      </dgm:prSet>
      <dgm:spPr/>
    </dgm:pt>
    <dgm:pt modelId="{FE0AF41C-C055-4D3A-837E-5AECEE746CAE}" type="pres">
      <dgm:prSet presAssocID="{369CCD5E-8FEA-45A5-A54D-6833BB5FF35B}" presName="parentText" presStyleLbl="node1" presStyleIdx="0" presStyleCnt="1" custScaleX="100000" custScaleY="201913" custLinFactNeighborX="-746" custLinFactNeighborY="9957">
        <dgm:presLayoutVars>
          <dgm:chMax val="0"/>
          <dgm:bulletEnabled val="1"/>
        </dgm:presLayoutVars>
      </dgm:prSet>
      <dgm:spPr/>
    </dgm:pt>
  </dgm:ptLst>
  <dgm:cxnLst>
    <dgm:cxn modelId="{CD8F9F39-74AD-4F96-AF35-F9C775DB5297}" type="presOf" srcId="{369CCD5E-8FEA-45A5-A54D-6833BB5FF35B}" destId="{FE0AF41C-C055-4D3A-837E-5AECEE746CAE}" srcOrd="0" destOrd="0" presId="urn:microsoft.com/office/officeart/2005/8/layout/vList2"/>
    <dgm:cxn modelId="{2CAC6A3E-E0B2-4D8A-911D-C19AAC56ECF2}" srcId="{D57489D1-864E-4D1C-BA6A-5358CD012678}" destId="{369CCD5E-8FEA-45A5-A54D-6833BB5FF35B}" srcOrd="0" destOrd="0" parTransId="{10C29492-C756-4125-BF63-B239347A32BA}" sibTransId="{EBF0C878-D9A1-4EF7-B96C-8995A1549D6C}"/>
    <dgm:cxn modelId="{6A914FEF-EE9A-4BC5-A904-F61256E5C90F}" type="presOf" srcId="{D57489D1-864E-4D1C-BA6A-5358CD012678}" destId="{C7D5AB23-66D5-48E0-9A2C-25E84098204B}" srcOrd="0" destOrd="0" presId="urn:microsoft.com/office/officeart/2005/8/layout/vList2"/>
    <dgm:cxn modelId="{CD5FFE37-EB0A-432C-B31A-EC348FD56FD9}" type="presParOf" srcId="{C7D5AB23-66D5-48E0-9A2C-25E84098204B}" destId="{FE0AF41C-C055-4D3A-837E-5AECEE746CAE}"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EEFBEDD-77DD-4471-B3B9-E0064D2CAC4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C882B542-9C5E-4991-A293-C42BCB01AEDE}">
      <dgm:prSet custT="1"/>
      <dgm:spPr>
        <a:solidFill>
          <a:schemeClr val="accent1">
            <a:lumMod val="20000"/>
            <a:lumOff val="80000"/>
          </a:schemeClr>
        </a:solidFill>
      </dgm:spPr>
      <dgm:t>
        <a:bodyPr/>
        <a:lstStyle/>
        <a:p>
          <a:pPr rtl="0"/>
          <a:r>
            <a:rPr lang="en-US" sz="2800" dirty="0">
              <a:solidFill>
                <a:schemeClr val="bg2">
                  <a:lumMod val="25000"/>
                </a:schemeClr>
              </a:solidFill>
            </a:rPr>
            <a:t>An action plan tells the patient how to recognize worsening asthma</a:t>
          </a:r>
        </a:p>
      </dgm:t>
    </dgm:pt>
    <dgm:pt modelId="{0D8D0B95-0C6E-4F6C-9884-FB5411474428}" type="parTrans" cxnId="{8DB0AABB-6C64-47AC-9D33-C0041E48C2CC}">
      <dgm:prSet/>
      <dgm:spPr/>
      <dgm:t>
        <a:bodyPr/>
        <a:lstStyle/>
        <a:p>
          <a:endParaRPr lang="en-US" sz="2800">
            <a:solidFill>
              <a:schemeClr val="bg2">
                <a:lumMod val="25000"/>
              </a:schemeClr>
            </a:solidFill>
          </a:endParaRPr>
        </a:p>
      </dgm:t>
    </dgm:pt>
    <dgm:pt modelId="{67A5113E-D7C2-450C-A914-6E5C42FCE7D1}" type="sibTrans" cxnId="{8DB0AABB-6C64-47AC-9D33-C0041E48C2CC}">
      <dgm:prSet/>
      <dgm:spPr/>
      <dgm:t>
        <a:bodyPr/>
        <a:lstStyle/>
        <a:p>
          <a:endParaRPr lang="en-US" sz="2800">
            <a:solidFill>
              <a:schemeClr val="bg2">
                <a:lumMod val="25000"/>
              </a:schemeClr>
            </a:solidFill>
          </a:endParaRPr>
        </a:p>
      </dgm:t>
    </dgm:pt>
    <dgm:pt modelId="{A1F5987A-FB0B-4D74-B9EC-3CD3D4FD2A70}">
      <dgm:prSet custT="1"/>
      <dgm:spPr>
        <a:solidFill>
          <a:schemeClr val="accent1">
            <a:lumMod val="20000"/>
            <a:lumOff val="80000"/>
          </a:schemeClr>
        </a:solidFill>
      </dgm:spPr>
      <dgm:t>
        <a:bodyPr/>
        <a:lstStyle/>
        <a:p>
          <a:pPr rtl="0"/>
          <a:r>
            <a:rPr lang="en-US" sz="2800" dirty="0">
              <a:solidFill>
                <a:schemeClr val="bg2">
                  <a:lumMod val="25000"/>
                </a:schemeClr>
              </a:solidFill>
            </a:rPr>
            <a:t>How to increase their reliever and controller medications (MART) maintenance and reliever therapy</a:t>
          </a:r>
        </a:p>
      </dgm:t>
    </dgm:pt>
    <dgm:pt modelId="{0E4E794F-7FE9-4F06-8062-B7B0DA8D3B69}" type="parTrans" cxnId="{EC0A80AE-A295-4066-AA1E-BAA1D3A946FC}">
      <dgm:prSet/>
      <dgm:spPr/>
      <dgm:t>
        <a:bodyPr/>
        <a:lstStyle/>
        <a:p>
          <a:endParaRPr lang="en-US" sz="2800">
            <a:solidFill>
              <a:schemeClr val="bg2">
                <a:lumMod val="25000"/>
              </a:schemeClr>
            </a:solidFill>
          </a:endParaRPr>
        </a:p>
      </dgm:t>
    </dgm:pt>
    <dgm:pt modelId="{71CBACCA-38AD-4DDB-9DC3-E8A8884A1B24}" type="sibTrans" cxnId="{EC0A80AE-A295-4066-AA1E-BAA1D3A946FC}">
      <dgm:prSet/>
      <dgm:spPr/>
      <dgm:t>
        <a:bodyPr/>
        <a:lstStyle/>
        <a:p>
          <a:endParaRPr lang="en-US" sz="2800">
            <a:solidFill>
              <a:schemeClr val="bg2">
                <a:lumMod val="25000"/>
              </a:schemeClr>
            </a:solidFill>
          </a:endParaRPr>
        </a:p>
      </dgm:t>
    </dgm:pt>
    <dgm:pt modelId="{65543ECE-0720-4701-BC69-3755B0BD1F18}">
      <dgm:prSet custT="1"/>
      <dgm:spPr>
        <a:solidFill>
          <a:schemeClr val="accent1">
            <a:lumMod val="20000"/>
            <a:lumOff val="80000"/>
          </a:schemeClr>
        </a:solidFill>
      </dgm:spPr>
      <dgm:t>
        <a:bodyPr/>
        <a:lstStyle/>
        <a:p>
          <a:pPr rtl="0"/>
          <a:r>
            <a:rPr lang="en-US" sz="2800" dirty="0">
              <a:solidFill>
                <a:schemeClr val="bg2">
                  <a:lumMod val="25000"/>
                </a:schemeClr>
              </a:solidFill>
            </a:rPr>
            <a:t>How to seek medical help </a:t>
          </a:r>
        </a:p>
      </dgm:t>
    </dgm:pt>
    <dgm:pt modelId="{2B3CC199-BCBE-4EA3-ADFD-74AD20F29FE1}" type="parTrans" cxnId="{BAC80033-F3FE-47B9-868B-D71328510042}">
      <dgm:prSet/>
      <dgm:spPr/>
      <dgm:t>
        <a:bodyPr/>
        <a:lstStyle/>
        <a:p>
          <a:endParaRPr lang="en-US" sz="2800">
            <a:solidFill>
              <a:schemeClr val="bg2">
                <a:lumMod val="25000"/>
              </a:schemeClr>
            </a:solidFill>
          </a:endParaRPr>
        </a:p>
      </dgm:t>
    </dgm:pt>
    <dgm:pt modelId="{8467BCEF-074C-44CD-BDE7-68C1ED9ED703}" type="sibTrans" cxnId="{BAC80033-F3FE-47B9-868B-D71328510042}">
      <dgm:prSet/>
      <dgm:spPr/>
      <dgm:t>
        <a:bodyPr/>
        <a:lstStyle/>
        <a:p>
          <a:endParaRPr lang="en-US" sz="2800">
            <a:solidFill>
              <a:schemeClr val="bg2">
                <a:lumMod val="25000"/>
              </a:schemeClr>
            </a:solidFill>
          </a:endParaRPr>
        </a:p>
      </dgm:t>
    </dgm:pt>
    <dgm:pt modelId="{679C7EE0-87FE-46C9-B2A6-69315D4020B4}">
      <dgm:prSet custT="1"/>
      <dgm:spPr>
        <a:solidFill>
          <a:schemeClr val="accent1">
            <a:lumMod val="20000"/>
            <a:lumOff val="80000"/>
          </a:schemeClr>
        </a:solidFill>
      </dgm:spPr>
      <dgm:t>
        <a:bodyPr/>
        <a:lstStyle/>
        <a:p>
          <a:pPr rtl="0"/>
          <a:r>
            <a:rPr lang="en-US" sz="2800" dirty="0">
              <a:solidFill>
                <a:schemeClr val="bg2">
                  <a:lumMod val="25000"/>
                </a:schemeClr>
              </a:solidFill>
            </a:rPr>
            <a:t>A short course of OCS may be needed during severe asthma flare-ups (exacerbations)</a:t>
          </a:r>
        </a:p>
      </dgm:t>
    </dgm:pt>
    <dgm:pt modelId="{DB4B2F31-9F0F-425B-B66A-DB8F0B68A5DF}" type="parTrans" cxnId="{81DA7F68-AA3B-4D9C-BA4C-9045FB848A0D}">
      <dgm:prSet/>
      <dgm:spPr/>
      <dgm:t>
        <a:bodyPr/>
        <a:lstStyle/>
        <a:p>
          <a:endParaRPr lang="en-US" sz="2800">
            <a:solidFill>
              <a:schemeClr val="bg2">
                <a:lumMod val="25000"/>
              </a:schemeClr>
            </a:solidFill>
          </a:endParaRPr>
        </a:p>
      </dgm:t>
    </dgm:pt>
    <dgm:pt modelId="{FE497AC4-9B1D-4019-9C7C-5E70B8307935}" type="sibTrans" cxnId="{81DA7F68-AA3B-4D9C-BA4C-9045FB848A0D}">
      <dgm:prSet/>
      <dgm:spPr/>
      <dgm:t>
        <a:bodyPr/>
        <a:lstStyle/>
        <a:p>
          <a:endParaRPr lang="en-US" sz="2800">
            <a:solidFill>
              <a:schemeClr val="bg2">
                <a:lumMod val="25000"/>
              </a:schemeClr>
            </a:solidFill>
          </a:endParaRPr>
        </a:p>
      </dgm:t>
    </dgm:pt>
    <dgm:pt modelId="{8795C55F-1281-4B54-AC1F-8874AA1DAA13}" type="pres">
      <dgm:prSet presAssocID="{CEEFBEDD-77DD-4471-B3B9-E0064D2CAC45}" presName="linear" presStyleCnt="0">
        <dgm:presLayoutVars>
          <dgm:animLvl val="lvl"/>
          <dgm:resizeHandles val="exact"/>
        </dgm:presLayoutVars>
      </dgm:prSet>
      <dgm:spPr/>
    </dgm:pt>
    <dgm:pt modelId="{B0FBCCC2-80CF-43D8-9ADC-1201D5B3D229}" type="pres">
      <dgm:prSet presAssocID="{C882B542-9C5E-4991-A293-C42BCB01AEDE}" presName="parentText" presStyleLbl="node1" presStyleIdx="0" presStyleCnt="4" custLinFactNeighborY="-16272">
        <dgm:presLayoutVars>
          <dgm:chMax val="0"/>
          <dgm:bulletEnabled val="1"/>
        </dgm:presLayoutVars>
      </dgm:prSet>
      <dgm:spPr/>
    </dgm:pt>
    <dgm:pt modelId="{604F5D21-C331-4190-B619-C00C4C43DBDD}" type="pres">
      <dgm:prSet presAssocID="{67A5113E-D7C2-450C-A914-6E5C42FCE7D1}" presName="spacer" presStyleCnt="0"/>
      <dgm:spPr/>
    </dgm:pt>
    <dgm:pt modelId="{213D741B-C52B-422F-A3E4-4A83082D8FC4}" type="pres">
      <dgm:prSet presAssocID="{A1F5987A-FB0B-4D74-B9EC-3CD3D4FD2A70}" presName="parentText" presStyleLbl="node1" presStyleIdx="1" presStyleCnt="4">
        <dgm:presLayoutVars>
          <dgm:chMax val="0"/>
          <dgm:bulletEnabled val="1"/>
        </dgm:presLayoutVars>
      </dgm:prSet>
      <dgm:spPr/>
    </dgm:pt>
    <dgm:pt modelId="{76C80902-CAF6-431A-A135-D142847E81E3}" type="pres">
      <dgm:prSet presAssocID="{71CBACCA-38AD-4DDB-9DC3-E8A8884A1B24}" presName="spacer" presStyleCnt="0"/>
      <dgm:spPr/>
    </dgm:pt>
    <dgm:pt modelId="{E941DC03-7002-4FB9-A1FD-AAC476072861}" type="pres">
      <dgm:prSet presAssocID="{65543ECE-0720-4701-BC69-3755B0BD1F18}" presName="parentText" presStyleLbl="node1" presStyleIdx="2" presStyleCnt="4">
        <dgm:presLayoutVars>
          <dgm:chMax val="0"/>
          <dgm:bulletEnabled val="1"/>
        </dgm:presLayoutVars>
      </dgm:prSet>
      <dgm:spPr/>
    </dgm:pt>
    <dgm:pt modelId="{7C2F58D4-1D23-4E8B-98E7-7917422EA60D}" type="pres">
      <dgm:prSet presAssocID="{8467BCEF-074C-44CD-BDE7-68C1ED9ED703}" presName="spacer" presStyleCnt="0"/>
      <dgm:spPr/>
    </dgm:pt>
    <dgm:pt modelId="{494CFA66-4510-4CA8-81A5-E883ECBF9DA7}" type="pres">
      <dgm:prSet presAssocID="{679C7EE0-87FE-46C9-B2A6-69315D4020B4}" presName="parentText" presStyleLbl="node1" presStyleIdx="3" presStyleCnt="4">
        <dgm:presLayoutVars>
          <dgm:chMax val="0"/>
          <dgm:bulletEnabled val="1"/>
        </dgm:presLayoutVars>
      </dgm:prSet>
      <dgm:spPr/>
    </dgm:pt>
  </dgm:ptLst>
  <dgm:cxnLst>
    <dgm:cxn modelId="{BAC80033-F3FE-47B9-868B-D71328510042}" srcId="{CEEFBEDD-77DD-4471-B3B9-E0064D2CAC45}" destId="{65543ECE-0720-4701-BC69-3755B0BD1F18}" srcOrd="2" destOrd="0" parTransId="{2B3CC199-BCBE-4EA3-ADFD-74AD20F29FE1}" sibTransId="{8467BCEF-074C-44CD-BDE7-68C1ED9ED703}"/>
    <dgm:cxn modelId="{E423A838-9BDA-4E39-A834-42D7B20539AB}" type="presOf" srcId="{CEEFBEDD-77DD-4471-B3B9-E0064D2CAC45}" destId="{8795C55F-1281-4B54-AC1F-8874AA1DAA13}" srcOrd="0" destOrd="0" presId="urn:microsoft.com/office/officeart/2005/8/layout/vList2"/>
    <dgm:cxn modelId="{81DA7F68-AA3B-4D9C-BA4C-9045FB848A0D}" srcId="{CEEFBEDD-77DD-4471-B3B9-E0064D2CAC45}" destId="{679C7EE0-87FE-46C9-B2A6-69315D4020B4}" srcOrd="3" destOrd="0" parTransId="{DB4B2F31-9F0F-425B-B66A-DB8F0B68A5DF}" sibTransId="{FE497AC4-9B1D-4019-9C7C-5E70B8307935}"/>
    <dgm:cxn modelId="{34C72F51-5BCE-487D-8D78-B6930BDD317C}" type="presOf" srcId="{679C7EE0-87FE-46C9-B2A6-69315D4020B4}" destId="{494CFA66-4510-4CA8-81A5-E883ECBF9DA7}" srcOrd="0" destOrd="0" presId="urn:microsoft.com/office/officeart/2005/8/layout/vList2"/>
    <dgm:cxn modelId="{61E35D8E-FCB2-4808-ABDD-D2A9F505AFB9}" type="presOf" srcId="{A1F5987A-FB0B-4D74-B9EC-3CD3D4FD2A70}" destId="{213D741B-C52B-422F-A3E4-4A83082D8FC4}" srcOrd="0" destOrd="0" presId="urn:microsoft.com/office/officeart/2005/8/layout/vList2"/>
    <dgm:cxn modelId="{F5842EA2-5B9C-4E79-A2BF-8A5BB607E4C1}" type="presOf" srcId="{C882B542-9C5E-4991-A293-C42BCB01AEDE}" destId="{B0FBCCC2-80CF-43D8-9ADC-1201D5B3D229}" srcOrd="0" destOrd="0" presId="urn:microsoft.com/office/officeart/2005/8/layout/vList2"/>
    <dgm:cxn modelId="{DB0BE6AB-0E08-4CB6-A647-9A777A1811B5}" type="presOf" srcId="{65543ECE-0720-4701-BC69-3755B0BD1F18}" destId="{E941DC03-7002-4FB9-A1FD-AAC476072861}" srcOrd="0" destOrd="0" presId="urn:microsoft.com/office/officeart/2005/8/layout/vList2"/>
    <dgm:cxn modelId="{EC0A80AE-A295-4066-AA1E-BAA1D3A946FC}" srcId="{CEEFBEDD-77DD-4471-B3B9-E0064D2CAC45}" destId="{A1F5987A-FB0B-4D74-B9EC-3CD3D4FD2A70}" srcOrd="1" destOrd="0" parTransId="{0E4E794F-7FE9-4F06-8062-B7B0DA8D3B69}" sibTransId="{71CBACCA-38AD-4DDB-9DC3-E8A8884A1B24}"/>
    <dgm:cxn modelId="{8DB0AABB-6C64-47AC-9D33-C0041E48C2CC}" srcId="{CEEFBEDD-77DD-4471-B3B9-E0064D2CAC45}" destId="{C882B542-9C5E-4991-A293-C42BCB01AEDE}" srcOrd="0" destOrd="0" parTransId="{0D8D0B95-0C6E-4F6C-9884-FB5411474428}" sibTransId="{67A5113E-D7C2-450C-A914-6E5C42FCE7D1}"/>
    <dgm:cxn modelId="{EED4AA58-4C9B-4E1D-B722-D3038AFE9C1B}" type="presParOf" srcId="{8795C55F-1281-4B54-AC1F-8874AA1DAA13}" destId="{B0FBCCC2-80CF-43D8-9ADC-1201D5B3D229}" srcOrd="0" destOrd="0" presId="urn:microsoft.com/office/officeart/2005/8/layout/vList2"/>
    <dgm:cxn modelId="{9AB3EA36-5956-4AA5-AD0F-CA960247F322}" type="presParOf" srcId="{8795C55F-1281-4B54-AC1F-8874AA1DAA13}" destId="{604F5D21-C331-4190-B619-C00C4C43DBDD}" srcOrd="1" destOrd="0" presId="urn:microsoft.com/office/officeart/2005/8/layout/vList2"/>
    <dgm:cxn modelId="{DDD1D3FE-8E6E-4B96-B72C-FE0558800A97}" type="presParOf" srcId="{8795C55F-1281-4B54-AC1F-8874AA1DAA13}" destId="{213D741B-C52B-422F-A3E4-4A83082D8FC4}" srcOrd="2" destOrd="0" presId="urn:microsoft.com/office/officeart/2005/8/layout/vList2"/>
    <dgm:cxn modelId="{F16AE6D6-B03B-4C0C-87CC-F4E6EF74A354}" type="presParOf" srcId="{8795C55F-1281-4B54-AC1F-8874AA1DAA13}" destId="{76C80902-CAF6-431A-A135-D142847E81E3}" srcOrd="3" destOrd="0" presId="urn:microsoft.com/office/officeart/2005/8/layout/vList2"/>
    <dgm:cxn modelId="{093FF6E7-8D28-4934-BF59-E336D600C545}" type="presParOf" srcId="{8795C55F-1281-4B54-AC1F-8874AA1DAA13}" destId="{E941DC03-7002-4FB9-A1FD-AAC476072861}" srcOrd="4" destOrd="0" presId="urn:microsoft.com/office/officeart/2005/8/layout/vList2"/>
    <dgm:cxn modelId="{F194CBA7-7640-4EBC-93F7-2E25AA7C1CFA}" type="presParOf" srcId="{8795C55F-1281-4B54-AC1F-8874AA1DAA13}" destId="{7C2F58D4-1D23-4E8B-98E7-7917422EA60D}" srcOrd="5" destOrd="0" presId="urn:microsoft.com/office/officeart/2005/8/layout/vList2"/>
    <dgm:cxn modelId="{8E38B281-3EA9-48EC-B2E8-F8CAC6859E38}" type="presParOf" srcId="{8795C55F-1281-4B54-AC1F-8874AA1DAA13}" destId="{494CFA66-4510-4CA8-81A5-E883ECBF9DA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A3546C7-0C57-4E71-8977-5A44FA611EA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60D2A30E-6AB2-4C11-9850-A2875B72A061}">
      <dgm:prSet custT="1"/>
      <dgm:spPr>
        <a:solidFill>
          <a:schemeClr val="accent1">
            <a:lumMod val="20000"/>
            <a:lumOff val="80000"/>
          </a:schemeClr>
        </a:solidFill>
      </dgm:spPr>
      <dgm:t>
        <a:bodyPr/>
        <a:lstStyle/>
        <a:p>
          <a:pPr rtl="0"/>
          <a:r>
            <a:rPr lang="en-US" sz="2800" dirty="0">
              <a:solidFill>
                <a:schemeClr val="bg2">
                  <a:lumMod val="25000"/>
                </a:schemeClr>
              </a:solidFill>
            </a:rPr>
            <a:t>Pressurized metered dose inhaler via a spacer is preferred except for </a:t>
          </a:r>
          <a:r>
            <a:rPr lang="en-US" sz="2800" dirty="0">
              <a:solidFill>
                <a:srgbClr val="CC0066"/>
              </a:solidFill>
            </a:rPr>
            <a:t>life threatening exacerbations</a:t>
          </a:r>
        </a:p>
      </dgm:t>
    </dgm:pt>
    <dgm:pt modelId="{F29B2BB3-C06E-4D10-8A03-82E9DB4982E8}" type="parTrans" cxnId="{68D699BB-EA7E-41B1-8F2B-C8DA3BC8E6F4}">
      <dgm:prSet/>
      <dgm:spPr/>
      <dgm:t>
        <a:bodyPr/>
        <a:lstStyle/>
        <a:p>
          <a:endParaRPr lang="en-US"/>
        </a:p>
      </dgm:t>
    </dgm:pt>
    <dgm:pt modelId="{2D12D69B-FA89-472C-B60A-733E6A3E6CED}" type="sibTrans" cxnId="{68D699BB-EA7E-41B1-8F2B-C8DA3BC8E6F4}">
      <dgm:prSet/>
      <dgm:spPr/>
      <dgm:t>
        <a:bodyPr/>
        <a:lstStyle/>
        <a:p>
          <a:endParaRPr lang="en-US"/>
        </a:p>
      </dgm:t>
    </dgm:pt>
    <dgm:pt modelId="{9A98FBF1-CFBE-4A6E-AA7E-F77306E74A66}">
      <dgm:prSet custT="1"/>
      <dgm:spPr>
        <a:solidFill>
          <a:schemeClr val="accent1">
            <a:lumMod val="20000"/>
            <a:lumOff val="80000"/>
          </a:schemeClr>
        </a:solidFill>
      </dgm:spPr>
      <dgm:t>
        <a:bodyPr/>
        <a:lstStyle/>
        <a:p>
          <a:pPr rtl="0"/>
          <a:endParaRPr lang="en-US" sz="2800" dirty="0">
            <a:solidFill>
              <a:schemeClr val="bg2">
                <a:lumMod val="25000"/>
              </a:schemeClr>
            </a:solidFill>
          </a:endParaRPr>
        </a:p>
      </dgm:t>
    </dgm:pt>
    <dgm:pt modelId="{76343372-CBEA-4396-8C30-532D1924E680}" type="parTrans" cxnId="{79CED481-F9FB-412E-82B8-993F61E873E4}">
      <dgm:prSet/>
      <dgm:spPr/>
      <dgm:t>
        <a:bodyPr/>
        <a:lstStyle/>
        <a:p>
          <a:endParaRPr lang="en-US"/>
        </a:p>
      </dgm:t>
    </dgm:pt>
    <dgm:pt modelId="{7EBBDD2D-2C01-44EF-9482-D3E56596B7DB}" type="sibTrans" cxnId="{79CED481-F9FB-412E-82B8-993F61E873E4}">
      <dgm:prSet/>
      <dgm:spPr/>
      <dgm:t>
        <a:bodyPr/>
        <a:lstStyle/>
        <a:p>
          <a:endParaRPr lang="en-US"/>
        </a:p>
      </dgm:t>
    </dgm:pt>
    <dgm:pt modelId="{FC42402A-FFDE-438B-8569-8847DDA7CF64}" type="pres">
      <dgm:prSet presAssocID="{EA3546C7-0C57-4E71-8977-5A44FA611EA9}" presName="linear" presStyleCnt="0">
        <dgm:presLayoutVars>
          <dgm:animLvl val="lvl"/>
          <dgm:resizeHandles val="exact"/>
        </dgm:presLayoutVars>
      </dgm:prSet>
      <dgm:spPr/>
    </dgm:pt>
    <dgm:pt modelId="{42919D93-583E-49DD-9155-C2C877B933FE}" type="pres">
      <dgm:prSet presAssocID="{60D2A30E-6AB2-4C11-9850-A2875B72A061}" presName="parentText" presStyleLbl="node1" presStyleIdx="0" presStyleCnt="2" custLinFactY="-5627" custLinFactNeighborX="-3077" custLinFactNeighborY="-100000">
        <dgm:presLayoutVars>
          <dgm:chMax val="0"/>
          <dgm:bulletEnabled val="1"/>
        </dgm:presLayoutVars>
      </dgm:prSet>
      <dgm:spPr/>
    </dgm:pt>
    <dgm:pt modelId="{10B1F80D-8985-48A5-8F04-7E23B95DE7C0}" type="pres">
      <dgm:prSet presAssocID="{2D12D69B-FA89-472C-B60A-733E6A3E6CED}" presName="spacer" presStyleCnt="0"/>
      <dgm:spPr/>
    </dgm:pt>
    <dgm:pt modelId="{01CC22B8-E8E2-43FE-BB51-C2A6747EBF16}" type="pres">
      <dgm:prSet presAssocID="{9A98FBF1-CFBE-4A6E-AA7E-F77306E74A66}" presName="parentText" presStyleLbl="node1" presStyleIdx="1" presStyleCnt="2" custLinFactY="-11154" custLinFactNeighborY="-100000">
        <dgm:presLayoutVars>
          <dgm:chMax val="0"/>
          <dgm:bulletEnabled val="1"/>
        </dgm:presLayoutVars>
      </dgm:prSet>
      <dgm:spPr/>
    </dgm:pt>
  </dgm:ptLst>
  <dgm:cxnLst>
    <dgm:cxn modelId="{61064113-7437-43D6-BAC3-4391B58D145B}" type="presOf" srcId="{9A98FBF1-CFBE-4A6E-AA7E-F77306E74A66}" destId="{01CC22B8-E8E2-43FE-BB51-C2A6747EBF16}" srcOrd="0" destOrd="0" presId="urn:microsoft.com/office/officeart/2005/8/layout/vList2"/>
    <dgm:cxn modelId="{0352DD57-D6D7-41CE-AE79-03E6C8D77078}" type="presOf" srcId="{60D2A30E-6AB2-4C11-9850-A2875B72A061}" destId="{42919D93-583E-49DD-9155-C2C877B933FE}" srcOrd="0" destOrd="0" presId="urn:microsoft.com/office/officeart/2005/8/layout/vList2"/>
    <dgm:cxn modelId="{79CED481-F9FB-412E-82B8-993F61E873E4}" srcId="{EA3546C7-0C57-4E71-8977-5A44FA611EA9}" destId="{9A98FBF1-CFBE-4A6E-AA7E-F77306E74A66}" srcOrd="1" destOrd="0" parTransId="{76343372-CBEA-4396-8C30-532D1924E680}" sibTransId="{7EBBDD2D-2C01-44EF-9482-D3E56596B7DB}"/>
    <dgm:cxn modelId="{3D8B939A-A507-4290-9C7D-A73E2B7E922B}" type="presOf" srcId="{EA3546C7-0C57-4E71-8977-5A44FA611EA9}" destId="{FC42402A-FFDE-438B-8569-8847DDA7CF64}" srcOrd="0" destOrd="0" presId="urn:microsoft.com/office/officeart/2005/8/layout/vList2"/>
    <dgm:cxn modelId="{68D699BB-EA7E-41B1-8F2B-C8DA3BC8E6F4}" srcId="{EA3546C7-0C57-4E71-8977-5A44FA611EA9}" destId="{60D2A30E-6AB2-4C11-9850-A2875B72A061}" srcOrd="0" destOrd="0" parTransId="{F29B2BB3-C06E-4D10-8A03-82E9DB4982E8}" sibTransId="{2D12D69B-FA89-472C-B60A-733E6A3E6CED}"/>
    <dgm:cxn modelId="{C84865BB-70CD-414A-A608-0B8BCD84F6A4}" type="presParOf" srcId="{FC42402A-FFDE-438B-8569-8847DDA7CF64}" destId="{42919D93-583E-49DD-9155-C2C877B933FE}" srcOrd="0" destOrd="0" presId="urn:microsoft.com/office/officeart/2005/8/layout/vList2"/>
    <dgm:cxn modelId="{B5E451CE-85E9-4F4E-98BF-759DB8BA3432}" type="presParOf" srcId="{FC42402A-FFDE-438B-8569-8847DDA7CF64}" destId="{10B1F80D-8985-48A5-8F04-7E23B95DE7C0}" srcOrd="1" destOrd="0" presId="urn:microsoft.com/office/officeart/2005/8/layout/vList2"/>
    <dgm:cxn modelId="{8E9AC4CF-749B-4B9A-B78F-F8F3D437C7AD}" type="presParOf" srcId="{FC42402A-FFDE-438B-8569-8847DDA7CF64}" destId="{01CC22B8-E8E2-43FE-BB51-C2A6747EBF16}"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A3546C7-0C57-4E71-8977-5A44FA611EA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60D2A30E-6AB2-4C11-9850-A2875B72A061}">
      <dgm:prSet custT="1"/>
      <dgm:spPr>
        <a:solidFill>
          <a:schemeClr val="accent1">
            <a:lumMod val="20000"/>
            <a:lumOff val="80000"/>
          </a:schemeClr>
        </a:solidFill>
      </dgm:spPr>
      <dgm:t>
        <a:bodyPr/>
        <a:lstStyle/>
        <a:p>
          <a:pPr rtl="0"/>
          <a:r>
            <a:rPr lang="en-US" sz="2800" dirty="0">
              <a:solidFill>
                <a:schemeClr val="bg2">
                  <a:lumMod val="25000"/>
                </a:schemeClr>
              </a:solidFill>
            </a:rPr>
            <a:t>Postpone </a:t>
          </a:r>
          <a:r>
            <a:rPr lang="en-US" sz="2800" dirty="0">
              <a:solidFill>
                <a:srgbClr val="CC0066"/>
              </a:solidFill>
            </a:rPr>
            <a:t>spirometry</a:t>
          </a:r>
          <a:r>
            <a:rPr lang="en-US" sz="2800" dirty="0">
              <a:solidFill>
                <a:schemeClr val="bg2">
                  <a:lumMod val="25000"/>
                </a:schemeClr>
              </a:solidFill>
            </a:rPr>
            <a:t> and </a:t>
          </a:r>
          <a:r>
            <a:rPr lang="en-US" sz="2800" dirty="0">
              <a:solidFill>
                <a:srgbClr val="CC0066"/>
              </a:solidFill>
            </a:rPr>
            <a:t>peak flow measurement</a:t>
          </a:r>
          <a:r>
            <a:rPr lang="en-US" sz="2800" dirty="0">
              <a:solidFill>
                <a:schemeClr val="bg2">
                  <a:lumMod val="25000"/>
                </a:schemeClr>
              </a:solidFill>
            </a:rPr>
            <a:t> within health care facilities unless there is an urgent need.</a:t>
          </a:r>
        </a:p>
      </dgm:t>
    </dgm:pt>
    <dgm:pt modelId="{F29B2BB3-C06E-4D10-8A03-82E9DB4982E8}" type="parTrans" cxnId="{68D699BB-EA7E-41B1-8F2B-C8DA3BC8E6F4}">
      <dgm:prSet/>
      <dgm:spPr/>
      <dgm:t>
        <a:bodyPr/>
        <a:lstStyle/>
        <a:p>
          <a:endParaRPr lang="en-US"/>
        </a:p>
      </dgm:t>
    </dgm:pt>
    <dgm:pt modelId="{2D12D69B-FA89-472C-B60A-733E6A3E6CED}" type="sibTrans" cxnId="{68D699BB-EA7E-41B1-8F2B-C8DA3BC8E6F4}">
      <dgm:prSet/>
      <dgm:spPr/>
      <dgm:t>
        <a:bodyPr/>
        <a:lstStyle/>
        <a:p>
          <a:endParaRPr lang="en-US"/>
        </a:p>
      </dgm:t>
    </dgm:pt>
    <dgm:pt modelId="{9A98FBF1-CFBE-4A6E-AA7E-F77306E74A66}">
      <dgm:prSet custT="1"/>
      <dgm:spPr>
        <a:solidFill>
          <a:schemeClr val="accent1">
            <a:lumMod val="20000"/>
            <a:lumOff val="80000"/>
          </a:schemeClr>
        </a:solidFill>
      </dgm:spPr>
      <dgm:t>
        <a:bodyPr/>
        <a:lstStyle/>
        <a:p>
          <a:pPr rtl="0"/>
          <a:r>
            <a:rPr lang="en-US" sz="2800" dirty="0">
              <a:solidFill>
                <a:schemeClr val="bg2">
                  <a:lumMod val="25000"/>
                </a:schemeClr>
              </a:solidFill>
            </a:rPr>
            <a:t>If spirometry is needed urgently for clinical management, follow infection control recommendations.</a:t>
          </a:r>
        </a:p>
      </dgm:t>
    </dgm:pt>
    <dgm:pt modelId="{76343372-CBEA-4396-8C30-532D1924E680}" type="parTrans" cxnId="{79CED481-F9FB-412E-82B8-993F61E873E4}">
      <dgm:prSet/>
      <dgm:spPr/>
      <dgm:t>
        <a:bodyPr/>
        <a:lstStyle/>
        <a:p>
          <a:endParaRPr lang="en-US"/>
        </a:p>
      </dgm:t>
    </dgm:pt>
    <dgm:pt modelId="{7EBBDD2D-2C01-44EF-9482-D3E56596B7DB}" type="sibTrans" cxnId="{79CED481-F9FB-412E-82B8-993F61E873E4}">
      <dgm:prSet/>
      <dgm:spPr/>
      <dgm:t>
        <a:bodyPr/>
        <a:lstStyle/>
        <a:p>
          <a:endParaRPr lang="en-US"/>
        </a:p>
      </dgm:t>
    </dgm:pt>
    <dgm:pt modelId="{FC42402A-FFDE-438B-8569-8847DDA7CF64}" type="pres">
      <dgm:prSet presAssocID="{EA3546C7-0C57-4E71-8977-5A44FA611EA9}" presName="linear" presStyleCnt="0">
        <dgm:presLayoutVars>
          <dgm:animLvl val="lvl"/>
          <dgm:resizeHandles val="exact"/>
        </dgm:presLayoutVars>
      </dgm:prSet>
      <dgm:spPr/>
    </dgm:pt>
    <dgm:pt modelId="{42919D93-583E-49DD-9155-C2C877B933FE}" type="pres">
      <dgm:prSet presAssocID="{60D2A30E-6AB2-4C11-9850-A2875B72A061}" presName="parentText" presStyleLbl="node1" presStyleIdx="0" presStyleCnt="2" custLinFactY="-5627" custLinFactNeighborX="-3077" custLinFactNeighborY="-100000">
        <dgm:presLayoutVars>
          <dgm:chMax val="0"/>
          <dgm:bulletEnabled val="1"/>
        </dgm:presLayoutVars>
      </dgm:prSet>
      <dgm:spPr/>
    </dgm:pt>
    <dgm:pt modelId="{10B1F80D-8985-48A5-8F04-7E23B95DE7C0}" type="pres">
      <dgm:prSet presAssocID="{2D12D69B-FA89-472C-B60A-733E6A3E6CED}" presName="spacer" presStyleCnt="0"/>
      <dgm:spPr/>
    </dgm:pt>
    <dgm:pt modelId="{01CC22B8-E8E2-43FE-BB51-C2A6747EBF16}" type="pres">
      <dgm:prSet presAssocID="{9A98FBF1-CFBE-4A6E-AA7E-F77306E74A66}" presName="parentText" presStyleLbl="node1" presStyleIdx="1" presStyleCnt="2" custLinFactY="-11154" custLinFactNeighborY="-100000">
        <dgm:presLayoutVars>
          <dgm:chMax val="0"/>
          <dgm:bulletEnabled val="1"/>
        </dgm:presLayoutVars>
      </dgm:prSet>
      <dgm:spPr/>
    </dgm:pt>
  </dgm:ptLst>
  <dgm:cxnLst>
    <dgm:cxn modelId="{61064113-7437-43D6-BAC3-4391B58D145B}" type="presOf" srcId="{9A98FBF1-CFBE-4A6E-AA7E-F77306E74A66}" destId="{01CC22B8-E8E2-43FE-BB51-C2A6747EBF16}" srcOrd="0" destOrd="0" presId="urn:microsoft.com/office/officeart/2005/8/layout/vList2"/>
    <dgm:cxn modelId="{0352DD57-D6D7-41CE-AE79-03E6C8D77078}" type="presOf" srcId="{60D2A30E-6AB2-4C11-9850-A2875B72A061}" destId="{42919D93-583E-49DD-9155-C2C877B933FE}" srcOrd="0" destOrd="0" presId="urn:microsoft.com/office/officeart/2005/8/layout/vList2"/>
    <dgm:cxn modelId="{79CED481-F9FB-412E-82B8-993F61E873E4}" srcId="{EA3546C7-0C57-4E71-8977-5A44FA611EA9}" destId="{9A98FBF1-CFBE-4A6E-AA7E-F77306E74A66}" srcOrd="1" destOrd="0" parTransId="{76343372-CBEA-4396-8C30-532D1924E680}" sibTransId="{7EBBDD2D-2C01-44EF-9482-D3E56596B7DB}"/>
    <dgm:cxn modelId="{3D8B939A-A507-4290-9C7D-A73E2B7E922B}" type="presOf" srcId="{EA3546C7-0C57-4E71-8977-5A44FA611EA9}" destId="{FC42402A-FFDE-438B-8569-8847DDA7CF64}" srcOrd="0" destOrd="0" presId="urn:microsoft.com/office/officeart/2005/8/layout/vList2"/>
    <dgm:cxn modelId="{68D699BB-EA7E-41B1-8F2B-C8DA3BC8E6F4}" srcId="{EA3546C7-0C57-4E71-8977-5A44FA611EA9}" destId="{60D2A30E-6AB2-4C11-9850-A2875B72A061}" srcOrd="0" destOrd="0" parTransId="{F29B2BB3-C06E-4D10-8A03-82E9DB4982E8}" sibTransId="{2D12D69B-FA89-472C-B60A-733E6A3E6CED}"/>
    <dgm:cxn modelId="{C84865BB-70CD-414A-A608-0B8BCD84F6A4}" type="presParOf" srcId="{FC42402A-FFDE-438B-8569-8847DDA7CF64}" destId="{42919D93-583E-49DD-9155-C2C877B933FE}" srcOrd="0" destOrd="0" presId="urn:microsoft.com/office/officeart/2005/8/layout/vList2"/>
    <dgm:cxn modelId="{B5E451CE-85E9-4F4E-98BF-759DB8BA3432}" type="presParOf" srcId="{FC42402A-FFDE-438B-8569-8847DDA7CF64}" destId="{10B1F80D-8985-48A5-8F04-7E23B95DE7C0}" srcOrd="1" destOrd="0" presId="urn:microsoft.com/office/officeart/2005/8/layout/vList2"/>
    <dgm:cxn modelId="{8E9AC4CF-749B-4B9A-B78F-F8F3D437C7AD}" type="presParOf" srcId="{FC42402A-FFDE-438B-8569-8847DDA7CF64}" destId="{01CC22B8-E8E2-43FE-BB51-C2A6747EBF16}"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A3546C7-0C57-4E71-8977-5A44FA611EA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60D2A30E-6AB2-4C11-9850-A2875B72A061}">
      <dgm:prSet custT="1"/>
      <dgm:spPr>
        <a:solidFill>
          <a:schemeClr val="accent1">
            <a:lumMod val="20000"/>
            <a:lumOff val="80000"/>
          </a:schemeClr>
        </a:solidFill>
      </dgm:spPr>
      <dgm:t>
        <a:bodyPr/>
        <a:lstStyle/>
        <a:p>
          <a:pPr rtl="0"/>
          <a:r>
            <a:rPr lang="en-US" sz="2800" dirty="0">
              <a:solidFill>
                <a:schemeClr val="bg2">
                  <a:lumMod val="25000"/>
                </a:schemeClr>
              </a:solidFill>
            </a:rPr>
            <a:t>At present, based on the risks &amp; benefits ,and with the above caution, GINA recommends COVID-19 vaccination for people with asthma</a:t>
          </a:r>
        </a:p>
      </dgm:t>
    </dgm:pt>
    <dgm:pt modelId="{F29B2BB3-C06E-4D10-8A03-82E9DB4982E8}" type="parTrans" cxnId="{68D699BB-EA7E-41B1-8F2B-C8DA3BC8E6F4}">
      <dgm:prSet/>
      <dgm:spPr/>
      <dgm:t>
        <a:bodyPr/>
        <a:lstStyle/>
        <a:p>
          <a:endParaRPr lang="en-US"/>
        </a:p>
      </dgm:t>
    </dgm:pt>
    <dgm:pt modelId="{2D12D69B-FA89-472C-B60A-733E6A3E6CED}" type="sibTrans" cxnId="{68D699BB-EA7E-41B1-8F2B-C8DA3BC8E6F4}">
      <dgm:prSet/>
      <dgm:spPr/>
      <dgm:t>
        <a:bodyPr/>
        <a:lstStyle/>
        <a:p>
          <a:endParaRPr lang="en-US"/>
        </a:p>
      </dgm:t>
    </dgm:pt>
    <dgm:pt modelId="{9A98FBF1-CFBE-4A6E-AA7E-F77306E74A66}">
      <dgm:prSet custT="1"/>
      <dgm:spPr>
        <a:solidFill>
          <a:schemeClr val="accent1">
            <a:lumMod val="20000"/>
            <a:lumOff val="80000"/>
          </a:schemeClr>
        </a:solidFill>
      </dgm:spPr>
      <dgm:t>
        <a:bodyPr/>
        <a:lstStyle/>
        <a:p>
          <a:pPr rtl="0"/>
          <a:r>
            <a:rPr lang="en-US" sz="2800" dirty="0">
              <a:solidFill>
                <a:schemeClr val="bg2">
                  <a:lumMod val="25000"/>
                </a:schemeClr>
              </a:solidFill>
            </a:rPr>
            <a:t>Ask</a:t>
          </a:r>
          <a:r>
            <a:rPr lang="en-US" sz="2800" baseline="0" dirty="0">
              <a:solidFill>
                <a:schemeClr val="bg2">
                  <a:lumMod val="25000"/>
                </a:schemeClr>
              </a:solidFill>
            </a:rPr>
            <a:t> if patient has a history of allergy to any components of the vaccine </a:t>
          </a:r>
          <a:endParaRPr lang="en-US" sz="2800" dirty="0">
            <a:solidFill>
              <a:schemeClr val="bg2">
                <a:lumMod val="25000"/>
              </a:schemeClr>
            </a:solidFill>
          </a:endParaRPr>
        </a:p>
      </dgm:t>
    </dgm:pt>
    <dgm:pt modelId="{76343372-CBEA-4396-8C30-532D1924E680}" type="parTrans" cxnId="{79CED481-F9FB-412E-82B8-993F61E873E4}">
      <dgm:prSet/>
      <dgm:spPr/>
      <dgm:t>
        <a:bodyPr/>
        <a:lstStyle/>
        <a:p>
          <a:endParaRPr lang="en-US"/>
        </a:p>
      </dgm:t>
    </dgm:pt>
    <dgm:pt modelId="{7EBBDD2D-2C01-44EF-9482-D3E56596B7DB}" type="sibTrans" cxnId="{79CED481-F9FB-412E-82B8-993F61E873E4}">
      <dgm:prSet/>
      <dgm:spPr/>
      <dgm:t>
        <a:bodyPr/>
        <a:lstStyle/>
        <a:p>
          <a:endParaRPr lang="en-US"/>
        </a:p>
      </dgm:t>
    </dgm:pt>
    <dgm:pt modelId="{66B707AC-63BF-40CC-B62E-FCCB9FDDA47B}">
      <dgm:prSet custT="1"/>
      <dgm:spPr>
        <a:solidFill>
          <a:schemeClr val="accent1">
            <a:lumMod val="20000"/>
            <a:lumOff val="80000"/>
          </a:schemeClr>
        </a:solidFill>
      </dgm:spPr>
      <dgm:t>
        <a:bodyPr/>
        <a:lstStyle/>
        <a:p>
          <a:pPr rtl="0"/>
          <a:r>
            <a:rPr lang="en-US" sz="2800" dirty="0">
              <a:solidFill>
                <a:schemeClr val="bg2">
                  <a:lumMod val="25000"/>
                </a:schemeClr>
              </a:solidFill>
            </a:rPr>
            <a:t>If the patient has a fever or another infection ,delay vaccination until they are well</a:t>
          </a:r>
        </a:p>
      </dgm:t>
    </dgm:pt>
    <dgm:pt modelId="{D0C3DD57-9373-4063-B80F-2541DE268705}" type="sibTrans" cxnId="{02050723-C005-406C-BF07-13CB8FCC4B09}">
      <dgm:prSet/>
      <dgm:spPr/>
      <dgm:t>
        <a:bodyPr/>
        <a:lstStyle/>
        <a:p>
          <a:endParaRPr lang="en-US"/>
        </a:p>
      </dgm:t>
    </dgm:pt>
    <dgm:pt modelId="{FB3AE496-6325-436C-BEB5-4024640F9274}" type="parTrans" cxnId="{02050723-C005-406C-BF07-13CB8FCC4B09}">
      <dgm:prSet/>
      <dgm:spPr/>
      <dgm:t>
        <a:bodyPr/>
        <a:lstStyle/>
        <a:p>
          <a:endParaRPr lang="en-US"/>
        </a:p>
      </dgm:t>
    </dgm:pt>
    <dgm:pt modelId="{FC42402A-FFDE-438B-8569-8847DDA7CF64}" type="pres">
      <dgm:prSet presAssocID="{EA3546C7-0C57-4E71-8977-5A44FA611EA9}" presName="linear" presStyleCnt="0">
        <dgm:presLayoutVars>
          <dgm:animLvl val="lvl"/>
          <dgm:resizeHandles val="exact"/>
        </dgm:presLayoutVars>
      </dgm:prSet>
      <dgm:spPr/>
    </dgm:pt>
    <dgm:pt modelId="{42919D93-583E-49DD-9155-C2C877B933FE}" type="pres">
      <dgm:prSet presAssocID="{60D2A30E-6AB2-4C11-9850-A2875B72A061}" presName="parentText" presStyleLbl="node1" presStyleIdx="0" presStyleCnt="3" custLinFactY="1230" custLinFactNeighborX="209" custLinFactNeighborY="100000">
        <dgm:presLayoutVars>
          <dgm:chMax val="0"/>
          <dgm:bulletEnabled val="1"/>
        </dgm:presLayoutVars>
      </dgm:prSet>
      <dgm:spPr/>
    </dgm:pt>
    <dgm:pt modelId="{10B1F80D-8985-48A5-8F04-7E23B95DE7C0}" type="pres">
      <dgm:prSet presAssocID="{2D12D69B-FA89-472C-B60A-733E6A3E6CED}" presName="spacer" presStyleCnt="0"/>
      <dgm:spPr/>
    </dgm:pt>
    <dgm:pt modelId="{01CC22B8-E8E2-43FE-BB51-C2A6747EBF16}" type="pres">
      <dgm:prSet presAssocID="{9A98FBF1-CFBE-4A6E-AA7E-F77306E74A66}" presName="parentText" presStyleLbl="node1" presStyleIdx="1" presStyleCnt="3" custLinFactY="175228" custLinFactNeighborX="-3838" custLinFactNeighborY="200000">
        <dgm:presLayoutVars>
          <dgm:chMax val="0"/>
          <dgm:bulletEnabled val="1"/>
        </dgm:presLayoutVars>
      </dgm:prSet>
      <dgm:spPr/>
    </dgm:pt>
    <dgm:pt modelId="{955970FD-99BB-42E8-BA79-F76540CD05CA}" type="pres">
      <dgm:prSet presAssocID="{7EBBDD2D-2C01-44EF-9482-D3E56596B7DB}" presName="spacer" presStyleCnt="0"/>
      <dgm:spPr/>
    </dgm:pt>
    <dgm:pt modelId="{4DD8A4B9-5C00-46B0-A39D-B2B73BFB6EDE}" type="pres">
      <dgm:prSet presAssocID="{66B707AC-63BF-40CC-B62E-FCCB9FDDA47B}" presName="parentText" presStyleLbl="node1" presStyleIdx="2" presStyleCnt="3" custLinFactY="-98348" custLinFactNeighborY="-100000">
        <dgm:presLayoutVars>
          <dgm:chMax val="0"/>
          <dgm:bulletEnabled val="1"/>
        </dgm:presLayoutVars>
      </dgm:prSet>
      <dgm:spPr/>
    </dgm:pt>
  </dgm:ptLst>
  <dgm:cxnLst>
    <dgm:cxn modelId="{61064113-7437-43D6-BAC3-4391B58D145B}" type="presOf" srcId="{9A98FBF1-CFBE-4A6E-AA7E-F77306E74A66}" destId="{01CC22B8-E8E2-43FE-BB51-C2A6747EBF16}" srcOrd="0" destOrd="0" presId="urn:microsoft.com/office/officeart/2005/8/layout/vList2"/>
    <dgm:cxn modelId="{02050723-C005-406C-BF07-13CB8FCC4B09}" srcId="{EA3546C7-0C57-4E71-8977-5A44FA611EA9}" destId="{66B707AC-63BF-40CC-B62E-FCCB9FDDA47B}" srcOrd="2" destOrd="0" parTransId="{FB3AE496-6325-436C-BEB5-4024640F9274}" sibTransId="{D0C3DD57-9373-4063-B80F-2541DE268705}"/>
    <dgm:cxn modelId="{0352DD57-D6D7-41CE-AE79-03E6C8D77078}" type="presOf" srcId="{60D2A30E-6AB2-4C11-9850-A2875B72A061}" destId="{42919D93-583E-49DD-9155-C2C877B933FE}" srcOrd="0" destOrd="0" presId="urn:microsoft.com/office/officeart/2005/8/layout/vList2"/>
    <dgm:cxn modelId="{79CED481-F9FB-412E-82B8-993F61E873E4}" srcId="{EA3546C7-0C57-4E71-8977-5A44FA611EA9}" destId="{9A98FBF1-CFBE-4A6E-AA7E-F77306E74A66}" srcOrd="1" destOrd="0" parTransId="{76343372-CBEA-4396-8C30-532D1924E680}" sibTransId="{7EBBDD2D-2C01-44EF-9482-D3E56596B7DB}"/>
    <dgm:cxn modelId="{3D8B939A-A507-4290-9C7D-A73E2B7E922B}" type="presOf" srcId="{EA3546C7-0C57-4E71-8977-5A44FA611EA9}" destId="{FC42402A-FFDE-438B-8569-8847DDA7CF64}" srcOrd="0" destOrd="0" presId="urn:microsoft.com/office/officeart/2005/8/layout/vList2"/>
    <dgm:cxn modelId="{68D699BB-EA7E-41B1-8F2B-C8DA3BC8E6F4}" srcId="{EA3546C7-0C57-4E71-8977-5A44FA611EA9}" destId="{60D2A30E-6AB2-4C11-9850-A2875B72A061}" srcOrd="0" destOrd="0" parTransId="{F29B2BB3-C06E-4D10-8A03-82E9DB4982E8}" sibTransId="{2D12D69B-FA89-472C-B60A-733E6A3E6CED}"/>
    <dgm:cxn modelId="{92723AE9-6537-4787-AE5D-D718E5493952}" type="presOf" srcId="{66B707AC-63BF-40CC-B62E-FCCB9FDDA47B}" destId="{4DD8A4B9-5C00-46B0-A39D-B2B73BFB6EDE}" srcOrd="0" destOrd="0" presId="urn:microsoft.com/office/officeart/2005/8/layout/vList2"/>
    <dgm:cxn modelId="{C84865BB-70CD-414A-A608-0B8BCD84F6A4}" type="presParOf" srcId="{FC42402A-FFDE-438B-8569-8847DDA7CF64}" destId="{42919D93-583E-49DD-9155-C2C877B933FE}" srcOrd="0" destOrd="0" presId="urn:microsoft.com/office/officeart/2005/8/layout/vList2"/>
    <dgm:cxn modelId="{B5E451CE-85E9-4F4E-98BF-759DB8BA3432}" type="presParOf" srcId="{FC42402A-FFDE-438B-8569-8847DDA7CF64}" destId="{10B1F80D-8985-48A5-8F04-7E23B95DE7C0}" srcOrd="1" destOrd="0" presId="urn:microsoft.com/office/officeart/2005/8/layout/vList2"/>
    <dgm:cxn modelId="{8E9AC4CF-749B-4B9A-B78F-F8F3D437C7AD}" type="presParOf" srcId="{FC42402A-FFDE-438B-8569-8847DDA7CF64}" destId="{01CC22B8-E8E2-43FE-BB51-C2A6747EBF16}" srcOrd="2" destOrd="0" presId="urn:microsoft.com/office/officeart/2005/8/layout/vList2"/>
    <dgm:cxn modelId="{D8BE7844-43DC-4110-AE23-A40FA4A37C5F}" type="presParOf" srcId="{FC42402A-FFDE-438B-8569-8847DDA7CF64}" destId="{955970FD-99BB-42E8-BA79-F76540CD05CA}" srcOrd="3" destOrd="0" presId="urn:microsoft.com/office/officeart/2005/8/layout/vList2"/>
    <dgm:cxn modelId="{E1260734-9F34-44C8-91CE-777B0CE37556}" type="presParOf" srcId="{FC42402A-FFDE-438B-8569-8847DDA7CF64}" destId="{4DD8A4B9-5C00-46B0-A39D-B2B73BFB6EDE}"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F332197-C500-4668-8284-641594774BA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8EF48A4B-7396-4D27-A86E-DC083E07DE1B}">
      <dgm:prSet custT="1"/>
      <dgm:spPr>
        <a:solidFill>
          <a:schemeClr val="accent1">
            <a:lumMod val="20000"/>
            <a:lumOff val="80000"/>
          </a:schemeClr>
        </a:solidFill>
      </dgm:spPr>
      <dgm:t>
        <a:bodyPr/>
        <a:lstStyle/>
        <a:p>
          <a:pPr rtl="0"/>
          <a:r>
            <a:rPr lang="en-US" sz="2400" dirty="0">
              <a:solidFill>
                <a:schemeClr val="bg2">
                  <a:lumMod val="25000"/>
                </a:schemeClr>
              </a:solidFill>
            </a:rPr>
            <a:t>Beta agonists were developed through modifications of the epinephrine </a:t>
          </a:r>
        </a:p>
      </dgm:t>
    </dgm:pt>
    <dgm:pt modelId="{5F0B5E72-AFCA-43C0-8C2A-2FD6BD7D3CC2}" type="parTrans" cxnId="{16461DC4-7CE5-4BD4-8975-C5E2E3CD491F}">
      <dgm:prSet/>
      <dgm:spPr/>
      <dgm:t>
        <a:bodyPr/>
        <a:lstStyle/>
        <a:p>
          <a:endParaRPr lang="en-US" sz="2400"/>
        </a:p>
      </dgm:t>
    </dgm:pt>
    <dgm:pt modelId="{EAC3818D-7D6A-4C6F-B27C-9194C35EFB28}" type="sibTrans" cxnId="{16461DC4-7CE5-4BD4-8975-C5E2E3CD491F}">
      <dgm:prSet/>
      <dgm:spPr/>
      <dgm:t>
        <a:bodyPr/>
        <a:lstStyle/>
        <a:p>
          <a:endParaRPr lang="en-US" sz="2400"/>
        </a:p>
      </dgm:t>
    </dgm:pt>
    <dgm:pt modelId="{DB656F29-0947-404D-BC63-38FE9EA9DCC3}">
      <dgm:prSet custT="1"/>
      <dgm:spPr>
        <a:solidFill>
          <a:schemeClr val="accent1">
            <a:lumMod val="20000"/>
            <a:lumOff val="80000"/>
          </a:schemeClr>
        </a:solidFill>
      </dgm:spPr>
      <dgm:t>
        <a:bodyPr/>
        <a:lstStyle/>
        <a:p>
          <a:pPr rtl="0"/>
          <a:r>
            <a:rPr lang="en-US" sz="2400" dirty="0">
              <a:solidFill>
                <a:schemeClr val="bg2">
                  <a:lumMod val="25000"/>
                </a:schemeClr>
              </a:solidFill>
            </a:rPr>
            <a:t>Beta-2 agonists also interact with beta adrenergic receptors on the surface of a variety of other cells that play a role in asthma pathogenesis. </a:t>
          </a:r>
        </a:p>
      </dgm:t>
    </dgm:pt>
    <dgm:pt modelId="{44622D45-7860-4530-8929-25350028F604}" type="parTrans" cxnId="{D29AFB32-67B1-41CB-A84B-387A78A5886F}">
      <dgm:prSet/>
      <dgm:spPr/>
      <dgm:t>
        <a:bodyPr/>
        <a:lstStyle/>
        <a:p>
          <a:endParaRPr lang="en-US" sz="2400"/>
        </a:p>
      </dgm:t>
    </dgm:pt>
    <dgm:pt modelId="{47DA148E-FB7D-4EB8-B24B-86B06E3A5075}" type="sibTrans" cxnId="{D29AFB32-67B1-41CB-A84B-387A78A5886F}">
      <dgm:prSet/>
      <dgm:spPr/>
      <dgm:t>
        <a:bodyPr/>
        <a:lstStyle/>
        <a:p>
          <a:endParaRPr lang="en-US" sz="2400"/>
        </a:p>
      </dgm:t>
    </dgm:pt>
    <dgm:pt modelId="{D902C851-F92A-4AEA-ABDA-12AEDCB896B7}">
      <dgm:prSet custT="1"/>
      <dgm:spPr>
        <a:solidFill>
          <a:schemeClr val="accent1">
            <a:lumMod val="20000"/>
            <a:lumOff val="80000"/>
          </a:schemeClr>
        </a:solidFill>
      </dgm:spPr>
      <dgm:t>
        <a:bodyPr/>
        <a:lstStyle/>
        <a:p>
          <a:pPr rtl="0"/>
          <a:r>
            <a:rPr lang="en-US" sz="2400" dirty="0">
              <a:solidFill>
                <a:schemeClr val="bg2">
                  <a:lumMod val="25000"/>
                </a:schemeClr>
              </a:solidFill>
            </a:rPr>
            <a:t>Decrease mast cell mediator release</a:t>
          </a:r>
        </a:p>
      </dgm:t>
    </dgm:pt>
    <dgm:pt modelId="{9F57911D-D282-4DF1-8054-3A51ADC52EBD}" type="parTrans" cxnId="{F2AC6579-8FA0-4025-8B56-4FE0AEAEBAAD}">
      <dgm:prSet/>
      <dgm:spPr/>
      <dgm:t>
        <a:bodyPr/>
        <a:lstStyle/>
        <a:p>
          <a:endParaRPr lang="en-US" sz="2400"/>
        </a:p>
      </dgm:t>
    </dgm:pt>
    <dgm:pt modelId="{6E583821-38DD-41D3-9337-B1E695C9B9A2}" type="sibTrans" cxnId="{F2AC6579-8FA0-4025-8B56-4FE0AEAEBAAD}">
      <dgm:prSet/>
      <dgm:spPr/>
      <dgm:t>
        <a:bodyPr/>
        <a:lstStyle/>
        <a:p>
          <a:endParaRPr lang="en-US" sz="2400"/>
        </a:p>
      </dgm:t>
    </dgm:pt>
    <dgm:pt modelId="{B9637BDE-4A14-490D-9D87-F6CB40FFE3F5}">
      <dgm:prSet custT="1"/>
      <dgm:spPr>
        <a:solidFill>
          <a:schemeClr val="accent1">
            <a:lumMod val="20000"/>
            <a:lumOff val="80000"/>
          </a:schemeClr>
        </a:solidFill>
      </dgm:spPr>
      <dgm:t>
        <a:bodyPr/>
        <a:lstStyle/>
        <a:p>
          <a:pPr rtl="0"/>
          <a:r>
            <a:rPr lang="en-US" sz="2400" dirty="0">
              <a:solidFill>
                <a:schemeClr val="bg2">
                  <a:lumMod val="25000"/>
                </a:schemeClr>
              </a:solidFill>
            </a:rPr>
            <a:t>Inhibit neutrophil, eosinophil, and lymphocyte functional responses</a:t>
          </a:r>
        </a:p>
      </dgm:t>
    </dgm:pt>
    <dgm:pt modelId="{5380C0A0-EA59-49A7-BCE9-F3506C0765C1}" type="parTrans" cxnId="{EF59B773-6BD7-4733-B6C0-FD50645DBB45}">
      <dgm:prSet/>
      <dgm:spPr/>
      <dgm:t>
        <a:bodyPr/>
        <a:lstStyle/>
        <a:p>
          <a:endParaRPr lang="en-US" sz="2400"/>
        </a:p>
      </dgm:t>
    </dgm:pt>
    <dgm:pt modelId="{095FFC13-16D3-4CB6-8880-360CA933AB9A}" type="sibTrans" cxnId="{EF59B773-6BD7-4733-B6C0-FD50645DBB45}">
      <dgm:prSet/>
      <dgm:spPr/>
      <dgm:t>
        <a:bodyPr/>
        <a:lstStyle/>
        <a:p>
          <a:endParaRPr lang="en-US" sz="2400"/>
        </a:p>
      </dgm:t>
    </dgm:pt>
    <dgm:pt modelId="{0B17AD11-9448-4783-838D-D738F30B3B7E}">
      <dgm:prSet custT="1"/>
      <dgm:spPr>
        <a:solidFill>
          <a:schemeClr val="accent1">
            <a:lumMod val="20000"/>
            <a:lumOff val="80000"/>
          </a:schemeClr>
        </a:solidFill>
      </dgm:spPr>
      <dgm:t>
        <a:bodyPr/>
        <a:lstStyle/>
        <a:p>
          <a:pPr rtl="0"/>
          <a:r>
            <a:rPr lang="en-US" sz="2400" dirty="0">
              <a:solidFill>
                <a:schemeClr val="bg2">
                  <a:lumMod val="25000"/>
                </a:schemeClr>
              </a:solidFill>
            </a:rPr>
            <a:t>Increase </a:t>
          </a:r>
          <a:r>
            <a:rPr lang="en-US" sz="2400" dirty="0" err="1">
              <a:solidFill>
                <a:schemeClr val="bg2">
                  <a:lumMod val="25000"/>
                </a:schemeClr>
              </a:solidFill>
            </a:rPr>
            <a:t>mucociliary</a:t>
          </a:r>
          <a:r>
            <a:rPr lang="en-US" sz="2400" dirty="0">
              <a:solidFill>
                <a:schemeClr val="bg2">
                  <a:lumMod val="25000"/>
                </a:schemeClr>
              </a:solidFill>
            </a:rPr>
            <a:t> transport, and affect vascular tone and edema formation</a:t>
          </a:r>
        </a:p>
      </dgm:t>
    </dgm:pt>
    <dgm:pt modelId="{8F30EF32-4021-4CC5-BC91-5A4C04F264BF}" type="parTrans" cxnId="{527EB76C-3874-41C8-A366-C66B176B54A0}">
      <dgm:prSet/>
      <dgm:spPr/>
      <dgm:t>
        <a:bodyPr/>
        <a:lstStyle/>
        <a:p>
          <a:endParaRPr lang="en-US" sz="2400"/>
        </a:p>
      </dgm:t>
    </dgm:pt>
    <dgm:pt modelId="{81084250-E991-4A51-84FC-BFA5A125F6D7}" type="sibTrans" cxnId="{527EB76C-3874-41C8-A366-C66B176B54A0}">
      <dgm:prSet/>
      <dgm:spPr/>
      <dgm:t>
        <a:bodyPr/>
        <a:lstStyle/>
        <a:p>
          <a:endParaRPr lang="en-US" sz="2400"/>
        </a:p>
      </dgm:t>
    </dgm:pt>
    <dgm:pt modelId="{AEC1584E-906B-450E-B9EE-3479D018BBF7}" type="pres">
      <dgm:prSet presAssocID="{AF332197-C500-4668-8284-641594774BAA}" presName="linear" presStyleCnt="0">
        <dgm:presLayoutVars>
          <dgm:animLvl val="lvl"/>
          <dgm:resizeHandles val="exact"/>
        </dgm:presLayoutVars>
      </dgm:prSet>
      <dgm:spPr/>
    </dgm:pt>
    <dgm:pt modelId="{DEF89B82-0EF9-4776-B689-D539F902624A}" type="pres">
      <dgm:prSet presAssocID="{8EF48A4B-7396-4D27-A86E-DC083E07DE1B}" presName="parentText" presStyleLbl="node1" presStyleIdx="0" presStyleCnt="5">
        <dgm:presLayoutVars>
          <dgm:chMax val="0"/>
          <dgm:bulletEnabled val="1"/>
        </dgm:presLayoutVars>
      </dgm:prSet>
      <dgm:spPr/>
    </dgm:pt>
    <dgm:pt modelId="{C19B8335-321C-42C3-B2CB-364A3A2951A6}" type="pres">
      <dgm:prSet presAssocID="{EAC3818D-7D6A-4C6F-B27C-9194C35EFB28}" presName="spacer" presStyleCnt="0"/>
      <dgm:spPr/>
    </dgm:pt>
    <dgm:pt modelId="{99FE60AD-ACC5-4BAB-8E70-4B4458731739}" type="pres">
      <dgm:prSet presAssocID="{DB656F29-0947-404D-BC63-38FE9EA9DCC3}" presName="parentText" presStyleLbl="node1" presStyleIdx="1" presStyleCnt="5">
        <dgm:presLayoutVars>
          <dgm:chMax val="0"/>
          <dgm:bulletEnabled val="1"/>
        </dgm:presLayoutVars>
      </dgm:prSet>
      <dgm:spPr/>
    </dgm:pt>
    <dgm:pt modelId="{24CE9299-58FE-4666-9BFC-E2DAB0D42C7A}" type="pres">
      <dgm:prSet presAssocID="{47DA148E-FB7D-4EB8-B24B-86B06E3A5075}" presName="spacer" presStyleCnt="0"/>
      <dgm:spPr/>
    </dgm:pt>
    <dgm:pt modelId="{F532D8CB-9B39-4258-97E3-982AE0B70A6C}" type="pres">
      <dgm:prSet presAssocID="{D902C851-F92A-4AEA-ABDA-12AEDCB896B7}" presName="parentText" presStyleLbl="node1" presStyleIdx="2" presStyleCnt="5">
        <dgm:presLayoutVars>
          <dgm:chMax val="0"/>
          <dgm:bulletEnabled val="1"/>
        </dgm:presLayoutVars>
      </dgm:prSet>
      <dgm:spPr/>
    </dgm:pt>
    <dgm:pt modelId="{11E98E3E-85C9-4934-A4B9-60722ACA0C22}" type="pres">
      <dgm:prSet presAssocID="{6E583821-38DD-41D3-9337-B1E695C9B9A2}" presName="spacer" presStyleCnt="0"/>
      <dgm:spPr/>
    </dgm:pt>
    <dgm:pt modelId="{5C35E59A-89AF-4A91-9978-CE4E66BF76CE}" type="pres">
      <dgm:prSet presAssocID="{B9637BDE-4A14-490D-9D87-F6CB40FFE3F5}" presName="parentText" presStyleLbl="node1" presStyleIdx="3" presStyleCnt="5">
        <dgm:presLayoutVars>
          <dgm:chMax val="0"/>
          <dgm:bulletEnabled val="1"/>
        </dgm:presLayoutVars>
      </dgm:prSet>
      <dgm:spPr/>
    </dgm:pt>
    <dgm:pt modelId="{316BCABA-3526-4575-AABD-6F418A5B56D8}" type="pres">
      <dgm:prSet presAssocID="{095FFC13-16D3-4CB6-8880-360CA933AB9A}" presName="spacer" presStyleCnt="0"/>
      <dgm:spPr/>
    </dgm:pt>
    <dgm:pt modelId="{0E4CC230-00FD-4F74-9562-E2FCA4CEE705}" type="pres">
      <dgm:prSet presAssocID="{0B17AD11-9448-4783-838D-D738F30B3B7E}" presName="parentText" presStyleLbl="node1" presStyleIdx="4" presStyleCnt="5" custLinFactY="14261" custLinFactNeighborY="100000">
        <dgm:presLayoutVars>
          <dgm:chMax val="0"/>
          <dgm:bulletEnabled val="1"/>
        </dgm:presLayoutVars>
      </dgm:prSet>
      <dgm:spPr/>
    </dgm:pt>
  </dgm:ptLst>
  <dgm:cxnLst>
    <dgm:cxn modelId="{01B44D1E-C6B3-4085-8FCB-F25DB41A10C2}" type="presOf" srcId="{8EF48A4B-7396-4D27-A86E-DC083E07DE1B}" destId="{DEF89B82-0EF9-4776-B689-D539F902624A}" srcOrd="0" destOrd="0" presId="urn:microsoft.com/office/officeart/2005/8/layout/vList2"/>
    <dgm:cxn modelId="{C139D929-29E2-4BC0-9AE9-1AF93B52A396}" type="presOf" srcId="{DB656F29-0947-404D-BC63-38FE9EA9DCC3}" destId="{99FE60AD-ACC5-4BAB-8E70-4B4458731739}" srcOrd="0" destOrd="0" presId="urn:microsoft.com/office/officeart/2005/8/layout/vList2"/>
    <dgm:cxn modelId="{D29AFB32-67B1-41CB-A84B-387A78A5886F}" srcId="{AF332197-C500-4668-8284-641594774BAA}" destId="{DB656F29-0947-404D-BC63-38FE9EA9DCC3}" srcOrd="1" destOrd="0" parTransId="{44622D45-7860-4530-8929-25350028F604}" sibTransId="{47DA148E-FB7D-4EB8-B24B-86B06E3A5075}"/>
    <dgm:cxn modelId="{236F9E47-FACC-4CE3-AADA-57C13A6DF83C}" type="presOf" srcId="{AF332197-C500-4668-8284-641594774BAA}" destId="{AEC1584E-906B-450E-B9EE-3479D018BBF7}" srcOrd="0" destOrd="0" presId="urn:microsoft.com/office/officeart/2005/8/layout/vList2"/>
    <dgm:cxn modelId="{527EB76C-3874-41C8-A366-C66B176B54A0}" srcId="{AF332197-C500-4668-8284-641594774BAA}" destId="{0B17AD11-9448-4783-838D-D738F30B3B7E}" srcOrd="4" destOrd="0" parTransId="{8F30EF32-4021-4CC5-BC91-5A4C04F264BF}" sibTransId="{81084250-E991-4A51-84FC-BFA5A125F6D7}"/>
    <dgm:cxn modelId="{EF59B773-6BD7-4733-B6C0-FD50645DBB45}" srcId="{AF332197-C500-4668-8284-641594774BAA}" destId="{B9637BDE-4A14-490D-9D87-F6CB40FFE3F5}" srcOrd="3" destOrd="0" parTransId="{5380C0A0-EA59-49A7-BCE9-F3506C0765C1}" sibTransId="{095FFC13-16D3-4CB6-8880-360CA933AB9A}"/>
    <dgm:cxn modelId="{F2AC6579-8FA0-4025-8B56-4FE0AEAEBAAD}" srcId="{AF332197-C500-4668-8284-641594774BAA}" destId="{D902C851-F92A-4AEA-ABDA-12AEDCB896B7}" srcOrd="2" destOrd="0" parTransId="{9F57911D-D282-4DF1-8054-3A51ADC52EBD}" sibTransId="{6E583821-38DD-41D3-9337-B1E695C9B9A2}"/>
    <dgm:cxn modelId="{AD351F98-0D79-47F0-9628-675F7650ADA6}" type="presOf" srcId="{B9637BDE-4A14-490D-9D87-F6CB40FFE3F5}" destId="{5C35E59A-89AF-4A91-9978-CE4E66BF76CE}" srcOrd="0" destOrd="0" presId="urn:microsoft.com/office/officeart/2005/8/layout/vList2"/>
    <dgm:cxn modelId="{E44AFDBF-3C88-4F3D-8681-D89395B51986}" type="presOf" srcId="{0B17AD11-9448-4783-838D-D738F30B3B7E}" destId="{0E4CC230-00FD-4F74-9562-E2FCA4CEE705}" srcOrd="0" destOrd="0" presId="urn:microsoft.com/office/officeart/2005/8/layout/vList2"/>
    <dgm:cxn modelId="{16461DC4-7CE5-4BD4-8975-C5E2E3CD491F}" srcId="{AF332197-C500-4668-8284-641594774BAA}" destId="{8EF48A4B-7396-4D27-A86E-DC083E07DE1B}" srcOrd="0" destOrd="0" parTransId="{5F0B5E72-AFCA-43C0-8C2A-2FD6BD7D3CC2}" sibTransId="{EAC3818D-7D6A-4C6F-B27C-9194C35EFB28}"/>
    <dgm:cxn modelId="{DEE8A7C8-5EB3-4D42-9046-5A0547BB22CC}" type="presOf" srcId="{D902C851-F92A-4AEA-ABDA-12AEDCB896B7}" destId="{F532D8CB-9B39-4258-97E3-982AE0B70A6C}" srcOrd="0" destOrd="0" presId="urn:microsoft.com/office/officeart/2005/8/layout/vList2"/>
    <dgm:cxn modelId="{CB1AB50D-BB86-496C-8867-DC52F829FF92}" type="presParOf" srcId="{AEC1584E-906B-450E-B9EE-3479D018BBF7}" destId="{DEF89B82-0EF9-4776-B689-D539F902624A}" srcOrd="0" destOrd="0" presId="urn:microsoft.com/office/officeart/2005/8/layout/vList2"/>
    <dgm:cxn modelId="{C982FEE0-1890-47FB-A368-81F1613C05E9}" type="presParOf" srcId="{AEC1584E-906B-450E-B9EE-3479D018BBF7}" destId="{C19B8335-321C-42C3-B2CB-364A3A2951A6}" srcOrd="1" destOrd="0" presId="urn:microsoft.com/office/officeart/2005/8/layout/vList2"/>
    <dgm:cxn modelId="{B58E83BA-FC16-43D3-99FA-9E4920627725}" type="presParOf" srcId="{AEC1584E-906B-450E-B9EE-3479D018BBF7}" destId="{99FE60AD-ACC5-4BAB-8E70-4B4458731739}" srcOrd="2" destOrd="0" presId="urn:microsoft.com/office/officeart/2005/8/layout/vList2"/>
    <dgm:cxn modelId="{076753EA-8EB4-4279-86C4-426AAF60C41F}" type="presParOf" srcId="{AEC1584E-906B-450E-B9EE-3479D018BBF7}" destId="{24CE9299-58FE-4666-9BFC-E2DAB0D42C7A}" srcOrd="3" destOrd="0" presId="urn:microsoft.com/office/officeart/2005/8/layout/vList2"/>
    <dgm:cxn modelId="{5043C74B-2500-4212-9423-E764D6065652}" type="presParOf" srcId="{AEC1584E-906B-450E-B9EE-3479D018BBF7}" destId="{F532D8CB-9B39-4258-97E3-982AE0B70A6C}" srcOrd="4" destOrd="0" presId="urn:microsoft.com/office/officeart/2005/8/layout/vList2"/>
    <dgm:cxn modelId="{4027DF7D-4D35-4113-95A3-2CD4ADE150B8}" type="presParOf" srcId="{AEC1584E-906B-450E-B9EE-3479D018BBF7}" destId="{11E98E3E-85C9-4934-A4B9-60722ACA0C22}" srcOrd="5" destOrd="0" presId="urn:microsoft.com/office/officeart/2005/8/layout/vList2"/>
    <dgm:cxn modelId="{4E416C0D-C9D2-4984-97CD-7E607E6C0877}" type="presParOf" srcId="{AEC1584E-906B-450E-B9EE-3479D018BBF7}" destId="{5C35E59A-89AF-4A91-9978-CE4E66BF76CE}" srcOrd="6" destOrd="0" presId="urn:microsoft.com/office/officeart/2005/8/layout/vList2"/>
    <dgm:cxn modelId="{BB04A3B5-5D97-432F-B574-E92FD2F98EB5}" type="presParOf" srcId="{AEC1584E-906B-450E-B9EE-3479D018BBF7}" destId="{316BCABA-3526-4575-AABD-6F418A5B56D8}" srcOrd="7" destOrd="0" presId="urn:microsoft.com/office/officeart/2005/8/layout/vList2"/>
    <dgm:cxn modelId="{7B2B46CD-8897-4B74-8D63-4FD18D038D73}" type="presParOf" srcId="{AEC1584E-906B-450E-B9EE-3479D018BBF7}" destId="{0E4CC230-00FD-4F74-9562-E2FCA4CEE705}" srcOrd="8" destOrd="0" presId="urn:microsoft.com/office/officeart/2005/8/layout/vList2"/>
  </dgm:cxnLst>
  <dgm:bg>
    <a:solidFill>
      <a:schemeClr val="accent1">
        <a:lumMod val="20000"/>
        <a:lumOff val="8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CFD739D-EDC8-449C-9850-55ED378895A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871A9F8C-B289-4B2C-8DB3-FBD421D46043}">
      <dgm:prSet custT="1"/>
      <dgm:spPr>
        <a:solidFill>
          <a:schemeClr val="accent1">
            <a:lumMod val="20000"/>
            <a:lumOff val="80000"/>
          </a:schemeClr>
        </a:solidFill>
      </dgm:spPr>
      <dgm:t>
        <a:bodyPr/>
        <a:lstStyle/>
        <a:p>
          <a:pPr rtl="0"/>
          <a:r>
            <a:rPr lang="en-US" sz="2400" dirty="0">
              <a:solidFill>
                <a:schemeClr val="bg2">
                  <a:lumMod val="25000"/>
                </a:schemeClr>
              </a:solidFill>
            </a:rPr>
            <a:t>Dispensing of ≥3 canisters per year (average 1.7 puffs/day) is associated with higher risk of emergency department presentations </a:t>
          </a:r>
          <a:r>
            <a:rPr lang="en-US" sz="1600" dirty="0">
              <a:solidFill>
                <a:schemeClr val="bg2">
                  <a:lumMod val="25000"/>
                </a:schemeClr>
              </a:solidFill>
            </a:rPr>
            <a:t>(Stanford, AAAI 2012)</a:t>
          </a:r>
        </a:p>
      </dgm:t>
    </dgm:pt>
    <dgm:pt modelId="{CA2A544D-7BCD-4227-88FA-7470EBB64DD3}" type="parTrans" cxnId="{6ED11CEE-05BE-4EE3-962B-F0384E8EFE90}">
      <dgm:prSet/>
      <dgm:spPr/>
      <dgm:t>
        <a:bodyPr/>
        <a:lstStyle/>
        <a:p>
          <a:endParaRPr lang="en-US"/>
        </a:p>
      </dgm:t>
    </dgm:pt>
    <dgm:pt modelId="{788CDBF4-8204-450A-BBFB-1D62F7A62FDD}" type="sibTrans" cxnId="{6ED11CEE-05BE-4EE3-962B-F0384E8EFE90}">
      <dgm:prSet/>
      <dgm:spPr/>
      <dgm:t>
        <a:bodyPr/>
        <a:lstStyle/>
        <a:p>
          <a:endParaRPr lang="en-US"/>
        </a:p>
      </dgm:t>
    </dgm:pt>
    <dgm:pt modelId="{1696749B-424E-461C-9DAC-750AF69CB5C8}">
      <dgm:prSet custT="1"/>
      <dgm:spPr>
        <a:solidFill>
          <a:schemeClr val="accent1">
            <a:lumMod val="20000"/>
            <a:lumOff val="80000"/>
          </a:schemeClr>
        </a:solidFill>
      </dgm:spPr>
      <dgm:t>
        <a:bodyPr/>
        <a:lstStyle/>
        <a:p>
          <a:pPr rtl="0"/>
          <a:r>
            <a:rPr lang="en-US" sz="2400" dirty="0">
              <a:solidFill>
                <a:schemeClr val="bg2">
                  <a:lumMod val="25000"/>
                </a:schemeClr>
              </a:solidFill>
            </a:rPr>
            <a:t>Dispensing of ≥12 canisters per year is associated with higher risk of death </a:t>
          </a:r>
          <a:r>
            <a:rPr lang="en-US" sz="1600" dirty="0">
              <a:solidFill>
                <a:schemeClr val="bg2">
                  <a:lumMod val="25000"/>
                </a:schemeClr>
              </a:solidFill>
            </a:rPr>
            <a:t>(</a:t>
          </a:r>
          <a:r>
            <a:rPr lang="en-US" sz="1600" dirty="0" err="1">
              <a:solidFill>
                <a:schemeClr val="bg2">
                  <a:lumMod val="25000"/>
                </a:schemeClr>
              </a:solidFill>
            </a:rPr>
            <a:t>Suissa</a:t>
          </a:r>
          <a:r>
            <a:rPr lang="en-US" sz="1600" dirty="0">
              <a:solidFill>
                <a:schemeClr val="bg2">
                  <a:lumMod val="25000"/>
                </a:schemeClr>
              </a:solidFill>
            </a:rPr>
            <a:t>, AJRCCM 1994)</a:t>
          </a:r>
        </a:p>
      </dgm:t>
    </dgm:pt>
    <dgm:pt modelId="{97B2403A-4760-4F94-97F5-30AD41C35954}" type="parTrans" cxnId="{B3059FAD-17B6-4299-B4F4-6BB6A7630062}">
      <dgm:prSet/>
      <dgm:spPr/>
      <dgm:t>
        <a:bodyPr/>
        <a:lstStyle/>
        <a:p>
          <a:endParaRPr lang="en-US"/>
        </a:p>
      </dgm:t>
    </dgm:pt>
    <dgm:pt modelId="{A235C40E-2407-4F18-AD26-9E73710000E6}" type="sibTrans" cxnId="{B3059FAD-17B6-4299-B4F4-6BB6A7630062}">
      <dgm:prSet/>
      <dgm:spPr/>
      <dgm:t>
        <a:bodyPr/>
        <a:lstStyle/>
        <a:p>
          <a:endParaRPr lang="en-US"/>
        </a:p>
      </dgm:t>
    </dgm:pt>
    <dgm:pt modelId="{AF3E00B4-835E-49BD-800F-A8BB5FC6ED55}" type="pres">
      <dgm:prSet presAssocID="{8CFD739D-EDC8-449C-9850-55ED378895A3}" presName="linear" presStyleCnt="0">
        <dgm:presLayoutVars>
          <dgm:animLvl val="lvl"/>
          <dgm:resizeHandles val="exact"/>
        </dgm:presLayoutVars>
      </dgm:prSet>
      <dgm:spPr/>
    </dgm:pt>
    <dgm:pt modelId="{C05C1713-B592-499B-AB54-770AC3841C49}" type="pres">
      <dgm:prSet presAssocID="{871A9F8C-B289-4B2C-8DB3-FBD421D46043}" presName="parentText" presStyleLbl="node1" presStyleIdx="0" presStyleCnt="2" custLinFactNeighborX="783" custLinFactNeighborY="-56161">
        <dgm:presLayoutVars>
          <dgm:chMax val="0"/>
          <dgm:bulletEnabled val="1"/>
        </dgm:presLayoutVars>
      </dgm:prSet>
      <dgm:spPr/>
    </dgm:pt>
    <dgm:pt modelId="{887C2646-7AB4-4606-B5DD-2F9264C6E89A}" type="pres">
      <dgm:prSet presAssocID="{788CDBF4-8204-450A-BBFB-1D62F7A62FDD}" presName="spacer" presStyleCnt="0"/>
      <dgm:spPr/>
    </dgm:pt>
    <dgm:pt modelId="{EA98E000-9676-4708-8AB9-7996D6EB1F2C}" type="pres">
      <dgm:prSet presAssocID="{1696749B-424E-461C-9DAC-750AF69CB5C8}" presName="parentText" presStyleLbl="node1" presStyleIdx="1" presStyleCnt="2">
        <dgm:presLayoutVars>
          <dgm:chMax val="0"/>
          <dgm:bulletEnabled val="1"/>
        </dgm:presLayoutVars>
      </dgm:prSet>
      <dgm:spPr/>
    </dgm:pt>
  </dgm:ptLst>
  <dgm:cxnLst>
    <dgm:cxn modelId="{C8B21D07-EAED-4587-BF79-2754744D849D}" type="presOf" srcId="{871A9F8C-B289-4B2C-8DB3-FBD421D46043}" destId="{C05C1713-B592-499B-AB54-770AC3841C49}" srcOrd="0" destOrd="0" presId="urn:microsoft.com/office/officeart/2005/8/layout/vList2"/>
    <dgm:cxn modelId="{6FEB9F0D-DD4D-4A63-A4F5-13F5587C5AEA}" type="presOf" srcId="{8CFD739D-EDC8-449C-9850-55ED378895A3}" destId="{AF3E00B4-835E-49BD-800F-A8BB5FC6ED55}" srcOrd="0" destOrd="0" presId="urn:microsoft.com/office/officeart/2005/8/layout/vList2"/>
    <dgm:cxn modelId="{00B9884B-2F8E-4B75-A26A-71B539879413}" type="presOf" srcId="{1696749B-424E-461C-9DAC-750AF69CB5C8}" destId="{EA98E000-9676-4708-8AB9-7996D6EB1F2C}" srcOrd="0" destOrd="0" presId="urn:microsoft.com/office/officeart/2005/8/layout/vList2"/>
    <dgm:cxn modelId="{B3059FAD-17B6-4299-B4F4-6BB6A7630062}" srcId="{8CFD739D-EDC8-449C-9850-55ED378895A3}" destId="{1696749B-424E-461C-9DAC-750AF69CB5C8}" srcOrd="1" destOrd="0" parTransId="{97B2403A-4760-4F94-97F5-30AD41C35954}" sibTransId="{A235C40E-2407-4F18-AD26-9E73710000E6}"/>
    <dgm:cxn modelId="{6ED11CEE-05BE-4EE3-962B-F0384E8EFE90}" srcId="{8CFD739D-EDC8-449C-9850-55ED378895A3}" destId="{871A9F8C-B289-4B2C-8DB3-FBD421D46043}" srcOrd="0" destOrd="0" parTransId="{CA2A544D-7BCD-4227-88FA-7470EBB64DD3}" sibTransId="{788CDBF4-8204-450A-BBFB-1D62F7A62FDD}"/>
    <dgm:cxn modelId="{C0C644F9-66E5-4DF9-BC1F-C5D514F4FAD8}" type="presParOf" srcId="{AF3E00B4-835E-49BD-800F-A8BB5FC6ED55}" destId="{C05C1713-B592-499B-AB54-770AC3841C49}" srcOrd="0" destOrd="0" presId="urn:microsoft.com/office/officeart/2005/8/layout/vList2"/>
    <dgm:cxn modelId="{F984D693-F19F-4D62-8503-F6F610188EF9}" type="presParOf" srcId="{AF3E00B4-835E-49BD-800F-A8BB5FC6ED55}" destId="{887C2646-7AB4-4606-B5DD-2F9264C6E89A}" srcOrd="1" destOrd="0" presId="urn:microsoft.com/office/officeart/2005/8/layout/vList2"/>
    <dgm:cxn modelId="{A46D02B0-0EC7-40D9-A862-79445DF9C0FB}" type="presParOf" srcId="{AF3E00B4-835E-49BD-800F-A8BB5FC6ED55}" destId="{EA98E000-9676-4708-8AB9-7996D6EB1F2C}"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EAC51B0-36CC-4B6A-8D61-6A94D539A3B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2A4E7544-E764-4A89-AFF1-A3FF55A9816B}" type="pres">
      <dgm:prSet presAssocID="{0EAC51B0-36CC-4B6A-8D61-6A94D539A3B0}" presName="linear" presStyleCnt="0">
        <dgm:presLayoutVars>
          <dgm:animLvl val="lvl"/>
          <dgm:resizeHandles val="exact"/>
        </dgm:presLayoutVars>
      </dgm:prSet>
      <dgm:spPr/>
    </dgm:pt>
  </dgm:ptLst>
  <dgm:cxnLst>
    <dgm:cxn modelId="{83985D78-D616-460F-A3C8-1A2C0F37D4BA}" type="presOf" srcId="{0EAC51B0-36CC-4B6A-8D61-6A94D539A3B0}" destId="{2A4E7544-E764-4A89-AFF1-A3FF55A9816B}"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B87207C-90FE-48F2-B8DF-98731190D29D}" type="doc">
      <dgm:prSet loTypeId="urn:microsoft.com/office/officeart/2005/8/layout/default" loCatId="list" qsTypeId="urn:microsoft.com/office/officeart/2005/8/quickstyle/simple3" qsCatId="simple" csTypeId="urn:microsoft.com/office/officeart/2005/8/colors/accent1_2" csCatId="accent1" phldr="1"/>
      <dgm:spPr/>
      <dgm:t>
        <a:bodyPr/>
        <a:lstStyle/>
        <a:p>
          <a:endParaRPr lang="en-US"/>
        </a:p>
      </dgm:t>
    </dgm:pt>
    <dgm:pt modelId="{C1DF5081-945A-4336-8792-D196096BE922}">
      <dgm:prSet phldrT="[Text]" custT="1"/>
      <dgm:spPr>
        <a:solidFill>
          <a:srgbClr val="A2B9E2"/>
        </a:solidFill>
      </dgm:spPr>
      <dgm:t>
        <a:bodyPr/>
        <a:lstStyle/>
        <a:p>
          <a:pPr algn="ctr"/>
          <a:r>
            <a:rPr lang="en-US" sz="3000" b="1" dirty="0"/>
            <a:t>Track 2</a:t>
          </a:r>
        </a:p>
        <a:p>
          <a:pPr algn="ctr"/>
          <a:r>
            <a:rPr lang="en-US" sz="3000" dirty="0"/>
            <a:t>(the alternative approach)</a:t>
          </a:r>
        </a:p>
        <a:p>
          <a:pPr algn="ctr"/>
          <a:r>
            <a:rPr lang="en-US" sz="3000" dirty="0"/>
            <a:t>with SABA as the reliever</a:t>
          </a:r>
        </a:p>
      </dgm:t>
    </dgm:pt>
    <dgm:pt modelId="{06D749AE-8627-4ECD-ADDD-7CA3FF2C9519}" type="parTrans" cxnId="{6879D962-CA9D-4ACB-97C3-CE9E4D85FF1A}">
      <dgm:prSet/>
      <dgm:spPr/>
      <dgm:t>
        <a:bodyPr/>
        <a:lstStyle/>
        <a:p>
          <a:endParaRPr lang="en-US"/>
        </a:p>
      </dgm:t>
    </dgm:pt>
    <dgm:pt modelId="{73DB79D4-0EB1-481B-8BA9-2364327F7A66}" type="sibTrans" cxnId="{6879D962-CA9D-4ACB-97C3-CE9E4D85FF1A}">
      <dgm:prSet/>
      <dgm:spPr/>
      <dgm:t>
        <a:bodyPr/>
        <a:lstStyle/>
        <a:p>
          <a:endParaRPr lang="en-US"/>
        </a:p>
      </dgm:t>
    </dgm:pt>
    <dgm:pt modelId="{4DBACB15-8C23-4125-A43F-147C3CE94751}">
      <dgm:prSet phldrT="[Text]" custT="1"/>
      <dgm:spPr>
        <a:solidFill>
          <a:schemeClr val="accent2">
            <a:lumMod val="40000"/>
            <a:lumOff val="60000"/>
          </a:schemeClr>
        </a:solidFill>
      </dgm:spPr>
      <dgm:t>
        <a:bodyPr/>
        <a:lstStyle/>
        <a:p>
          <a:r>
            <a:rPr lang="en-US" sz="3000" b="1" dirty="0"/>
            <a:t>Track 1</a:t>
          </a:r>
        </a:p>
        <a:p>
          <a:r>
            <a:rPr lang="en-US" sz="3000" dirty="0"/>
            <a:t>(the preferred approach)</a:t>
          </a:r>
        </a:p>
        <a:p>
          <a:r>
            <a:rPr lang="en-US" sz="3000" dirty="0"/>
            <a:t> low dose ICS-formoterol as reliver </a:t>
          </a:r>
        </a:p>
      </dgm:t>
    </dgm:pt>
    <dgm:pt modelId="{C84928FE-6394-4980-81E6-954592897D4F}" type="sibTrans" cxnId="{80917BCF-8BE5-495A-98A7-32F2F0C8554C}">
      <dgm:prSet/>
      <dgm:spPr/>
      <dgm:t>
        <a:bodyPr/>
        <a:lstStyle/>
        <a:p>
          <a:endParaRPr lang="en-US"/>
        </a:p>
      </dgm:t>
    </dgm:pt>
    <dgm:pt modelId="{2314C9DA-87F2-4E9A-817B-44F9BDD5B5BB}" type="parTrans" cxnId="{80917BCF-8BE5-495A-98A7-32F2F0C8554C}">
      <dgm:prSet/>
      <dgm:spPr/>
      <dgm:t>
        <a:bodyPr/>
        <a:lstStyle/>
        <a:p>
          <a:endParaRPr lang="en-US"/>
        </a:p>
      </dgm:t>
    </dgm:pt>
    <dgm:pt modelId="{1F720CD8-8639-4C4E-991C-933D2B176F43}" type="pres">
      <dgm:prSet presAssocID="{EB87207C-90FE-48F2-B8DF-98731190D29D}" presName="diagram" presStyleCnt="0">
        <dgm:presLayoutVars>
          <dgm:dir/>
          <dgm:resizeHandles val="exact"/>
        </dgm:presLayoutVars>
      </dgm:prSet>
      <dgm:spPr/>
    </dgm:pt>
    <dgm:pt modelId="{0FB85445-23AB-4B35-9550-CF15C68D1D66}" type="pres">
      <dgm:prSet presAssocID="{4DBACB15-8C23-4125-A43F-147C3CE94751}" presName="node" presStyleLbl="node1" presStyleIdx="0" presStyleCnt="2" custScaleY="101707" custLinFactNeighborX="-1715" custLinFactNeighborY="-2019">
        <dgm:presLayoutVars>
          <dgm:bulletEnabled val="1"/>
        </dgm:presLayoutVars>
      </dgm:prSet>
      <dgm:spPr/>
    </dgm:pt>
    <dgm:pt modelId="{7152F2EC-F495-42DA-89E7-818E33034701}" type="pres">
      <dgm:prSet presAssocID="{C84928FE-6394-4980-81E6-954592897D4F}" presName="sibTrans" presStyleCnt="0"/>
      <dgm:spPr/>
    </dgm:pt>
    <dgm:pt modelId="{59855339-0189-473A-9114-6844B757BBC3}" type="pres">
      <dgm:prSet presAssocID="{C1DF5081-945A-4336-8792-D196096BE922}" presName="node" presStyleLbl="node1" presStyleIdx="1" presStyleCnt="2" custScaleY="102731" custLinFactNeighborX="-213" custLinFactNeighborY="-1507">
        <dgm:presLayoutVars>
          <dgm:bulletEnabled val="1"/>
        </dgm:presLayoutVars>
      </dgm:prSet>
      <dgm:spPr/>
    </dgm:pt>
  </dgm:ptLst>
  <dgm:cxnLst>
    <dgm:cxn modelId="{3F46C917-3D01-4E0A-B2EC-E6A2967A64F9}" type="presOf" srcId="{C1DF5081-945A-4336-8792-D196096BE922}" destId="{59855339-0189-473A-9114-6844B757BBC3}" srcOrd="0" destOrd="0" presId="urn:microsoft.com/office/officeart/2005/8/layout/default"/>
    <dgm:cxn modelId="{6879D962-CA9D-4ACB-97C3-CE9E4D85FF1A}" srcId="{EB87207C-90FE-48F2-B8DF-98731190D29D}" destId="{C1DF5081-945A-4336-8792-D196096BE922}" srcOrd="1" destOrd="0" parTransId="{06D749AE-8627-4ECD-ADDD-7CA3FF2C9519}" sibTransId="{73DB79D4-0EB1-481B-8BA9-2364327F7A66}"/>
    <dgm:cxn modelId="{11EE0C48-4BF3-4017-B721-142B81592B64}" type="presOf" srcId="{EB87207C-90FE-48F2-B8DF-98731190D29D}" destId="{1F720CD8-8639-4C4E-991C-933D2B176F43}" srcOrd="0" destOrd="0" presId="urn:microsoft.com/office/officeart/2005/8/layout/default"/>
    <dgm:cxn modelId="{80917BCF-8BE5-495A-98A7-32F2F0C8554C}" srcId="{EB87207C-90FE-48F2-B8DF-98731190D29D}" destId="{4DBACB15-8C23-4125-A43F-147C3CE94751}" srcOrd="0" destOrd="0" parTransId="{2314C9DA-87F2-4E9A-817B-44F9BDD5B5BB}" sibTransId="{C84928FE-6394-4980-81E6-954592897D4F}"/>
    <dgm:cxn modelId="{EEB0B9CF-8AA3-4B66-8780-6BBFDC9370E7}" type="presOf" srcId="{4DBACB15-8C23-4125-A43F-147C3CE94751}" destId="{0FB85445-23AB-4B35-9550-CF15C68D1D66}" srcOrd="0" destOrd="0" presId="urn:microsoft.com/office/officeart/2005/8/layout/default"/>
    <dgm:cxn modelId="{9D6174F4-D455-4043-B1EA-43B600694543}" type="presParOf" srcId="{1F720CD8-8639-4C4E-991C-933D2B176F43}" destId="{0FB85445-23AB-4B35-9550-CF15C68D1D66}" srcOrd="0" destOrd="0" presId="urn:microsoft.com/office/officeart/2005/8/layout/default"/>
    <dgm:cxn modelId="{FC64F029-D3CF-4EF2-8808-BA78B4BD4D19}" type="presParOf" srcId="{1F720CD8-8639-4C4E-991C-933D2B176F43}" destId="{7152F2EC-F495-42DA-89E7-818E33034701}" srcOrd="1" destOrd="0" presId="urn:microsoft.com/office/officeart/2005/8/layout/default"/>
    <dgm:cxn modelId="{5F97A649-4A68-4A03-B5E7-7ACAFF7CD4A7}" type="presParOf" srcId="{1F720CD8-8639-4C4E-991C-933D2B176F43}" destId="{59855339-0189-473A-9114-6844B757BBC3}" srcOrd="2" destOrd="0" presId="urn:microsoft.com/office/officeart/2005/8/layout/defaul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0AF41C-C055-4D3A-837E-5AECEE746CAE}">
      <dsp:nvSpPr>
        <dsp:cNvPr id="0" name=""/>
        <dsp:cNvSpPr/>
      </dsp:nvSpPr>
      <dsp:spPr>
        <a:xfrm>
          <a:off x="76223" y="1371595"/>
          <a:ext cx="9906007" cy="2304485"/>
        </a:xfrm>
        <a:prstGeom prst="round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endParaRPr lang="en-US" sz="2800" b="0" kern="1200" dirty="0">
            <a:solidFill>
              <a:schemeClr val="bg2">
                <a:lumMod val="25000"/>
              </a:schemeClr>
            </a:solidFill>
            <a:latin typeface="+mn-lt"/>
          </a:endParaRPr>
        </a:p>
      </dsp:txBody>
      <dsp:txXfrm>
        <a:off x="188719" y="1484091"/>
        <a:ext cx="9681015" cy="207949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0AF41C-C055-4D3A-837E-5AECEE746CAE}">
      <dsp:nvSpPr>
        <dsp:cNvPr id="0" name=""/>
        <dsp:cNvSpPr/>
      </dsp:nvSpPr>
      <dsp:spPr>
        <a:xfrm>
          <a:off x="0" y="1230481"/>
          <a:ext cx="9982200" cy="2171565"/>
        </a:xfrm>
        <a:prstGeom prst="round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r>
            <a:rPr lang="en-US" sz="2800" b="0" kern="1200" dirty="0">
              <a:solidFill>
                <a:schemeClr val="bg2">
                  <a:lumMod val="25000"/>
                </a:schemeClr>
              </a:solidFill>
              <a:latin typeface="+mn-lt"/>
            </a:rPr>
            <a:t>Advise patients with asthma to continue taking their prescribed asthma medications, particularly inhaled corticosteroid (ICS) medications, and oral corticosteroids (OCS) if prescribed</a:t>
          </a:r>
        </a:p>
      </dsp:txBody>
      <dsp:txXfrm>
        <a:off x="106007" y="1336488"/>
        <a:ext cx="9770186" cy="195955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0AF41C-C055-4D3A-837E-5AECEE746CAE}">
      <dsp:nvSpPr>
        <dsp:cNvPr id="0" name=""/>
        <dsp:cNvSpPr/>
      </dsp:nvSpPr>
      <dsp:spPr>
        <a:xfrm>
          <a:off x="0" y="1295399"/>
          <a:ext cx="10210800" cy="2456877"/>
        </a:xfrm>
        <a:prstGeom prst="round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endParaRPr lang="en-US" sz="2800" b="0" kern="1200" dirty="0">
            <a:solidFill>
              <a:schemeClr val="bg2">
                <a:lumMod val="25000"/>
              </a:schemeClr>
            </a:solidFill>
            <a:latin typeface="+mn-lt"/>
          </a:endParaRPr>
        </a:p>
      </dsp:txBody>
      <dsp:txXfrm>
        <a:off x="119935" y="1415334"/>
        <a:ext cx="9970930" cy="221700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FBCCC2-80CF-43D8-9ADC-1201D5B3D229}">
      <dsp:nvSpPr>
        <dsp:cNvPr id="0" name=""/>
        <dsp:cNvSpPr/>
      </dsp:nvSpPr>
      <dsp:spPr>
        <a:xfrm>
          <a:off x="0" y="0"/>
          <a:ext cx="10363200" cy="904579"/>
        </a:xfrm>
        <a:prstGeom prst="round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r>
            <a:rPr lang="en-US" sz="2800" kern="1200" dirty="0">
              <a:solidFill>
                <a:schemeClr val="bg2">
                  <a:lumMod val="25000"/>
                </a:schemeClr>
              </a:solidFill>
            </a:rPr>
            <a:t>An action plan tells the patient how to recognize worsening asthma</a:t>
          </a:r>
        </a:p>
      </dsp:txBody>
      <dsp:txXfrm>
        <a:off x="44158" y="44158"/>
        <a:ext cx="10274884" cy="816263"/>
      </dsp:txXfrm>
    </dsp:sp>
    <dsp:sp modelId="{213D741B-C52B-422F-A3E4-4A83082D8FC4}">
      <dsp:nvSpPr>
        <dsp:cNvPr id="0" name=""/>
        <dsp:cNvSpPr/>
      </dsp:nvSpPr>
      <dsp:spPr>
        <a:xfrm>
          <a:off x="0" y="918314"/>
          <a:ext cx="10363200" cy="904579"/>
        </a:xfrm>
        <a:prstGeom prst="round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r>
            <a:rPr lang="en-US" sz="2800" kern="1200" dirty="0">
              <a:solidFill>
                <a:schemeClr val="bg2">
                  <a:lumMod val="25000"/>
                </a:schemeClr>
              </a:solidFill>
            </a:rPr>
            <a:t>How to increase their reliever and controller medications (MART) maintenance and reliever therapy</a:t>
          </a:r>
        </a:p>
      </dsp:txBody>
      <dsp:txXfrm>
        <a:off x="44158" y="962472"/>
        <a:ext cx="10274884" cy="816263"/>
      </dsp:txXfrm>
    </dsp:sp>
    <dsp:sp modelId="{E941DC03-7002-4FB9-A1FD-AAC476072861}">
      <dsp:nvSpPr>
        <dsp:cNvPr id="0" name=""/>
        <dsp:cNvSpPr/>
      </dsp:nvSpPr>
      <dsp:spPr>
        <a:xfrm>
          <a:off x="0" y="1834706"/>
          <a:ext cx="10363200" cy="904579"/>
        </a:xfrm>
        <a:prstGeom prst="round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r>
            <a:rPr lang="en-US" sz="2800" kern="1200" dirty="0">
              <a:solidFill>
                <a:schemeClr val="bg2">
                  <a:lumMod val="25000"/>
                </a:schemeClr>
              </a:solidFill>
            </a:rPr>
            <a:t>How to seek medical help </a:t>
          </a:r>
        </a:p>
      </dsp:txBody>
      <dsp:txXfrm>
        <a:off x="44158" y="1878864"/>
        <a:ext cx="10274884" cy="816263"/>
      </dsp:txXfrm>
    </dsp:sp>
    <dsp:sp modelId="{494CFA66-4510-4CA8-81A5-E883ECBF9DA7}">
      <dsp:nvSpPr>
        <dsp:cNvPr id="0" name=""/>
        <dsp:cNvSpPr/>
      </dsp:nvSpPr>
      <dsp:spPr>
        <a:xfrm>
          <a:off x="0" y="2751097"/>
          <a:ext cx="10363200" cy="904579"/>
        </a:xfrm>
        <a:prstGeom prst="round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r>
            <a:rPr lang="en-US" sz="2800" kern="1200" dirty="0">
              <a:solidFill>
                <a:schemeClr val="bg2">
                  <a:lumMod val="25000"/>
                </a:schemeClr>
              </a:solidFill>
            </a:rPr>
            <a:t>A short course of OCS may be needed during severe asthma flare-ups (exacerbations)</a:t>
          </a:r>
        </a:p>
      </dsp:txBody>
      <dsp:txXfrm>
        <a:off x="44158" y="2795255"/>
        <a:ext cx="10274884" cy="81626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919D93-583E-49DD-9155-C2C877B933FE}">
      <dsp:nvSpPr>
        <dsp:cNvPr id="0" name=""/>
        <dsp:cNvSpPr/>
      </dsp:nvSpPr>
      <dsp:spPr>
        <a:xfrm>
          <a:off x="0" y="609599"/>
          <a:ext cx="9906000" cy="1216800"/>
        </a:xfrm>
        <a:prstGeom prst="round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r>
            <a:rPr lang="en-US" sz="2800" kern="1200" dirty="0">
              <a:solidFill>
                <a:schemeClr val="bg2">
                  <a:lumMod val="25000"/>
                </a:schemeClr>
              </a:solidFill>
            </a:rPr>
            <a:t>Pressurized metered dose inhaler via a spacer is preferred except for </a:t>
          </a:r>
          <a:r>
            <a:rPr lang="en-US" sz="2800" kern="1200" dirty="0">
              <a:solidFill>
                <a:srgbClr val="CC0066"/>
              </a:solidFill>
            </a:rPr>
            <a:t>life threatening exacerbations</a:t>
          </a:r>
        </a:p>
      </dsp:txBody>
      <dsp:txXfrm>
        <a:off x="59399" y="668998"/>
        <a:ext cx="9787202" cy="1098002"/>
      </dsp:txXfrm>
    </dsp:sp>
    <dsp:sp modelId="{01CC22B8-E8E2-43FE-BB51-C2A6747EBF16}">
      <dsp:nvSpPr>
        <dsp:cNvPr id="0" name=""/>
        <dsp:cNvSpPr/>
      </dsp:nvSpPr>
      <dsp:spPr>
        <a:xfrm>
          <a:off x="0" y="1946347"/>
          <a:ext cx="9906000" cy="1216800"/>
        </a:xfrm>
        <a:prstGeom prst="round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endParaRPr lang="en-US" sz="2800" kern="1200" dirty="0">
            <a:solidFill>
              <a:schemeClr val="bg2">
                <a:lumMod val="25000"/>
              </a:schemeClr>
            </a:solidFill>
          </a:endParaRPr>
        </a:p>
      </dsp:txBody>
      <dsp:txXfrm>
        <a:off x="59399" y="2005746"/>
        <a:ext cx="9787202" cy="109800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919D93-583E-49DD-9155-C2C877B933FE}">
      <dsp:nvSpPr>
        <dsp:cNvPr id="0" name=""/>
        <dsp:cNvSpPr/>
      </dsp:nvSpPr>
      <dsp:spPr>
        <a:xfrm>
          <a:off x="0" y="609599"/>
          <a:ext cx="9906000" cy="1216800"/>
        </a:xfrm>
        <a:prstGeom prst="round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r>
            <a:rPr lang="en-US" sz="2800" kern="1200" dirty="0">
              <a:solidFill>
                <a:schemeClr val="bg2">
                  <a:lumMod val="25000"/>
                </a:schemeClr>
              </a:solidFill>
            </a:rPr>
            <a:t>Postpone </a:t>
          </a:r>
          <a:r>
            <a:rPr lang="en-US" sz="2800" kern="1200" dirty="0">
              <a:solidFill>
                <a:srgbClr val="CC0066"/>
              </a:solidFill>
            </a:rPr>
            <a:t>spirometry</a:t>
          </a:r>
          <a:r>
            <a:rPr lang="en-US" sz="2800" kern="1200" dirty="0">
              <a:solidFill>
                <a:schemeClr val="bg2">
                  <a:lumMod val="25000"/>
                </a:schemeClr>
              </a:solidFill>
            </a:rPr>
            <a:t> and </a:t>
          </a:r>
          <a:r>
            <a:rPr lang="en-US" sz="2800" kern="1200" dirty="0">
              <a:solidFill>
                <a:srgbClr val="CC0066"/>
              </a:solidFill>
            </a:rPr>
            <a:t>peak flow measurement</a:t>
          </a:r>
          <a:r>
            <a:rPr lang="en-US" sz="2800" kern="1200" dirty="0">
              <a:solidFill>
                <a:schemeClr val="bg2">
                  <a:lumMod val="25000"/>
                </a:schemeClr>
              </a:solidFill>
            </a:rPr>
            <a:t> within health care facilities unless there is an urgent need.</a:t>
          </a:r>
        </a:p>
      </dsp:txBody>
      <dsp:txXfrm>
        <a:off x="59399" y="668998"/>
        <a:ext cx="9787202" cy="1098002"/>
      </dsp:txXfrm>
    </dsp:sp>
    <dsp:sp modelId="{01CC22B8-E8E2-43FE-BB51-C2A6747EBF16}">
      <dsp:nvSpPr>
        <dsp:cNvPr id="0" name=""/>
        <dsp:cNvSpPr/>
      </dsp:nvSpPr>
      <dsp:spPr>
        <a:xfrm>
          <a:off x="0" y="1946347"/>
          <a:ext cx="9906000" cy="1216800"/>
        </a:xfrm>
        <a:prstGeom prst="round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r>
            <a:rPr lang="en-US" sz="2800" kern="1200" dirty="0">
              <a:solidFill>
                <a:schemeClr val="bg2">
                  <a:lumMod val="25000"/>
                </a:schemeClr>
              </a:solidFill>
            </a:rPr>
            <a:t>If spirometry is needed urgently for clinical management, follow infection control recommendations.</a:t>
          </a:r>
        </a:p>
      </dsp:txBody>
      <dsp:txXfrm>
        <a:off x="59399" y="2005746"/>
        <a:ext cx="9787202" cy="109800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919D93-583E-49DD-9155-C2C877B933FE}">
      <dsp:nvSpPr>
        <dsp:cNvPr id="0" name=""/>
        <dsp:cNvSpPr/>
      </dsp:nvSpPr>
      <dsp:spPr>
        <a:xfrm>
          <a:off x="0" y="29221"/>
          <a:ext cx="9926781" cy="1260857"/>
        </a:xfrm>
        <a:prstGeom prst="round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r>
            <a:rPr lang="en-US" sz="2800" kern="1200" dirty="0">
              <a:solidFill>
                <a:schemeClr val="bg2">
                  <a:lumMod val="25000"/>
                </a:schemeClr>
              </a:solidFill>
            </a:rPr>
            <a:t>At present, based on the risks &amp; benefits ,and with the above caution, GINA recommends COVID-19 vaccination for people with asthma</a:t>
          </a:r>
        </a:p>
      </dsp:txBody>
      <dsp:txXfrm>
        <a:off x="61550" y="90771"/>
        <a:ext cx="9803681" cy="1137757"/>
      </dsp:txXfrm>
    </dsp:sp>
    <dsp:sp modelId="{01CC22B8-E8E2-43FE-BB51-C2A6747EBF16}">
      <dsp:nvSpPr>
        <dsp:cNvPr id="0" name=""/>
        <dsp:cNvSpPr/>
      </dsp:nvSpPr>
      <dsp:spPr>
        <a:xfrm>
          <a:off x="0" y="2549142"/>
          <a:ext cx="9926781" cy="1260857"/>
        </a:xfrm>
        <a:prstGeom prst="round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r>
            <a:rPr lang="en-US" sz="2800" kern="1200" dirty="0">
              <a:solidFill>
                <a:schemeClr val="bg2">
                  <a:lumMod val="25000"/>
                </a:schemeClr>
              </a:solidFill>
            </a:rPr>
            <a:t>Ask</a:t>
          </a:r>
          <a:r>
            <a:rPr lang="en-US" sz="2800" kern="1200" baseline="0" dirty="0">
              <a:solidFill>
                <a:schemeClr val="bg2">
                  <a:lumMod val="25000"/>
                </a:schemeClr>
              </a:solidFill>
            </a:rPr>
            <a:t> if patient has a history of allergy to any components of the vaccine </a:t>
          </a:r>
          <a:endParaRPr lang="en-US" sz="2800" kern="1200" dirty="0">
            <a:solidFill>
              <a:schemeClr val="bg2">
                <a:lumMod val="25000"/>
              </a:schemeClr>
            </a:solidFill>
          </a:endParaRPr>
        </a:p>
      </dsp:txBody>
      <dsp:txXfrm>
        <a:off x="61550" y="2610692"/>
        <a:ext cx="9803681" cy="1137757"/>
      </dsp:txXfrm>
    </dsp:sp>
    <dsp:sp modelId="{4DD8A4B9-5C00-46B0-A39D-B2B73BFB6EDE}">
      <dsp:nvSpPr>
        <dsp:cNvPr id="0" name=""/>
        <dsp:cNvSpPr/>
      </dsp:nvSpPr>
      <dsp:spPr>
        <a:xfrm>
          <a:off x="0" y="1295400"/>
          <a:ext cx="9926781" cy="1260857"/>
        </a:xfrm>
        <a:prstGeom prst="round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r>
            <a:rPr lang="en-US" sz="2800" kern="1200" dirty="0">
              <a:solidFill>
                <a:schemeClr val="bg2">
                  <a:lumMod val="25000"/>
                </a:schemeClr>
              </a:solidFill>
            </a:rPr>
            <a:t>If the patient has a fever or another infection ,delay vaccination until they are well</a:t>
          </a:r>
        </a:p>
      </dsp:txBody>
      <dsp:txXfrm>
        <a:off x="61550" y="1356950"/>
        <a:ext cx="9803681" cy="113775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F89B82-0EF9-4776-B689-D539F902624A}">
      <dsp:nvSpPr>
        <dsp:cNvPr id="0" name=""/>
        <dsp:cNvSpPr/>
      </dsp:nvSpPr>
      <dsp:spPr>
        <a:xfrm>
          <a:off x="0" y="1288"/>
          <a:ext cx="10363200" cy="722252"/>
        </a:xfrm>
        <a:prstGeom prst="round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kern="1200" dirty="0">
              <a:solidFill>
                <a:schemeClr val="bg2">
                  <a:lumMod val="25000"/>
                </a:schemeClr>
              </a:solidFill>
            </a:rPr>
            <a:t>Beta agonists were developed through modifications of the epinephrine </a:t>
          </a:r>
        </a:p>
      </dsp:txBody>
      <dsp:txXfrm>
        <a:off x="35257" y="36545"/>
        <a:ext cx="10292686" cy="651738"/>
      </dsp:txXfrm>
    </dsp:sp>
    <dsp:sp modelId="{99FE60AD-ACC5-4BAB-8E70-4B4458731739}">
      <dsp:nvSpPr>
        <dsp:cNvPr id="0" name=""/>
        <dsp:cNvSpPr/>
      </dsp:nvSpPr>
      <dsp:spPr>
        <a:xfrm>
          <a:off x="0" y="734481"/>
          <a:ext cx="10363200" cy="722252"/>
        </a:xfrm>
        <a:prstGeom prst="round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kern="1200" dirty="0">
              <a:solidFill>
                <a:schemeClr val="bg2">
                  <a:lumMod val="25000"/>
                </a:schemeClr>
              </a:solidFill>
            </a:rPr>
            <a:t>Beta-2 agonists also interact with beta adrenergic receptors on the surface of a variety of other cells that play a role in asthma pathogenesis. </a:t>
          </a:r>
        </a:p>
      </dsp:txBody>
      <dsp:txXfrm>
        <a:off x="35257" y="769738"/>
        <a:ext cx="10292686" cy="651738"/>
      </dsp:txXfrm>
    </dsp:sp>
    <dsp:sp modelId="{F532D8CB-9B39-4258-97E3-982AE0B70A6C}">
      <dsp:nvSpPr>
        <dsp:cNvPr id="0" name=""/>
        <dsp:cNvSpPr/>
      </dsp:nvSpPr>
      <dsp:spPr>
        <a:xfrm>
          <a:off x="0" y="1467673"/>
          <a:ext cx="10363200" cy="722252"/>
        </a:xfrm>
        <a:prstGeom prst="round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kern="1200" dirty="0">
              <a:solidFill>
                <a:schemeClr val="bg2">
                  <a:lumMod val="25000"/>
                </a:schemeClr>
              </a:solidFill>
            </a:rPr>
            <a:t>Decrease mast cell mediator release</a:t>
          </a:r>
        </a:p>
      </dsp:txBody>
      <dsp:txXfrm>
        <a:off x="35257" y="1502930"/>
        <a:ext cx="10292686" cy="651738"/>
      </dsp:txXfrm>
    </dsp:sp>
    <dsp:sp modelId="{5C35E59A-89AF-4A91-9978-CE4E66BF76CE}">
      <dsp:nvSpPr>
        <dsp:cNvPr id="0" name=""/>
        <dsp:cNvSpPr/>
      </dsp:nvSpPr>
      <dsp:spPr>
        <a:xfrm>
          <a:off x="0" y="2200866"/>
          <a:ext cx="10363200" cy="722252"/>
        </a:xfrm>
        <a:prstGeom prst="round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kern="1200" dirty="0">
              <a:solidFill>
                <a:schemeClr val="bg2">
                  <a:lumMod val="25000"/>
                </a:schemeClr>
              </a:solidFill>
            </a:rPr>
            <a:t>Inhibit neutrophil, eosinophil, and lymphocyte functional responses</a:t>
          </a:r>
        </a:p>
      </dsp:txBody>
      <dsp:txXfrm>
        <a:off x="35257" y="2236123"/>
        <a:ext cx="10292686" cy="651738"/>
      </dsp:txXfrm>
    </dsp:sp>
    <dsp:sp modelId="{0E4CC230-00FD-4F74-9562-E2FCA4CEE705}">
      <dsp:nvSpPr>
        <dsp:cNvPr id="0" name=""/>
        <dsp:cNvSpPr/>
      </dsp:nvSpPr>
      <dsp:spPr>
        <a:xfrm>
          <a:off x="0" y="2935347"/>
          <a:ext cx="10363200" cy="722252"/>
        </a:xfrm>
        <a:prstGeom prst="round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kern="1200" dirty="0">
              <a:solidFill>
                <a:schemeClr val="bg2">
                  <a:lumMod val="25000"/>
                </a:schemeClr>
              </a:solidFill>
            </a:rPr>
            <a:t>Increase </a:t>
          </a:r>
          <a:r>
            <a:rPr lang="en-US" sz="2400" kern="1200" dirty="0" err="1">
              <a:solidFill>
                <a:schemeClr val="bg2">
                  <a:lumMod val="25000"/>
                </a:schemeClr>
              </a:solidFill>
            </a:rPr>
            <a:t>mucociliary</a:t>
          </a:r>
          <a:r>
            <a:rPr lang="en-US" sz="2400" kern="1200" dirty="0">
              <a:solidFill>
                <a:schemeClr val="bg2">
                  <a:lumMod val="25000"/>
                </a:schemeClr>
              </a:solidFill>
            </a:rPr>
            <a:t> transport, and affect vascular tone and edema formation</a:t>
          </a:r>
        </a:p>
      </dsp:txBody>
      <dsp:txXfrm>
        <a:off x="35257" y="2970604"/>
        <a:ext cx="10292686" cy="65173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5C1713-B592-499B-AB54-770AC3841C49}">
      <dsp:nvSpPr>
        <dsp:cNvPr id="0" name=""/>
        <dsp:cNvSpPr/>
      </dsp:nvSpPr>
      <dsp:spPr>
        <a:xfrm>
          <a:off x="0" y="685800"/>
          <a:ext cx="9734549" cy="1216800"/>
        </a:xfrm>
        <a:prstGeom prst="round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kern="1200" dirty="0">
              <a:solidFill>
                <a:schemeClr val="bg2">
                  <a:lumMod val="25000"/>
                </a:schemeClr>
              </a:solidFill>
            </a:rPr>
            <a:t>Dispensing of ≥3 canisters per year (average 1.7 puffs/day) is associated with higher risk of emergency department presentations </a:t>
          </a:r>
          <a:r>
            <a:rPr lang="en-US" sz="1600" kern="1200" dirty="0">
              <a:solidFill>
                <a:schemeClr val="bg2">
                  <a:lumMod val="25000"/>
                </a:schemeClr>
              </a:solidFill>
            </a:rPr>
            <a:t>(Stanford, AAAI 2012)</a:t>
          </a:r>
        </a:p>
      </dsp:txBody>
      <dsp:txXfrm>
        <a:off x="59399" y="745199"/>
        <a:ext cx="9615751" cy="1098002"/>
      </dsp:txXfrm>
    </dsp:sp>
    <dsp:sp modelId="{EA98E000-9676-4708-8AB9-7996D6EB1F2C}">
      <dsp:nvSpPr>
        <dsp:cNvPr id="0" name=""/>
        <dsp:cNvSpPr/>
      </dsp:nvSpPr>
      <dsp:spPr>
        <a:xfrm>
          <a:off x="0" y="2194934"/>
          <a:ext cx="9734549" cy="1216800"/>
        </a:xfrm>
        <a:prstGeom prst="round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kern="1200" dirty="0">
              <a:solidFill>
                <a:schemeClr val="bg2">
                  <a:lumMod val="25000"/>
                </a:schemeClr>
              </a:solidFill>
            </a:rPr>
            <a:t>Dispensing of ≥12 canisters per year is associated with higher risk of death </a:t>
          </a:r>
          <a:r>
            <a:rPr lang="en-US" sz="1600" kern="1200" dirty="0">
              <a:solidFill>
                <a:schemeClr val="bg2">
                  <a:lumMod val="25000"/>
                </a:schemeClr>
              </a:solidFill>
            </a:rPr>
            <a:t>(</a:t>
          </a:r>
          <a:r>
            <a:rPr lang="en-US" sz="1600" kern="1200" dirty="0" err="1">
              <a:solidFill>
                <a:schemeClr val="bg2">
                  <a:lumMod val="25000"/>
                </a:schemeClr>
              </a:solidFill>
            </a:rPr>
            <a:t>Suissa</a:t>
          </a:r>
          <a:r>
            <a:rPr lang="en-US" sz="1600" kern="1200" dirty="0">
              <a:solidFill>
                <a:schemeClr val="bg2">
                  <a:lumMod val="25000"/>
                </a:schemeClr>
              </a:solidFill>
            </a:rPr>
            <a:t>, AJRCCM 1994)</a:t>
          </a:r>
        </a:p>
      </dsp:txBody>
      <dsp:txXfrm>
        <a:off x="59399" y="2254333"/>
        <a:ext cx="9615751" cy="109800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B85445-23AB-4B35-9550-CF15C68D1D66}">
      <dsp:nvSpPr>
        <dsp:cNvPr id="0" name=""/>
        <dsp:cNvSpPr/>
      </dsp:nvSpPr>
      <dsp:spPr>
        <a:xfrm>
          <a:off x="0" y="1143002"/>
          <a:ext cx="4510422" cy="2752449"/>
        </a:xfrm>
        <a:prstGeom prst="rect">
          <a:avLst/>
        </a:prstGeom>
        <a:solidFill>
          <a:schemeClr val="accent2">
            <a:lumMod val="40000"/>
            <a:lumOff val="60000"/>
          </a:schemeClr>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b="1" kern="1200" dirty="0"/>
            <a:t>Track 1</a:t>
          </a:r>
        </a:p>
        <a:p>
          <a:pPr marL="0" lvl="0" indent="0" algn="ctr" defTabSz="1333500">
            <a:lnSpc>
              <a:spcPct val="90000"/>
            </a:lnSpc>
            <a:spcBef>
              <a:spcPct val="0"/>
            </a:spcBef>
            <a:spcAft>
              <a:spcPct val="35000"/>
            </a:spcAft>
            <a:buNone/>
          </a:pPr>
          <a:r>
            <a:rPr lang="en-US" sz="3000" kern="1200" dirty="0"/>
            <a:t>(the preferred approach)</a:t>
          </a:r>
        </a:p>
        <a:p>
          <a:pPr marL="0" lvl="0" indent="0" algn="ctr" defTabSz="1333500">
            <a:lnSpc>
              <a:spcPct val="90000"/>
            </a:lnSpc>
            <a:spcBef>
              <a:spcPct val="0"/>
            </a:spcBef>
            <a:spcAft>
              <a:spcPct val="35000"/>
            </a:spcAft>
            <a:buNone/>
          </a:pPr>
          <a:r>
            <a:rPr lang="en-US" sz="3000" kern="1200" dirty="0"/>
            <a:t> low dose ICS-formoterol as reliver </a:t>
          </a:r>
        </a:p>
      </dsp:txBody>
      <dsp:txXfrm>
        <a:off x="0" y="1143002"/>
        <a:ext cx="4510422" cy="2752449"/>
      </dsp:txXfrm>
    </dsp:sp>
    <dsp:sp modelId="{59855339-0189-473A-9114-6844B757BBC3}">
      <dsp:nvSpPr>
        <dsp:cNvPr id="0" name=""/>
        <dsp:cNvSpPr/>
      </dsp:nvSpPr>
      <dsp:spPr>
        <a:xfrm>
          <a:off x="4953013" y="1143002"/>
          <a:ext cx="4510422" cy="2780161"/>
        </a:xfrm>
        <a:prstGeom prst="rect">
          <a:avLst/>
        </a:prstGeom>
        <a:solidFill>
          <a:srgbClr val="A2B9E2"/>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b="1" kern="1200" dirty="0"/>
            <a:t>Track 2</a:t>
          </a:r>
        </a:p>
        <a:p>
          <a:pPr marL="0" lvl="0" indent="0" algn="ctr" defTabSz="1333500">
            <a:lnSpc>
              <a:spcPct val="90000"/>
            </a:lnSpc>
            <a:spcBef>
              <a:spcPct val="0"/>
            </a:spcBef>
            <a:spcAft>
              <a:spcPct val="35000"/>
            </a:spcAft>
            <a:buNone/>
          </a:pPr>
          <a:r>
            <a:rPr lang="en-US" sz="3000" kern="1200" dirty="0"/>
            <a:t>(the alternative approach)</a:t>
          </a:r>
        </a:p>
        <a:p>
          <a:pPr marL="0" lvl="0" indent="0" algn="ctr" defTabSz="1333500">
            <a:lnSpc>
              <a:spcPct val="90000"/>
            </a:lnSpc>
            <a:spcBef>
              <a:spcPct val="0"/>
            </a:spcBef>
            <a:spcAft>
              <a:spcPct val="35000"/>
            </a:spcAft>
            <a:buNone/>
          </a:pPr>
          <a:r>
            <a:rPr lang="en-US" sz="3000" kern="1200" dirty="0"/>
            <a:t>with SABA as the reliever</a:t>
          </a:r>
        </a:p>
      </dsp:txBody>
      <dsp:txXfrm>
        <a:off x="4953013" y="1143002"/>
        <a:ext cx="4510422" cy="278016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10591B-735B-4827-AF4E-8DF5A2536938}" type="datetimeFigureOut">
              <a:rPr lang="en-US" smtClean="0"/>
              <a:pPr/>
              <a:t>11/10/2021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86EB89-9AFB-4748-BDCA-0470B2CE270B}" type="slidenum">
              <a:rPr lang="en-US" smtClean="0"/>
              <a:pPr/>
              <a:t>‹#›</a:t>
            </a:fld>
            <a:endParaRPr lang="en-US"/>
          </a:p>
        </p:txBody>
      </p:sp>
    </p:spTree>
    <p:extLst>
      <p:ext uri="{BB962C8B-B14F-4D97-AF65-F5344CB8AC3E}">
        <p14:creationId xmlns:p14="http://schemas.microsoft.com/office/powerpoint/2010/main" val="869895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7C9E7513-E79F-4902-B7D1-5327AFE9E26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a:extLst>
              <a:ext uri="{FF2B5EF4-FFF2-40B4-BE49-F238E27FC236}">
                <a16:creationId xmlns:a16="http://schemas.microsoft.com/office/drawing/2014/main" id="{E681D85C-4224-4148-B295-ED000BBC328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r" rtl="1"/>
            <a:endParaRPr lang="fa-IR" altLang="fa-IR"/>
          </a:p>
        </p:txBody>
      </p:sp>
      <p:sp>
        <p:nvSpPr>
          <p:cNvPr id="9220" name="Slide Number Placeholder 3">
            <a:extLst>
              <a:ext uri="{FF2B5EF4-FFF2-40B4-BE49-F238E27FC236}">
                <a16:creationId xmlns:a16="http://schemas.microsoft.com/office/drawing/2014/main" id="{6CC87E51-04C2-4CEB-8143-C88D4B1610C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C4B4930-5764-4BED-A03E-B0D234856045}" type="slidenum">
              <a:rPr lang="en-US" altLang="en-US"/>
              <a:pPr/>
              <a:t>3</a:t>
            </a:fld>
            <a:endParaRPr lang="en-US" altLang="en-US"/>
          </a:p>
        </p:txBody>
      </p:sp>
    </p:spTree>
    <p:extLst>
      <p:ext uri="{BB962C8B-B14F-4D97-AF65-F5344CB8AC3E}">
        <p14:creationId xmlns:p14="http://schemas.microsoft.com/office/powerpoint/2010/main" val="7212489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AU" sz="1200" kern="1200">
                <a:solidFill>
                  <a:schemeClr val="tx1"/>
                </a:solidFill>
                <a:latin typeface="+mn-lt"/>
                <a:ea typeface="+mn-ea"/>
                <a:cs typeface="+mn-cs"/>
              </a:rPr>
              <a:t>Dusser D, Montani D, Chanez P, de Blic J, Delacourt C, Deschildre A, Devillier P, et al. Mild asthma: an expert review on epidemiology, clinical characteristics and treatment recommendations. Allergy 2007;62:591-604.</a:t>
            </a:r>
          </a:p>
          <a:p>
            <a:pPr marL="0" marR="0" indent="0" algn="l" defTabSz="914400" rtl="0" eaLnBrk="0" fontAlgn="base" latinLnBrk="0" hangingPunct="0">
              <a:lnSpc>
                <a:spcPct val="100000"/>
              </a:lnSpc>
              <a:spcBef>
                <a:spcPct val="30000"/>
              </a:spcBef>
              <a:spcAft>
                <a:spcPct val="0"/>
              </a:spcAft>
              <a:buClrTx/>
              <a:buSzTx/>
              <a:buFontTx/>
              <a:buNone/>
              <a:tabLst/>
              <a:defRPr/>
            </a:pPr>
            <a:r>
              <a:rPr lang="en-AU" sz="1200" kern="1200">
                <a:solidFill>
                  <a:schemeClr val="tx1"/>
                </a:solidFill>
                <a:latin typeface="+mn-lt"/>
                <a:ea typeface="+mn-ea"/>
                <a:cs typeface="+mn-cs"/>
              </a:rPr>
              <a:t>Reddel HK, Ampon RD, Sawyer SM, Peters MJ. Risks associated with managing asthma without a preventer: urgent healthcare, poor asthma control and over-the-counter reliever use in a cross-sectional population survey. BMJ open 2017;7:e016688.</a:t>
            </a:r>
          </a:p>
          <a:p>
            <a:pPr marL="0" marR="0" indent="0" algn="l" defTabSz="914400" rtl="0" eaLnBrk="0" fontAlgn="base" latinLnBrk="0" hangingPunct="0">
              <a:lnSpc>
                <a:spcPct val="100000"/>
              </a:lnSpc>
              <a:spcBef>
                <a:spcPct val="30000"/>
              </a:spcBef>
              <a:spcAft>
                <a:spcPct val="0"/>
              </a:spcAft>
              <a:buClrTx/>
              <a:buSzTx/>
              <a:buFontTx/>
              <a:buNone/>
              <a:tabLst/>
              <a:defRPr/>
            </a:pPr>
            <a:r>
              <a:rPr lang="en-AU" sz="1200" kern="1200">
                <a:solidFill>
                  <a:schemeClr val="tx1"/>
                </a:solidFill>
                <a:latin typeface="+mn-lt"/>
                <a:ea typeface="+mn-ea"/>
                <a:cs typeface="+mn-cs"/>
              </a:rPr>
              <a:t>Hancox RJ, Cowan JO, Flannery EM, Herbison GP, McLachlan CR, Taylor DR. Bronchodilator tolerance and rebound bronchoconstriction during regular inhaled beta-agonist treatment. Respir Med 2000;94:767-71.</a:t>
            </a:r>
          </a:p>
          <a:p>
            <a:pPr marL="0" marR="0" indent="0" algn="l" defTabSz="914400" rtl="0" eaLnBrk="0" fontAlgn="base" latinLnBrk="0" hangingPunct="0">
              <a:lnSpc>
                <a:spcPct val="100000"/>
              </a:lnSpc>
              <a:spcBef>
                <a:spcPct val="30000"/>
              </a:spcBef>
              <a:spcAft>
                <a:spcPct val="0"/>
              </a:spcAft>
              <a:buClrTx/>
              <a:buSzTx/>
              <a:buFontTx/>
              <a:buNone/>
              <a:tabLst/>
              <a:defRPr/>
            </a:pPr>
            <a:r>
              <a:rPr lang="en-AU" sz="1200" kern="1200">
                <a:solidFill>
                  <a:schemeClr val="tx1"/>
                </a:solidFill>
                <a:latin typeface="+mn-lt"/>
                <a:ea typeface="+mn-ea"/>
                <a:cs typeface="+mn-cs"/>
              </a:rPr>
              <a:t>Aldridge RE, Hancox RJ, Robin Taylor D, Cowan JO, Winn MC, Frampton CM, Town GI. Effects of terbutaline and budesonide on sputum cells and bronchial hyperresponsiveness in asthma. Am J Respir Crit Care Med 2000;161:1459-64.</a:t>
            </a:r>
          </a:p>
          <a:p>
            <a:pPr marL="0" marR="0" indent="0" algn="l" defTabSz="914400" rtl="0" eaLnBrk="0" fontAlgn="base" latinLnBrk="0" hangingPunct="0">
              <a:lnSpc>
                <a:spcPct val="100000"/>
              </a:lnSpc>
              <a:spcBef>
                <a:spcPct val="30000"/>
              </a:spcBef>
              <a:spcAft>
                <a:spcPct val="0"/>
              </a:spcAft>
              <a:buClrTx/>
              <a:buSzTx/>
              <a:buFontTx/>
              <a:buNone/>
              <a:tabLst/>
              <a:defRPr/>
            </a:pPr>
            <a:r>
              <a:rPr lang="en-AU" sz="1200" kern="1200">
                <a:solidFill>
                  <a:schemeClr val="tx1"/>
                </a:solidFill>
                <a:latin typeface="+mn-lt"/>
                <a:ea typeface="+mn-ea"/>
                <a:cs typeface="+mn-cs"/>
              </a:rPr>
              <a:t>Stanford RH, Shah MB, D’Souza AO, Dhamane AD, Schatz M. Short-acting </a:t>
            </a:r>
            <a:r>
              <a:rPr lang="el-GR" sz="1200" kern="1200">
                <a:solidFill>
                  <a:schemeClr val="tx1"/>
                </a:solidFill>
                <a:latin typeface="+mn-lt"/>
                <a:ea typeface="+mn-ea"/>
                <a:cs typeface="+mn-cs"/>
              </a:rPr>
              <a:t>β-</a:t>
            </a:r>
            <a:r>
              <a:rPr lang="en-AU" sz="1200" kern="1200">
                <a:solidFill>
                  <a:schemeClr val="tx1"/>
                </a:solidFill>
                <a:latin typeface="+mn-lt"/>
                <a:ea typeface="+mn-ea"/>
                <a:cs typeface="+mn-cs"/>
              </a:rPr>
              <a:t>agonist use and its ability to predict future asthma-related outcomes. Annals of Allergy, Asthma &amp; Immunology 2012;109:403-7.</a:t>
            </a:r>
          </a:p>
          <a:p>
            <a:pPr marL="0" marR="0" indent="0" algn="l" defTabSz="914400" rtl="0" eaLnBrk="0" fontAlgn="base" latinLnBrk="0" hangingPunct="0">
              <a:lnSpc>
                <a:spcPct val="100000"/>
              </a:lnSpc>
              <a:spcBef>
                <a:spcPct val="30000"/>
              </a:spcBef>
              <a:spcAft>
                <a:spcPct val="0"/>
              </a:spcAft>
              <a:buClrTx/>
              <a:buSzTx/>
              <a:buFontTx/>
              <a:buNone/>
              <a:tabLst/>
              <a:defRPr/>
            </a:pPr>
            <a:r>
              <a:rPr lang="en-AU" sz="1200" kern="1200">
                <a:solidFill>
                  <a:schemeClr val="tx1"/>
                </a:solidFill>
                <a:latin typeface="+mn-lt"/>
                <a:ea typeface="+mn-ea"/>
                <a:cs typeface="+mn-cs"/>
              </a:rPr>
              <a:t>Suissa S, Ernst P, Boivin JF, Horwitz RI, Habbick B, Cockroft D, Blais L, et al. A cohort analysis of excess mortality in asthma and the use of inhaled beta-agonists. Am J Respir Crit Care Med 1994;149:604-10.</a:t>
            </a:r>
          </a:p>
          <a:p>
            <a:pPr marL="0" marR="0" indent="0" algn="l" defTabSz="914400" rtl="0" eaLnBrk="0" fontAlgn="base" latinLnBrk="0" hangingPunct="0">
              <a:lnSpc>
                <a:spcPct val="100000"/>
              </a:lnSpc>
              <a:spcBef>
                <a:spcPct val="30000"/>
              </a:spcBef>
              <a:spcAft>
                <a:spcPct val="0"/>
              </a:spcAft>
              <a:buClrTx/>
              <a:buSzTx/>
              <a:buFontTx/>
              <a:buNone/>
              <a:tabLst/>
              <a:defRPr/>
            </a:pPr>
            <a:endParaRPr lang="en-AU" sz="1200" kern="1200">
              <a:solidFill>
                <a:schemeClr val="tx1"/>
              </a:solidFill>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AU" sz="1200" kern="1200">
              <a:solidFill>
                <a:schemeClr val="tx1"/>
              </a:solidFill>
              <a:latin typeface="+mn-lt"/>
              <a:ea typeface="+mn-ea"/>
              <a:cs typeface="+mn-cs"/>
            </a:endParaRPr>
          </a:p>
          <a:p>
            <a:endParaRPr lang="en-AU"/>
          </a:p>
        </p:txBody>
      </p:sp>
      <p:sp>
        <p:nvSpPr>
          <p:cNvPr id="4" name="Slide Number Placeholder 3"/>
          <p:cNvSpPr>
            <a:spLocks noGrp="1"/>
          </p:cNvSpPr>
          <p:nvPr>
            <p:ph type="sldNum" sz="quarter" idx="10"/>
          </p:nvPr>
        </p:nvSpPr>
        <p:spPr/>
        <p:txBody>
          <a:bodyPr/>
          <a:lstStyle/>
          <a:p>
            <a:pPr>
              <a:defRPr/>
            </a:pPr>
            <a:fld id="{7AF0A324-4455-43B6-BECE-EF1BBB6CA161}" type="slidenum">
              <a:rPr lang="en-AU" altLang="en-US" smtClean="0">
                <a:solidFill>
                  <a:prstClr val="black"/>
                </a:solidFill>
              </a:rPr>
              <a:pPr>
                <a:defRPr/>
              </a:pPr>
              <a:t>12</a:t>
            </a:fld>
            <a:endParaRPr lang="en-AU" altLang="en-US">
              <a:solidFill>
                <a:prstClr val="black"/>
              </a:solidFill>
            </a:endParaRPr>
          </a:p>
        </p:txBody>
      </p:sp>
    </p:spTree>
    <p:extLst>
      <p:ext uri="{BB962C8B-B14F-4D97-AF65-F5344CB8AC3E}">
        <p14:creationId xmlns:p14="http://schemas.microsoft.com/office/powerpoint/2010/main" val="34657485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AU" sz="1200" kern="1200" dirty="0" err="1">
                <a:solidFill>
                  <a:schemeClr val="tx1"/>
                </a:solidFill>
                <a:latin typeface="+mn-lt"/>
                <a:ea typeface="+mn-ea"/>
                <a:cs typeface="+mn-cs"/>
              </a:rPr>
              <a:t>Reddel</a:t>
            </a:r>
            <a:r>
              <a:rPr lang="en-AU" sz="1200" kern="1200" dirty="0">
                <a:solidFill>
                  <a:schemeClr val="tx1"/>
                </a:solidFill>
                <a:latin typeface="+mn-lt"/>
                <a:ea typeface="+mn-ea"/>
                <a:cs typeface="+mn-cs"/>
              </a:rPr>
              <a:t> HK, </a:t>
            </a:r>
            <a:r>
              <a:rPr lang="en-AU" sz="1200" kern="1200" dirty="0" err="1">
                <a:solidFill>
                  <a:schemeClr val="tx1"/>
                </a:solidFill>
                <a:latin typeface="+mn-lt"/>
                <a:ea typeface="+mn-ea"/>
                <a:cs typeface="+mn-cs"/>
              </a:rPr>
              <a:t>Ampon</a:t>
            </a:r>
            <a:r>
              <a:rPr lang="en-AU" sz="1200" kern="1200" dirty="0">
                <a:solidFill>
                  <a:schemeClr val="tx1"/>
                </a:solidFill>
                <a:latin typeface="+mn-lt"/>
                <a:ea typeface="+mn-ea"/>
                <a:cs typeface="+mn-cs"/>
              </a:rPr>
              <a:t> RD, Sawyer SM, Peters MJ. Risks associated with managing asthma without a preventer: urgent healthcare, poor asthma control and over-the-counter reliever use in a cross-sectional population survey. BMJ open 2017;7:e016688.</a:t>
            </a:r>
          </a:p>
          <a:p>
            <a:pPr marL="0" marR="0" indent="0" algn="l" defTabSz="914400" rtl="0" eaLnBrk="0" fontAlgn="base" latinLnBrk="0" hangingPunct="0">
              <a:lnSpc>
                <a:spcPct val="100000"/>
              </a:lnSpc>
              <a:spcBef>
                <a:spcPct val="30000"/>
              </a:spcBef>
              <a:spcAft>
                <a:spcPct val="0"/>
              </a:spcAft>
              <a:buClrTx/>
              <a:buSzTx/>
              <a:buFontTx/>
              <a:buNone/>
              <a:tabLst/>
              <a:defRPr/>
            </a:pPr>
            <a:r>
              <a:rPr lang="en-AU" sz="1200" kern="1200" dirty="0" err="1">
                <a:solidFill>
                  <a:schemeClr val="tx1"/>
                </a:solidFill>
                <a:latin typeface="+mn-lt"/>
                <a:ea typeface="+mn-ea"/>
                <a:cs typeface="+mn-cs"/>
              </a:rPr>
              <a:t>Hancox</a:t>
            </a:r>
            <a:r>
              <a:rPr lang="en-AU" sz="1200" kern="1200" dirty="0">
                <a:solidFill>
                  <a:schemeClr val="tx1"/>
                </a:solidFill>
                <a:latin typeface="+mn-lt"/>
                <a:ea typeface="+mn-ea"/>
                <a:cs typeface="+mn-cs"/>
              </a:rPr>
              <a:t> RJ, Cowan JO, Flannery EM, </a:t>
            </a:r>
            <a:r>
              <a:rPr lang="en-AU" sz="1200" kern="1200" dirty="0" err="1">
                <a:solidFill>
                  <a:schemeClr val="tx1"/>
                </a:solidFill>
                <a:latin typeface="+mn-lt"/>
                <a:ea typeface="+mn-ea"/>
                <a:cs typeface="+mn-cs"/>
              </a:rPr>
              <a:t>Herbison</a:t>
            </a:r>
            <a:r>
              <a:rPr lang="en-AU" sz="1200" kern="1200" dirty="0">
                <a:solidFill>
                  <a:schemeClr val="tx1"/>
                </a:solidFill>
                <a:latin typeface="+mn-lt"/>
                <a:ea typeface="+mn-ea"/>
                <a:cs typeface="+mn-cs"/>
              </a:rPr>
              <a:t> GP, McLachlan CR, Taylor DR. Bronchodilator tolerance and rebound bronchoconstriction during regular inhaled beta-agonist treatment. </a:t>
            </a:r>
            <a:r>
              <a:rPr lang="en-AU" sz="1200" kern="1200" dirty="0" err="1">
                <a:solidFill>
                  <a:schemeClr val="tx1"/>
                </a:solidFill>
                <a:latin typeface="+mn-lt"/>
                <a:ea typeface="+mn-ea"/>
                <a:cs typeface="+mn-cs"/>
              </a:rPr>
              <a:t>Respir</a:t>
            </a:r>
            <a:r>
              <a:rPr lang="en-AU" sz="1200" kern="1200" dirty="0">
                <a:solidFill>
                  <a:schemeClr val="tx1"/>
                </a:solidFill>
                <a:latin typeface="+mn-lt"/>
                <a:ea typeface="+mn-ea"/>
                <a:cs typeface="+mn-cs"/>
              </a:rPr>
              <a:t> Med 2000;94:767-71.</a:t>
            </a:r>
          </a:p>
          <a:p>
            <a:pPr marL="0" marR="0" indent="0" algn="l" defTabSz="914400" rtl="0" eaLnBrk="0" fontAlgn="base" latinLnBrk="0" hangingPunct="0">
              <a:lnSpc>
                <a:spcPct val="100000"/>
              </a:lnSpc>
              <a:spcBef>
                <a:spcPct val="30000"/>
              </a:spcBef>
              <a:spcAft>
                <a:spcPct val="0"/>
              </a:spcAft>
              <a:buClrTx/>
              <a:buSzTx/>
              <a:buFontTx/>
              <a:buNone/>
              <a:tabLst/>
              <a:defRPr/>
            </a:pPr>
            <a:r>
              <a:rPr lang="en-AU" sz="1200" kern="1200" dirty="0">
                <a:solidFill>
                  <a:schemeClr val="tx1"/>
                </a:solidFill>
                <a:latin typeface="+mn-lt"/>
                <a:ea typeface="+mn-ea"/>
                <a:cs typeface="+mn-cs"/>
              </a:rPr>
              <a:t>Aldridge RE, </a:t>
            </a:r>
            <a:r>
              <a:rPr lang="en-AU" sz="1200" kern="1200" dirty="0" err="1">
                <a:solidFill>
                  <a:schemeClr val="tx1"/>
                </a:solidFill>
                <a:latin typeface="+mn-lt"/>
                <a:ea typeface="+mn-ea"/>
                <a:cs typeface="+mn-cs"/>
              </a:rPr>
              <a:t>Hancox</a:t>
            </a:r>
            <a:r>
              <a:rPr lang="en-AU" sz="1200" kern="1200" dirty="0">
                <a:solidFill>
                  <a:schemeClr val="tx1"/>
                </a:solidFill>
                <a:latin typeface="+mn-lt"/>
                <a:ea typeface="+mn-ea"/>
                <a:cs typeface="+mn-cs"/>
              </a:rPr>
              <a:t> RJ, Robin Taylor D, Cowan JO, Winn MC, Frampton CM, Town GI. Effects of terbutaline and budesonide on sputum cells and bronchial </a:t>
            </a:r>
            <a:r>
              <a:rPr lang="en-AU" sz="1200" kern="1200" dirty="0" err="1">
                <a:solidFill>
                  <a:schemeClr val="tx1"/>
                </a:solidFill>
                <a:latin typeface="+mn-lt"/>
                <a:ea typeface="+mn-ea"/>
                <a:cs typeface="+mn-cs"/>
              </a:rPr>
              <a:t>hyperresponsiveness</a:t>
            </a:r>
            <a:r>
              <a:rPr lang="en-AU" sz="1200" kern="1200" dirty="0">
                <a:solidFill>
                  <a:schemeClr val="tx1"/>
                </a:solidFill>
                <a:latin typeface="+mn-lt"/>
                <a:ea typeface="+mn-ea"/>
                <a:cs typeface="+mn-cs"/>
              </a:rPr>
              <a:t> in asthma. Am J </a:t>
            </a:r>
            <a:r>
              <a:rPr lang="en-AU" sz="1200" kern="1200" dirty="0" err="1">
                <a:solidFill>
                  <a:schemeClr val="tx1"/>
                </a:solidFill>
                <a:latin typeface="+mn-lt"/>
                <a:ea typeface="+mn-ea"/>
                <a:cs typeface="+mn-cs"/>
              </a:rPr>
              <a:t>Respir</a:t>
            </a:r>
            <a:r>
              <a:rPr lang="en-AU" sz="1200" kern="1200" dirty="0">
                <a:solidFill>
                  <a:schemeClr val="tx1"/>
                </a:solidFill>
                <a:latin typeface="+mn-lt"/>
                <a:ea typeface="+mn-ea"/>
                <a:cs typeface="+mn-cs"/>
              </a:rPr>
              <a:t> </a:t>
            </a:r>
            <a:r>
              <a:rPr lang="en-AU" sz="1200" kern="1200" dirty="0" err="1">
                <a:solidFill>
                  <a:schemeClr val="tx1"/>
                </a:solidFill>
                <a:latin typeface="+mn-lt"/>
                <a:ea typeface="+mn-ea"/>
                <a:cs typeface="+mn-cs"/>
              </a:rPr>
              <a:t>Crit</a:t>
            </a:r>
            <a:r>
              <a:rPr lang="en-AU" sz="1200" kern="1200" dirty="0">
                <a:solidFill>
                  <a:schemeClr val="tx1"/>
                </a:solidFill>
                <a:latin typeface="+mn-lt"/>
                <a:ea typeface="+mn-ea"/>
                <a:cs typeface="+mn-cs"/>
              </a:rPr>
              <a:t> Care Med 2000;161:1459-64.</a:t>
            </a:r>
          </a:p>
          <a:p>
            <a:pPr marL="0" marR="0" indent="0" algn="l" defTabSz="914400" rtl="0" eaLnBrk="0" fontAlgn="base" latinLnBrk="0" hangingPunct="0">
              <a:lnSpc>
                <a:spcPct val="100000"/>
              </a:lnSpc>
              <a:spcBef>
                <a:spcPct val="30000"/>
              </a:spcBef>
              <a:spcAft>
                <a:spcPct val="0"/>
              </a:spcAft>
              <a:buClrTx/>
              <a:buSzTx/>
              <a:buFontTx/>
              <a:buNone/>
              <a:tabLst/>
              <a:defRPr/>
            </a:pPr>
            <a:r>
              <a:rPr lang="en-AU" sz="1200" kern="1200" dirty="0">
                <a:solidFill>
                  <a:schemeClr val="tx1"/>
                </a:solidFill>
                <a:latin typeface="+mn-lt"/>
                <a:ea typeface="+mn-ea"/>
                <a:cs typeface="+mn-cs"/>
              </a:rPr>
              <a:t>Stanford RH, Shah MB, D’Souza AO, </a:t>
            </a:r>
            <a:r>
              <a:rPr lang="en-AU" sz="1200" kern="1200" dirty="0" err="1">
                <a:solidFill>
                  <a:schemeClr val="tx1"/>
                </a:solidFill>
                <a:latin typeface="+mn-lt"/>
                <a:ea typeface="+mn-ea"/>
                <a:cs typeface="+mn-cs"/>
              </a:rPr>
              <a:t>Dhamane</a:t>
            </a:r>
            <a:r>
              <a:rPr lang="en-AU" sz="1200" kern="1200" dirty="0">
                <a:solidFill>
                  <a:schemeClr val="tx1"/>
                </a:solidFill>
                <a:latin typeface="+mn-lt"/>
                <a:ea typeface="+mn-ea"/>
                <a:cs typeface="+mn-cs"/>
              </a:rPr>
              <a:t> AD, Schatz M. Short-acting </a:t>
            </a:r>
            <a:r>
              <a:rPr lang="el-GR" sz="1200" kern="1200" dirty="0">
                <a:solidFill>
                  <a:schemeClr val="tx1"/>
                </a:solidFill>
                <a:latin typeface="+mn-lt"/>
                <a:ea typeface="+mn-ea"/>
                <a:cs typeface="+mn-cs"/>
              </a:rPr>
              <a:t>β-</a:t>
            </a:r>
            <a:r>
              <a:rPr lang="en-AU" sz="1200" kern="1200" dirty="0">
                <a:solidFill>
                  <a:schemeClr val="tx1"/>
                </a:solidFill>
                <a:latin typeface="+mn-lt"/>
                <a:ea typeface="+mn-ea"/>
                <a:cs typeface="+mn-cs"/>
              </a:rPr>
              <a:t>agonist use and its ability to predict future asthma-related outcomes. Annals of Allergy, Asthma &amp; Immunology 2012;109:403-7.</a:t>
            </a:r>
          </a:p>
          <a:p>
            <a:pPr marL="0" marR="0" indent="0" algn="l" defTabSz="914400" rtl="0" eaLnBrk="0" fontAlgn="base" latinLnBrk="0" hangingPunct="0">
              <a:lnSpc>
                <a:spcPct val="100000"/>
              </a:lnSpc>
              <a:spcBef>
                <a:spcPct val="30000"/>
              </a:spcBef>
              <a:spcAft>
                <a:spcPct val="0"/>
              </a:spcAft>
              <a:buClrTx/>
              <a:buSzTx/>
              <a:buFontTx/>
              <a:buNone/>
              <a:tabLst/>
              <a:defRPr/>
            </a:pPr>
            <a:r>
              <a:rPr lang="en-AU" sz="1200" kern="1200" dirty="0" err="1">
                <a:solidFill>
                  <a:schemeClr val="tx1"/>
                </a:solidFill>
                <a:latin typeface="+mn-lt"/>
                <a:ea typeface="+mn-ea"/>
                <a:cs typeface="+mn-cs"/>
              </a:rPr>
              <a:t>Suissa</a:t>
            </a:r>
            <a:r>
              <a:rPr lang="en-AU" sz="1200" kern="1200" dirty="0">
                <a:solidFill>
                  <a:schemeClr val="tx1"/>
                </a:solidFill>
                <a:latin typeface="+mn-lt"/>
                <a:ea typeface="+mn-ea"/>
                <a:cs typeface="+mn-cs"/>
              </a:rPr>
              <a:t> S, Ernst P, </a:t>
            </a:r>
            <a:r>
              <a:rPr lang="en-AU" sz="1200" kern="1200" dirty="0" err="1">
                <a:solidFill>
                  <a:schemeClr val="tx1"/>
                </a:solidFill>
                <a:latin typeface="+mn-lt"/>
                <a:ea typeface="+mn-ea"/>
                <a:cs typeface="+mn-cs"/>
              </a:rPr>
              <a:t>Boivin</a:t>
            </a:r>
            <a:r>
              <a:rPr lang="en-AU" sz="1200" kern="1200" dirty="0">
                <a:solidFill>
                  <a:schemeClr val="tx1"/>
                </a:solidFill>
                <a:latin typeface="+mn-lt"/>
                <a:ea typeface="+mn-ea"/>
                <a:cs typeface="+mn-cs"/>
              </a:rPr>
              <a:t> JF, Horwitz RI, </a:t>
            </a:r>
            <a:r>
              <a:rPr lang="en-AU" sz="1200" kern="1200" dirty="0" err="1">
                <a:solidFill>
                  <a:schemeClr val="tx1"/>
                </a:solidFill>
                <a:latin typeface="+mn-lt"/>
                <a:ea typeface="+mn-ea"/>
                <a:cs typeface="+mn-cs"/>
              </a:rPr>
              <a:t>Habbick</a:t>
            </a:r>
            <a:r>
              <a:rPr lang="en-AU" sz="1200" kern="1200" dirty="0">
                <a:solidFill>
                  <a:schemeClr val="tx1"/>
                </a:solidFill>
                <a:latin typeface="+mn-lt"/>
                <a:ea typeface="+mn-ea"/>
                <a:cs typeface="+mn-cs"/>
              </a:rPr>
              <a:t> B, </a:t>
            </a:r>
            <a:r>
              <a:rPr lang="en-AU" sz="1200" kern="1200" dirty="0" err="1">
                <a:solidFill>
                  <a:schemeClr val="tx1"/>
                </a:solidFill>
                <a:latin typeface="+mn-lt"/>
                <a:ea typeface="+mn-ea"/>
                <a:cs typeface="+mn-cs"/>
              </a:rPr>
              <a:t>Cockroft</a:t>
            </a:r>
            <a:r>
              <a:rPr lang="en-AU" sz="1200" kern="1200" dirty="0">
                <a:solidFill>
                  <a:schemeClr val="tx1"/>
                </a:solidFill>
                <a:latin typeface="+mn-lt"/>
                <a:ea typeface="+mn-ea"/>
                <a:cs typeface="+mn-cs"/>
              </a:rPr>
              <a:t> D, </a:t>
            </a:r>
            <a:r>
              <a:rPr lang="en-AU" sz="1200" kern="1200" dirty="0" err="1">
                <a:solidFill>
                  <a:schemeClr val="tx1"/>
                </a:solidFill>
                <a:latin typeface="+mn-lt"/>
                <a:ea typeface="+mn-ea"/>
                <a:cs typeface="+mn-cs"/>
              </a:rPr>
              <a:t>Blais</a:t>
            </a:r>
            <a:r>
              <a:rPr lang="en-AU" sz="1200" kern="1200" dirty="0">
                <a:solidFill>
                  <a:schemeClr val="tx1"/>
                </a:solidFill>
                <a:latin typeface="+mn-lt"/>
                <a:ea typeface="+mn-ea"/>
                <a:cs typeface="+mn-cs"/>
              </a:rPr>
              <a:t> L, et al. A cohort analysis of excess mortality in asthma and the use of inhaled beta-agonists. Am J </a:t>
            </a:r>
            <a:r>
              <a:rPr lang="en-AU" sz="1200" kern="1200" dirty="0" err="1">
                <a:solidFill>
                  <a:schemeClr val="tx1"/>
                </a:solidFill>
                <a:latin typeface="+mn-lt"/>
                <a:ea typeface="+mn-ea"/>
                <a:cs typeface="+mn-cs"/>
              </a:rPr>
              <a:t>Respir</a:t>
            </a:r>
            <a:r>
              <a:rPr lang="en-AU" sz="1200" kern="1200" dirty="0">
                <a:solidFill>
                  <a:schemeClr val="tx1"/>
                </a:solidFill>
                <a:latin typeface="+mn-lt"/>
                <a:ea typeface="+mn-ea"/>
                <a:cs typeface="+mn-cs"/>
              </a:rPr>
              <a:t> </a:t>
            </a:r>
            <a:r>
              <a:rPr lang="en-AU" sz="1200" kern="1200" dirty="0" err="1">
                <a:solidFill>
                  <a:schemeClr val="tx1"/>
                </a:solidFill>
                <a:latin typeface="+mn-lt"/>
                <a:ea typeface="+mn-ea"/>
                <a:cs typeface="+mn-cs"/>
              </a:rPr>
              <a:t>Crit</a:t>
            </a:r>
            <a:r>
              <a:rPr lang="en-AU" sz="1200" kern="1200" dirty="0">
                <a:solidFill>
                  <a:schemeClr val="tx1"/>
                </a:solidFill>
                <a:latin typeface="+mn-lt"/>
                <a:ea typeface="+mn-ea"/>
                <a:cs typeface="+mn-cs"/>
              </a:rPr>
              <a:t> Care Med 1994;149:604-10.</a:t>
            </a:r>
          </a:p>
          <a:p>
            <a:pPr marL="0" marR="0" indent="0" algn="l" defTabSz="914400" rtl="0" eaLnBrk="0" fontAlgn="base" latinLnBrk="0" hangingPunct="0">
              <a:lnSpc>
                <a:spcPct val="100000"/>
              </a:lnSpc>
              <a:spcBef>
                <a:spcPct val="30000"/>
              </a:spcBef>
              <a:spcAft>
                <a:spcPct val="0"/>
              </a:spcAft>
              <a:buClrTx/>
              <a:buSzTx/>
              <a:buFontTx/>
              <a:buNone/>
              <a:tabLst/>
              <a:defRPr/>
            </a:pPr>
            <a:endParaRPr lang="en-AU" sz="1200" kern="1200" dirty="0">
              <a:solidFill>
                <a:schemeClr val="tx1"/>
              </a:solidFill>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AU" sz="1200" kern="1200" dirty="0">
              <a:solidFill>
                <a:schemeClr val="tx1"/>
              </a:solidFill>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pPr>
              <a:defRPr/>
            </a:pPr>
            <a:fld id="{7AF0A324-4455-43B6-BECE-EF1BBB6CA161}" type="slidenum">
              <a:rPr lang="en-AU" altLang="en-US" smtClean="0">
                <a:solidFill>
                  <a:prstClr val="black"/>
                </a:solidFill>
              </a:rPr>
              <a:pPr>
                <a:defRPr/>
              </a:pPr>
              <a:t>14</a:t>
            </a:fld>
            <a:endParaRPr lang="en-AU" altLang="en-US">
              <a:solidFill>
                <a:prstClr val="black"/>
              </a:solidFill>
            </a:endParaRPr>
          </a:p>
        </p:txBody>
      </p:sp>
    </p:spTree>
    <p:extLst>
      <p:ext uri="{BB962C8B-B14F-4D97-AF65-F5344CB8AC3E}">
        <p14:creationId xmlns:p14="http://schemas.microsoft.com/office/powerpoint/2010/main" val="2855608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F2DE7CD0-D342-4853-9B24-2629CAF6F161}" type="slidenum">
              <a:rPr lang="en-AU" smtClean="0"/>
              <a:pPr/>
              <a:t>16</a:t>
            </a:fld>
            <a:endParaRPr lang="en-AU"/>
          </a:p>
        </p:txBody>
      </p:sp>
    </p:spTree>
    <p:extLst>
      <p:ext uri="{BB962C8B-B14F-4D97-AF65-F5344CB8AC3E}">
        <p14:creationId xmlns:p14="http://schemas.microsoft.com/office/powerpoint/2010/main" val="2799577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The only changes in this figure from the 2019 report are (in the arrowed circle) addition of patient preferences in the Assess section and addition of “adjust down or up” in the “Adjust” section, and removal of “off-label”. There are also some formatting changes to improve readability</a:t>
            </a:r>
          </a:p>
          <a:p>
            <a:endParaRPr lang="en-US" dirty="0"/>
          </a:p>
        </p:txBody>
      </p:sp>
      <p:sp>
        <p:nvSpPr>
          <p:cNvPr id="4" name="Slide Number Placeholder 3"/>
          <p:cNvSpPr>
            <a:spLocks noGrp="1"/>
          </p:cNvSpPr>
          <p:nvPr>
            <p:ph type="sldNum" sz="quarter" idx="5"/>
          </p:nvPr>
        </p:nvSpPr>
        <p:spPr/>
        <p:txBody>
          <a:bodyPr/>
          <a:lstStyle/>
          <a:p>
            <a:fld id="{9A86EB89-9AFB-4748-BDCA-0470B2CE270B}" type="slidenum">
              <a:rPr lang="en-US" smtClean="0"/>
              <a:pPr/>
              <a:t>17</a:t>
            </a:fld>
            <a:endParaRPr lang="en-US"/>
          </a:p>
        </p:txBody>
      </p:sp>
    </p:spTree>
    <p:extLst>
      <p:ext uri="{BB962C8B-B14F-4D97-AF65-F5344CB8AC3E}">
        <p14:creationId xmlns:p14="http://schemas.microsoft.com/office/powerpoint/2010/main" val="27795774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AU" dirty="0"/>
              <a:t>Beasley R, Holliday M, Reddel HK et al. Controlled trial of budesonide-formoterol as needed for mild asthma. N </a:t>
            </a:r>
            <a:r>
              <a:rPr lang="en-AU" dirty="0" err="1"/>
              <a:t>Engl</a:t>
            </a:r>
            <a:r>
              <a:rPr lang="en-AU" dirty="0"/>
              <a:t> J Med 2019; 380: 2020-2030</a:t>
            </a:r>
          </a:p>
          <a:p>
            <a:r>
              <a:rPr lang="en-AU" dirty="0"/>
              <a:t>Hardy J et al, and Reddel HK et al. Budesonide-formoterol reliever therapy vs maintenance budesonide plus terbutaline reliever therapy in adults with mild to moderate asthma: the PRACTICAL study, an independent open-label randomised controlled trial. Lancet 2019; 394: 919-928.</a:t>
            </a:r>
          </a:p>
          <a:p>
            <a:r>
              <a:rPr lang="en-AU" sz="1200" kern="1200" dirty="0">
                <a:solidFill>
                  <a:schemeClr val="tx1"/>
                </a:solidFill>
                <a:latin typeface="+mn-lt"/>
                <a:ea typeface="+mn-ea"/>
                <a:cs typeface="+mn-cs"/>
              </a:rPr>
              <a:t>Sumino K, Bacharier LB, Taylor J, Chadwick-</a:t>
            </a:r>
            <a:r>
              <a:rPr lang="en-AU" sz="1200" kern="1200" dirty="0" err="1">
                <a:solidFill>
                  <a:schemeClr val="tx1"/>
                </a:solidFill>
                <a:latin typeface="+mn-lt"/>
                <a:ea typeface="+mn-ea"/>
                <a:cs typeface="+mn-cs"/>
              </a:rPr>
              <a:t>Mansker</a:t>
            </a:r>
            <a:r>
              <a:rPr lang="en-AU" sz="1200" kern="1200" dirty="0">
                <a:solidFill>
                  <a:schemeClr val="tx1"/>
                </a:solidFill>
                <a:latin typeface="+mn-lt"/>
                <a:ea typeface="+mn-ea"/>
                <a:cs typeface="+mn-cs"/>
              </a:rPr>
              <a:t> K, Curtis V, Nash A, et al. A pragmatic trial of symptom-based inhaled corticosteroid use in African-American children with mild asthma. JACI in Practice. 2019. DOI 10.1016/j.jaip.2019.06.030</a:t>
            </a:r>
            <a:endParaRPr lang="en-AU" dirty="0"/>
          </a:p>
          <a:p>
            <a:endParaRPr lang="en-AU" dirty="0"/>
          </a:p>
        </p:txBody>
      </p:sp>
      <p:sp>
        <p:nvSpPr>
          <p:cNvPr id="4" name="Slide Number Placeholder 3"/>
          <p:cNvSpPr>
            <a:spLocks noGrp="1"/>
          </p:cNvSpPr>
          <p:nvPr>
            <p:ph type="sldNum" sz="quarter" idx="5"/>
          </p:nvPr>
        </p:nvSpPr>
        <p:spPr/>
        <p:txBody>
          <a:bodyPr/>
          <a:lstStyle/>
          <a:p>
            <a:fld id="{F2DE7CD0-D342-4853-9B24-2629CAF6F161}" type="slidenum">
              <a:rPr lang="en-AU" smtClean="0"/>
              <a:pPr/>
              <a:t>23</a:t>
            </a:fld>
            <a:endParaRPr lang="en-AU"/>
          </a:p>
        </p:txBody>
      </p:sp>
    </p:spTree>
    <p:extLst>
      <p:ext uri="{BB962C8B-B14F-4D97-AF65-F5344CB8AC3E}">
        <p14:creationId xmlns:p14="http://schemas.microsoft.com/office/powerpoint/2010/main" val="39143913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An alternative figure to Box 3-4A for teaching purposes, if audiences are not familiar with the GINA treatment figure</a:t>
            </a:r>
          </a:p>
          <a:p>
            <a:endParaRPr lang="en-US" dirty="0"/>
          </a:p>
        </p:txBody>
      </p:sp>
      <p:sp>
        <p:nvSpPr>
          <p:cNvPr id="4" name="Slide Number Placeholder 3"/>
          <p:cNvSpPr>
            <a:spLocks noGrp="1"/>
          </p:cNvSpPr>
          <p:nvPr>
            <p:ph type="sldNum" sz="quarter" idx="5"/>
          </p:nvPr>
        </p:nvSpPr>
        <p:spPr/>
        <p:txBody>
          <a:bodyPr/>
          <a:lstStyle/>
          <a:p>
            <a:fld id="{9A86EB89-9AFB-4748-BDCA-0470B2CE270B}" type="slidenum">
              <a:rPr lang="en-US" smtClean="0"/>
              <a:pPr/>
              <a:t>31</a:t>
            </a:fld>
            <a:endParaRPr lang="en-US"/>
          </a:p>
        </p:txBody>
      </p:sp>
    </p:spTree>
    <p:extLst>
      <p:ext uri="{BB962C8B-B14F-4D97-AF65-F5344CB8AC3E}">
        <p14:creationId xmlns:p14="http://schemas.microsoft.com/office/powerpoint/2010/main" val="11229288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 /><Relationship Id="rId2" Type="http://schemas.openxmlformats.org/officeDocument/2006/relationships/image" Target="../media/image4.png"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 /><Relationship Id="rId2" Type="http://schemas.openxmlformats.org/officeDocument/2006/relationships/image" Target="../media/image4.png"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 /><Relationship Id="rId2" Type="http://schemas.openxmlformats.org/officeDocument/2006/relationships/image" Target="../media/image2.png" /><Relationship Id="rId1" Type="http://schemas.openxmlformats.org/officeDocument/2006/relationships/slideMaster" Target="../slideMasters/slideMaster1.xml" /><Relationship Id="rId4" Type="http://schemas.openxmlformats.org/officeDocument/2006/relationships/image" Target="../media/image7.png" /></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 /><Relationship Id="rId2" Type="http://schemas.openxmlformats.org/officeDocument/2006/relationships/image" Target="../media/image4.png" /><Relationship Id="rId1" Type="http://schemas.openxmlformats.org/officeDocument/2006/relationships/slideMaster" Target="../slideMasters/slideMaster1.xml" /><Relationship Id="rId4" Type="http://schemas.openxmlformats.org/officeDocument/2006/relationships/image" Target="../media/image8.png" /></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image" Target="../media/image5.png"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2.png" /><Relationship Id="rId1" Type="http://schemas.openxmlformats.org/officeDocument/2006/relationships/slideMaster" Target="../slideMasters/slideMaster2.xml" /></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2.png" /><Relationship Id="rId1" Type="http://schemas.openxmlformats.org/officeDocument/2006/relationships/slideMaster" Target="../slideMasters/slideMaster2.xml" /></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2.xml" /></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 /><Relationship Id="rId2" Type="http://schemas.openxmlformats.org/officeDocument/2006/relationships/image" Target="../media/image4.png" /><Relationship Id="rId1" Type="http://schemas.openxmlformats.org/officeDocument/2006/relationships/slideMaster" Target="../slideMasters/slideMaster2.xml" /></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 /><Relationship Id="rId2" Type="http://schemas.openxmlformats.org/officeDocument/2006/relationships/image" Target="../media/image4.png" /><Relationship Id="rId1" Type="http://schemas.openxmlformats.org/officeDocument/2006/relationships/slideMaster" Target="../slideMasters/slideMaster2.xml" /></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Master" Target="../slideMasters/slideMaster2.xml" /></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 /><Relationship Id="rId2" Type="http://schemas.openxmlformats.org/officeDocument/2006/relationships/image" Target="../media/image2.png" /><Relationship Id="rId1" Type="http://schemas.openxmlformats.org/officeDocument/2006/relationships/slideMaster" Target="../slideMasters/slideMaster2.xml" /><Relationship Id="rId4" Type="http://schemas.openxmlformats.org/officeDocument/2006/relationships/image" Target="../media/image7.png" /></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 /><Relationship Id="rId2" Type="http://schemas.openxmlformats.org/officeDocument/2006/relationships/image" Target="../media/image4.png" /><Relationship Id="rId1" Type="http://schemas.openxmlformats.org/officeDocument/2006/relationships/slideMaster" Target="../slideMasters/slideMaster2.xml" /><Relationship Id="rId4" Type="http://schemas.openxmlformats.org/officeDocument/2006/relationships/image" Target="../media/image8.png" /></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image" Target="../media/image5.png" /><Relationship Id="rId1" Type="http://schemas.openxmlformats.org/officeDocument/2006/relationships/slideMaster" Target="../slideMasters/slideMaster2.xml" /></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Master" Target="../slideMasters/slideMaster3.xml" /></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Master" Target="../slideMasters/slideMaster3.xml" /></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Master" Target="../slideMasters/slideMaster4.xml" /></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Master" Target="../slideMasters/slideMaster5.xml" /></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 /></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2.png" /><Relationship Id="rId1" Type="http://schemas.openxmlformats.org/officeDocument/2006/relationships/slideMaster" Target="../slideMasters/slideMaster7.xml" /></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image" Target="../media/image2.png" /><Relationship Id="rId1" Type="http://schemas.openxmlformats.org/officeDocument/2006/relationships/slideMaster" Target="../slideMasters/slideMaster7.xml" /></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7.xml" /></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5.png" /><Relationship Id="rId2" Type="http://schemas.openxmlformats.org/officeDocument/2006/relationships/image" Target="../media/image4.png" /><Relationship Id="rId1" Type="http://schemas.openxmlformats.org/officeDocument/2006/relationships/slideMaster" Target="../slideMasters/slideMaster7.xml" /></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5.png" /><Relationship Id="rId2" Type="http://schemas.openxmlformats.org/officeDocument/2006/relationships/image" Target="../media/image4.png" /><Relationship Id="rId1" Type="http://schemas.openxmlformats.org/officeDocument/2006/relationships/slideMaster" Target="../slideMasters/slideMaster7.xml" /></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Master" Target="../slideMasters/slideMaster7.xml" /></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6.png" /><Relationship Id="rId2" Type="http://schemas.openxmlformats.org/officeDocument/2006/relationships/image" Target="../media/image2.png" /><Relationship Id="rId1" Type="http://schemas.openxmlformats.org/officeDocument/2006/relationships/slideMaster" Target="../slideMasters/slideMaster7.xml" /><Relationship Id="rId4" Type="http://schemas.openxmlformats.org/officeDocument/2006/relationships/image" Target="../media/image7.png" /></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5.png" /><Relationship Id="rId2" Type="http://schemas.openxmlformats.org/officeDocument/2006/relationships/image" Target="../media/image4.png" /><Relationship Id="rId1" Type="http://schemas.openxmlformats.org/officeDocument/2006/relationships/slideMaster" Target="../slideMasters/slideMaster7.xml" /><Relationship Id="rId4" Type="http://schemas.openxmlformats.org/officeDocument/2006/relationships/image" Target="../media/image8.png" /></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image" Target="../media/image5.png" /><Relationship Id="rId1" Type="http://schemas.openxmlformats.org/officeDocument/2006/relationships/slideMaster" Target="../slideMasters/slideMaster7.xml" /></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Master" Target="../slideMasters/slideMaster7.xml" /></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Box 2"/>
          <p:cNvSpPr txBox="1">
            <a:spLocks noChangeArrowheads="1"/>
          </p:cNvSpPr>
          <p:nvPr userDrawn="1"/>
        </p:nvSpPr>
        <p:spPr bwMode="auto">
          <a:xfrm>
            <a:off x="2032000" y="6573842"/>
            <a:ext cx="8128000" cy="276999"/>
          </a:xfrm>
          <a:prstGeom prst="rect">
            <a:avLst/>
          </a:prstGeom>
          <a:noFill/>
          <a:ln>
            <a:noFill/>
          </a:ln>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200" b="1">
                <a:solidFill>
                  <a:srgbClr val="134679"/>
                </a:solidFill>
              </a:rPr>
              <a:t>© Global Initiative for Asthma</a:t>
            </a:r>
          </a:p>
        </p:txBody>
      </p:sp>
      <p:pic>
        <p:nvPicPr>
          <p:cNvPr id="4" name="Picture 1"/>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l="4451" t="3503" r="4276" b="2338"/>
          <a:stretch>
            <a:fillRect/>
          </a:stretch>
        </p:blipFill>
        <p:spPr bwMode="auto">
          <a:xfrm>
            <a:off x="209552" y="100013"/>
            <a:ext cx="11808883" cy="676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7"/>
          <p:cNvSpPr>
            <a:spLocks/>
          </p:cNvSpPr>
          <p:nvPr userDrawn="1"/>
        </p:nvSpPr>
        <p:spPr bwMode="auto">
          <a:xfrm>
            <a:off x="239184" y="4217988"/>
            <a:ext cx="11751733"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ts val="663"/>
              </a:spcBef>
            </a:pPr>
            <a:r>
              <a:rPr lang="en-US" altLang="en-US" sz="2500">
                <a:solidFill>
                  <a:srgbClr val="134679"/>
                </a:solidFill>
                <a:cs typeface="Arial" pitchFamily="34" charset="0"/>
                <a:sym typeface="Arial" pitchFamily="34" charset="0"/>
              </a:rPr>
              <a:t>GINA Global Strategy for Asthma </a:t>
            </a:r>
            <a:br>
              <a:rPr lang="en-US" altLang="en-US" sz="2500">
                <a:solidFill>
                  <a:srgbClr val="134679"/>
                </a:solidFill>
                <a:cs typeface="Arial" pitchFamily="34" charset="0"/>
                <a:sym typeface="Arial" pitchFamily="34" charset="0"/>
              </a:rPr>
            </a:br>
            <a:r>
              <a:rPr lang="en-US" altLang="en-US" sz="2500">
                <a:solidFill>
                  <a:srgbClr val="134679"/>
                </a:solidFill>
                <a:cs typeface="Arial" pitchFamily="34" charset="0"/>
                <a:sym typeface="Arial" pitchFamily="34" charset="0"/>
              </a:rPr>
              <a:t>Management and Prevention</a:t>
            </a:r>
          </a:p>
        </p:txBody>
      </p:sp>
      <p:sp>
        <p:nvSpPr>
          <p:cNvPr id="7" name="TextBox 6"/>
          <p:cNvSpPr txBox="1"/>
          <p:nvPr userDrawn="1"/>
        </p:nvSpPr>
        <p:spPr>
          <a:xfrm>
            <a:off x="1202268" y="5393349"/>
            <a:ext cx="10270331" cy="830997"/>
          </a:xfrm>
          <a:prstGeom prst="rect">
            <a:avLst/>
          </a:prstGeom>
          <a:noFill/>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1600">
                <a:solidFill>
                  <a:srgbClr val="134679"/>
                </a:solidFill>
              </a:rPr>
              <a:t>This slide set is restricted for academic and educational purposes only.  </a:t>
            </a:r>
            <a:br>
              <a:rPr lang="en-US" sz="1600">
                <a:solidFill>
                  <a:srgbClr val="134679"/>
                </a:solidFill>
              </a:rPr>
            </a:br>
            <a:r>
              <a:rPr lang="en-US" sz="1600">
                <a:solidFill>
                  <a:srgbClr val="134679"/>
                </a:solidFill>
              </a:rPr>
              <a:t>No additions or changes may be made to slides. Use of the slide set or of individual slides for commercial or promotional purposes requires approval from GINA. </a:t>
            </a:r>
            <a:endParaRPr lang="en-AU" sz="1600">
              <a:solidFill>
                <a:prstClr val="black"/>
              </a:solidFill>
            </a:endParaRPr>
          </a:p>
        </p:txBody>
      </p:sp>
      <p:sp>
        <p:nvSpPr>
          <p:cNvPr id="2" name="Title 1"/>
          <p:cNvSpPr>
            <a:spLocks noGrp="1"/>
          </p:cNvSpPr>
          <p:nvPr>
            <p:ph type="ctrTitle"/>
          </p:nvPr>
        </p:nvSpPr>
        <p:spPr>
          <a:xfrm>
            <a:off x="914400" y="778725"/>
            <a:ext cx="10363200" cy="1470025"/>
          </a:xfrm>
          <a:prstGeom prst="rect">
            <a:avLst/>
          </a:prstGeom>
          <a:noFill/>
        </p:spPr>
        <p:txBody>
          <a:bodyPr>
            <a:normAutofit/>
          </a:bodyPr>
          <a:lstStyle>
            <a:lvl1pPr>
              <a:defRPr sz="360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AU" dirty="0"/>
          </a:p>
        </p:txBody>
      </p:sp>
      <p:pic>
        <p:nvPicPr>
          <p:cNvPr id="8" name="Picture 4"/>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231905" y="2564907"/>
            <a:ext cx="1514083" cy="1554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1525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p:cNvSpPr txBox="1">
            <a:spLocks noChangeArrowheads="1"/>
          </p:cNvSpPr>
          <p:nvPr userDrawn="1"/>
        </p:nvSpPr>
        <p:spPr bwMode="auto">
          <a:xfrm>
            <a:off x="2032000" y="6573842"/>
            <a:ext cx="8128000" cy="276999"/>
          </a:xfrm>
          <a:prstGeom prst="rect">
            <a:avLst/>
          </a:prstGeom>
          <a:noFill/>
          <a:ln>
            <a:noFill/>
          </a:ln>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200" b="1">
                <a:solidFill>
                  <a:srgbClr val="134679"/>
                </a:solidFill>
              </a:rPr>
              <a:t>© Global Initiative for Asthma</a:t>
            </a:r>
          </a:p>
        </p:txBody>
      </p:sp>
      <p:pic>
        <p:nvPicPr>
          <p:cNvPr id="4" name="Picture 1"/>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l="4451" t="3503" r="4276" b="2338"/>
          <a:stretch>
            <a:fillRect/>
          </a:stretch>
        </p:blipFill>
        <p:spPr bwMode="auto">
          <a:xfrm>
            <a:off x="209552" y="100013"/>
            <a:ext cx="11808883" cy="676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7"/>
          <p:cNvSpPr>
            <a:spLocks/>
          </p:cNvSpPr>
          <p:nvPr userDrawn="1"/>
        </p:nvSpPr>
        <p:spPr bwMode="auto">
          <a:xfrm>
            <a:off x="239184" y="4217988"/>
            <a:ext cx="11751733"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ts val="663"/>
              </a:spcBef>
            </a:pPr>
            <a:r>
              <a:rPr lang="en-US" altLang="en-US" sz="2500">
                <a:solidFill>
                  <a:srgbClr val="134679"/>
                </a:solidFill>
                <a:cs typeface="Arial" pitchFamily="34" charset="0"/>
                <a:sym typeface="Arial" pitchFamily="34" charset="0"/>
              </a:rPr>
              <a:t>GINA Global Strategy for Asthma </a:t>
            </a:r>
            <a:br>
              <a:rPr lang="en-US" altLang="en-US" sz="2500">
                <a:solidFill>
                  <a:srgbClr val="134679"/>
                </a:solidFill>
                <a:cs typeface="Arial" pitchFamily="34" charset="0"/>
                <a:sym typeface="Arial" pitchFamily="34" charset="0"/>
              </a:rPr>
            </a:br>
            <a:r>
              <a:rPr lang="en-US" altLang="en-US" sz="2500">
                <a:solidFill>
                  <a:srgbClr val="134679"/>
                </a:solidFill>
                <a:cs typeface="Arial" pitchFamily="34" charset="0"/>
                <a:sym typeface="Arial" pitchFamily="34" charset="0"/>
              </a:rPr>
              <a:t>Management and Prevention</a:t>
            </a:r>
          </a:p>
        </p:txBody>
      </p:sp>
      <p:sp>
        <p:nvSpPr>
          <p:cNvPr id="2" name="Title 1"/>
          <p:cNvSpPr>
            <a:spLocks noGrp="1"/>
          </p:cNvSpPr>
          <p:nvPr>
            <p:ph type="ctrTitle"/>
          </p:nvPr>
        </p:nvSpPr>
        <p:spPr>
          <a:xfrm>
            <a:off x="914400" y="778725"/>
            <a:ext cx="10363200" cy="1470025"/>
          </a:xfrm>
          <a:prstGeom prst="rect">
            <a:avLst/>
          </a:prstGeom>
          <a:noFill/>
        </p:spPr>
        <p:txBody>
          <a:bodyPr>
            <a:normAutofit/>
          </a:bodyPr>
          <a:lstStyle>
            <a:lvl1pPr>
              <a:defRPr sz="320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AU" dirty="0"/>
          </a:p>
        </p:txBody>
      </p:sp>
      <p:pic>
        <p:nvPicPr>
          <p:cNvPr id="7" name="Picture 4"/>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231905" y="2564907"/>
            <a:ext cx="1514083" cy="1554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10216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2" name="Picture 1"/>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72534" y="-165100"/>
            <a:ext cx="12937067" cy="718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2205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ounded Rectangle 14"/>
          <p:cNvSpPr/>
          <p:nvPr userDrawn="1"/>
        </p:nvSpPr>
        <p:spPr>
          <a:xfrm>
            <a:off x="220133" y="6653214"/>
            <a:ext cx="11760200" cy="2159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sz="1800">
              <a:solidFill>
                <a:prstClr val="white"/>
              </a:solidFill>
            </a:endParaRPr>
          </a:p>
        </p:txBody>
      </p:sp>
      <p:pic>
        <p:nvPicPr>
          <p:cNvPr id="5" name="Picture 1"/>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03200" y="139701"/>
            <a:ext cx="11760200" cy="150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3"/>
          <p:cNvSpPr>
            <a:spLocks/>
          </p:cNvSpPr>
          <p:nvPr userDrawn="1"/>
        </p:nvSpPr>
        <p:spPr bwMode="auto">
          <a:xfrm>
            <a:off x="8544810" y="6679456"/>
            <a:ext cx="2846933" cy="153888"/>
          </a:xfrm>
          <a:prstGeom prst="rect">
            <a:avLst/>
          </a:prstGeom>
          <a:noFill/>
          <a:ln>
            <a:noFill/>
          </a:ln>
        </p:spPr>
        <p:txBody>
          <a:bodyPr wrap="none" lIns="0" tIns="0" rIns="0" bIns="0" anchor="ct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000">
                <a:solidFill>
                  <a:srgbClr val="FFFFFF"/>
                </a:solidFill>
                <a:cs typeface="Arial" pitchFamily="34" charset="0"/>
                <a:sym typeface="Arial" pitchFamily="34" charset="0"/>
              </a:rPr>
              <a:t>© Global Initiative for Asthma, www.ginasthma.org</a:t>
            </a:r>
          </a:p>
        </p:txBody>
      </p:sp>
      <p:sp>
        <p:nvSpPr>
          <p:cNvPr id="3" name="Content Placeholder 2"/>
          <p:cNvSpPr>
            <a:spLocks noGrp="1"/>
          </p:cNvSpPr>
          <p:nvPr>
            <p:ph idx="1"/>
          </p:nvPr>
        </p:nvSpPr>
        <p:spPr>
          <a:xfrm>
            <a:off x="609600" y="1192696"/>
            <a:ext cx="11369797" cy="5208104"/>
          </a:xfrm>
          <a:prstGeom prst="rect">
            <a:avLst/>
          </a:prstGeom>
        </p:spPr>
        <p:txBody>
          <a:bodyPr>
            <a:normAutofit/>
          </a:bodyPr>
          <a:lstStyle>
            <a:lvl1pPr marL="342900" indent="-342900">
              <a:buClr>
                <a:srgbClr val="F79646"/>
              </a:buClr>
              <a:buSzPct val="80000"/>
              <a:buFont typeface="Wingdings" panose="05000000000000000000" pitchFamily="2" charset="2"/>
              <a:buChar char=""/>
              <a:defRPr sz="1800" baseline="0">
                <a:solidFill>
                  <a:srgbClr val="07192B"/>
                </a:solidFill>
                <a:latin typeface="Arial" panose="020B0604020202020204" pitchFamily="34" charset="0"/>
                <a:cs typeface="Arial" panose="020B0604020202020204" pitchFamily="34" charset="0"/>
              </a:defRPr>
            </a:lvl1pPr>
            <a:lvl2pPr marL="742950" indent="-285750">
              <a:buClr>
                <a:srgbClr val="F79646"/>
              </a:buClr>
              <a:buFont typeface="Wingdings" panose="05000000000000000000" pitchFamily="2" charset="2"/>
              <a:buChar char="§"/>
              <a:defRPr sz="1600">
                <a:solidFill>
                  <a:srgbClr val="134679"/>
                </a:solidFill>
                <a:latin typeface="Arial" panose="020B0604020202020204" pitchFamily="34" charset="0"/>
                <a:cs typeface="Arial" panose="020B0604020202020204" pitchFamily="34" charset="0"/>
              </a:defRPr>
            </a:lvl2pPr>
            <a:lvl3pPr>
              <a:buClr>
                <a:srgbClr val="F79646"/>
              </a:buClr>
              <a:defRPr sz="1400">
                <a:solidFill>
                  <a:srgbClr val="134679"/>
                </a:solidFill>
                <a:latin typeface="Arial" panose="020B0604020202020204" pitchFamily="34" charset="0"/>
                <a:cs typeface="Arial" panose="020B0604020202020204" pitchFamily="34" charset="0"/>
              </a:defRPr>
            </a:lvl3pPr>
            <a:lvl4pPr>
              <a:buClr>
                <a:srgbClr val="F79646"/>
              </a:buClr>
              <a:defRPr sz="1200">
                <a:solidFill>
                  <a:srgbClr val="134679"/>
                </a:solidFill>
                <a:latin typeface="Arial" panose="020B0604020202020204" pitchFamily="34" charset="0"/>
                <a:cs typeface="Arial" panose="020B0604020202020204" pitchFamily="34" charset="0"/>
              </a:defRPr>
            </a:lvl4pPr>
            <a:lvl5pPr>
              <a:buClr>
                <a:srgbClr val="F79646"/>
              </a:buClr>
              <a:defRPr sz="1200">
                <a:solidFill>
                  <a:srgbClr val="134679"/>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2" name="Title 1"/>
          <p:cNvSpPr>
            <a:spLocks noGrp="1"/>
          </p:cNvSpPr>
          <p:nvPr>
            <p:ph type="title"/>
          </p:nvPr>
        </p:nvSpPr>
        <p:spPr>
          <a:xfrm>
            <a:off x="229710" y="251383"/>
            <a:ext cx="10106991" cy="936000"/>
          </a:xfrm>
          <a:prstGeom prst="rect">
            <a:avLst/>
          </a:prstGeom>
          <a:noFill/>
        </p:spPr>
        <p:txBody>
          <a:bodyPr anchor="t">
            <a:normAutofit/>
          </a:bodyPr>
          <a:lstStyle>
            <a:lvl1pPr marL="185738" indent="0" algn="l">
              <a:tabLst/>
              <a:defRPr sz="2400">
                <a:solidFill>
                  <a:srgbClr val="134679"/>
                </a:solidFill>
                <a:latin typeface="Arial" panose="020B0604020202020204" pitchFamily="34" charset="0"/>
                <a:cs typeface="Arial" panose="020B0604020202020204" pitchFamily="34" charset="0"/>
              </a:defRPr>
            </a:lvl1pPr>
          </a:lstStyle>
          <a:p>
            <a:r>
              <a:rPr lang="en-US"/>
              <a:t>Click to edit Master title style</a:t>
            </a:r>
            <a:endParaRPr lang="en-AU" dirty="0"/>
          </a:p>
        </p:txBody>
      </p:sp>
      <p:sp>
        <p:nvSpPr>
          <p:cNvPr id="8" name="Date Placeholder 3"/>
          <p:cNvSpPr>
            <a:spLocks noGrp="1"/>
          </p:cNvSpPr>
          <p:nvPr>
            <p:ph type="dt" sz="half" idx="10"/>
          </p:nvPr>
        </p:nvSpPr>
        <p:spPr>
          <a:xfrm>
            <a:off x="609600" y="6356354"/>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61F7D60A-51E0-4990-A6B5-8659FAD1E77E}" type="datetime1">
              <a:rPr lang="en-AU" altLang="en-US">
                <a:solidFill>
                  <a:prstClr val="black"/>
                </a:solidFill>
              </a:rPr>
              <a:pPr/>
              <a:t>10/11/2021</a:t>
            </a:fld>
            <a:endParaRPr lang="en-AU" altLang="en-US">
              <a:solidFill>
                <a:prstClr val="black"/>
              </a:solidFill>
            </a:endParaRPr>
          </a:p>
        </p:txBody>
      </p:sp>
      <p:sp>
        <p:nvSpPr>
          <p:cNvPr id="9" name="Footer Placeholder 4"/>
          <p:cNvSpPr>
            <a:spLocks noGrp="1"/>
          </p:cNvSpPr>
          <p:nvPr>
            <p:ph type="ftr" sz="quarter" idx="11"/>
          </p:nvPr>
        </p:nvSpPr>
        <p:spPr>
          <a:xfrm>
            <a:off x="4165600" y="6356354"/>
            <a:ext cx="38608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AU">
              <a:solidFill>
                <a:prstClr val="black"/>
              </a:solidFill>
            </a:endParaRPr>
          </a:p>
        </p:txBody>
      </p:sp>
      <p:sp>
        <p:nvSpPr>
          <p:cNvPr id="10" name="Slide Number Placeholder 5"/>
          <p:cNvSpPr>
            <a:spLocks noGrp="1"/>
          </p:cNvSpPr>
          <p:nvPr>
            <p:ph type="sldNum" sz="quarter" idx="12"/>
          </p:nvPr>
        </p:nvSpPr>
        <p:spPr>
          <a:xfrm>
            <a:off x="8737600" y="6356354"/>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EB315E0C-EB2C-4DDA-98FC-2CA8A7C086EE}" type="slidenum">
              <a:rPr lang="en-AU" altLang="en-US">
                <a:solidFill>
                  <a:prstClr val="black"/>
                </a:solidFill>
              </a:rPr>
              <a:pPr/>
              <a:t>‹#›</a:t>
            </a:fld>
            <a:endParaRPr lang="en-AU" altLang="en-US">
              <a:solidFill>
                <a:prstClr val="black"/>
              </a:solidFill>
            </a:endParaRPr>
          </a:p>
        </p:txBody>
      </p:sp>
      <p:pic>
        <p:nvPicPr>
          <p:cNvPr id="11" name="Picture 3"/>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992545" y="245538"/>
            <a:ext cx="913707" cy="93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0821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Rounded Rectangle 14"/>
          <p:cNvSpPr/>
          <p:nvPr userDrawn="1"/>
        </p:nvSpPr>
        <p:spPr>
          <a:xfrm>
            <a:off x="220133" y="6653214"/>
            <a:ext cx="11760200" cy="2159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sz="1800">
              <a:solidFill>
                <a:prstClr val="white"/>
              </a:solidFill>
            </a:endParaRPr>
          </a:p>
        </p:txBody>
      </p:sp>
      <p:pic>
        <p:nvPicPr>
          <p:cNvPr id="4" name="Picture 1"/>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03200" y="139701"/>
            <a:ext cx="11760200" cy="150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
          <p:cNvSpPr>
            <a:spLocks noGrp="1"/>
          </p:cNvSpPr>
          <p:nvPr>
            <p:ph type="title"/>
          </p:nvPr>
        </p:nvSpPr>
        <p:spPr>
          <a:xfrm>
            <a:off x="229710" y="251383"/>
            <a:ext cx="10131377" cy="936000"/>
          </a:xfrm>
          <a:prstGeom prst="rect">
            <a:avLst/>
          </a:prstGeom>
          <a:noFill/>
        </p:spPr>
        <p:txBody>
          <a:bodyPr anchor="t">
            <a:normAutofit/>
          </a:bodyPr>
          <a:lstStyle>
            <a:lvl1pPr marL="185738" indent="0" algn="l">
              <a:tabLst/>
              <a:defRPr sz="2400">
                <a:solidFill>
                  <a:srgbClr val="134679"/>
                </a:solidFill>
                <a:latin typeface="Arial" panose="020B0604020202020204" pitchFamily="34" charset="0"/>
                <a:cs typeface="Arial" panose="020B0604020202020204" pitchFamily="34" charset="0"/>
              </a:defRPr>
            </a:lvl1pPr>
          </a:lstStyle>
          <a:p>
            <a:r>
              <a:rPr lang="en-US"/>
              <a:t>Click to edit Master title style</a:t>
            </a:r>
            <a:endParaRPr lang="en-AU" dirty="0"/>
          </a:p>
        </p:txBody>
      </p:sp>
      <p:sp>
        <p:nvSpPr>
          <p:cNvPr id="7" name="Date Placeholder 3"/>
          <p:cNvSpPr>
            <a:spLocks noGrp="1"/>
          </p:cNvSpPr>
          <p:nvPr>
            <p:ph type="dt" sz="half" idx="10"/>
          </p:nvPr>
        </p:nvSpPr>
        <p:spPr>
          <a:xfrm>
            <a:off x="609600" y="6356354"/>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E026B130-49EB-452D-BB73-CAD25FE53402}" type="datetime1">
              <a:rPr lang="en-AU" altLang="en-US">
                <a:solidFill>
                  <a:prstClr val="black"/>
                </a:solidFill>
              </a:rPr>
              <a:pPr/>
              <a:t>10/11/2021</a:t>
            </a:fld>
            <a:endParaRPr lang="en-AU" altLang="en-US">
              <a:solidFill>
                <a:prstClr val="black"/>
              </a:solidFill>
            </a:endParaRPr>
          </a:p>
        </p:txBody>
      </p:sp>
      <p:sp>
        <p:nvSpPr>
          <p:cNvPr id="8" name="Footer Placeholder 4"/>
          <p:cNvSpPr>
            <a:spLocks noGrp="1"/>
          </p:cNvSpPr>
          <p:nvPr>
            <p:ph type="ftr" sz="quarter" idx="11"/>
          </p:nvPr>
        </p:nvSpPr>
        <p:spPr>
          <a:xfrm>
            <a:off x="4165600" y="6356354"/>
            <a:ext cx="38608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AU">
              <a:solidFill>
                <a:prstClr val="black"/>
              </a:solidFill>
            </a:endParaRPr>
          </a:p>
        </p:txBody>
      </p:sp>
      <p:sp>
        <p:nvSpPr>
          <p:cNvPr id="9" name="Slide Number Placeholder 5"/>
          <p:cNvSpPr>
            <a:spLocks noGrp="1"/>
          </p:cNvSpPr>
          <p:nvPr>
            <p:ph type="sldNum" sz="quarter" idx="12"/>
          </p:nvPr>
        </p:nvSpPr>
        <p:spPr>
          <a:xfrm>
            <a:off x="8737600" y="6356354"/>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67E667D4-D90F-4601-A628-28D7B0590E1E}" type="slidenum">
              <a:rPr lang="en-AU" altLang="en-US">
                <a:solidFill>
                  <a:prstClr val="black"/>
                </a:solidFill>
              </a:rPr>
              <a:pPr/>
              <a:t>‹#›</a:t>
            </a:fld>
            <a:endParaRPr lang="en-AU" altLang="en-US">
              <a:solidFill>
                <a:prstClr val="black"/>
              </a:solidFill>
            </a:endParaRPr>
          </a:p>
        </p:txBody>
      </p:sp>
      <p:pic>
        <p:nvPicPr>
          <p:cNvPr id="10" name="Picture 3"/>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992545" y="245538"/>
            <a:ext cx="913707" cy="93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23"/>
          <p:cNvSpPr>
            <a:spLocks/>
          </p:cNvSpPr>
          <p:nvPr userDrawn="1"/>
        </p:nvSpPr>
        <p:spPr bwMode="auto">
          <a:xfrm>
            <a:off x="8544810" y="6679456"/>
            <a:ext cx="2846933" cy="153888"/>
          </a:xfrm>
          <a:prstGeom prst="rect">
            <a:avLst/>
          </a:prstGeom>
          <a:noFill/>
          <a:ln>
            <a:noFill/>
          </a:ln>
        </p:spPr>
        <p:txBody>
          <a:bodyPr wrap="none" lIns="0" tIns="0" rIns="0" bIns="0" anchor="ct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000">
                <a:solidFill>
                  <a:srgbClr val="FFFFFF"/>
                </a:solidFill>
                <a:cs typeface="Arial" pitchFamily="34" charset="0"/>
                <a:sym typeface="Arial" pitchFamily="34" charset="0"/>
              </a:rPr>
              <a:t>© Global Initiative for Asthma, www.ginasthma.org</a:t>
            </a:r>
          </a:p>
        </p:txBody>
      </p:sp>
    </p:spTree>
    <p:extLst>
      <p:ext uri="{BB962C8B-B14F-4D97-AF65-F5344CB8AC3E}">
        <p14:creationId xmlns:p14="http://schemas.microsoft.com/office/powerpoint/2010/main" val="368226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Rounded Rectangle 14"/>
          <p:cNvSpPr/>
          <p:nvPr userDrawn="1"/>
        </p:nvSpPr>
        <p:spPr>
          <a:xfrm>
            <a:off x="220133" y="6653214"/>
            <a:ext cx="11760200" cy="2159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sz="1800">
              <a:solidFill>
                <a:prstClr val="white"/>
              </a:solidFill>
            </a:endParaRPr>
          </a:p>
        </p:txBody>
      </p:sp>
      <p:sp>
        <p:nvSpPr>
          <p:cNvPr id="5" name="Date Placeholder 2"/>
          <p:cNvSpPr>
            <a:spLocks noGrp="1"/>
          </p:cNvSpPr>
          <p:nvPr>
            <p:ph type="dt" sz="half" idx="10"/>
          </p:nvPr>
        </p:nvSpPr>
        <p:spPr>
          <a:xfrm>
            <a:off x="609600" y="6356354"/>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4C834639-7F67-43A3-A266-330C94FF1B03}" type="datetime1">
              <a:rPr lang="en-AU" altLang="en-US">
                <a:solidFill>
                  <a:prstClr val="black"/>
                </a:solidFill>
              </a:rPr>
              <a:pPr/>
              <a:t>10/11/2021</a:t>
            </a:fld>
            <a:endParaRPr lang="en-AU" altLang="en-US">
              <a:solidFill>
                <a:prstClr val="black"/>
              </a:solidFill>
            </a:endParaRPr>
          </a:p>
        </p:txBody>
      </p:sp>
      <p:sp>
        <p:nvSpPr>
          <p:cNvPr id="6" name="Footer Placeholder 3"/>
          <p:cNvSpPr>
            <a:spLocks noGrp="1"/>
          </p:cNvSpPr>
          <p:nvPr>
            <p:ph type="ftr" sz="quarter" idx="11"/>
          </p:nvPr>
        </p:nvSpPr>
        <p:spPr>
          <a:xfrm>
            <a:off x="4165600" y="6356354"/>
            <a:ext cx="38608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AU">
              <a:solidFill>
                <a:prstClr val="black"/>
              </a:solidFill>
            </a:endParaRPr>
          </a:p>
        </p:txBody>
      </p:sp>
      <p:sp>
        <p:nvSpPr>
          <p:cNvPr id="7" name="Slide Number Placeholder 4"/>
          <p:cNvSpPr>
            <a:spLocks noGrp="1"/>
          </p:cNvSpPr>
          <p:nvPr>
            <p:ph type="sldNum" sz="quarter" idx="12"/>
          </p:nvPr>
        </p:nvSpPr>
        <p:spPr>
          <a:xfrm>
            <a:off x="8737600" y="6356354"/>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2B327612-2A87-402A-92F8-F921DC130266}" type="slidenum">
              <a:rPr lang="en-AU" altLang="en-US">
                <a:solidFill>
                  <a:prstClr val="black"/>
                </a:solidFill>
              </a:rPr>
              <a:pPr/>
              <a:t>‹#›</a:t>
            </a:fld>
            <a:endParaRPr lang="en-AU" altLang="en-US">
              <a:solidFill>
                <a:prstClr val="black"/>
              </a:solidFill>
            </a:endParaRPr>
          </a:p>
        </p:txBody>
      </p:sp>
      <p:pic>
        <p:nvPicPr>
          <p:cNvPr id="8" name="Picture 3"/>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992545" y="245538"/>
            <a:ext cx="913707" cy="93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3"/>
          <p:cNvSpPr>
            <a:spLocks/>
          </p:cNvSpPr>
          <p:nvPr userDrawn="1"/>
        </p:nvSpPr>
        <p:spPr bwMode="auto">
          <a:xfrm>
            <a:off x="8544810" y="6679456"/>
            <a:ext cx="2846933" cy="153888"/>
          </a:xfrm>
          <a:prstGeom prst="rect">
            <a:avLst/>
          </a:prstGeom>
          <a:noFill/>
          <a:ln>
            <a:noFill/>
          </a:ln>
        </p:spPr>
        <p:txBody>
          <a:bodyPr wrap="none" lIns="0" tIns="0" rIns="0" bIns="0" anchor="ct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000">
                <a:solidFill>
                  <a:srgbClr val="FFFFFF"/>
                </a:solidFill>
                <a:cs typeface="Arial" pitchFamily="34" charset="0"/>
                <a:sym typeface="Arial" pitchFamily="34" charset="0"/>
              </a:rPr>
              <a:t>© Global Initiative for Asthma, www.ginasthma.org</a:t>
            </a:r>
          </a:p>
        </p:txBody>
      </p:sp>
    </p:spTree>
    <p:extLst>
      <p:ext uri="{BB962C8B-B14F-4D97-AF65-F5344CB8AC3E}">
        <p14:creationId xmlns:p14="http://schemas.microsoft.com/office/powerpoint/2010/main" val="35586399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3" name="Picture 1"/>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l="4451" t="3503" r="4276" b="2338"/>
          <a:stretch>
            <a:fillRect/>
          </a:stretch>
        </p:blipFill>
        <p:spPr bwMode="auto">
          <a:xfrm>
            <a:off x="209552" y="100013"/>
            <a:ext cx="11808883" cy="676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1"/>
          <p:cNvSpPr txBox="1">
            <a:spLocks noChangeArrowheads="1"/>
          </p:cNvSpPr>
          <p:nvPr userDrawn="1"/>
        </p:nvSpPr>
        <p:spPr bwMode="auto">
          <a:xfrm>
            <a:off x="2032000" y="6573842"/>
            <a:ext cx="8128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200" b="1">
                <a:solidFill>
                  <a:srgbClr val="134679"/>
                </a:solidFill>
              </a:rPr>
              <a:t>© Global Initiative for Asthma3.</a:t>
            </a:r>
          </a:p>
        </p:txBody>
      </p:sp>
      <p:sp>
        <p:nvSpPr>
          <p:cNvPr id="5" name="Rectangle 7"/>
          <p:cNvSpPr>
            <a:spLocks/>
          </p:cNvSpPr>
          <p:nvPr userDrawn="1"/>
        </p:nvSpPr>
        <p:spPr bwMode="auto">
          <a:xfrm>
            <a:off x="406400" y="4745039"/>
            <a:ext cx="11751733"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ts val="663"/>
              </a:spcBef>
            </a:pPr>
            <a:r>
              <a:rPr lang="en-US" altLang="en-US" sz="1600">
                <a:solidFill>
                  <a:srgbClr val="134679"/>
                </a:solidFill>
                <a:cs typeface="Arial" pitchFamily="34" charset="0"/>
                <a:sym typeface="Arial" pitchFamily="34" charset="0"/>
              </a:rPr>
              <a:t>GINA Global Strategy for Asthma Management </a:t>
            </a:r>
            <a:br>
              <a:rPr lang="en-US" altLang="en-US" sz="1600">
                <a:solidFill>
                  <a:srgbClr val="134679"/>
                </a:solidFill>
                <a:cs typeface="Arial" pitchFamily="34" charset="0"/>
                <a:sym typeface="Arial" pitchFamily="34" charset="0"/>
              </a:rPr>
            </a:br>
            <a:r>
              <a:rPr lang="en-US" altLang="en-US" sz="1600">
                <a:solidFill>
                  <a:srgbClr val="134679"/>
                </a:solidFill>
                <a:cs typeface="Arial" pitchFamily="34" charset="0"/>
                <a:sym typeface="Arial" pitchFamily="34" charset="0"/>
              </a:rPr>
              <a:t>and Prevention</a:t>
            </a:r>
          </a:p>
          <a:p>
            <a:pPr algn="ctr" eaLnBrk="1" hangingPunct="1">
              <a:spcBef>
                <a:spcPts val="663"/>
              </a:spcBef>
            </a:pPr>
            <a:r>
              <a:rPr lang="en-US" altLang="en-US" sz="1600">
                <a:solidFill>
                  <a:srgbClr val="134679"/>
                </a:solidFill>
                <a:cs typeface="Arial" pitchFamily="34" charset="0"/>
                <a:sym typeface="Arial" pitchFamily="34" charset="0"/>
              </a:rPr>
              <a:t>GOLD Global Strategy for Diagnosis, </a:t>
            </a:r>
            <a:br>
              <a:rPr lang="en-US" altLang="en-US" sz="1600">
                <a:solidFill>
                  <a:srgbClr val="134679"/>
                </a:solidFill>
                <a:cs typeface="Arial" pitchFamily="34" charset="0"/>
                <a:sym typeface="Arial" pitchFamily="34" charset="0"/>
              </a:rPr>
            </a:br>
            <a:r>
              <a:rPr lang="en-US" altLang="en-US" sz="1600">
                <a:solidFill>
                  <a:srgbClr val="134679"/>
                </a:solidFill>
                <a:cs typeface="Arial" pitchFamily="34" charset="0"/>
                <a:sym typeface="Arial" pitchFamily="34" charset="0"/>
              </a:rPr>
              <a:t>Management and Prevention of COPD</a:t>
            </a:r>
          </a:p>
        </p:txBody>
      </p:sp>
      <p:sp>
        <p:nvSpPr>
          <p:cNvPr id="2" name="Title 1"/>
          <p:cNvSpPr>
            <a:spLocks noGrp="1"/>
          </p:cNvSpPr>
          <p:nvPr>
            <p:ph type="ctrTitle"/>
          </p:nvPr>
        </p:nvSpPr>
        <p:spPr>
          <a:xfrm>
            <a:off x="914400" y="1255795"/>
            <a:ext cx="10363200" cy="1470025"/>
          </a:xfrm>
          <a:prstGeom prst="rect">
            <a:avLst/>
          </a:prstGeom>
          <a:noFill/>
        </p:spPr>
        <p:txBody>
          <a:bodyPr>
            <a:normAutofit/>
          </a:bodyPr>
          <a:lstStyle>
            <a:lvl1pPr>
              <a:defRPr sz="320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AU" dirty="0"/>
          </a:p>
        </p:txBody>
      </p:sp>
      <p:sp>
        <p:nvSpPr>
          <p:cNvPr id="8" name="Date Placeholder 3"/>
          <p:cNvSpPr>
            <a:spLocks noGrp="1"/>
          </p:cNvSpPr>
          <p:nvPr>
            <p:ph type="dt" sz="half" idx="10"/>
          </p:nvPr>
        </p:nvSpPr>
        <p:spPr>
          <a:xfrm>
            <a:off x="609600" y="6356354"/>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EE35F6FE-BF6C-433E-AFEC-5D9AAD571D10}" type="datetime1">
              <a:rPr lang="en-AU" altLang="en-US">
                <a:solidFill>
                  <a:prstClr val="black"/>
                </a:solidFill>
              </a:rPr>
              <a:pPr/>
              <a:t>10/11/2021</a:t>
            </a:fld>
            <a:endParaRPr lang="en-AU" altLang="en-US">
              <a:solidFill>
                <a:prstClr val="black"/>
              </a:solidFill>
            </a:endParaRPr>
          </a:p>
        </p:txBody>
      </p:sp>
      <p:sp>
        <p:nvSpPr>
          <p:cNvPr id="9" name="Footer Placeholder 4"/>
          <p:cNvSpPr>
            <a:spLocks noGrp="1"/>
          </p:cNvSpPr>
          <p:nvPr>
            <p:ph type="ftr" sz="quarter" idx="11"/>
          </p:nvPr>
        </p:nvSpPr>
        <p:spPr>
          <a:xfrm>
            <a:off x="4165600" y="6356354"/>
            <a:ext cx="38608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AU">
              <a:solidFill>
                <a:prstClr val="black"/>
              </a:solidFill>
            </a:endParaRPr>
          </a:p>
        </p:txBody>
      </p:sp>
      <p:sp>
        <p:nvSpPr>
          <p:cNvPr id="10" name="Slide Number Placeholder 5"/>
          <p:cNvSpPr>
            <a:spLocks noGrp="1"/>
          </p:cNvSpPr>
          <p:nvPr>
            <p:ph type="sldNum" sz="quarter" idx="12"/>
          </p:nvPr>
        </p:nvSpPr>
        <p:spPr>
          <a:xfrm>
            <a:off x="8737600" y="6356354"/>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CB513D21-B91C-47D1-90F4-01C76B551078}" type="slidenum">
              <a:rPr lang="en-AU" altLang="en-US">
                <a:solidFill>
                  <a:prstClr val="black"/>
                </a:solidFill>
              </a:rPr>
              <a:pPr/>
              <a:t>‹#›</a:t>
            </a:fld>
            <a:endParaRPr lang="en-AU" altLang="en-US">
              <a:solidFill>
                <a:prstClr val="black"/>
              </a:solidFill>
            </a:endParaRPr>
          </a:p>
        </p:txBody>
      </p:sp>
      <p:pic>
        <p:nvPicPr>
          <p:cNvPr id="11" name="Picture 4"/>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983767" y="3140968"/>
            <a:ext cx="1474893" cy="1513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5"/>
          <p:cNvPicPr preferRelativeResize="0">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638065" y="3282787"/>
            <a:ext cx="1320800" cy="1332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0601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3" name="Rounded Rectangle 14"/>
          <p:cNvSpPr/>
          <p:nvPr userDrawn="1"/>
        </p:nvSpPr>
        <p:spPr>
          <a:xfrm>
            <a:off x="220133" y="6653214"/>
            <a:ext cx="11760200" cy="2159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sz="1800">
              <a:solidFill>
                <a:prstClr val="white"/>
              </a:solidFill>
            </a:endParaRPr>
          </a:p>
        </p:txBody>
      </p:sp>
      <p:pic>
        <p:nvPicPr>
          <p:cNvPr id="4" name="Picture 1"/>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03200" y="139701"/>
            <a:ext cx="11760200" cy="150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
          <p:cNvSpPr>
            <a:spLocks noGrp="1"/>
          </p:cNvSpPr>
          <p:nvPr>
            <p:ph type="title"/>
          </p:nvPr>
        </p:nvSpPr>
        <p:spPr>
          <a:xfrm>
            <a:off x="229704" y="251383"/>
            <a:ext cx="8640000" cy="936000"/>
          </a:xfrm>
          <a:prstGeom prst="rect">
            <a:avLst/>
          </a:prstGeom>
          <a:noFill/>
        </p:spPr>
        <p:txBody>
          <a:bodyPr anchor="t">
            <a:normAutofit/>
          </a:bodyPr>
          <a:lstStyle>
            <a:lvl1pPr marL="185738" indent="0" algn="l">
              <a:tabLst/>
              <a:defRPr sz="2400">
                <a:solidFill>
                  <a:srgbClr val="134679"/>
                </a:solidFill>
                <a:latin typeface="Arial" panose="020B0604020202020204" pitchFamily="34" charset="0"/>
                <a:cs typeface="Arial" panose="020B0604020202020204" pitchFamily="34" charset="0"/>
              </a:defRPr>
            </a:lvl1pPr>
          </a:lstStyle>
          <a:p>
            <a:r>
              <a:rPr lang="en-US"/>
              <a:t>Click to edit Master title style</a:t>
            </a:r>
            <a:endParaRPr lang="en-AU" dirty="0"/>
          </a:p>
        </p:txBody>
      </p:sp>
      <p:sp>
        <p:nvSpPr>
          <p:cNvPr id="8" name="Date Placeholder 3"/>
          <p:cNvSpPr>
            <a:spLocks noGrp="1"/>
          </p:cNvSpPr>
          <p:nvPr>
            <p:ph type="dt" sz="half" idx="10"/>
          </p:nvPr>
        </p:nvSpPr>
        <p:spPr>
          <a:xfrm>
            <a:off x="609600" y="6356354"/>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E25CCC4E-7E41-4DD4-BF17-89D91825FE74}" type="datetime1">
              <a:rPr lang="en-AU" altLang="en-US">
                <a:solidFill>
                  <a:prstClr val="black"/>
                </a:solidFill>
              </a:rPr>
              <a:pPr/>
              <a:t>10/11/2021</a:t>
            </a:fld>
            <a:endParaRPr lang="en-AU" altLang="en-US">
              <a:solidFill>
                <a:prstClr val="black"/>
              </a:solidFill>
            </a:endParaRPr>
          </a:p>
        </p:txBody>
      </p:sp>
      <p:sp>
        <p:nvSpPr>
          <p:cNvPr id="9" name="Footer Placeholder 4"/>
          <p:cNvSpPr>
            <a:spLocks noGrp="1"/>
          </p:cNvSpPr>
          <p:nvPr>
            <p:ph type="ftr" sz="quarter" idx="11"/>
          </p:nvPr>
        </p:nvSpPr>
        <p:spPr>
          <a:xfrm>
            <a:off x="4165600" y="6356354"/>
            <a:ext cx="38608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AU">
              <a:solidFill>
                <a:prstClr val="black"/>
              </a:solidFill>
            </a:endParaRPr>
          </a:p>
        </p:txBody>
      </p:sp>
      <p:sp>
        <p:nvSpPr>
          <p:cNvPr id="10" name="Slide Number Placeholder 5"/>
          <p:cNvSpPr>
            <a:spLocks noGrp="1"/>
          </p:cNvSpPr>
          <p:nvPr>
            <p:ph type="sldNum" sz="quarter" idx="12"/>
          </p:nvPr>
        </p:nvSpPr>
        <p:spPr>
          <a:xfrm>
            <a:off x="8737600" y="6356354"/>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82763ECB-C8E5-4087-B28E-C7129E928741}" type="slidenum">
              <a:rPr lang="en-AU" altLang="en-US">
                <a:solidFill>
                  <a:prstClr val="black"/>
                </a:solidFill>
              </a:rPr>
              <a:pPr/>
              <a:t>‹#›</a:t>
            </a:fld>
            <a:endParaRPr lang="en-AU" altLang="en-US">
              <a:solidFill>
                <a:prstClr val="black"/>
              </a:solidFill>
            </a:endParaRPr>
          </a:p>
        </p:txBody>
      </p:sp>
      <p:pic>
        <p:nvPicPr>
          <p:cNvPr id="12" name="Picture 3"/>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992545" y="245538"/>
            <a:ext cx="913707" cy="93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5"/>
          <p:cNvPicPr preferRelativeResize="0">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889981" y="300407"/>
            <a:ext cx="806391" cy="813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23"/>
          <p:cNvSpPr>
            <a:spLocks/>
          </p:cNvSpPr>
          <p:nvPr userDrawn="1"/>
        </p:nvSpPr>
        <p:spPr bwMode="auto">
          <a:xfrm>
            <a:off x="8544810" y="6679456"/>
            <a:ext cx="2846933" cy="153888"/>
          </a:xfrm>
          <a:prstGeom prst="rect">
            <a:avLst/>
          </a:prstGeom>
          <a:noFill/>
          <a:ln>
            <a:noFill/>
          </a:ln>
        </p:spPr>
        <p:txBody>
          <a:bodyPr wrap="none" lIns="0" tIns="0" rIns="0" bIns="0" anchor="ct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000">
                <a:solidFill>
                  <a:srgbClr val="FFFFFF"/>
                </a:solidFill>
                <a:cs typeface="Arial" pitchFamily="34" charset="0"/>
                <a:sym typeface="Arial" pitchFamily="34" charset="0"/>
              </a:rPr>
              <a:t>© Global Initiative for Asthma, www.ginasthma.org</a:t>
            </a:r>
          </a:p>
        </p:txBody>
      </p:sp>
    </p:spTree>
    <p:extLst>
      <p:ext uri="{BB962C8B-B14F-4D97-AF65-F5344CB8AC3E}">
        <p14:creationId xmlns:p14="http://schemas.microsoft.com/office/powerpoint/2010/main" val="2472365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Rounded Rectangle 14"/>
          <p:cNvSpPr/>
          <p:nvPr userDrawn="1"/>
        </p:nvSpPr>
        <p:spPr>
          <a:xfrm>
            <a:off x="220133" y="6653214"/>
            <a:ext cx="11760200" cy="2159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sz="1800">
              <a:solidFill>
                <a:prstClr val="white"/>
              </a:solidFill>
            </a:endParaRPr>
          </a:p>
        </p:txBody>
      </p:sp>
      <p:sp>
        <p:nvSpPr>
          <p:cNvPr id="6" name="Date Placeholder 2"/>
          <p:cNvSpPr>
            <a:spLocks noGrp="1"/>
          </p:cNvSpPr>
          <p:nvPr>
            <p:ph type="dt" sz="half" idx="10"/>
          </p:nvPr>
        </p:nvSpPr>
        <p:spPr>
          <a:xfrm>
            <a:off x="609600" y="6356354"/>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D2D68108-2496-4DEF-BF83-3B4C197227EA}" type="datetime1">
              <a:rPr lang="en-AU" altLang="en-US">
                <a:solidFill>
                  <a:prstClr val="black"/>
                </a:solidFill>
              </a:rPr>
              <a:pPr/>
              <a:t>10/11/2021</a:t>
            </a:fld>
            <a:endParaRPr lang="en-AU" altLang="en-US">
              <a:solidFill>
                <a:prstClr val="black"/>
              </a:solidFill>
            </a:endParaRPr>
          </a:p>
        </p:txBody>
      </p:sp>
      <p:sp>
        <p:nvSpPr>
          <p:cNvPr id="7" name="Footer Placeholder 3"/>
          <p:cNvSpPr>
            <a:spLocks noGrp="1"/>
          </p:cNvSpPr>
          <p:nvPr>
            <p:ph type="ftr" sz="quarter" idx="11"/>
          </p:nvPr>
        </p:nvSpPr>
        <p:spPr>
          <a:xfrm>
            <a:off x="4165600" y="6356354"/>
            <a:ext cx="38608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AU">
              <a:solidFill>
                <a:prstClr val="black"/>
              </a:solidFill>
            </a:endParaRPr>
          </a:p>
        </p:txBody>
      </p:sp>
      <p:sp>
        <p:nvSpPr>
          <p:cNvPr id="8" name="Slide Number Placeholder 4"/>
          <p:cNvSpPr>
            <a:spLocks noGrp="1"/>
          </p:cNvSpPr>
          <p:nvPr>
            <p:ph type="sldNum" sz="quarter" idx="12"/>
          </p:nvPr>
        </p:nvSpPr>
        <p:spPr>
          <a:xfrm>
            <a:off x="8737600" y="6356354"/>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5012DEE2-34B3-422B-9C0B-0F61D192C849}" type="slidenum">
              <a:rPr lang="en-AU" altLang="en-US">
                <a:solidFill>
                  <a:prstClr val="black"/>
                </a:solidFill>
              </a:rPr>
              <a:pPr/>
              <a:t>‹#›</a:t>
            </a:fld>
            <a:endParaRPr lang="en-AU" altLang="en-US">
              <a:solidFill>
                <a:prstClr val="black"/>
              </a:solidFill>
            </a:endParaRPr>
          </a:p>
        </p:txBody>
      </p:sp>
      <p:pic>
        <p:nvPicPr>
          <p:cNvPr id="9" name="Picture 3"/>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992545" y="245538"/>
            <a:ext cx="913707" cy="93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5"/>
          <p:cNvPicPr preferRelativeResize="0">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9889981" y="300407"/>
            <a:ext cx="806391" cy="813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23"/>
          <p:cNvSpPr>
            <a:spLocks/>
          </p:cNvSpPr>
          <p:nvPr userDrawn="1"/>
        </p:nvSpPr>
        <p:spPr bwMode="auto">
          <a:xfrm>
            <a:off x="8544810" y="6679456"/>
            <a:ext cx="2846933" cy="153888"/>
          </a:xfrm>
          <a:prstGeom prst="rect">
            <a:avLst/>
          </a:prstGeom>
          <a:noFill/>
          <a:ln>
            <a:noFill/>
          </a:ln>
        </p:spPr>
        <p:txBody>
          <a:bodyPr wrap="none" lIns="0" tIns="0" rIns="0" bIns="0" anchor="ct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000">
                <a:solidFill>
                  <a:srgbClr val="FFFFFF"/>
                </a:solidFill>
                <a:cs typeface="Arial" pitchFamily="34" charset="0"/>
                <a:sym typeface="Arial" pitchFamily="34" charset="0"/>
              </a:rPr>
              <a:t>© Global Initiative for Asthma, www.ginasthma.org</a:t>
            </a:r>
          </a:p>
        </p:txBody>
      </p:sp>
    </p:spTree>
    <p:extLst>
      <p:ext uri="{BB962C8B-B14F-4D97-AF65-F5344CB8AC3E}">
        <p14:creationId xmlns:p14="http://schemas.microsoft.com/office/powerpoint/2010/main" val="665362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9"/>
            <a:ext cx="10363200" cy="1470025"/>
          </a:xfrm>
          <a:prstGeom prst="rect">
            <a:avLst/>
          </a:prstGeom>
        </p:spPr>
        <p:txBody>
          <a:bodyPr/>
          <a:lstStyle/>
          <a:p>
            <a:r>
              <a:rPr lang="en-US"/>
              <a:t>Click to edit Master title style</a:t>
            </a:r>
            <a:endParaRPr lang="en-AU"/>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AU"/>
          </a:p>
        </p:txBody>
      </p:sp>
      <p:sp>
        <p:nvSpPr>
          <p:cNvPr id="4" name="Date Placeholder 3"/>
          <p:cNvSpPr>
            <a:spLocks noGrp="1"/>
          </p:cNvSpPr>
          <p:nvPr>
            <p:ph type="dt" sz="half" idx="10"/>
          </p:nvPr>
        </p:nvSpPr>
        <p:spPr>
          <a:xfrm>
            <a:off x="609600" y="6356354"/>
            <a:ext cx="2844800" cy="365125"/>
          </a:xfrm>
          <a:prstGeom prst="rect">
            <a:avLst/>
          </a:prstGeom>
        </p:spPr>
        <p:txBody>
          <a:bodyPr/>
          <a:lstStyle/>
          <a:p>
            <a:fld id="{413E340F-5EFB-4B8A-861C-687F7FD9665F}" type="datetimeFigureOut">
              <a:rPr lang="en-AU" smtClean="0">
                <a:solidFill>
                  <a:prstClr val="black"/>
                </a:solidFill>
              </a:rPr>
              <a:pPr/>
              <a:t>10/11/2021</a:t>
            </a:fld>
            <a:endParaRPr lang="en-AU">
              <a:solidFill>
                <a:prstClr val="black"/>
              </a:solidFill>
            </a:endParaRPr>
          </a:p>
        </p:txBody>
      </p:sp>
      <p:sp>
        <p:nvSpPr>
          <p:cNvPr id="5" name="Footer Placeholder 4"/>
          <p:cNvSpPr>
            <a:spLocks noGrp="1"/>
          </p:cNvSpPr>
          <p:nvPr>
            <p:ph type="ftr" sz="quarter" idx="11"/>
          </p:nvPr>
        </p:nvSpPr>
        <p:spPr>
          <a:xfrm>
            <a:off x="4165600" y="6356354"/>
            <a:ext cx="3860800" cy="365125"/>
          </a:xfrm>
          <a:prstGeom prst="rect">
            <a:avLst/>
          </a:prstGeom>
        </p:spPr>
        <p:txBody>
          <a:bodyPr/>
          <a:lstStyle/>
          <a:p>
            <a:endParaRPr lang="en-AU">
              <a:solidFill>
                <a:prstClr val="black"/>
              </a:solidFill>
            </a:endParaRPr>
          </a:p>
        </p:txBody>
      </p:sp>
      <p:sp>
        <p:nvSpPr>
          <p:cNvPr id="6" name="Slide Number Placeholder 5"/>
          <p:cNvSpPr>
            <a:spLocks noGrp="1"/>
          </p:cNvSpPr>
          <p:nvPr>
            <p:ph type="sldNum" sz="quarter" idx="12"/>
          </p:nvPr>
        </p:nvSpPr>
        <p:spPr>
          <a:xfrm>
            <a:off x="8737600" y="6356354"/>
            <a:ext cx="2844800" cy="365125"/>
          </a:xfrm>
          <a:prstGeom prst="rect">
            <a:avLst/>
          </a:prstGeom>
        </p:spPr>
        <p:txBody>
          <a:bodyPr/>
          <a:lstStyle/>
          <a:p>
            <a:fld id="{35A89FAD-97C8-4A74-8245-E701BF05CAE8}" type="slidenum">
              <a:rPr lang="en-AU" smtClean="0">
                <a:solidFill>
                  <a:prstClr val="black"/>
                </a:solidFill>
              </a:rPr>
              <a:pPr/>
              <a:t>‹#›</a:t>
            </a:fld>
            <a:endParaRPr lang="en-AU">
              <a:solidFill>
                <a:prstClr val="black"/>
              </a:solidFill>
            </a:endParaRPr>
          </a:p>
        </p:txBody>
      </p:sp>
    </p:spTree>
    <p:extLst>
      <p:ext uri="{BB962C8B-B14F-4D97-AF65-F5344CB8AC3E}">
        <p14:creationId xmlns:p14="http://schemas.microsoft.com/office/powerpoint/2010/main" val="128457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Box 2"/>
          <p:cNvSpPr txBox="1">
            <a:spLocks noChangeArrowheads="1"/>
          </p:cNvSpPr>
          <p:nvPr userDrawn="1"/>
        </p:nvSpPr>
        <p:spPr bwMode="auto">
          <a:xfrm>
            <a:off x="2032000" y="6573842"/>
            <a:ext cx="8128000" cy="276999"/>
          </a:xfrm>
          <a:prstGeom prst="rect">
            <a:avLst/>
          </a:prstGeom>
          <a:noFill/>
          <a:ln>
            <a:noFill/>
          </a:ln>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200" b="1">
                <a:solidFill>
                  <a:srgbClr val="134679"/>
                </a:solidFill>
              </a:rPr>
              <a:t>© Global Initiative for Asthma</a:t>
            </a:r>
          </a:p>
        </p:txBody>
      </p:sp>
      <p:pic>
        <p:nvPicPr>
          <p:cNvPr id="4" name="Picture 1"/>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l="4451" t="3503" r="4276" b="2338"/>
          <a:stretch>
            <a:fillRect/>
          </a:stretch>
        </p:blipFill>
        <p:spPr bwMode="auto">
          <a:xfrm>
            <a:off x="209552" y="100013"/>
            <a:ext cx="11808883" cy="676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7"/>
          <p:cNvSpPr>
            <a:spLocks/>
          </p:cNvSpPr>
          <p:nvPr userDrawn="1"/>
        </p:nvSpPr>
        <p:spPr bwMode="auto">
          <a:xfrm>
            <a:off x="239184" y="4217988"/>
            <a:ext cx="11751733"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ts val="663"/>
              </a:spcBef>
            </a:pPr>
            <a:r>
              <a:rPr lang="en-US" altLang="en-US" sz="2500">
                <a:solidFill>
                  <a:srgbClr val="134679"/>
                </a:solidFill>
                <a:cs typeface="Arial" pitchFamily="34" charset="0"/>
                <a:sym typeface="Arial" pitchFamily="34" charset="0"/>
              </a:rPr>
              <a:t>GINA Global Strategy for Asthma </a:t>
            </a:r>
            <a:br>
              <a:rPr lang="en-US" altLang="en-US" sz="2500">
                <a:solidFill>
                  <a:srgbClr val="134679"/>
                </a:solidFill>
                <a:cs typeface="Arial" pitchFamily="34" charset="0"/>
                <a:sym typeface="Arial" pitchFamily="34" charset="0"/>
              </a:rPr>
            </a:br>
            <a:r>
              <a:rPr lang="en-US" altLang="en-US" sz="2500">
                <a:solidFill>
                  <a:srgbClr val="134679"/>
                </a:solidFill>
                <a:cs typeface="Arial" pitchFamily="34" charset="0"/>
                <a:sym typeface="Arial" pitchFamily="34" charset="0"/>
              </a:rPr>
              <a:t>Management and Prevention</a:t>
            </a:r>
          </a:p>
        </p:txBody>
      </p:sp>
      <p:sp>
        <p:nvSpPr>
          <p:cNvPr id="7" name="TextBox 6"/>
          <p:cNvSpPr txBox="1"/>
          <p:nvPr userDrawn="1"/>
        </p:nvSpPr>
        <p:spPr>
          <a:xfrm>
            <a:off x="1202268" y="5393349"/>
            <a:ext cx="10270331" cy="830997"/>
          </a:xfrm>
          <a:prstGeom prst="rect">
            <a:avLst/>
          </a:prstGeom>
          <a:noFill/>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1600">
                <a:solidFill>
                  <a:srgbClr val="134679"/>
                </a:solidFill>
              </a:rPr>
              <a:t>This slide set is restricted for academic and educational purposes only.  </a:t>
            </a:r>
            <a:br>
              <a:rPr lang="en-US" sz="1600">
                <a:solidFill>
                  <a:srgbClr val="134679"/>
                </a:solidFill>
              </a:rPr>
            </a:br>
            <a:r>
              <a:rPr lang="en-US" sz="1600">
                <a:solidFill>
                  <a:srgbClr val="134679"/>
                </a:solidFill>
              </a:rPr>
              <a:t>No additions or changes may be made to slides. Use of the slide set or of individual slides for commercial or promotional purposes requires approval from GINA. </a:t>
            </a:r>
            <a:endParaRPr lang="en-AU" sz="1600">
              <a:solidFill>
                <a:prstClr val="black"/>
              </a:solidFill>
            </a:endParaRPr>
          </a:p>
        </p:txBody>
      </p:sp>
      <p:sp>
        <p:nvSpPr>
          <p:cNvPr id="2" name="Title 1"/>
          <p:cNvSpPr>
            <a:spLocks noGrp="1"/>
          </p:cNvSpPr>
          <p:nvPr>
            <p:ph type="ctrTitle"/>
          </p:nvPr>
        </p:nvSpPr>
        <p:spPr>
          <a:xfrm>
            <a:off x="914400" y="778725"/>
            <a:ext cx="10363200" cy="1470025"/>
          </a:xfrm>
          <a:prstGeom prst="rect">
            <a:avLst/>
          </a:prstGeom>
          <a:noFill/>
        </p:spPr>
        <p:txBody>
          <a:bodyPr>
            <a:normAutofit/>
          </a:bodyPr>
          <a:lstStyle>
            <a:lvl1pPr>
              <a:defRPr sz="360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AU" dirty="0"/>
          </a:p>
        </p:txBody>
      </p:sp>
      <p:pic>
        <p:nvPicPr>
          <p:cNvPr id="8" name="Picture 4"/>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231905" y="2564907"/>
            <a:ext cx="1514083" cy="1554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32633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p:cNvSpPr txBox="1">
            <a:spLocks noChangeArrowheads="1"/>
          </p:cNvSpPr>
          <p:nvPr userDrawn="1"/>
        </p:nvSpPr>
        <p:spPr bwMode="auto">
          <a:xfrm>
            <a:off x="2032000" y="6573842"/>
            <a:ext cx="8128000" cy="276999"/>
          </a:xfrm>
          <a:prstGeom prst="rect">
            <a:avLst/>
          </a:prstGeom>
          <a:noFill/>
          <a:ln>
            <a:noFill/>
          </a:ln>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200" b="1">
                <a:solidFill>
                  <a:srgbClr val="134679"/>
                </a:solidFill>
              </a:rPr>
              <a:t>© Global Initiative for Asthma</a:t>
            </a:r>
          </a:p>
        </p:txBody>
      </p:sp>
      <p:pic>
        <p:nvPicPr>
          <p:cNvPr id="4" name="Picture 1"/>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l="4451" t="3503" r="4276" b="2338"/>
          <a:stretch>
            <a:fillRect/>
          </a:stretch>
        </p:blipFill>
        <p:spPr bwMode="auto">
          <a:xfrm>
            <a:off x="209552" y="100013"/>
            <a:ext cx="11808883" cy="676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7"/>
          <p:cNvSpPr>
            <a:spLocks/>
          </p:cNvSpPr>
          <p:nvPr userDrawn="1"/>
        </p:nvSpPr>
        <p:spPr bwMode="auto">
          <a:xfrm>
            <a:off x="239184" y="4217988"/>
            <a:ext cx="11751733"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ts val="663"/>
              </a:spcBef>
            </a:pPr>
            <a:r>
              <a:rPr lang="en-US" altLang="en-US" sz="2500">
                <a:solidFill>
                  <a:srgbClr val="134679"/>
                </a:solidFill>
                <a:cs typeface="Arial" pitchFamily="34" charset="0"/>
                <a:sym typeface="Arial" pitchFamily="34" charset="0"/>
              </a:rPr>
              <a:t>GINA Global Strategy for Asthma </a:t>
            </a:r>
            <a:br>
              <a:rPr lang="en-US" altLang="en-US" sz="2500">
                <a:solidFill>
                  <a:srgbClr val="134679"/>
                </a:solidFill>
                <a:cs typeface="Arial" pitchFamily="34" charset="0"/>
                <a:sym typeface="Arial" pitchFamily="34" charset="0"/>
              </a:rPr>
            </a:br>
            <a:r>
              <a:rPr lang="en-US" altLang="en-US" sz="2500">
                <a:solidFill>
                  <a:srgbClr val="134679"/>
                </a:solidFill>
                <a:cs typeface="Arial" pitchFamily="34" charset="0"/>
                <a:sym typeface="Arial" pitchFamily="34" charset="0"/>
              </a:rPr>
              <a:t>Management and Prevention</a:t>
            </a:r>
          </a:p>
        </p:txBody>
      </p:sp>
      <p:sp>
        <p:nvSpPr>
          <p:cNvPr id="2" name="Title 1"/>
          <p:cNvSpPr>
            <a:spLocks noGrp="1"/>
          </p:cNvSpPr>
          <p:nvPr>
            <p:ph type="ctrTitle"/>
          </p:nvPr>
        </p:nvSpPr>
        <p:spPr>
          <a:xfrm>
            <a:off x="914400" y="778725"/>
            <a:ext cx="10363200" cy="1470025"/>
          </a:xfrm>
          <a:prstGeom prst="rect">
            <a:avLst/>
          </a:prstGeom>
          <a:noFill/>
        </p:spPr>
        <p:txBody>
          <a:bodyPr>
            <a:normAutofit/>
          </a:bodyPr>
          <a:lstStyle>
            <a:lvl1pPr>
              <a:defRPr sz="320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AU" dirty="0"/>
          </a:p>
        </p:txBody>
      </p:sp>
      <p:pic>
        <p:nvPicPr>
          <p:cNvPr id="7" name="Picture 4"/>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231905" y="2564907"/>
            <a:ext cx="1514083" cy="1554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90556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2" name="Picture 1"/>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72534" y="-165100"/>
            <a:ext cx="12937067" cy="718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21931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ounded Rectangle 14"/>
          <p:cNvSpPr/>
          <p:nvPr userDrawn="1"/>
        </p:nvSpPr>
        <p:spPr>
          <a:xfrm>
            <a:off x="220133" y="6653214"/>
            <a:ext cx="11760200" cy="2159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sz="1800">
              <a:solidFill>
                <a:prstClr val="white"/>
              </a:solidFill>
            </a:endParaRPr>
          </a:p>
        </p:txBody>
      </p:sp>
      <p:pic>
        <p:nvPicPr>
          <p:cNvPr id="5" name="Picture 1"/>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03200" y="139701"/>
            <a:ext cx="11760200" cy="150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3"/>
          <p:cNvSpPr>
            <a:spLocks/>
          </p:cNvSpPr>
          <p:nvPr userDrawn="1"/>
        </p:nvSpPr>
        <p:spPr bwMode="auto">
          <a:xfrm>
            <a:off x="8544810" y="6679456"/>
            <a:ext cx="2846933" cy="153888"/>
          </a:xfrm>
          <a:prstGeom prst="rect">
            <a:avLst/>
          </a:prstGeom>
          <a:noFill/>
          <a:ln>
            <a:noFill/>
          </a:ln>
        </p:spPr>
        <p:txBody>
          <a:bodyPr wrap="none" lIns="0" tIns="0" rIns="0" bIns="0" anchor="ct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000">
                <a:solidFill>
                  <a:srgbClr val="FFFFFF"/>
                </a:solidFill>
                <a:cs typeface="Arial" pitchFamily="34" charset="0"/>
                <a:sym typeface="Arial" pitchFamily="34" charset="0"/>
              </a:rPr>
              <a:t>© Global Initiative for Asthma, www.ginasthma.org</a:t>
            </a:r>
          </a:p>
        </p:txBody>
      </p:sp>
      <p:sp>
        <p:nvSpPr>
          <p:cNvPr id="3" name="Content Placeholder 2"/>
          <p:cNvSpPr>
            <a:spLocks noGrp="1"/>
          </p:cNvSpPr>
          <p:nvPr>
            <p:ph idx="1"/>
          </p:nvPr>
        </p:nvSpPr>
        <p:spPr>
          <a:xfrm>
            <a:off x="609600" y="1192696"/>
            <a:ext cx="11369797" cy="5208104"/>
          </a:xfrm>
          <a:prstGeom prst="rect">
            <a:avLst/>
          </a:prstGeom>
        </p:spPr>
        <p:txBody>
          <a:bodyPr>
            <a:normAutofit/>
          </a:bodyPr>
          <a:lstStyle>
            <a:lvl1pPr marL="342900" indent="-342900">
              <a:buClr>
                <a:srgbClr val="F79646"/>
              </a:buClr>
              <a:buSzPct val="80000"/>
              <a:buFont typeface="Wingdings" panose="05000000000000000000" pitchFamily="2" charset="2"/>
              <a:buChar char=""/>
              <a:defRPr sz="1800" baseline="0">
                <a:solidFill>
                  <a:srgbClr val="07192B"/>
                </a:solidFill>
                <a:latin typeface="Arial" panose="020B0604020202020204" pitchFamily="34" charset="0"/>
                <a:cs typeface="Arial" panose="020B0604020202020204" pitchFamily="34" charset="0"/>
              </a:defRPr>
            </a:lvl1pPr>
            <a:lvl2pPr marL="742950" indent="-285750">
              <a:buClr>
                <a:srgbClr val="F79646"/>
              </a:buClr>
              <a:buFont typeface="Wingdings" panose="05000000000000000000" pitchFamily="2" charset="2"/>
              <a:buChar char="§"/>
              <a:defRPr sz="1600">
                <a:solidFill>
                  <a:srgbClr val="134679"/>
                </a:solidFill>
                <a:latin typeface="Arial" panose="020B0604020202020204" pitchFamily="34" charset="0"/>
                <a:cs typeface="Arial" panose="020B0604020202020204" pitchFamily="34" charset="0"/>
              </a:defRPr>
            </a:lvl2pPr>
            <a:lvl3pPr>
              <a:buClr>
                <a:srgbClr val="F79646"/>
              </a:buClr>
              <a:defRPr sz="1400">
                <a:solidFill>
                  <a:srgbClr val="134679"/>
                </a:solidFill>
                <a:latin typeface="Arial" panose="020B0604020202020204" pitchFamily="34" charset="0"/>
                <a:cs typeface="Arial" panose="020B0604020202020204" pitchFamily="34" charset="0"/>
              </a:defRPr>
            </a:lvl3pPr>
            <a:lvl4pPr>
              <a:buClr>
                <a:srgbClr val="F79646"/>
              </a:buClr>
              <a:defRPr sz="1200">
                <a:solidFill>
                  <a:srgbClr val="134679"/>
                </a:solidFill>
                <a:latin typeface="Arial" panose="020B0604020202020204" pitchFamily="34" charset="0"/>
                <a:cs typeface="Arial" panose="020B0604020202020204" pitchFamily="34" charset="0"/>
              </a:defRPr>
            </a:lvl4pPr>
            <a:lvl5pPr>
              <a:buClr>
                <a:srgbClr val="F79646"/>
              </a:buClr>
              <a:defRPr sz="1200">
                <a:solidFill>
                  <a:srgbClr val="134679"/>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2" name="Title 1"/>
          <p:cNvSpPr>
            <a:spLocks noGrp="1"/>
          </p:cNvSpPr>
          <p:nvPr>
            <p:ph type="title"/>
          </p:nvPr>
        </p:nvSpPr>
        <p:spPr>
          <a:xfrm>
            <a:off x="229710" y="251383"/>
            <a:ext cx="10106991" cy="936000"/>
          </a:xfrm>
          <a:prstGeom prst="rect">
            <a:avLst/>
          </a:prstGeom>
          <a:noFill/>
        </p:spPr>
        <p:txBody>
          <a:bodyPr anchor="t">
            <a:normAutofit/>
          </a:bodyPr>
          <a:lstStyle>
            <a:lvl1pPr marL="185738" indent="0" algn="l">
              <a:tabLst/>
              <a:defRPr sz="2400">
                <a:solidFill>
                  <a:srgbClr val="134679"/>
                </a:solidFill>
                <a:latin typeface="Arial" panose="020B0604020202020204" pitchFamily="34" charset="0"/>
                <a:cs typeface="Arial" panose="020B0604020202020204" pitchFamily="34" charset="0"/>
              </a:defRPr>
            </a:lvl1pPr>
          </a:lstStyle>
          <a:p>
            <a:r>
              <a:rPr lang="en-US"/>
              <a:t>Click to edit Master title style</a:t>
            </a:r>
            <a:endParaRPr lang="en-AU" dirty="0"/>
          </a:p>
        </p:txBody>
      </p:sp>
      <p:sp>
        <p:nvSpPr>
          <p:cNvPr id="8" name="Date Placeholder 3"/>
          <p:cNvSpPr>
            <a:spLocks noGrp="1"/>
          </p:cNvSpPr>
          <p:nvPr>
            <p:ph type="dt" sz="half" idx="10"/>
          </p:nvPr>
        </p:nvSpPr>
        <p:spPr>
          <a:xfrm>
            <a:off x="609600" y="6356354"/>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61F7D60A-51E0-4990-A6B5-8659FAD1E77E}" type="datetime1">
              <a:rPr lang="en-AU" altLang="en-US">
                <a:solidFill>
                  <a:prstClr val="black"/>
                </a:solidFill>
              </a:rPr>
              <a:pPr/>
              <a:t>10/11/2021</a:t>
            </a:fld>
            <a:endParaRPr lang="en-AU" altLang="en-US">
              <a:solidFill>
                <a:prstClr val="black"/>
              </a:solidFill>
            </a:endParaRPr>
          </a:p>
        </p:txBody>
      </p:sp>
      <p:sp>
        <p:nvSpPr>
          <p:cNvPr id="9" name="Footer Placeholder 4"/>
          <p:cNvSpPr>
            <a:spLocks noGrp="1"/>
          </p:cNvSpPr>
          <p:nvPr>
            <p:ph type="ftr" sz="quarter" idx="11"/>
          </p:nvPr>
        </p:nvSpPr>
        <p:spPr>
          <a:xfrm>
            <a:off x="4165600" y="6356354"/>
            <a:ext cx="38608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AU">
              <a:solidFill>
                <a:prstClr val="black"/>
              </a:solidFill>
            </a:endParaRPr>
          </a:p>
        </p:txBody>
      </p:sp>
      <p:sp>
        <p:nvSpPr>
          <p:cNvPr id="10" name="Slide Number Placeholder 5"/>
          <p:cNvSpPr>
            <a:spLocks noGrp="1"/>
          </p:cNvSpPr>
          <p:nvPr>
            <p:ph type="sldNum" sz="quarter" idx="12"/>
          </p:nvPr>
        </p:nvSpPr>
        <p:spPr>
          <a:xfrm>
            <a:off x="8737600" y="6356354"/>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EB315E0C-EB2C-4DDA-98FC-2CA8A7C086EE}" type="slidenum">
              <a:rPr lang="en-AU" altLang="en-US">
                <a:solidFill>
                  <a:prstClr val="black"/>
                </a:solidFill>
              </a:rPr>
              <a:pPr/>
              <a:t>‹#›</a:t>
            </a:fld>
            <a:endParaRPr lang="en-AU" altLang="en-US">
              <a:solidFill>
                <a:prstClr val="black"/>
              </a:solidFill>
            </a:endParaRPr>
          </a:p>
        </p:txBody>
      </p:sp>
      <p:pic>
        <p:nvPicPr>
          <p:cNvPr id="11" name="Picture 3"/>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992545" y="245538"/>
            <a:ext cx="913707" cy="93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7650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Rounded Rectangle 14"/>
          <p:cNvSpPr/>
          <p:nvPr userDrawn="1"/>
        </p:nvSpPr>
        <p:spPr>
          <a:xfrm>
            <a:off x="220133" y="6653214"/>
            <a:ext cx="11760200" cy="2159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sz="1800">
              <a:solidFill>
                <a:prstClr val="white"/>
              </a:solidFill>
            </a:endParaRPr>
          </a:p>
        </p:txBody>
      </p:sp>
      <p:pic>
        <p:nvPicPr>
          <p:cNvPr id="4" name="Picture 1"/>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03200" y="139701"/>
            <a:ext cx="11760200" cy="150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
          <p:cNvSpPr>
            <a:spLocks noGrp="1"/>
          </p:cNvSpPr>
          <p:nvPr>
            <p:ph type="title"/>
          </p:nvPr>
        </p:nvSpPr>
        <p:spPr>
          <a:xfrm>
            <a:off x="229710" y="251383"/>
            <a:ext cx="10131377" cy="936000"/>
          </a:xfrm>
          <a:prstGeom prst="rect">
            <a:avLst/>
          </a:prstGeom>
          <a:noFill/>
        </p:spPr>
        <p:txBody>
          <a:bodyPr anchor="t">
            <a:normAutofit/>
          </a:bodyPr>
          <a:lstStyle>
            <a:lvl1pPr marL="185738" indent="0" algn="l">
              <a:tabLst/>
              <a:defRPr sz="2400">
                <a:solidFill>
                  <a:srgbClr val="134679"/>
                </a:solidFill>
                <a:latin typeface="Arial" panose="020B0604020202020204" pitchFamily="34" charset="0"/>
                <a:cs typeface="Arial" panose="020B0604020202020204" pitchFamily="34" charset="0"/>
              </a:defRPr>
            </a:lvl1pPr>
          </a:lstStyle>
          <a:p>
            <a:r>
              <a:rPr lang="en-US"/>
              <a:t>Click to edit Master title style</a:t>
            </a:r>
            <a:endParaRPr lang="en-AU" dirty="0"/>
          </a:p>
        </p:txBody>
      </p:sp>
      <p:sp>
        <p:nvSpPr>
          <p:cNvPr id="7" name="Date Placeholder 3"/>
          <p:cNvSpPr>
            <a:spLocks noGrp="1"/>
          </p:cNvSpPr>
          <p:nvPr>
            <p:ph type="dt" sz="half" idx="10"/>
          </p:nvPr>
        </p:nvSpPr>
        <p:spPr>
          <a:xfrm>
            <a:off x="609600" y="6356354"/>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E026B130-49EB-452D-BB73-CAD25FE53402}" type="datetime1">
              <a:rPr lang="en-AU" altLang="en-US">
                <a:solidFill>
                  <a:prstClr val="black"/>
                </a:solidFill>
              </a:rPr>
              <a:pPr/>
              <a:t>10/11/2021</a:t>
            </a:fld>
            <a:endParaRPr lang="en-AU" altLang="en-US">
              <a:solidFill>
                <a:prstClr val="black"/>
              </a:solidFill>
            </a:endParaRPr>
          </a:p>
        </p:txBody>
      </p:sp>
      <p:sp>
        <p:nvSpPr>
          <p:cNvPr id="8" name="Footer Placeholder 4"/>
          <p:cNvSpPr>
            <a:spLocks noGrp="1"/>
          </p:cNvSpPr>
          <p:nvPr>
            <p:ph type="ftr" sz="quarter" idx="11"/>
          </p:nvPr>
        </p:nvSpPr>
        <p:spPr>
          <a:xfrm>
            <a:off x="4165600" y="6356354"/>
            <a:ext cx="38608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AU">
              <a:solidFill>
                <a:prstClr val="black"/>
              </a:solidFill>
            </a:endParaRPr>
          </a:p>
        </p:txBody>
      </p:sp>
      <p:sp>
        <p:nvSpPr>
          <p:cNvPr id="9" name="Slide Number Placeholder 5"/>
          <p:cNvSpPr>
            <a:spLocks noGrp="1"/>
          </p:cNvSpPr>
          <p:nvPr>
            <p:ph type="sldNum" sz="quarter" idx="12"/>
          </p:nvPr>
        </p:nvSpPr>
        <p:spPr>
          <a:xfrm>
            <a:off x="8737600" y="6356354"/>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67E667D4-D90F-4601-A628-28D7B0590E1E}" type="slidenum">
              <a:rPr lang="en-AU" altLang="en-US">
                <a:solidFill>
                  <a:prstClr val="black"/>
                </a:solidFill>
              </a:rPr>
              <a:pPr/>
              <a:t>‹#›</a:t>
            </a:fld>
            <a:endParaRPr lang="en-AU" altLang="en-US">
              <a:solidFill>
                <a:prstClr val="black"/>
              </a:solidFill>
            </a:endParaRPr>
          </a:p>
        </p:txBody>
      </p:sp>
      <p:pic>
        <p:nvPicPr>
          <p:cNvPr id="10" name="Picture 3"/>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992545" y="245538"/>
            <a:ext cx="913707" cy="93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23"/>
          <p:cNvSpPr>
            <a:spLocks/>
          </p:cNvSpPr>
          <p:nvPr userDrawn="1"/>
        </p:nvSpPr>
        <p:spPr bwMode="auto">
          <a:xfrm>
            <a:off x="8544810" y="6679456"/>
            <a:ext cx="2846933" cy="153888"/>
          </a:xfrm>
          <a:prstGeom prst="rect">
            <a:avLst/>
          </a:prstGeom>
          <a:noFill/>
          <a:ln>
            <a:noFill/>
          </a:ln>
        </p:spPr>
        <p:txBody>
          <a:bodyPr wrap="none" lIns="0" tIns="0" rIns="0" bIns="0" anchor="ct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000">
                <a:solidFill>
                  <a:srgbClr val="FFFFFF"/>
                </a:solidFill>
                <a:cs typeface="Arial" pitchFamily="34" charset="0"/>
                <a:sym typeface="Arial" pitchFamily="34" charset="0"/>
              </a:rPr>
              <a:t>© Global Initiative for Asthma, www.ginasthma.org</a:t>
            </a:r>
          </a:p>
        </p:txBody>
      </p:sp>
    </p:spTree>
    <p:extLst>
      <p:ext uri="{BB962C8B-B14F-4D97-AF65-F5344CB8AC3E}">
        <p14:creationId xmlns:p14="http://schemas.microsoft.com/office/powerpoint/2010/main" val="25734375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Rounded Rectangle 14"/>
          <p:cNvSpPr/>
          <p:nvPr userDrawn="1"/>
        </p:nvSpPr>
        <p:spPr>
          <a:xfrm>
            <a:off x="220133" y="6653214"/>
            <a:ext cx="11760200" cy="2159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sz="1800">
              <a:solidFill>
                <a:prstClr val="white"/>
              </a:solidFill>
            </a:endParaRPr>
          </a:p>
        </p:txBody>
      </p:sp>
      <p:sp>
        <p:nvSpPr>
          <p:cNvPr id="5" name="Date Placeholder 2"/>
          <p:cNvSpPr>
            <a:spLocks noGrp="1"/>
          </p:cNvSpPr>
          <p:nvPr>
            <p:ph type="dt" sz="half" idx="10"/>
          </p:nvPr>
        </p:nvSpPr>
        <p:spPr>
          <a:xfrm>
            <a:off x="609600" y="6356354"/>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4C834639-7F67-43A3-A266-330C94FF1B03}" type="datetime1">
              <a:rPr lang="en-AU" altLang="en-US">
                <a:solidFill>
                  <a:prstClr val="black"/>
                </a:solidFill>
              </a:rPr>
              <a:pPr/>
              <a:t>10/11/2021</a:t>
            </a:fld>
            <a:endParaRPr lang="en-AU" altLang="en-US">
              <a:solidFill>
                <a:prstClr val="black"/>
              </a:solidFill>
            </a:endParaRPr>
          </a:p>
        </p:txBody>
      </p:sp>
      <p:sp>
        <p:nvSpPr>
          <p:cNvPr id="6" name="Footer Placeholder 3"/>
          <p:cNvSpPr>
            <a:spLocks noGrp="1"/>
          </p:cNvSpPr>
          <p:nvPr>
            <p:ph type="ftr" sz="quarter" idx="11"/>
          </p:nvPr>
        </p:nvSpPr>
        <p:spPr>
          <a:xfrm>
            <a:off x="4165600" y="6356354"/>
            <a:ext cx="38608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AU">
              <a:solidFill>
                <a:prstClr val="black"/>
              </a:solidFill>
            </a:endParaRPr>
          </a:p>
        </p:txBody>
      </p:sp>
      <p:sp>
        <p:nvSpPr>
          <p:cNvPr id="7" name="Slide Number Placeholder 4"/>
          <p:cNvSpPr>
            <a:spLocks noGrp="1"/>
          </p:cNvSpPr>
          <p:nvPr>
            <p:ph type="sldNum" sz="quarter" idx="12"/>
          </p:nvPr>
        </p:nvSpPr>
        <p:spPr>
          <a:xfrm>
            <a:off x="8737600" y="6356354"/>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2B327612-2A87-402A-92F8-F921DC130266}" type="slidenum">
              <a:rPr lang="en-AU" altLang="en-US">
                <a:solidFill>
                  <a:prstClr val="black"/>
                </a:solidFill>
              </a:rPr>
              <a:pPr/>
              <a:t>‹#›</a:t>
            </a:fld>
            <a:endParaRPr lang="en-AU" altLang="en-US">
              <a:solidFill>
                <a:prstClr val="black"/>
              </a:solidFill>
            </a:endParaRPr>
          </a:p>
        </p:txBody>
      </p:sp>
      <p:pic>
        <p:nvPicPr>
          <p:cNvPr id="8" name="Picture 3"/>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992545" y="245538"/>
            <a:ext cx="913707" cy="93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3"/>
          <p:cNvSpPr>
            <a:spLocks/>
          </p:cNvSpPr>
          <p:nvPr userDrawn="1"/>
        </p:nvSpPr>
        <p:spPr bwMode="auto">
          <a:xfrm>
            <a:off x="8544810" y="6679456"/>
            <a:ext cx="2846933" cy="153888"/>
          </a:xfrm>
          <a:prstGeom prst="rect">
            <a:avLst/>
          </a:prstGeom>
          <a:noFill/>
          <a:ln>
            <a:noFill/>
          </a:ln>
        </p:spPr>
        <p:txBody>
          <a:bodyPr wrap="none" lIns="0" tIns="0" rIns="0" bIns="0" anchor="ct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000">
                <a:solidFill>
                  <a:srgbClr val="FFFFFF"/>
                </a:solidFill>
                <a:cs typeface="Arial" pitchFamily="34" charset="0"/>
                <a:sym typeface="Arial" pitchFamily="34" charset="0"/>
              </a:rPr>
              <a:t>© Global Initiative for Asthma, www.ginasthma.org</a:t>
            </a:r>
          </a:p>
        </p:txBody>
      </p:sp>
    </p:spTree>
    <p:extLst>
      <p:ext uri="{BB962C8B-B14F-4D97-AF65-F5344CB8AC3E}">
        <p14:creationId xmlns:p14="http://schemas.microsoft.com/office/powerpoint/2010/main" val="15534605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3" name="Picture 1"/>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l="4451" t="3503" r="4276" b="2338"/>
          <a:stretch>
            <a:fillRect/>
          </a:stretch>
        </p:blipFill>
        <p:spPr bwMode="auto">
          <a:xfrm>
            <a:off x="209552" y="100013"/>
            <a:ext cx="11808883" cy="676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1"/>
          <p:cNvSpPr txBox="1">
            <a:spLocks noChangeArrowheads="1"/>
          </p:cNvSpPr>
          <p:nvPr userDrawn="1"/>
        </p:nvSpPr>
        <p:spPr bwMode="auto">
          <a:xfrm>
            <a:off x="2032000" y="6573842"/>
            <a:ext cx="8128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200" b="1">
                <a:solidFill>
                  <a:srgbClr val="134679"/>
                </a:solidFill>
              </a:rPr>
              <a:t>© Global Initiative for Asthma3.</a:t>
            </a:r>
          </a:p>
        </p:txBody>
      </p:sp>
      <p:sp>
        <p:nvSpPr>
          <p:cNvPr id="5" name="Rectangle 7"/>
          <p:cNvSpPr>
            <a:spLocks/>
          </p:cNvSpPr>
          <p:nvPr userDrawn="1"/>
        </p:nvSpPr>
        <p:spPr bwMode="auto">
          <a:xfrm>
            <a:off x="406400" y="4745039"/>
            <a:ext cx="11751733"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ts val="663"/>
              </a:spcBef>
            </a:pPr>
            <a:r>
              <a:rPr lang="en-US" altLang="en-US" sz="1600">
                <a:solidFill>
                  <a:srgbClr val="134679"/>
                </a:solidFill>
                <a:cs typeface="Arial" pitchFamily="34" charset="0"/>
                <a:sym typeface="Arial" pitchFamily="34" charset="0"/>
              </a:rPr>
              <a:t>GINA Global Strategy for Asthma Management </a:t>
            </a:r>
            <a:br>
              <a:rPr lang="en-US" altLang="en-US" sz="1600">
                <a:solidFill>
                  <a:srgbClr val="134679"/>
                </a:solidFill>
                <a:cs typeface="Arial" pitchFamily="34" charset="0"/>
                <a:sym typeface="Arial" pitchFamily="34" charset="0"/>
              </a:rPr>
            </a:br>
            <a:r>
              <a:rPr lang="en-US" altLang="en-US" sz="1600">
                <a:solidFill>
                  <a:srgbClr val="134679"/>
                </a:solidFill>
                <a:cs typeface="Arial" pitchFamily="34" charset="0"/>
                <a:sym typeface="Arial" pitchFamily="34" charset="0"/>
              </a:rPr>
              <a:t>and Prevention</a:t>
            </a:r>
          </a:p>
          <a:p>
            <a:pPr algn="ctr" eaLnBrk="1" hangingPunct="1">
              <a:spcBef>
                <a:spcPts val="663"/>
              </a:spcBef>
            </a:pPr>
            <a:r>
              <a:rPr lang="en-US" altLang="en-US" sz="1600">
                <a:solidFill>
                  <a:srgbClr val="134679"/>
                </a:solidFill>
                <a:cs typeface="Arial" pitchFamily="34" charset="0"/>
                <a:sym typeface="Arial" pitchFamily="34" charset="0"/>
              </a:rPr>
              <a:t>GOLD Global Strategy for Diagnosis, </a:t>
            </a:r>
            <a:br>
              <a:rPr lang="en-US" altLang="en-US" sz="1600">
                <a:solidFill>
                  <a:srgbClr val="134679"/>
                </a:solidFill>
                <a:cs typeface="Arial" pitchFamily="34" charset="0"/>
                <a:sym typeface="Arial" pitchFamily="34" charset="0"/>
              </a:rPr>
            </a:br>
            <a:r>
              <a:rPr lang="en-US" altLang="en-US" sz="1600">
                <a:solidFill>
                  <a:srgbClr val="134679"/>
                </a:solidFill>
                <a:cs typeface="Arial" pitchFamily="34" charset="0"/>
                <a:sym typeface="Arial" pitchFamily="34" charset="0"/>
              </a:rPr>
              <a:t>Management and Prevention of COPD</a:t>
            </a:r>
          </a:p>
        </p:txBody>
      </p:sp>
      <p:sp>
        <p:nvSpPr>
          <p:cNvPr id="2" name="Title 1"/>
          <p:cNvSpPr>
            <a:spLocks noGrp="1"/>
          </p:cNvSpPr>
          <p:nvPr>
            <p:ph type="ctrTitle"/>
          </p:nvPr>
        </p:nvSpPr>
        <p:spPr>
          <a:xfrm>
            <a:off x="914400" y="1255795"/>
            <a:ext cx="10363200" cy="1470025"/>
          </a:xfrm>
          <a:prstGeom prst="rect">
            <a:avLst/>
          </a:prstGeom>
          <a:noFill/>
        </p:spPr>
        <p:txBody>
          <a:bodyPr>
            <a:normAutofit/>
          </a:bodyPr>
          <a:lstStyle>
            <a:lvl1pPr>
              <a:defRPr sz="320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AU" dirty="0"/>
          </a:p>
        </p:txBody>
      </p:sp>
      <p:sp>
        <p:nvSpPr>
          <p:cNvPr id="8" name="Date Placeholder 3"/>
          <p:cNvSpPr>
            <a:spLocks noGrp="1"/>
          </p:cNvSpPr>
          <p:nvPr>
            <p:ph type="dt" sz="half" idx="10"/>
          </p:nvPr>
        </p:nvSpPr>
        <p:spPr>
          <a:xfrm>
            <a:off x="609600" y="6356354"/>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EE35F6FE-BF6C-433E-AFEC-5D9AAD571D10}" type="datetime1">
              <a:rPr lang="en-AU" altLang="en-US">
                <a:solidFill>
                  <a:prstClr val="black"/>
                </a:solidFill>
              </a:rPr>
              <a:pPr/>
              <a:t>10/11/2021</a:t>
            </a:fld>
            <a:endParaRPr lang="en-AU" altLang="en-US">
              <a:solidFill>
                <a:prstClr val="black"/>
              </a:solidFill>
            </a:endParaRPr>
          </a:p>
        </p:txBody>
      </p:sp>
      <p:sp>
        <p:nvSpPr>
          <p:cNvPr id="9" name="Footer Placeholder 4"/>
          <p:cNvSpPr>
            <a:spLocks noGrp="1"/>
          </p:cNvSpPr>
          <p:nvPr>
            <p:ph type="ftr" sz="quarter" idx="11"/>
          </p:nvPr>
        </p:nvSpPr>
        <p:spPr>
          <a:xfrm>
            <a:off x="4165600" y="6356354"/>
            <a:ext cx="38608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AU">
              <a:solidFill>
                <a:prstClr val="black"/>
              </a:solidFill>
            </a:endParaRPr>
          </a:p>
        </p:txBody>
      </p:sp>
      <p:sp>
        <p:nvSpPr>
          <p:cNvPr id="10" name="Slide Number Placeholder 5"/>
          <p:cNvSpPr>
            <a:spLocks noGrp="1"/>
          </p:cNvSpPr>
          <p:nvPr>
            <p:ph type="sldNum" sz="quarter" idx="12"/>
          </p:nvPr>
        </p:nvSpPr>
        <p:spPr>
          <a:xfrm>
            <a:off x="8737600" y="6356354"/>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CB513D21-B91C-47D1-90F4-01C76B551078}" type="slidenum">
              <a:rPr lang="en-AU" altLang="en-US">
                <a:solidFill>
                  <a:prstClr val="black"/>
                </a:solidFill>
              </a:rPr>
              <a:pPr/>
              <a:t>‹#›</a:t>
            </a:fld>
            <a:endParaRPr lang="en-AU" altLang="en-US">
              <a:solidFill>
                <a:prstClr val="black"/>
              </a:solidFill>
            </a:endParaRPr>
          </a:p>
        </p:txBody>
      </p:sp>
      <p:pic>
        <p:nvPicPr>
          <p:cNvPr id="11" name="Picture 4"/>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983767" y="3140968"/>
            <a:ext cx="1474893" cy="1513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5"/>
          <p:cNvPicPr preferRelativeResize="0">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638065" y="3282787"/>
            <a:ext cx="1320800" cy="1332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45647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3" name="Rounded Rectangle 14"/>
          <p:cNvSpPr/>
          <p:nvPr userDrawn="1"/>
        </p:nvSpPr>
        <p:spPr>
          <a:xfrm>
            <a:off x="220133" y="6653214"/>
            <a:ext cx="11760200" cy="2159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sz="1800">
              <a:solidFill>
                <a:prstClr val="white"/>
              </a:solidFill>
            </a:endParaRPr>
          </a:p>
        </p:txBody>
      </p:sp>
      <p:pic>
        <p:nvPicPr>
          <p:cNvPr id="4" name="Picture 1"/>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03200" y="139701"/>
            <a:ext cx="11760200" cy="150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
          <p:cNvSpPr>
            <a:spLocks noGrp="1"/>
          </p:cNvSpPr>
          <p:nvPr>
            <p:ph type="title"/>
          </p:nvPr>
        </p:nvSpPr>
        <p:spPr>
          <a:xfrm>
            <a:off x="229704" y="251383"/>
            <a:ext cx="8640000" cy="936000"/>
          </a:xfrm>
          <a:prstGeom prst="rect">
            <a:avLst/>
          </a:prstGeom>
          <a:noFill/>
        </p:spPr>
        <p:txBody>
          <a:bodyPr anchor="t">
            <a:normAutofit/>
          </a:bodyPr>
          <a:lstStyle>
            <a:lvl1pPr marL="185738" indent="0" algn="l">
              <a:tabLst/>
              <a:defRPr sz="2400">
                <a:solidFill>
                  <a:srgbClr val="134679"/>
                </a:solidFill>
                <a:latin typeface="Arial" panose="020B0604020202020204" pitchFamily="34" charset="0"/>
                <a:cs typeface="Arial" panose="020B0604020202020204" pitchFamily="34" charset="0"/>
              </a:defRPr>
            </a:lvl1pPr>
          </a:lstStyle>
          <a:p>
            <a:r>
              <a:rPr lang="en-US"/>
              <a:t>Click to edit Master title style</a:t>
            </a:r>
            <a:endParaRPr lang="en-AU" dirty="0"/>
          </a:p>
        </p:txBody>
      </p:sp>
      <p:sp>
        <p:nvSpPr>
          <p:cNvPr id="8" name="Date Placeholder 3"/>
          <p:cNvSpPr>
            <a:spLocks noGrp="1"/>
          </p:cNvSpPr>
          <p:nvPr>
            <p:ph type="dt" sz="half" idx="10"/>
          </p:nvPr>
        </p:nvSpPr>
        <p:spPr>
          <a:xfrm>
            <a:off x="609600" y="6356354"/>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E25CCC4E-7E41-4DD4-BF17-89D91825FE74}" type="datetime1">
              <a:rPr lang="en-AU" altLang="en-US">
                <a:solidFill>
                  <a:prstClr val="black"/>
                </a:solidFill>
              </a:rPr>
              <a:pPr/>
              <a:t>10/11/2021</a:t>
            </a:fld>
            <a:endParaRPr lang="en-AU" altLang="en-US">
              <a:solidFill>
                <a:prstClr val="black"/>
              </a:solidFill>
            </a:endParaRPr>
          </a:p>
        </p:txBody>
      </p:sp>
      <p:sp>
        <p:nvSpPr>
          <p:cNvPr id="9" name="Footer Placeholder 4"/>
          <p:cNvSpPr>
            <a:spLocks noGrp="1"/>
          </p:cNvSpPr>
          <p:nvPr>
            <p:ph type="ftr" sz="quarter" idx="11"/>
          </p:nvPr>
        </p:nvSpPr>
        <p:spPr>
          <a:xfrm>
            <a:off x="4165600" y="6356354"/>
            <a:ext cx="38608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AU">
              <a:solidFill>
                <a:prstClr val="black"/>
              </a:solidFill>
            </a:endParaRPr>
          </a:p>
        </p:txBody>
      </p:sp>
      <p:sp>
        <p:nvSpPr>
          <p:cNvPr id="10" name="Slide Number Placeholder 5"/>
          <p:cNvSpPr>
            <a:spLocks noGrp="1"/>
          </p:cNvSpPr>
          <p:nvPr>
            <p:ph type="sldNum" sz="quarter" idx="12"/>
          </p:nvPr>
        </p:nvSpPr>
        <p:spPr>
          <a:xfrm>
            <a:off x="8737600" y="6356354"/>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82763ECB-C8E5-4087-B28E-C7129E928741}" type="slidenum">
              <a:rPr lang="en-AU" altLang="en-US">
                <a:solidFill>
                  <a:prstClr val="black"/>
                </a:solidFill>
              </a:rPr>
              <a:pPr/>
              <a:t>‹#›</a:t>
            </a:fld>
            <a:endParaRPr lang="en-AU" altLang="en-US">
              <a:solidFill>
                <a:prstClr val="black"/>
              </a:solidFill>
            </a:endParaRPr>
          </a:p>
        </p:txBody>
      </p:sp>
      <p:pic>
        <p:nvPicPr>
          <p:cNvPr id="12" name="Picture 3"/>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992545" y="245538"/>
            <a:ext cx="913707" cy="93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5"/>
          <p:cNvPicPr preferRelativeResize="0">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889981" y="300407"/>
            <a:ext cx="806391" cy="813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23"/>
          <p:cNvSpPr>
            <a:spLocks/>
          </p:cNvSpPr>
          <p:nvPr userDrawn="1"/>
        </p:nvSpPr>
        <p:spPr bwMode="auto">
          <a:xfrm>
            <a:off x="8544810" y="6679456"/>
            <a:ext cx="2846933" cy="153888"/>
          </a:xfrm>
          <a:prstGeom prst="rect">
            <a:avLst/>
          </a:prstGeom>
          <a:noFill/>
          <a:ln>
            <a:noFill/>
          </a:ln>
        </p:spPr>
        <p:txBody>
          <a:bodyPr wrap="none" lIns="0" tIns="0" rIns="0" bIns="0" anchor="ct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000">
                <a:solidFill>
                  <a:srgbClr val="FFFFFF"/>
                </a:solidFill>
                <a:cs typeface="Arial" pitchFamily="34" charset="0"/>
                <a:sym typeface="Arial" pitchFamily="34" charset="0"/>
              </a:rPr>
              <a:t>© Global Initiative for Asthma, www.ginasthma.org</a:t>
            </a:r>
          </a:p>
        </p:txBody>
      </p:sp>
    </p:spTree>
    <p:extLst>
      <p:ext uri="{BB962C8B-B14F-4D97-AF65-F5344CB8AC3E}">
        <p14:creationId xmlns:p14="http://schemas.microsoft.com/office/powerpoint/2010/main" val="7205262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Rounded Rectangle 14"/>
          <p:cNvSpPr/>
          <p:nvPr userDrawn="1"/>
        </p:nvSpPr>
        <p:spPr>
          <a:xfrm>
            <a:off x="220133" y="6653214"/>
            <a:ext cx="11760200" cy="2159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sz="1800">
              <a:solidFill>
                <a:prstClr val="white"/>
              </a:solidFill>
            </a:endParaRPr>
          </a:p>
        </p:txBody>
      </p:sp>
      <p:sp>
        <p:nvSpPr>
          <p:cNvPr id="6" name="Date Placeholder 2"/>
          <p:cNvSpPr>
            <a:spLocks noGrp="1"/>
          </p:cNvSpPr>
          <p:nvPr>
            <p:ph type="dt" sz="half" idx="10"/>
          </p:nvPr>
        </p:nvSpPr>
        <p:spPr>
          <a:xfrm>
            <a:off x="609600" y="6356354"/>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D2D68108-2496-4DEF-BF83-3B4C197227EA}" type="datetime1">
              <a:rPr lang="en-AU" altLang="en-US">
                <a:solidFill>
                  <a:prstClr val="black"/>
                </a:solidFill>
              </a:rPr>
              <a:pPr/>
              <a:t>10/11/2021</a:t>
            </a:fld>
            <a:endParaRPr lang="en-AU" altLang="en-US">
              <a:solidFill>
                <a:prstClr val="black"/>
              </a:solidFill>
            </a:endParaRPr>
          </a:p>
        </p:txBody>
      </p:sp>
      <p:sp>
        <p:nvSpPr>
          <p:cNvPr id="7" name="Footer Placeholder 3"/>
          <p:cNvSpPr>
            <a:spLocks noGrp="1"/>
          </p:cNvSpPr>
          <p:nvPr>
            <p:ph type="ftr" sz="quarter" idx="11"/>
          </p:nvPr>
        </p:nvSpPr>
        <p:spPr>
          <a:xfrm>
            <a:off x="4165600" y="6356354"/>
            <a:ext cx="38608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AU">
              <a:solidFill>
                <a:prstClr val="black"/>
              </a:solidFill>
            </a:endParaRPr>
          </a:p>
        </p:txBody>
      </p:sp>
      <p:sp>
        <p:nvSpPr>
          <p:cNvPr id="8" name="Slide Number Placeholder 4"/>
          <p:cNvSpPr>
            <a:spLocks noGrp="1"/>
          </p:cNvSpPr>
          <p:nvPr>
            <p:ph type="sldNum" sz="quarter" idx="12"/>
          </p:nvPr>
        </p:nvSpPr>
        <p:spPr>
          <a:xfrm>
            <a:off x="8737600" y="6356354"/>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5012DEE2-34B3-422B-9C0B-0F61D192C849}" type="slidenum">
              <a:rPr lang="en-AU" altLang="en-US">
                <a:solidFill>
                  <a:prstClr val="black"/>
                </a:solidFill>
              </a:rPr>
              <a:pPr/>
              <a:t>‹#›</a:t>
            </a:fld>
            <a:endParaRPr lang="en-AU" altLang="en-US">
              <a:solidFill>
                <a:prstClr val="black"/>
              </a:solidFill>
            </a:endParaRPr>
          </a:p>
        </p:txBody>
      </p:sp>
      <p:pic>
        <p:nvPicPr>
          <p:cNvPr id="9" name="Picture 3"/>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992545" y="245538"/>
            <a:ext cx="913707" cy="93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5"/>
          <p:cNvPicPr preferRelativeResize="0">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9889981" y="300407"/>
            <a:ext cx="806391" cy="813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23"/>
          <p:cNvSpPr>
            <a:spLocks/>
          </p:cNvSpPr>
          <p:nvPr userDrawn="1"/>
        </p:nvSpPr>
        <p:spPr bwMode="auto">
          <a:xfrm>
            <a:off x="8544810" y="6679456"/>
            <a:ext cx="2846933" cy="153888"/>
          </a:xfrm>
          <a:prstGeom prst="rect">
            <a:avLst/>
          </a:prstGeom>
          <a:noFill/>
          <a:ln>
            <a:noFill/>
          </a:ln>
        </p:spPr>
        <p:txBody>
          <a:bodyPr wrap="none" lIns="0" tIns="0" rIns="0" bIns="0" anchor="ct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000">
                <a:solidFill>
                  <a:srgbClr val="FFFFFF"/>
                </a:solidFill>
                <a:cs typeface="Arial" pitchFamily="34" charset="0"/>
                <a:sym typeface="Arial" pitchFamily="34" charset="0"/>
              </a:rPr>
              <a:t>© Global Initiative for Asthma, www.ginasthma.org</a:t>
            </a:r>
          </a:p>
        </p:txBody>
      </p:sp>
    </p:spTree>
    <p:extLst>
      <p:ext uri="{BB962C8B-B14F-4D97-AF65-F5344CB8AC3E}">
        <p14:creationId xmlns:p14="http://schemas.microsoft.com/office/powerpoint/2010/main" val="1525293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9"/>
            <a:ext cx="10363200" cy="1470025"/>
          </a:xfrm>
          <a:prstGeom prst="rect">
            <a:avLst/>
          </a:prstGeom>
        </p:spPr>
        <p:txBody>
          <a:bodyPr/>
          <a:lstStyle/>
          <a:p>
            <a:r>
              <a:rPr lang="en-US"/>
              <a:t>Click to edit Master title style</a:t>
            </a:r>
            <a:endParaRPr lang="en-AU"/>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AU"/>
          </a:p>
        </p:txBody>
      </p:sp>
      <p:sp>
        <p:nvSpPr>
          <p:cNvPr id="4" name="Date Placeholder 3"/>
          <p:cNvSpPr>
            <a:spLocks noGrp="1"/>
          </p:cNvSpPr>
          <p:nvPr>
            <p:ph type="dt" sz="half" idx="10"/>
          </p:nvPr>
        </p:nvSpPr>
        <p:spPr>
          <a:xfrm>
            <a:off x="609600" y="6356354"/>
            <a:ext cx="2844800" cy="365125"/>
          </a:xfrm>
          <a:prstGeom prst="rect">
            <a:avLst/>
          </a:prstGeom>
        </p:spPr>
        <p:txBody>
          <a:bodyPr/>
          <a:lstStyle/>
          <a:p>
            <a:fld id="{413E340F-5EFB-4B8A-861C-687F7FD9665F}" type="datetimeFigureOut">
              <a:rPr lang="en-AU" smtClean="0">
                <a:solidFill>
                  <a:prstClr val="black"/>
                </a:solidFill>
              </a:rPr>
              <a:pPr/>
              <a:t>10/11/2021</a:t>
            </a:fld>
            <a:endParaRPr lang="en-AU">
              <a:solidFill>
                <a:prstClr val="black"/>
              </a:solidFill>
            </a:endParaRPr>
          </a:p>
        </p:txBody>
      </p:sp>
      <p:sp>
        <p:nvSpPr>
          <p:cNvPr id="5" name="Footer Placeholder 4"/>
          <p:cNvSpPr>
            <a:spLocks noGrp="1"/>
          </p:cNvSpPr>
          <p:nvPr>
            <p:ph type="ftr" sz="quarter" idx="11"/>
          </p:nvPr>
        </p:nvSpPr>
        <p:spPr>
          <a:xfrm>
            <a:off x="4165600" y="6356354"/>
            <a:ext cx="3860800" cy="365125"/>
          </a:xfrm>
          <a:prstGeom prst="rect">
            <a:avLst/>
          </a:prstGeom>
        </p:spPr>
        <p:txBody>
          <a:bodyPr/>
          <a:lstStyle/>
          <a:p>
            <a:endParaRPr lang="en-AU">
              <a:solidFill>
                <a:prstClr val="black"/>
              </a:solidFill>
            </a:endParaRPr>
          </a:p>
        </p:txBody>
      </p:sp>
      <p:sp>
        <p:nvSpPr>
          <p:cNvPr id="6" name="Slide Number Placeholder 5"/>
          <p:cNvSpPr>
            <a:spLocks noGrp="1"/>
          </p:cNvSpPr>
          <p:nvPr>
            <p:ph type="sldNum" sz="quarter" idx="12"/>
          </p:nvPr>
        </p:nvSpPr>
        <p:spPr>
          <a:xfrm>
            <a:off x="8737600" y="6356354"/>
            <a:ext cx="2844800" cy="365125"/>
          </a:xfrm>
          <a:prstGeom prst="rect">
            <a:avLst/>
          </a:prstGeom>
        </p:spPr>
        <p:txBody>
          <a:bodyPr/>
          <a:lstStyle/>
          <a:p>
            <a:fld id="{35A89FAD-97C8-4A74-8245-E701BF05CAE8}" type="slidenum">
              <a:rPr lang="en-AU" smtClean="0">
                <a:solidFill>
                  <a:prstClr val="black"/>
                </a:solidFill>
              </a:rPr>
              <a:pPr/>
              <a:t>‹#›</a:t>
            </a:fld>
            <a:endParaRPr lang="en-AU">
              <a:solidFill>
                <a:prstClr val="black"/>
              </a:solidFill>
            </a:endParaRPr>
          </a:p>
        </p:txBody>
      </p:sp>
    </p:spTree>
    <p:extLst>
      <p:ext uri="{BB962C8B-B14F-4D97-AF65-F5344CB8AC3E}">
        <p14:creationId xmlns:p14="http://schemas.microsoft.com/office/powerpoint/2010/main" val="21144082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EF1C15A-04D1-4FDD-B54D-DA857F648DB9}" type="datetimeFigureOut">
              <a:rPr lang="en-US" smtClean="0">
                <a:solidFill>
                  <a:prstClr val="black">
                    <a:tint val="75000"/>
                  </a:prstClr>
                </a:solidFill>
              </a:rPr>
              <a:pPr/>
              <a:t>11/10/2021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55D0E2-E97F-4B8F-BDE4-770F8A0519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45944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F1C15A-04D1-4FDD-B54D-DA857F648DB9}" type="datetimeFigureOut">
              <a:rPr lang="en-US" smtClean="0">
                <a:solidFill>
                  <a:prstClr val="black">
                    <a:tint val="75000"/>
                  </a:prstClr>
                </a:solidFill>
              </a:rPr>
              <a:pPr/>
              <a:t>11/10/2021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55D0E2-E97F-4B8F-BDE4-770F8A0519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421653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F1C15A-04D1-4FDD-B54D-DA857F648DB9}" type="datetimeFigureOut">
              <a:rPr lang="en-US" smtClean="0">
                <a:solidFill>
                  <a:prstClr val="black">
                    <a:tint val="75000"/>
                  </a:prstClr>
                </a:solidFill>
              </a:rPr>
              <a:pPr/>
              <a:t>11/10/2021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55D0E2-E97F-4B8F-BDE4-770F8A0519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256004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EF1C15A-04D1-4FDD-B54D-DA857F648DB9}" type="datetimeFigureOut">
              <a:rPr lang="en-US" smtClean="0">
                <a:solidFill>
                  <a:prstClr val="black">
                    <a:tint val="75000"/>
                  </a:prstClr>
                </a:solidFill>
              </a:rPr>
              <a:pPr/>
              <a:t>11/10/2021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B55D0E2-E97F-4B8F-BDE4-770F8A0519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99725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EF1C15A-04D1-4FDD-B54D-DA857F648DB9}" type="datetimeFigureOut">
              <a:rPr lang="en-US" smtClean="0">
                <a:solidFill>
                  <a:prstClr val="black">
                    <a:tint val="75000"/>
                  </a:prstClr>
                </a:solidFill>
              </a:rPr>
              <a:pPr/>
              <a:t>11/10/2021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B55D0E2-E97F-4B8F-BDE4-770F8A0519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201287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EF1C15A-04D1-4FDD-B54D-DA857F648DB9}" type="datetimeFigureOut">
              <a:rPr lang="en-US" smtClean="0">
                <a:solidFill>
                  <a:prstClr val="black">
                    <a:tint val="75000"/>
                  </a:prstClr>
                </a:solidFill>
              </a:rPr>
              <a:pPr/>
              <a:t>11/10/2021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B55D0E2-E97F-4B8F-BDE4-770F8A0519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095909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F1C15A-04D1-4FDD-B54D-DA857F648DB9}" type="datetimeFigureOut">
              <a:rPr lang="en-US" smtClean="0">
                <a:solidFill>
                  <a:prstClr val="black">
                    <a:tint val="75000"/>
                  </a:prstClr>
                </a:solidFill>
              </a:rPr>
              <a:pPr/>
              <a:t>11/10/2021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B55D0E2-E97F-4B8F-BDE4-770F8A0519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895537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EF1C15A-04D1-4FDD-B54D-DA857F648DB9}" type="datetimeFigureOut">
              <a:rPr lang="en-US" smtClean="0">
                <a:solidFill>
                  <a:prstClr val="black">
                    <a:tint val="75000"/>
                  </a:prstClr>
                </a:solidFill>
              </a:rPr>
              <a:pPr/>
              <a:t>11/10/2021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B55D0E2-E97F-4B8F-BDE4-770F8A0519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241460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EF1C15A-04D1-4FDD-B54D-DA857F648DB9}" type="datetimeFigureOut">
              <a:rPr lang="en-US" smtClean="0">
                <a:solidFill>
                  <a:prstClr val="black">
                    <a:tint val="75000"/>
                  </a:prstClr>
                </a:solidFill>
              </a:rPr>
              <a:pPr/>
              <a:t>11/10/2021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B55D0E2-E97F-4B8F-BDE4-770F8A0519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562728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F1C15A-04D1-4FDD-B54D-DA857F648DB9}" type="datetimeFigureOut">
              <a:rPr lang="en-US" smtClean="0">
                <a:solidFill>
                  <a:prstClr val="black">
                    <a:tint val="75000"/>
                  </a:prstClr>
                </a:solidFill>
              </a:rPr>
              <a:pPr/>
              <a:t>11/10/2021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55D0E2-E97F-4B8F-BDE4-770F8A0519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51247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F1C15A-04D1-4FDD-B54D-DA857F648DB9}" type="datetimeFigureOut">
              <a:rPr lang="en-US" smtClean="0">
                <a:solidFill>
                  <a:prstClr val="black">
                    <a:tint val="75000"/>
                  </a:prstClr>
                </a:solidFill>
              </a:rPr>
              <a:pPr/>
              <a:t>11/10/2021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55D0E2-E97F-4B8F-BDE4-770F8A0519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373115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Rounded Rectangle 14"/>
          <p:cNvSpPr/>
          <p:nvPr userDrawn="1"/>
        </p:nvSpPr>
        <p:spPr>
          <a:xfrm>
            <a:off x="220133" y="6653214"/>
            <a:ext cx="11760200" cy="2159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sz="1800">
              <a:solidFill>
                <a:prstClr val="white"/>
              </a:solidFill>
            </a:endParaRPr>
          </a:p>
        </p:txBody>
      </p:sp>
      <p:sp>
        <p:nvSpPr>
          <p:cNvPr id="5" name="Date Placeholder 2"/>
          <p:cNvSpPr>
            <a:spLocks noGrp="1"/>
          </p:cNvSpPr>
          <p:nvPr>
            <p:ph type="dt" sz="half" idx="10"/>
          </p:nvPr>
        </p:nvSpPr>
        <p:spPr>
          <a:xfrm>
            <a:off x="609600" y="6356355"/>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4C834639-7F67-43A3-A266-330C94FF1B03}" type="datetime1">
              <a:rPr lang="en-AU" altLang="en-US">
                <a:solidFill>
                  <a:prstClr val="black">
                    <a:tint val="75000"/>
                  </a:prstClr>
                </a:solidFill>
              </a:rPr>
              <a:pPr/>
              <a:t>10/11/2021</a:t>
            </a:fld>
            <a:endParaRPr lang="en-AU" altLang="en-US">
              <a:solidFill>
                <a:prstClr val="black">
                  <a:tint val="75000"/>
                </a:prstClr>
              </a:solidFill>
            </a:endParaRPr>
          </a:p>
        </p:txBody>
      </p:sp>
      <p:sp>
        <p:nvSpPr>
          <p:cNvPr id="6" name="Footer Placeholder 3"/>
          <p:cNvSpPr>
            <a:spLocks noGrp="1"/>
          </p:cNvSpPr>
          <p:nvPr>
            <p:ph type="ftr" sz="quarter" idx="11"/>
          </p:nvPr>
        </p:nvSpPr>
        <p:spPr>
          <a:xfrm>
            <a:off x="4165600" y="6356355"/>
            <a:ext cx="38608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AU">
              <a:solidFill>
                <a:prstClr val="black">
                  <a:tint val="75000"/>
                </a:prstClr>
              </a:solidFill>
            </a:endParaRPr>
          </a:p>
        </p:txBody>
      </p:sp>
      <p:sp>
        <p:nvSpPr>
          <p:cNvPr id="7" name="Slide Number Placeholder 4"/>
          <p:cNvSpPr>
            <a:spLocks noGrp="1"/>
          </p:cNvSpPr>
          <p:nvPr>
            <p:ph type="sldNum" sz="quarter" idx="12"/>
          </p:nvPr>
        </p:nvSpPr>
        <p:spPr>
          <a:xfrm>
            <a:off x="8737600" y="6356355"/>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2B327612-2A87-402A-92F8-F921DC130266}" type="slidenum">
              <a:rPr lang="en-AU" altLang="en-US">
                <a:solidFill>
                  <a:prstClr val="black">
                    <a:tint val="75000"/>
                  </a:prstClr>
                </a:solidFill>
              </a:rPr>
              <a:pPr/>
              <a:t>‹#›</a:t>
            </a:fld>
            <a:endParaRPr lang="en-AU" altLang="en-US">
              <a:solidFill>
                <a:prstClr val="black">
                  <a:tint val="75000"/>
                </a:prstClr>
              </a:solidFill>
            </a:endParaRPr>
          </a:p>
        </p:txBody>
      </p:sp>
      <p:pic>
        <p:nvPicPr>
          <p:cNvPr id="8" name="Picture 3"/>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992545" y="245539"/>
            <a:ext cx="913707" cy="93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3"/>
          <p:cNvSpPr>
            <a:spLocks/>
          </p:cNvSpPr>
          <p:nvPr userDrawn="1"/>
        </p:nvSpPr>
        <p:spPr bwMode="auto">
          <a:xfrm>
            <a:off x="8544808" y="6679457"/>
            <a:ext cx="2846933" cy="153888"/>
          </a:xfrm>
          <a:prstGeom prst="rect">
            <a:avLst/>
          </a:prstGeom>
          <a:noFill/>
          <a:ln>
            <a:noFill/>
          </a:ln>
        </p:spPr>
        <p:txBody>
          <a:bodyPr wrap="none" lIns="0" tIns="0" rIns="0" bIns="0" anchor="ct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000">
                <a:solidFill>
                  <a:srgbClr val="FFFFFF"/>
                </a:solidFill>
                <a:cs typeface="Arial" pitchFamily="34" charset="0"/>
                <a:sym typeface="Arial" pitchFamily="34" charset="0"/>
              </a:rPr>
              <a:t>© Global Initiative for Asthma, www.ginasthma.org</a:t>
            </a:r>
          </a:p>
        </p:txBody>
      </p:sp>
    </p:spTree>
    <p:extLst>
      <p:ext uri="{BB962C8B-B14F-4D97-AF65-F5344CB8AC3E}">
        <p14:creationId xmlns:p14="http://schemas.microsoft.com/office/powerpoint/2010/main" val="21118129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Rounded Rectangle 14"/>
          <p:cNvSpPr/>
          <p:nvPr userDrawn="1"/>
        </p:nvSpPr>
        <p:spPr>
          <a:xfrm>
            <a:off x="220133" y="6653214"/>
            <a:ext cx="11760200" cy="2159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sz="1800">
              <a:solidFill>
                <a:prstClr val="white"/>
              </a:solidFill>
            </a:endParaRPr>
          </a:p>
        </p:txBody>
      </p:sp>
      <p:sp>
        <p:nvSpPr>
          <p:cNvPr id="5" name="Date Placeholder 2"/>
          <p:cNvSpPr>
            <a:spLocks noGrp="1"/>
          </p:cNvSpPr>
          <p:nvPr>
            <p:ph type="dt" sz="half" idx="10"/>
          </p:nvPr>
        </p:nvSpPr>
        <p:spPr>
          <a:xfrm>
            <a:off x="609600" y="6356355"/>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4C834639-7F67-43A3-A266-330C94FF1B03}" type="datetime1">
              <a:rPr lang="en-AU" altLang="en-US">
                <a:solidFill>
                  <a:prstClr val="black">
                    <a:tint val="75000"/>
                  </a:prstClr>
                </a:solidFill>
              </a:rPr>
              <a:pPr/>
              <a:t>10/11/2021</a:t>
            </a:fld>
            <a:endParaRPr lang="en-AU" altLang="en-US">
              <a:solidFill>
                <a:prstClr val="black">
                  <a:tint val="75000"/>
                </a:prstClr>
              </a:solidFill>
            </a:endParaRPr>
          </a:p>
        </p:txBody>
      </p:sp>
      <p:sp>
        <p:nvSpPr>
          <p:cNvPr id="6" name="Footer Placeholder 3"/>
          <p:cNvSpPr>
            <a:spLocks noGrp="1"/>
          </p:cNvSpPr>
          <p:nvPr>
            <p:ph type="ftr" sz="quarter" idx="11"/>
          </p:nvPr>
        </p:nvSpPr>
        <p:spPr>
          <a:xfrm>
            <a:off x="4165600" y="6356355"/>
            <a:ext cx="38608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AU">
              <a:solidFill>
                <a:prstClr val="black">
                  <a:tint val="75000"/>
                </a:prstClr>
              </a:solidFill>
            </a:endParaRPr>
          </a:p>
        </p:txBody>
      </p:sp>
      <p:sp>
        <p:nvSpPr>
          <p:cNvPr id="7" name="Slide Number Placeholder 4"/>
          <p:cNvSpPr>
            <a:spLocks noGrp="1"/>
          </p:cNvSpPr>
          <p:nvPr>
            <p:ph type="sldNum" sz="quarter" idx="12"/>
          </p:nvPr>
        </p:nvSpPr>
        <p:spPr>
          <a:xfrm>
            <a:off x="8737600" y="6356355"/>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2B327612-2A87-402A-92F8-F921DC130266}" type="slidenum">
              <a:rPr lang="en-AU" altLang="en-US">
                <a:solidFill>
                  <a:prstClr val="black">
                    <a:tint val="75000"/>
                  </a:prstClr>
                </a:solidFill>
              </a:rPr>
              <a:pPr/>
              <a:t>‹#›</a:t>
            </a:fld>
            <a:endParaRPr lang="en-AU" altLang="en-US">
              <a:solidFill>
                <a:prstClr val="black">
                  <a:tint val="75000"/>
                </a:prstClr>
              </a:solidFill>
            </a:endParaRPr>
          </a:p>
        </p:txBody>
      </p:sp>
      <p:pic>
        <p:nvPicPr>
          <p:cNvPr id="8" name="Picture 3"/>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992545" y="245539"/>
            <a:ext cx="913707" cy="93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3"/>
          <p:cNvSpPr>
            <a:spLocks/>
          </p:cNvSpPr>
          <p:nvPr userDrawn="1"/>
        </p:nvSpPr>
        <p:spPr bwMode="auto">
          <a:xfrm>
            <a:off x="8544808" y="6679457"/>
            <a:ext cx="2846933" cy="153888"/>
          </a:xfrm>
          <a:prstGeom prst="rect">
            <a:avLst/>
          </a:prstGeom>
          <a:noFill/>
          <a:ln>
            <a:noFill/>
          </a:ln>
        </p:spPr>
        <p:txBody>
          <a:bodyPr wrap="none" lIns="0" tIns="0" rIns="0" bIns="0" anchor="ct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000">
                <a:solidFill>
                  <a:srgbClr val="FFFFFF"/>
                </a:solidFill>
                <a:cs typeface="Arial" pitchFamily="34" charset="0"/>
                <a:sym typeface="Arial" pitchFamily="34" charset="0"/>
              </a:rPr>
              <a:t>© Global Initiative for Asthma, www.ginasthma.org</a:t>
            </a:r>
          </a:p>
        </p:txBody>
      </p:sp>
    </p:spTree>
    <p:extLst>
      <p:ext uri="{BB962C8B-B14F-4D97-AF65-F5344CB8AC3E}">
        <p14:creationId xmlns:p14="http://schemas.microsoft.com/office/powerpoint/2010/main" val="9061651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EF1C15A-04D1-4FDD-B54D-DA857F648DB9}" type="datetimeFigureOut">
              <a:rPr lang="en-US" smtClean="0">
                <a:solidFill>
                  <a:prstClr val="black">
                    <a:tint val="75000"/>
                  </a:prstClr>
                </a:solidFill>
              </a:rPr>
              <a:pPr/>
              <a:t>11/10/2021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55D0E2-E97F-4B8F-BDE4-770F8A0519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1621680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F1C15A-04D1-4FDD-B54D-DA857F648DB9}" type="datetimeFigureOut">
              <a:rPr lang="en-US" smtClean="0">
                <a:solidFill>
                  <a:prstClr val="black">
                    <a:tint val="75000"/>
                  </a:prstClr>
                </a:solidFill>
              </a:rPr>
              <a:pPr/>
              <a:t>11/10/2021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55D0E2-E97F-4B8F-BDE4-770F8A0519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4904458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F1C15A-04D1-4FDD-B54D-DA857F648DB9}" type="datetimeFigureOut">
              <a:rPr lang="en-US" smtClean="0">
                <a:solidFill>
                  <a:prstClr val="black">
                    <a:tint val="75000"/>
                  </a:prstClr>
                </a:solidFill>
              </a:rPr>
              <a:pPr/>
              <a:t>11/10/2021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55D0E2-E97F-4B8F-BDE4-770F8A0519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970812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EF1C15A-04D1-4FDD-B54D-DA857F648DB9}" type="datetimeFigureOut">
              <a:rPr lang="en-US" smtClean="0">
                <a:solidFill>
                  <a:prstClr val="black">
                    <a:tint val="75000"/>
                  </a:prstClr>
                </a:solidFill>
              </a:rPr>
              <a:pPr/>
              <a:t>11/10/2021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B55D0E2-E97F-4B8F-BDE4-770F8A0519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229064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EF1C15A-04D1-4FDD-B54D-DA857F648DB9}" type="datetimeFigureOut">
              <a:rPr lang="en-US" smtClean="0">
                <a:solidFill>
                  <a:prstClr val="black">
                    <a:tint val="75000"/>
                  </a:prstClr>
                </a:solidFill>
              </a:rPr>
              <a:pPr/>
              <a:t>11/10/2021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B55D0E2-E97F-4B8F-BDE4-770F8A0519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336788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EF1C15A-04D1-4FDD-B54D-DA857F648DB9}" type="datetimeFigureOut">
              <a:rPr lang="en-US" smtClean="0">
                <a:solidFill>
                  <a:prstClr val="black">
                    <a:tint val="75000"/>
                  </a:prstClr>
                </a:solidFill>
              </a:rPr>
              <a:pPr/>
              <a:t>11/10/2021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B55D0E2-E97F-4B8F-BDE4-770F8A0519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64588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F1C15A-04D1-4FDD-B54D-DA857F648DB9}" type="datetimeFigureOut">
              <a:rPr lang="en-US" smtClean="0">
                <a:solidFill>
                  <a:prstClr val="black">
                    <a:tint val="75000"/>
                  </a:prstClr>
                </a:solidFill>
              </a:rPr>
              <a:pPr/>
              <a:t>11/10/2021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B55D0E2-E97F-4B8F-BDE4-770F8A0519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9879463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EF1C15A-04D1-4FDD-B54D-DA857F648DB9}" type="datetimeFigureOut">
              <a:rPr lang="en-US" smtClean="0">
                <a:solidFill>
                  <a:prstClr val="black">
                    <a:tint val="75000"/>
                  </a:prstClr>
                </a:solidFill>
              </a:rPr>
              <a:pPr/>
              <a:t>11/10/2021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B55D0E2-E97F-4B8F-BDE4-770F8A0519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8881335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EF1C15A-04D1-4FDD-B54D-DA857F648DB9}" type="datetimeFigureOut">
              <a:rPr lang="en-US" smtClean="0">
                <a:solidFill>
                  <a:prstClr val="black">
                    <a:tint val="75000"/>
                  </a:prstClr>
                </a:solidFill>
              </a:rPr>
              <a:pPr/>
              <a:t>11/10/2021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B55D0E2-E97F-4B8F-BDE4-770F8A0519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299186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F1C15A-04D1-4FDD-B54D-DA857F648DB9}" type="datetimeFigureOut">
              <a:rPr lang="en-US" smtClean="0">
                <a:solidFill>
                  <a:prstClr val="black">
                    <a:tint val="75000"/>
                  </a:prstClr>
                </a:solidFill>
              </a:rPr>
              <a:pPr/>
              <a:t>11/10/2021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55D0E2-E97F-4B8F-BDE4-770F8A0519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2536755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F1C15A-04D1-4FDD-B54D-DA857F648DB9}" type="datetimeFigureOut">
              <a:rPr lang="en-US" smtClean="0">
                <a:solidFill>
                  <a:prstClr val="black">
                    <a:tint val="75000"/>
                  </a:prstClr>
                </a:solidFill>
              </a:rPr>
              <a:pPr/>
              <a:t>11/10/2021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55D0E2-E97F-4B8F-BDE4-770F8A0519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889333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Rounded Rectangle 14"/>
          <p:cNvSpPr/>
          <p:nvPr userDrawn="1"/>
        </p:nvSpPr>
        <p:spPr>
          <a:xfrm>
            <a:off x="220133" y="6653214"/>
            <a:ext cx="11760200" cy="2159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AU" sz="1800">
              <a:solidFill>
                <a:prstClr val="white"/>
              </a:solidFill>
            </a:endParaRPr>
          </a:p>
        </p:txBody>
      </p:sp>
      <p:sp>
        <p:nvSpPr>
          <p:cNvPr id="5" name="Date Placeholder 2"/>
          <p:cNvSpPr>
            <a:spLocks noGrp="1"/>
          </p:cNvSpPr>
          <p:nvPr>
            <p:ph type="dt" sz="half" idx="10"/>
          </p:nvPr>
        </p:nvSpPr>
        <p:spPr>
          <a:xfrm>
            <a:off x="609600" y="6356355"/>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4C834639-7F67-43A3-A266-330C94FF1B03}" type="datetime1">
              <a:rPr lang="en-AU" altLang="en-US">
                <a:solidFill>
                  <a:prstClr val="black">
                    <a:tint val="75000"/>
                  </a:prstClr>
                </a:solidFill>
              </a:rPr>
              <a:pPr/>
              <a:t>10/11/2021</a:t>
            </a:fld>
            <a:endParaRPr lang="en-AU" altLang="en-US">
              <a:solidFill>
                <a:prstClr val="black">
                  <a:tint val="75000"/>
                </a:prstClr>
              </a:solidFill>
            </a:endParaRPr>
          </a:p>
        </p:txBody>
      </p:sp>
      <p:sp>
        <p:nvSpPr>
          <p:cNvPr id="6" name="Footer Placeholder 3"/>
          <p:cNvSpPr>
            <a:spLocks noGrp="1"/>
          </p:cNvSpPr>
          <p:nvPr>
            <p:ph type="ftr" sz="quarter" idx="11"/>
          </p:nvPr>
        </p:nvSpPr>
        <p:spPr>
          <a:xfrm>
            <a:off x="4165600" y="6356355"/>
            <a:ext cx="38608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AU">
              <a:solidFill>
                <a:prstClr val="black">
                  <a:tint val="75000"/>
                </a:prstClr>
              </a:solidFill>
            </a:endParaRPr>
          </a:p>
        </p:txBody>
      </p:sp>
      <p:sp>
        <p:nvSpPr>
          <p:cNvPr id="7" name="Slide Number Placeholder 4"/>
          <p:cNvSpPr>
            <a:spLocks noGrp="1"/>
          </p:cNvSpPr>
          <p:nvPr>
            <p:ph type="sldNum" sz="quarter" idx="12"/>
          </p:nvPr>
        </p:nvSpPr>
        <p:spPr>
          <a:xfrm>
            <a:off x="8737600" y="6356355"/>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2B327612-2A87-402A-92F8-F921DC130266}" type="slidenum">
              <a:rPr lang="en-AU" altLang="en-US">
                <a:solidFill>
                  <a:prstClr val="black">
                    <a:tint val="75000"/>
                  </a:prstClr>
                </a:solidFill>
              </a:rPr>
              <a:pPr/>
              <a:t>‹#›</a:t>
            </a:fld>
            <a:endParaRPr lang="en-AU" altLang="en-US">
              <a:solidFill>
                <a:prstClr val="black">
                  <a:tint val="75000"/>
                </a:prstClr>
              </a:solidFill>
            </a:endParaRPr>
          </a:p>
        </p:txBody>
      </p:sp>
      <p:pic>
        <p:nvPicPr>
          <p:cNvPr id="8" name="Picture 3"/>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992545" y="245539"/>
            <a:ext cx="913707" cy="93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3"/>
          <p:cNvSpPr>
            <a:spLocks/>
          </p:cNvSpPr>
          <p:nvPr userDrawn="1"/>
        </p:nvSpPr>
        <p:spPr bwMode="auto">
          <a:xfrm>
            <a:off x="8544808" y="6679457"/>
            <a:ext cx="2846933" cy="153888"/>
          </a:xfrm>
          <a:prstGeom prst="rect">
            <a:avLst/>
          </a:prstGeom>
          <a:noFill/>
          <a:ln>
            <a:noFill/>
          </a:ln>
        </p:spPr>
        <p:txBody>
          <a:bodyPr wrap="none" lIns="0" tIns="0" rIns="0" bIns="0" anchor="ct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000">
                <a:solidFill>
                  <a:srgbClr val="FFFFFF"/>
                </a:solidFill>
                <a:cs typeface="Arial" pitchFamily="34" charset="0"/>
                <a:sym typeface="Arial" pitchFamily="34" charset="0"/>
              </a:rPr>
              <a:t>© Global Initiative for Asthma, www.ginasthma.org</a:t>
            </a:r>
          </a:p>
        </p:txBody>
      </p:sp>
    </p:spTree>
    <p:extLst>
      <p:ext uri="{BB962C8B-B14F-4D97-AF65-F5344CB8AC3E}">
        <p14:creationId xmlns:p14="http://schemas.microsoft.com/office/powerpoint/2010/main" val="112452575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EF1C15A-04D1-4FDD-B54D-DA857F648DB9}" type="datetimeFigureOut">
              <a:rPr lang="en-US" smtClean="0">
                <a:solidFill>
                  <a:prstClr val="black">
                    <a:tint val="75000"/>
                  </a:prstClr>
                </a:solidFill>
              </a:rPr>
              <a:pPr/>
              <a:t>11/10/2021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55D0E2-E97F-4B8F-BDE4-770F8A0519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8179157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F1C15A-04D1-4FDD-B54D-DA857F648DB9}" type="datetimeFigureOut">
              <a:rPr lang="en-US" smtClean="0">
                <a:solidFill>
                  <a:prstClr val="black">
                    <a:tint val="75000"/>
                  </a:prstClr>
                </a:solidFill>
              </a:rPr>
              <a:pPr/>
              <a:t>11/10/2021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55D0E2-E97F-4B8F-BDE4-770F8A0519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384012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F1C15A-04D1-4FDD-B54D-DA857F648DB9}" type="datetimeFigureOut">
              <a:rPr lang="en-US" smtClean="0">
                <a:solidFill>
                  <a:prstClr val="black">
                    <a:tint val="75000"/>
                  </a:prstClr>
                </a:solidFill>
              </a:rPr>
              <a:pPr/>
              <a:t>11/10/2021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55D0E2-E97F-4B8F-BDE4-770F8A0519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3340282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EF1C15A-04D1-4FDD-B54D-DA857F648DB9}" type="datetimeFigureOut">
              <a:rPr lang="en-US" smtClean="0">
                <a:solidFill>
                  <a:prstClr val="black">
                    <a:tint val="75000"/>
                  </a:prstClr>
                </a:solidFill>
              </a:rPr>
              <a:pPr/>
              <a:t>11/10/2021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B55D0E2-E97F-4B8F-BDE4-770F8A0519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7529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EF1C15A-04D1-4FDD-B54D-DA857F648DB9}" type="datetimeFigureOut">
              <a:rPr lang="en-US" smtClean="0">
                <a:solidFill>
                  <a:prstClr val="black">
                    <a:tint val="75000"/>
                  </a:prstClr>
                </a:solidFill>
              </a:rPr>
              <a:pPr/>
              <a:t>11/10/2021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B55D0E2-E97F-4B8F-BDE4-770F8A0519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5675692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EF1C15A-04D1-4FDD-B54D-DA857F648DB9}" type="datetimeFigureOut">
              <a:rPr lang="en-US" smtClean="0">
                <a:solidFill>
                  <a:prstClr val="black">
                    <a:tint val="75000"/>
                  </a:prstClr>
                </a:solidFill>
              </a:rPr>
              <a:pPr/>
              <a:t>11/10/2021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B55D0E2-E97F-4B8F-BDE4-770F8A0519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764961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F1C15A-04D1-4FDD-B54D-DA857F648DB9}" type="datetimeFigureOut">
              <a:rPr lang="en-US" smtClean="0">
                <a:solidFill>
                  <a:prstClr val="black">
                    <a:tint val="75000"/>
                  </a:prstClr>
                </a:solidFill>
              </a:rPr>
              <a:pPr/>
              <a:t>11/10/2021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B55D0E2-E97F-4B8F-BDE4-770F8A0519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238877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EF1C15A-04D1-4FDD-B54D-DA857F648DB9}" type="datetimeFigureOut">
              <a:rPr lang="en-US" smtClean="0">
                <a:solidFill>
                  <a:prstClr val="black">
                    <a:tint val="75000"/>
                  </a:prstClr>
                </a:solidFill>
              </a:rPr>
              <a:pPr/>
              <a:t>11/10/2021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B55D0E2-E97F-4B8F-BDE4-770F8A0519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0857954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EF1C15A-04D1-4FDD-B54D-DA857F648DB9}" type="datetimeFigureOut">
              <a:rPr lang="en-US" smtClean="0">
                <a:solidFill>
                  <a:prstClr val="black">
                    <a:tint val="75000"/>
                  </a:prstClr>
                </a:solidFill>
              </a:rPr>
              <a:pPr/>
              <a:t>11/10/2021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B55D0E2-E97F-4B8F-BDE4-770F8A0519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769177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F1C15A-04D1-4FDD-B54D-DA857F648DB9}" type="datetimeFigureOut">
              <a:rPr lang="en-US" smtClean="0">
                <a:solidFill>
                  <a:prstClr val="black">
                    <a:tint val="75000"/>
                  </a:prstClr>
                </a:solidFill>
              </a:rPr>
              <a:pPr/>
              <a:t>11/10/2021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55D0E2-E97F-4B8F-BDE4-770F8A0519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923492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F1C15A-04D1-4FDD-B54D-DA857F648DB9}" type="datetimeFigureOut">
              <a:rPr lang="en-US" smtClean="0">
                <a:solidFill>
                  <a:prstClr val="black">
                    <a:tint val="75000"/>
                  </a:prstClr>
                </a:solidFill>
              </a:rPr>
              <a:pPr/>
              <a:t>11/10/2021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55D0E2-E97F-4B8F-BDE4-770F8A0519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6559562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Rounded Rectangle 14"/>
          <p:cNvSpPr/>
          <p:nvPr userDrawn="1"/>
        </p:nvSpPr>
        <p:spPr>
          <a:xfrm>
            <a:off x="220133" y="6653214"/>
            <a:ext cx="11760200" cy="2159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sz="1800"/>
          </a:p>
        </p:txBody>
      </p:sp>
      <p:sp>
        <p:nvSpPr>
          <p:cNvPr id="5" name="Date Placeholder 2"/>
          <p:cNvSpPr>
            <a:spLocks noGrp="1"/>
          </p:cNvSpPr>
          <p:nvPr>
            <p:ph type="dt" sz="half" idx="10"/>
          </p:nvPr>
        </p:nvSpPr>
        <p:spPr>
          <a:xfrm>
            <a:off x="609600" y="6356354"/>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4C834639-7F67-43A3-A266-330C94FF1B03}" type="datetime1">
              <a:rPr lang="en-AU" altLang="en-US"/>
              <a:pPr/>
              <a:t>10/11/2021</a:t>
            </a:fld>
            <a:endParaRPr lang="en-AU" altLang="en-US"/>
          </a:p>
        </p:txBody>
      </p:sp>
      <p:sp>
        <p:nvSpPr>
          <p:cNvPr id="6" name="Footer Placeholder 3"/>
          <p:cNvSpPr>
            <a:spLocks noGrp="1"/>
          </p:cNvSpPr>
          <p:nvPr>
            <p:ph type="ftr" sz="quarter" idx="11"/>
          </p:nvPr>
        </p:nvSpPr>
        <p:spPr>
          <a:xfrm>
            <a:off x="4165600" y="6356354"/>
            <a:ext cx="38608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AU"/>
          </a:p>
        </p:txBody>
      </p:sp>
      <p:sp>
        <p:nvSpPr>
          <p:cNvPr id="7" name="Slide Number Placeholder 4"/>
          <p:cNvSpPr>
            <a:spLocks noGrp="1"/>
          </p:cNvSpPr>
          <p:nvPr>
            <p:ph type="sldNum" sz="quarter" idx="12"/>
          </p:nvPr>
        </p:nvSpPr>
        <p:spPr>
          <a:xfrm>
            <a:off x="8737600" y="6356354"/>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2B327612-2A87-402A-92F8-F921DC130266}" type="slidenum">
              <a:rPr lang="en-AU" altLang="en-US"/>
              <a:pPr/>
              <a:t>‹#›</a:t>
            </a:fld>
            <a:endParaRPr lang="en-AU" altLang="en-US"/>
          </a:p>
        </p:txBody>
      </p:sp>
      <p:pic>
        <p:nvPicPr>
          <p:cNvPr id="8" name="Picture 3"/>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992545" y="245538"/>
            <a:ext cx="913707" cy="93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3"/>
          <p:cNvSpPr>
            <a:spLocks/>
          </p:cNvSpPr>
          <p:nvPr userDrawn="1"/>
        </p:nvSpPr>
        <p:spPr bwMode="auto">
          <a:xfrm>
            <a:off x="8544810" y="6679456"/>
            <a:ext cx="2846933" cy="153888"/>
          </a:xfrm>
          <a:prstGeom prst="rect">
            <a:avLst/>
          </a:prstGeom>
          <a:noFill/>
          <a:ln>
            <a:noFill/>
          </a:ln>
        </p:spPr>
        <p:txBody>
          <a:bodyPr wrap="none" lIns="0" tIns="0" rIns="0" bIns="0" anchor="ct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000">
                <a:solidFill>
                  <a:srgbClr val="FFFFFF"/>
                </a:solidFill>
                <a:cs typeface="Arial" pitchFamily="34" charset="0"/>
                <a:sym typeface="Arial" pitchFamily="34" charset="0"/>
              </a:rPr>
              <a:t>© Global Initiative for Asthma, www.ginasthma.org</a:t>
            </a:r>
          </a:p>
        </p:txBody>
      </p:sp>
    </p:spTree>
    <p:extLst>
      <p:ext uri="{BB962C8B-B14F-4D97-AF65-F5344CB8AC3E}">
        <p14:creationId xmlns:p14="http://schemas.microsoft.com/office/powerpoint/2010/main" val="210024427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EF1C15A-04D1-4FDD-B54D-DA857F648DB9}" type="datetimeFigureOut">
              <a:rPr lang="en-US" smtClean="0">
                <a:solidFill>
                  <a:prstClr val="black">
                    <a:tint val="75000"/>
                  </a:prstClr>
                </a:solidFill>
              </a:rPr>
              <a:pPr/>
              <a:t>11/10/2021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55D0E2-E97F-4B8F-BDE4-770F8A0519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933304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F1C15A-04D1-4FDD-B54D-DA857F648DB9}" type="datetimeFigureOut">
              <a:rPr lang="en-US" smtClean="0">
                <a:solidFill>
                  <a:prstClr val="black">
                    <a:tint val="75000"/>
                  </a:prstClr>
                </a:solidFill>
              </a:rPr>
              <a:pPr/>
              <a:t>11/10/2021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55D0E2-E97F-4B8F-BDE4-770F8A0519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8966300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F1C15A-04D1-4FDD-B54D-DA857F648DB9}" type="datetimeFigureOut">
              <a:rPr lang="en-US" smtClean="0">
                <a:solidFill>
                  <a:prstClr val="black">
                    <a:tint val="75000"/>
                  </a:prstClr>
                </a:solidFill>
              </a:rPr>
              <a:pPr/>
              <a:t>11/10/2021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55D0E2-E97F-4B8F-BDE4-770F8A0519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7418094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EF1C15A-04D1-4FDD-B54D-DA857F648DB9}" type="datetimeFigureOut">
              <a:rPr lang="en-US" smtClean="0">
                <a:solidFill>
                  <a:prstClr val="black">
                    <a:tint val="75000"/>
                  </a:prstClr>
                </a:solidFill>
              </a:rPr>
              <a:pPr/>
              <a:t>11/10/2021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B55D0E2-E97F-4B8F-BDE4-770F8A0519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67528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EF1C15A-04D1-4FDD-B54D-DA857F648DB9}" type="datetimeFigureOut">
              <a:rPr lang="en-US" smtClean="0">
                <a:solidFill>
                  <a:prstClr val="black">
                    <a:tint val="75000"/>
                  </a:prstClr>
                </a:solidFill>
              </a:rPr>
              <a:pPr/>
              <a:t>11/10/2021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B55D0E2-E97F-4B8F-BDE4-770F8A0519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42927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EF1C15A-04D1-4FDD-B54D-DA857F648DB9}" type="datetimeFigureOut">
              <a:rPr lang="en-US" smtClean="0">
                <a:solidFill>
                  <a:prstClr val="black">
                    <a:tint val="75000"/>
                  </a:prstClr>
                </a:solidFill>
              </a:rPr>
              <a:pPr/>
              <a:t>11/10/2021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B55D0E2-E97F-4B8F-BDE4-770F8A0519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9323081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F1C15A-04D1-4FDD-B54D-DA857F648DB9}" type="datetimeFigureOut">
              <a:rPr lang="en-US" smtClean="0">
                <a:solidFill>
                  <a:prstClr val="black">
                    <a:tint val="75000"/>
                  </a:prstClr>
                </a:solidFill>
              </a:rPr>
              <a:pPr/>
              <a:t>11/10/2021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B55D0E2-E97F-4B8F-BDE4-770F8A0519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7075488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EF1C15A-04D1-4FDD-B54D-DA857F648DB9}" type="datetimeFigureOut">
              <a:rPr lang="en-US" smtClean="0">
                <a:solidFill>
                  <a:prstClr val="black">
                    <a:tint val="75000"/>
                  </a:prstClr>
                </a:solidFill>
              </a:rPr>
              <a:pPr/>
              <a:t>11/10/2021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B55D0E2-E97F-4B8F-BDE4-770F8A0519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797263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EF1C15A-04D1-4FDD-B54D-DA857F648DB9}" type="datetimeFigureOut">
              <a:rPr lang="en-US" smtClean="0">
                <a:solidFill>
                  <a:prstClr val="black">
                    <a:tint val="75000"/>
                  </a:prstClr>
                </a:solidFill>
              </a:rPr>
              <a:pPr/>
              <a:t>11/10/2021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B55D0E2-E97F-4B8F-BDE4-770F8A0519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288599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F1C15A-04D1-4FDD-B54D-DA857F648DB9}" type="datetimeFigureOut">
              <a:rPr lang="en-US" smtClean="0">
                <a:solidFill>
                  <a:prstClr val="black">
                    <a:tint val="75000"/>
                  </a:prstClr>
                </a:solidFill>
              </a:rPr>
              <a:pPr/>
              <a:t>11/10/2021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55D0E2-E97F-4B8F-BDE4-770F8A0519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9223574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F1C15A-04D1-4FDD-B54D-DA857F648DB9}" type="datetimeFigureOut">
              <a:rPr lang="en-US" smtClean="0">
                <a:solidFill>
                  <a:prstClr val="black">
                    <a:tint val="75000"/>
                  </a:prstClr>
                </a:solidFill>
              </a:rPr>
              <a:pPr/>
              <a:t>11/10/2021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B55D0E2-E97F-4B8F-BDE4-770F8A0519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8097155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Box 2"/>
          <p:cNvSpPr txBox="1">
            <a:spLocks noChangeArrowheads="1"/>
          </p:cNvSpPr>
          <p:nvPr userDrawn="1"/>
        </p:nvSpPr>
        <p:spPr bwMode="auto">
          <a:xfrm>
            <a:off x="2032000" y="6573839"/>
            <a:ext cx="8128000" cy="338554"/>
          </a:xfrm>
          <a:prstGeom prst="rect">
            <a:avLst/>
          </a:prstGeom>
          <a:noFill/>
          <a:ln>
            <a:noFill/>
          </a:ln>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600" b="1">
                <a:solidFill>
                  <a:srgbClr val="134679"/>
                </a:solidFill>
              </a:rPr>
              <a:t>© Global Initiative for Asthma</a:t>
            </a:r>
          </a:p>
        </p:txBody>
      </p:sp>
      <p:pic>
        <p:nvPicPr>
          <p:cNvPr id="4" name="Picture 1"/>
          <p:cNvPicPr>
            <a:picLocks noChangeAspect="1" noChangeArrowheads="1"/>
          </p:cNvPicPr>
          <p:nvPr userDrawn="1"/>
        </p:nvPicPr>
        <p:blipFill>
          <a:blip r:embed="rId2">
            <a:extLst>
              <a:ext uri="{28A0092B-C50C-407E-A947-70E740481C1C}">
                <a14:useLocalDpi xmlns:a14="http://schemas.microsoft.com/office/drawing/2010/main" val="0"/>
              </a:ext>
            </a:extLst>
          </a:blip>
          <a:srcRect l="4451" t="3503" r="4276" b="2338"/>
          <a:stretch>
            <a:fillRect/>
          </a:stretch>
        </p:blipFill>
        <p:spPr bwMode="auto">
          <a:xfrm>
            <a:off x="209551" y="100013"/>
            <a:ext cx="11808883" cy="676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7"/>
          <p:cNvSpPr>
            <a:spLocks/>
          </p:cNvSpPr>
          <p:nvPr userDrawn="1"/>
        </p:nvSpPr>
        <p:spPr bwMode="auto">
          <a:xfrm>
            <a:off x="239184" y="4217988"/>
            <a:ext cx="11751733"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ts val="884"/>
              </a:spcBef>
            </a:pPr>
            <a:r>
              <a:rPr lang="en-US" altLang="en-US" sz="3333">
                <a:solidFill>
                  <a:srgbClr val="134679"/>
                </a:solidFill>
                <a:cs typeface="Arial" pitchFamily="34" charset="0"/>
                <a:sym typeface="Arial" pitchFamily="34" charset="0"/>
              </a:rPr>
              <a:t>GINA Global Strategy for Asthma </a:t>
            </a:r>
            <a:br>
              <a:rPr lang="en-US" altLang="en-US" sz="3333">
                <a:solidFill>
                  <a:srgbClr val="134679"/>
                </a:solidFill>
                <a:cs typeface="Arial" pitchFamily="34" charset="0"/>
                <a:sym typeface="Arial" pitchFamily="34" charset="0"/>
              </a:rPr>
            </a:br>
            <a:r>
              <a:rPr lang="en-US" altLang="en-US" sz="3333">
                <a:solidFill>
                  <a:srgbClr val="134679"/>
                </a:solidFill>
                <a:cs typeface="Arial" pitchFamily="34" charset="0"/>
                <a:sym typeface="Arial" pitchFamily="34" charset="0"/>
              </a:rPr>
              <a:t>Management and Prevention</a:t>
            </a:r>
          </a:p>
        </p:txBody>
      </p:sp>
      <p:sp>
        <p:nvSpPr>
          <p:cNvPr id="7" name="TextBox 6"/>
          <p:cNvSpPr txBox="1"/>
          <p:nvPr userDrawn="1"/>
        </p:nvSpPr>
        <p:spPr>
          <a:xfrm>
            <a:off x="1202267" y="5393346"/>
            <a:ext cx="10270331" cy="1077026"/>
          </a:xfrm>
          <a:prstGeom prst="rect">
            <a:avLst/>
          </a:prstGeom>
          <a:noFill/>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2133">
                <a:solidFill>
                  <a:srgbClr val="134679"/>
                </a:solidFill>
              </a:rPr>
              <a:t>This slide set is restricted for academic and educational purposes only.  </a:t>
            </a:r>
            <a:br>
              <a:rPr lang="en-US" sz="2133">
                <a:solidFill>
                  <a:srgbClr val="134679"/>
                </a:solidFill>
              </a:rPr>
            </a:br>
            <a:r>
              <a:rPr lang="en-US" sz="2133">
                <a:solidFill>
                  <a:srgbClr val="134679"/>
                </a:solidFill>
              </a:rPr>
              <a:t>No additions or changes </a:t>
            </a:r>
            <a:r>
              <a:rPr lang="en-US" sz="2133" baseline="0">
                <a:solidFill>
                  <a:srgbClr val="134679"/>
                </a:solidFill>
              </a:rPr>
              <a:t>may be made to slides. </a:t>
            </a:r>
            <a:r>
              <a:rPr lang="en-US" sz="2133">
                <a:solidFill>
                  <a:srgbClr val="134679"/>
                </a:solidFill>
              </a:rPr>
              <a:t>Use of the slide set or of individual slides for commercial or promotional purposes requires approval from GINA. </a:t>
            </a:r>
            <a:endParaRPr lang="en-AU" sz="2133"/>
          </a:p>
        </p:txBody>
      </p:sp>
      <p:sp>
        <p:nvSpPr>
          <p:cNvPr id="2" name="Title 1"/>
          <p:cNvSpPr>
            <a:spLocks noGrp="1"/>
          </p:cNvSpPr>
          <p:nvPr>
            <p:ph type="ctrTitle"/>
          </p:nvPr>
        </p:nvSpPr>
        <p:spPr>
          <a:xfrm>
            <a:off x="914400" y="778722"/>
            <a:ext cx="10363200" cy="1470025"/>
          </a:xfrm>
          <a:prstGeom prst="rect">
            <a:avLst/>
          </a:prstGeom>
          <a:noFill/>
        </p:spPr>
        <p:txBody>
          <a:bodyPr>
            <a:normAutofit/>
          </a:bodyPr>
          <a:lstStyle>
            <a:lvl1pPr>
              <a:defRPr sz="480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AU" dirty="0"/>
          </a:p>
        </p:txBody>
      </p:sp>
      <p:pic>
        <p:nvPicPr>
          <p:cNvPr id="8" name="Picture 4"/>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231904" y="2564904"/>
            <a:ext cx="1514083" cy="1554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335339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p:cNvSpPr txBox="1">
            <a:spLocks noChangeArrowheads="1"/>
          </p:cNvSpPr>
          <p:nvPr userDrawn="1"/>
        </p:nvSpPr>
        <p:spPr bwMode="auto">
          <a:xfrm>
            <a:off x="2032000" y="6573839"/>
            <a:ext cx="8128000" cy="338554"/>
          </a:xfrm>
          <a:prstGeom prst="rect">
            <a:avLst/>
          </a:prstGeom>
          <a:noFill/>
          <a:ln>
            <a:noFill/>
          </a:ln>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600" b="1">
                <a:solidFill>
                  <a:srgbClr val="134679"/>
                </a:solidFill>
              </a:rPr>
              <a:t>© Global Initiative for Asthma</a:t>
            </a:r>
          </a:p>
        </p:txBody>
      </p:sp>
      <p:pic>
        <p:nvPicPr>
          <p:cNvPr id="4" name="Picture 1"/>
          <p:cNvPicPr>
            <a:picLocks noChangeAspect="1" noChangeArrowheads="1"/>
          </p:cNvPicPr>
          <p:nvPr userDrawn="1"/>
        </p:nvPicPr>
        <p:blipFill>
          <a:blip r:embed="rId2">
            <a:extLst>
              <a:ext uri="{28A0092B-C50C-407E-A947-70E740481C1C}">
                <a14:useLocalDpi xmlns:a14="http://schemas.microsoft.com/office/drawing/2010/main" val="0"/>
              </a:ext>
            </a:extLst>
          </a:blip>
          <a:srcRect l="4451" t="3503" r="4276" b="2338"/>
          <a:stretch>
            <a:fillRect/>
          </a:stretch>
        </p:blipFill>
        <p:spPr bwMode="auto">
          <a:xfrm>
            <a:off x="209551" y="100013"/>
            <a:ext cx="11808883" cy="676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7"/>
          <p:cNvSpPr>
            <a:spLocks/>
          </p:cNvSpPr>
          <p:nvPr userDrawn="1"/>
        </p:nvSpPr>
        <p:spPr bwMode="auto">
          <a:xfrm>
            <a:off x="239184" y="4217988"/>
            <a:ext cx="11751733"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ts val="884"/>
              </a:spcBef>
            </a:pPr>
            <a:r>
              <a:rPr lang="en-US" altLang="en-US" sz="3333">
                <a:solidFill>
                  <a:srgbClr val="134679"/>
                </a:solidFill>
                <a:cs typeface="Arial" pitchFamily="34" charset="0"/>
                <a:sym typeface="Arial" pitchFamily="34" charset="0"/>
              </a:rPr>
              <a:t>GINA Global Strategy for Asthma </a:t>
            </a:r>
            <a:br>
              <a:rPr lang="en-US" altLang="en-US" sz="3333">
                <a:solidFill>
                  <a:srgbClr val="134679"/>
                </a:solidFill>
                <a:cs typeface="Arial" pitchFamily="34" charset="0"/>
                <a:sym typeface="Arial" pitchFamily="34" charset="0"/>
              </a:rPr>
            </a:br>
            <a:r>
              <a:rPr lang="en-US" altLang="en-US" sz="3333">
                <a:solidFill>
                  <a:srgbClr val="134679"/>
                </a:solidFill>
                <a:cs typeface="Arial" pitchFamily="34" charset="0"/>
                <a:sym typeface="Arial" pitchFamily="34" charset="0"/>
              </a:rPr>
              <a:t>Management and Prevention</a:t>
            </a:r>
          </a:p>
        </p:txBody>
      </p:sp>
      <p:sp>
        <p:nvSpPr>
          <p:cNvPr id="2" name="Title 1"/>
          <p:cNvSpPr>
            <a:spLocks noGrp="1"/>
          </p:cNvSpPr>
          <p:nvPr>
            <p:ph type="ctrTitle"/>
          </p:nvPr>
        </p:nvSpPr>
        <p:spPr>
          <a:xfrm>
            <a:off x="914400" y="778722"/>
            <a:ext cx="10363200" cy="1470025"/>
          </a:xfrm>
          <a:prstGeom prst="rect">
            <a:avLst/>
          </a:prstGeom>
          <a:noFill/>
        </p:spPr>
        <p:txBody>
          <a:bodyPr>
            <a:normAutofit/>
          </a:bodyPr>
          <a:lstStyle>
            <a:lvl1pPr>
              <a:defRPr sz="4267">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AU" dirty="0"/>
          </a:p>
        </p:txBody>
      </p:sp>
      <p:pic>
        <p:nvPicPr>
          <p:cNvPr id="7" name="Picture 4"/>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231904" y="2564904"/>
            <a:ext cx="1514083" cy="1554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975269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2" name="Picture 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72534" y="-165100"/>
            <a:ext cx="12937067" cy="718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497248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ounded Rectangle 14"/>
          <p:cNvSpPr/>
          <p:nvPr userDrawn="1"/>
        </p:nvSpPr>
        <p:spPr>
          <a:xfrm>
            <a:off x="220133" y="6653214"/>
            <a:ext cx="11760200" cy="2159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sz="2400"/>
          </a:p>
        </p:txBody>
      </p:sp>
      <p:pic>
        <p:nvPicPr>
          <p:cNvPr id="5" name="Picture 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3200" y="139701"/>
            <a:ext cx="11760200" cy="150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3"/>
          <p:cNvSpPr>
            <a:spLocks/>
          </p:cNvSpPr>
          <p:nvPr userDrawn="1"/>
        </p:nvSpPr>
        <p:spPr bwMode="auto">
          <a:xfrm>
            <a:off x="8069325" y="6653841"/>
            <a:ext cx="3797898" cy="205121"/>
          </a:xfrm>
          <a:prstGeom prst="rect">
            <a:avLst/>
          </a:prstGeom>
          <a:noFill/>
          <a:ln>
            <a:noFill/>
          </a:ln>
        </p:spPr>
        <p:txBody>
          <a:bodyPr wrap="none" lIns="0" tIns="0" rIns="0" bIns="0" anchor="ct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333">
                <a:solidFill>
                  <a:srgbClr val="FFFFFF"/>
                </a:solidFill>
                <a:cs typeface="Arial" pitchFamily="34" charset="0"/>
                <a:sym typeface="Arial" pitchFamily="34" charset="0"/>
              </a:rPr>
              <a:t>© Global Initiative for Asthma, www.ginasthma.org</a:t>
            </a:r>
          </a:p>
        </p:txBody>
      </p:sp>
      <p:sp>
        <p:nvSpPr>
          <p:cNvPr id="3" name="Content Placeholder 2"/>
          <p:cNvSpPr>
            <a:spLocks noGrp="1"/>
          </p:cNvSpPr>
          <p:nvPr>
            <p:ph idx="1"/>
          </p:nvPr>
        </p:nvSpPr>
        <p:spPr>
          <a:xfrm>
            <a:off x="609600" y="1192696"/>
            <a:ext cx="11369797" cy="5208104"/>
          </a:xfrm>
          <a:prstGeom prst="rect">
            <a:avLst/>
          </a:prstGeom>
        </p:spPr>
        <p:txBody>
          <a:bodyPr>
            <a:normAutofit/>
          </a:bodyPr>
          <a:lstStyle>
            <a:lvl1pPr marL="457189" indent="-457189">
              <a:lnSpc>
                <a:spcPct val="114000"/>
              </a:lnSpc>
              <a:buClr>
                <a:srgbClr val="F79646"/>
              </a:buClr>
              <a:buSzPct val="80000"/>
              <a:buFont typeface="Wingdings" panose="05000000000000000000" pitchFamily="2" charset="2"/>
              <a:buChar char=""/>
              <a:defRPr sz="2133" baseline="0">
                <a:solidFill>
                  <a:srgbClr val="07192B"/>
                </a:solidFill>
                <a:latin typeface="Arial" panose="020B0604020202020204" pitchFamily="34" charset="0"/>
                <a:cs typeface="Arial" panose="020B0604020202020204" pitchFamily="34" charset="0"/>
              </a:defRPr>
            </a:lvl1pPr>
            <a:lvl2pPr marL="990575" indent="-380990">
              <a:lnSpc>
                <a:spcPct val="114000"/>
              </a:lnSpc>
              <a:buClr>
                <a:srgbClr val="F79646"/>
              </a:buClr>
              <a:buFont typeface="Wingdings" panose="05000000000000000000" pitchFamily="2" charset="2"/>
              <a:buChar char="§"/>
              <a:defRPr sz="1867">
                <a:solidFill>
                  <a:srgbClr val="134679"/>
                </a:solidFill>
                <a:latin typeface="Arial" panose="020B0604020202020204" pitchFamily="34" charset="0"/>
                <a:cs typeface="Arial" panose="020B0604020202020204" pitchFamily="34" charset="0"/>
              </a:defRPr>
            </a:lvl2pPr>
            <a:lvl3pPr>
              <a:buClr>
                <a:srgbClr val="F79646"/>
              </a:buClr>
              <a:defRPr sz="1600">
                <a:solidFill>
                  <a:srgbClr val="134679"/>
                </a:solidFill>
                <a:latin typeface="Arial" panose="020B0604020202020204" pitchFamily="34" charset="0"/>
                <a:cs typeface="Arial" panose="020B0604020202020204" pitchFamily="34" charset="0"/>
              </a:defRPr>
            </a:lvl3pPr>
            <a:lvl4pPr>
              <a:buClr>
                <a:srgbClr val="F79646"/>
              </a:buClr>
              <a:defRPr sz="1467">
                <a:solidFill>
                  <a:srgbClr val="134679"/>
                </a:solidFill>
                <a:latin typeface="Arial" panose="020B0604020202020204" pitchFamily="34" charset="0"/>
                <a:cs typeface="Arial" panose="020B0604020202020204" pitchFamily="34" charset="0"/>
              </a:defRPr>
            </a:lvl4pPr>
            <a:lvl5pPr>
              <a:buClr>
                <a:srgbClr val="F79646"/>
              </a:buClr>
              <a:defRPr sz="1467">
                <a:solidFill>
                  <a:srgbClr val="134679"/>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2" name="Title 1"/>
          <p:cNvSpPr>
            <a:spLocks noGrp="1"/>
          </p:cNvSpPr>
          <p:nvPr>
            <p:ph type="title"/>
          </p:nvPr>
        </p:nvSpPr>
        <p:spPr>
          <a:xfrm>
            <a:off x="229707" y="251383"/>
            <a:ext cx="10106991" cy="936000"/>
          </a:xfrm>
          <a:prstGeom prst="rect">
            <a:avLst/>
          </a:prstGeom>
          <a:noFill/>
        </p:spPr>
        <p:txBody>
          <a:bodyPr anchor="t">
            <a:normAutofit/>
          </a:bodyPr>
          <a:lstStyle>
            <a:lvl1pPr marL="247644" indent="0" algn="l">
              <a:tabLst/>
              <a:defRPr sz="3200">
                <a:solidFill>
                  <a:srgbClr val="134679"/>
                </a:solidFill>
                <a:latin typeface="Arial" panose="020B0604020202020204" pitchFamily="34" charset="0"/>
                <a:cs typeface="Arial" panose="020B0604020202020204" pitchFamily="34" charset="0"/>
              </a:defRPr>
            </a:lvl1pPr>
          </a:lstStyle>
          <a:p>
            <a:r>
              <a:rPr lang="en-US"/>
              <a:t>Click to edit Master title style</a:t>
            </a:r>
            <a:endParaRPr lang="en-AU" dirty="0"/>
          </a:p>
        </p:txBody>
      </p:sp>
      <p:sp>
        <p:nvSpPr>
          <p:cNvPr id="8"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61F7D60A-51E0-4990-A6B5-8659FAD1E77E}" type="datetime1">
              <a:rPr lang="en-AU" altLang="en-US"/>
              <a:pPr/>
              <a:t>10/11/2021</a:t>
            </a:fld>
            <a:endParaRPr lang="en-AU" altLang="en-US"/>
          </a:p>
        </p:txBody>
      </p:sp>
      <p:sp>
        <p:nvSpPr>
          <p:cNvPr id="9" name="Footer Placeholder 4"/>
          <p:cNvSpPr>
            <a:spLocks noGrp="1"/>
          </p:cNvSpPr>
          <p:nvPr>
            <p:ph type="ftr" sz="quarter" idx="11"/>
          </p:nvPr>
        </p:nvSpPr>
        <p:spPr>
          <a:xfrm>
            <a:off x="4165600" y="6356351"/>
            <a:ext cx="38608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AU"/>
          </a:p>
        </p:txBody>
      </p:sp>
      <p:sp>
        <p:nvSpPr>
          <p:cNvPr id="10" name="Slide Number Placeholder 5"/>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EB315E0C-EB2C-4DDA-98FC-2CA8A7C086EE}" type="slidenum">
              <a:rPr lang="en-AU" altLang="en-US"/>
              <a:pPr/>
              <a:t>‹#›</a:t>
            </a:fld>
            <a:endParaRPr lang="en-AU" altLang="en-US"/>
          </a:p>
        </p:txBody>
      </p:sp>
      <p:pic>
        <p:nvPicPr>
          <p:cNvPr id="11" name="Picture 3"/>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992544" y="245535"/>
            <a:ext cx="913707" cy="93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335894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Rounded Rectangle 14"/>
          <p:cNvSpPr/>
          <p:nvPr userDrawn="1"/>
        </p:nvSpPr>
        <p:spPr>
          <a:xfrm>
            <a:off x="220133" y="6653214"/>
            <a:ext cx="11760200" cy="2159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sz="2400"/>
          </a:p>
        </p:txBody>
      </p:sp>
      <p:pic>
        <p:nvPicPr>
          <p:cNvPr id="4" name="Picture 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3200" y="139701"/>
            <a:ext cx="11760200" cy="150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
          <p:cNvSpPr>
            <a:spLocks noGrp="1"/>
          </p:cNvSpPr>
          <p:nvPr>
            <p:ph type="title"/>
          </p:nvPr>
        </p:nvSpPr>
        <p:spPr>
          <a:xfrm>
            <a:off x="229708" y="251383"/>
            <a:ext cx="10131377" cy="936000"/>
          </a:xfrm>
          <a:prstGeom prst="rect">
            <a:avLst/>
          </a:prstGeom>
          <a:noFill/>
        </p:spPr>
        <p:txBody>
          <a:bodyPr anchor="t">
            <a:normAutofit/>
          </a:bodyPr>
          <a:lstStyle>
            <a:lvl1pPr marL="247644" indent="0" algn="l">
              <a:tabLst/>
              <a:defRPr sz="3200">
                <a:solidFill>
                  <a:srgbClr val="134679"/>
                </a:solidFill>
                <a:latin typeface="Arial" panose="020B0604020202020204" pitchFamily="34" charset="0"/>
                <a:cs typeface="Arial" panose="020B0604020202020204" pitchFamily="34" charset="0"/>
              </a:defRPr>
            </a:lvl1pPr>
          </a:lstStyle>
          <a:p>
            <a:r>
              <a:rPr lang="en-US"/>
              <a:t>Click to edit Master title style</a:t>
            </a:r>
            <a:endParaRPr lang="en-AU" dirty="0"/>
          </a:p>
        </p:txBody>
      </p:sp>
      <p:sp>
        <p:nvSpPr>
          <p:cNvPr id="7"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E026B130-49EB-452D-BB73-CAD25FE53402}" type="datetime1">
              <a:rPr lang="en-AU" altLang="en-US"/>
              <a:pPr/>
              <a:t>10/11/2021</a:t>
            </a:fld>
            <a:endParaRPr lang="en-AU" altLang="en-US"/>
          </a:p>
        </p:txBody>
      </p:sp>
      <p:sp>
        <p:nvSpPr>
          <p:cNvPr id="8" name="Footer Placeholder 4"/>
          <p:cNvSpPr>
            <a:spLocks noGrp="1"/>
          </p:cNvSpPr>
          <p:nvPr>
            <p:ph type="ftr" sz="quarter" idx="11"/>
          </p:nvPr>
        </p:nvSpPr>
        <p:spPr>
          <a:xfrm>
            <a:off x="4165600" y="6356351"/>
            <a:ext cx="38608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AU"/>
          </a:p>
        </p:txBody>
      </p:sp>
      <p:sp>
        <p:nvSpPr>
          <p:cNvPr id="9" name="Slide Number Placeholder 5"/>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67E667D4-D90F-4601-A628-28D7B0590E1E}" type="slidenum">
              <a:rPr lang="en-AU" altLang="en-US"/>
              <a:pPr/>
              <a:t>‹#›</a:t>
            </a:fld>
            <a:endParaRPr lang="en-AU" altLang="en-US"/>
          </a:p>
        </p:txBody>
      </p:sp>
      <p:pic>
        <p:nvPicPr>
          <p:cNvPr id="10" name="Picture 3"/>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992544" y="245535"/>
            <a:ext cx="913707" cy="93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23"/>
          <p:cNvSpPr>
            <a:spLocks/>
          </p:cNvSpPr>
          <p:nvPr userDrawn="1"/>
        </p:nvSpPr>
        <p:spPr bwMode="auto">
          <a:xfrm>
            <a:off x="8069325" y="6653841"/>
            <a:ext cx="3797898" cy="205121"/>
          </a:xfrm>
          <a:prstGeom prst="rect">
            <a:avLst/>
          </a:prstGeom>
          <a:noFill/>
          <a:ln>
            <a:noFill/>
          </a:ln>
        </p:spPr>
        <p:txBody>
          <a:bodyPr wrap="none" lIns="0" tIns="0" rIns="0" bIns="0" anchor="ct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333">
                <a:solidFill>
                  <a:srgbClr val="FFFFFF"/>
                </a:solidFill>
                <a:cs typeface="Arial" pitchFamily="34" charset="0"/>
                <a:sym typeface="Arial" pitchFamily="34" charset="0"/>
              </a:rPr>
              <a:t>© Global Initiative for Asthma, www.ginasthma.org</a:t>
            </a:r>
          </a:p>
        </p:txBody>
      </p:sp>
    </p:spTree>
    <p:extLst>
      <p:ext uri="{BB962C8B-B14F-4D97-AF65-F5344CB8AC3E}">
        <p14:creationId xmlns:p14="http://schemas.microsoft.com/office/powerpoint/2010/main" val="320175339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Rounded Rectangle 14"/>
          <p:cNvSpPr/>
          <p:nvPr userDrawn="1"/>
        </p:nvSpPr>
        <p:spPr>
          <a:xfrm>
            <a:off x="220133" y="6653214"/>
            <a:ext cx="11760200" cy="2159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sz="2400"/>
          </a:p>
        </p:txBody>
      </p:sp>
      <p:sp>
        <p:nvSpPr>
          <p:cNvPr id="5" name="Date Placeholder 2"/>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4C834639-7F67-43A3-A266-330C94FF1B03}" type="datetime1">
              <a:rPr lang="en-AU" altLang="en-US"/>
              <a:pPr/>
              <a:t>10/11/2021</a:t>
            </a:fld>
            <a:endParaRPr lang="en-AU" altLang="en-US"/>
          </a:p>
        </p:txBody>
      </p:sp>
      <p:sp>
        <p:nvSpPr>
          <p:cNvPr id="6" name="Footer Placeholder 3"/>
          <p:cNvSpPr>
            <a:spLocks noGrp="1"/>
          </p:cNvSpPr>
          <p:nvPr>
            <p:ph type="ftr" sz="quarter" idx="11"/>
          </p:nvPr>
        </p:nvSpPr>
        <p:spPr>
          <a:xfrm>
            <a:off x="4165600" y="6356351"/>
            <a:ext cx="38608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AU"/>
          </a:p>
        </p:txBody>
      </p:sp>
      <p:sp>
        <p:nvSpPr>
          <p:cNvPr id="7" name="Slide Number Placeholder 4"/>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2B327612-2A87-402A-92F8-F921DC130266}" type="slidenum">
              <a:rPr lang="en-AU" altLang="en-US"/>
              <a:pPr/>
              <a:t>‹#›</a:t>
            </a:fld>
            <a:endParaRPr lang="en-AU" altLang="en-US"/>
          </a:p>
        </p:txBody>
      </p:sp>
      <p:pic>
        <p:nvPicPr>
          <p:cNvPr id="8" name="Picture 3"/>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992544" y="245535"/>
            <a:ext cx="913707" cy="93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3"/>
          <p:cNvSpPr>
            <a:spLocks/>
          </p:cNvSpPr>
          <p:nvPr userDrawn="1"/>
        </p:nvSpPr>
        <p:spPr bwMode="auto">
          <a:xfrm>
            <a:off x="8069325" y="6653841"/>
            <a:ext cx="3797898" cy="205121"/>
          </a:xfrm>
          <a:prstGeom prst="rect">
            <a:avLst/>
          </a:prstGeom>
          <a:noFill/>
          <a:ln>
            <a:noFill/>
          </a:ln>
        </p:spPr>
        <p:txBody>
          <a:bodyPr wrap="none" lIns="0" tIns="0" rIns="0" bIns="0" anchor="ct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333">
                <a:solidFill>
                  <a:srgbClr val="FFFFFF"/>
                </a:solidFill>
                <a:cs typeface="Arial" pitchFamily="34" charset="0"/>
                <a:sym typeface="Arial" pitchFamily="34" charset="0"/>
              </a:rPr>
              <a:t>© Global Initiative for Asthma, www.ginasthma.org</a:t>
            </a:r>
          </a:p>
        </p:txBody>
      </p:sp>
    </p:spTree>
    <p:extLst>
      <p:ext uri="{BB962C8B-B14F-4D97-AF65-F5344CB8AC3E}">
        <p14:creationId xmlns:p14="http://schemas.microsoft.com/office/powerpoint/2010/main" val="19963674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3" name="Picture 1"/>
          <p:cNvPicPr>
            <a:picLocks noChangeAspect="1" noChangeArrowheads="1"/>
          </p:cNvPicPr>
          <p:nvPr userDrawn="1"/>
        </p:nvPicPr>
        <p:blipFill>
          <a:blip r:embed="rId2">
            <a:extLst>
              <a:ext uri="{28A0092B-C50C-407E-A947-70E740481C1C}">
                <a14:useLocalDpi xmlns:a14="http://schemas.microsoft.com/office/drawing/2010/main" val="0"/>
              </a:ext>
            </a:extLst>
          </a:blip>
          <a:srcRect l="4451" t="3503" r="4276" b="2338"/>
          <a:stretch>
            <a:fillRect/>
          </a:stretch>
        </p:blipFill>
        <p:spPr bwMode="auto">
          <a:xfrm>
            <a:off x="209551" y="100013"/>
            <a:ext cx="11808883" cy="676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1"/>
          <p:cNvSpPr txBox="1">
            <a:spLocks noChangeArrowheads="1"/>
          </p:cNvSpPr>
          <p:nvPr userDrawn="1"/>
        </p:nvSpPr>
        <p:spPr bwMode="auto">
          <a:xfrm>
            <a:off x="2032000" y="6573839"/>
            <a:ext cx="812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600" b="1">
                <a:solidFill>
                  <a:srgbClr val="134679"/>
                </a:solidFill>
              </a:rPr>
              <a:t>© Global Initiative for Asthma3.</a:t>
            </a:r>
          </a:p>
        </p:txBody>
      </p:sp>
      <p:sp>
        <p:nvSpPr>
          <p:cNvPr id="5" name="Rectangle 7"/>
          <p:cNvSpPr>
            <a:spLocks/>
          </p:cNvSpPr>
          <p:nvPr userDrawn="1"/>
        </p:nvSpPr>
        <p:spPr bwMode="auto">
          <a:xfrm>
            <a:off x="406400" y="4745039"/>
            <a:ext cx="11751733"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ts val="884"/>
              </a:spcBef>
            </a:pPr>
            <a:r>
              <a:rPr lang="en-US" altLang="en-US" sz="2133">
                <a:solidFill>
                  <a:srgbClr val="134679"/>
                </a:solidFill>
                <a:cs typeface="Arial" pitchFamily="34" charset="0"/>
                <a:sym typeface="Arial" pitchFamily="34" charset="0"/>
              </a:rPr>
              <a:t>GINA Global Strategy for Asthma Management </a:t>
            </a:r>
            <a:br>
              <a:rPr lang="en-US" altLang="en-US" sz="2133">
                <a:solidFill>
                  <a:srgbClr val="134679"/>
                </a:solidFill>
                <a:cs typeface="Arial" pitchFamily="34" charset="0"/>
                <a:sym typeface="Arial" pitchFamily="34" charset="0"/>
              </a:rPr>
            </a:br>
            <a:r>
              <a:rPr lang="en-US" altLang="en-US" sz="2133">
                <a:solidFill>
                  <a:srgbClr val="134679"/>
                </a:solidFill>
                <a:cs typeface="Arial" pitchFamily="34" charset="0"/>
                <a:sym typeface="Arial" pitchFamily="34" charset="0"/>
              </a:rPr>
              <a:t>and Prevention</a:t>
            </a:r>
          </a:p>
          <a:p>
            <a:pPr algn="ctr" eaLnBrk="1" hangingPunct="1">
              <a:spcBef>
                <a:spcPts val="884"/>
              </a:spcBef>
            </a:pPr>
            <a:r>
              <a:rPr lang="en-US" altLang="en-US" sz="2133">
                <a:solidFill>
                  <a:srgbClr val="134679"/>
                </a:solidFill>
                <a:cs typeface="Arial" pitchFamily="34" charset="0"/>
                <a:sym typeface="Arial" pitchFamily="34" charset="0"/>
              </a:rPr>
              <a:t>GOLD Global Strategy for Diagnosis, </a:t>
            </a:r>
            <a:br>
              <a:rPr lang="en-US" altLang="en-US" sz="2133">
                <a:solidFill>
                  <a:srgbClr val="134679"/>
                </a:solidFill>
                <a:cs typeface="Arial" pitchFamily="34" charset="0"/>
                <a:sym typeface="Arial" pitchFamily="34" charset="0"/>
              </a:rPr>
            </a:br>
            <a:r>
              <a:rPr lang="en-US" altLang="en-US" sz="2133">
                <a:solidFill>
                  <a:srgbClr val="134679"/>
                </a:solidFill>
                <a:cs typeface="Arial" pitchFamily="34" charset="0"/>
                <a:sym typeface="Arial" pitchFamily="34" charset="0"/>
              </a:rPr>
              <a:t>Management and Prevention of COPD</a:t>
            </a:r>
          </a:p>
        </p:txBody>
      </p:sp>
      <p:sp>
        <p:nvSpPr>
          <p:cNvPr id="2" name="Title 1"/>
          <p:cNvSpPr>
            <a:spLocks noGrp="1"/>
          </p:cNvSpPr>
          <p:nvPr>
            <p:ph type="ctrTitle"/>
          </p:nvPr>
        </p:nvSpPr>
        <p:spPr>
          <a:xfrm>
            <a:off x="914400" y="1255794"/>
            <a:ext cx="10363200" cy="1470025"/>
          </a:xfrm>
          <a:prstGeom prst="rect">
            <a:avLst/>
          </a:prstGeom>
          <a:noFill/>
        </p:spPr>
        <p:txBody>
          <a:bodyPr>
            <a:normAutofit/>
          </a:bodyPr>
          <a:lstStyle>
            <a:lvl1pPr>
              <a:defRPr sz="4267">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AU" dirty="0"/>
          </a:p>
        </p:txBody>
      </p:sp>
      <p:sp>
        <p:nvSpPr>
          <p:cNvPr id="8"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EE35F6FE-BF6C-433E-AFEC-5D9AAD571D10}" type="datetime1">
              <a:rPr lang="en-AU" altLang="en-US"/>
              <a:pPr/>
              <a:t>10/11/2021</a:t>
            </a:fld>
            <a:endParaRPr lang="en-AU" altLang="en-US"/>
          </a:p>
        </p:txBody>
      </p:sp>
      <p:sp>
        <p:nvSpPr>
          <p:cNvPr id="9" name="Footer Placeholder 4"/>
          <p:cNvSpPr>
            <a:spLocks noGrp="1"/>
          </p:cNvSpPr>
          <p:nvPr>
            <p:ph type="ftr" sz="quarter" idx="11"/>
          </p:nvPr>
        </p:nvSpPr>
        <p:spPr>
          <a:xfrm>
            <a:off x="4165600" y="6356351"/>
            <a:ext cx="38608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AU"/>
          </a:p>
        </p:txBody>
      </p:sp>
      <p:sp>
        <p:nvSpPr>
          <p:cNvPr id="10" name="Slide Number Placeholder 5"/>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CB513D21-B91C-47D1-90F4-01C76B551078}" type="slidenum">
              <a:rPr lang="en-AU" altLang="en-US"/>
              <a:pPr/>
              <a:t>‹#›</a:t>
            </a:fld>
            <a:endParaRPr lang="en-AU" altLang="en-US"/>
          </a:p>
        </p:txBody>
      </p:sp>
      <p:pic>
        <p:nvPicPr>
          <p:cNvPr id="11" name="Picture 4"/>
          <p:cNvPicPr preferRelativeResize="0">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983766" y="3140968"/>
            <a:ext cx="1474893" cy="1513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5"/>
          <p:cNvPicPr preferRelativeResize="0">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638065" y="3282784"/>
            <a:ext cx="1320800" cy="1332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749714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3" name="Rounded Rectangle 14"/>
          <p:cNvSpPr/>
          <p:nvPr userDrawn="1"/>
        </p:nvSpPr>
        <p:spPr>
          <a:xfrm>
            <a:off x="220133" y="6653214"/>
            <a:ext cx="11760200" cy="2159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sz="2400"/>
          </a:p>
        </p:txBody>
      </p:sp>
      <p:pic>
        <p:nvPicPr>
          <p:cNvPr id="4" name="Picture 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3200" y="139701"/>
            <a:ext cx="11760200" cy="150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
          <p:cNvSpPr>
            <a:spLocks noGrp="1"/>
          </p:cNvSpPr>
          <p:nvPr>
            <p:ph type="title"/>
          </p:nvPr>
        </p:nvSpPr>
        <p:spPr>
          <a:xfrm>
            <a:off x="229704" y="251383"/>
            <a:ext cx="8640000" cy="936000"/>
          </a:xfrm>
          <a:prstGeom prst="rect">
            <a:avLst/>
          </a:prstGeom>
          <a:noFill/>
        </p:spPr>
        <p:txBody>
          <a:bodyPr anchor="t">
            <a:normAutofit/>
          </a:bodyPr>
          <a:lstStyle>
            <a:lvl1pPr marL="247644" indent="0" algn="l">
              <a:tabLst/>
              <a:defRPr sz="3200">
                <a:solidFill>
                  <a:srgbClr val="134679"/>
                </a:solidFill>
                <a:latin typeface="Arial" panose="020B0604020202020204" pitchFamily="34" charset="0"/>
                <a:cs typeface="Arial" panose="020B0604020202020204" pitchFamily="34" charset="0"/>
              </a:defRPr>
            </a:lvl1pPr>
          </a:lstStyle>
          <a:p>
            <a:r>
              <a:rPr lang="en-US"/>
              <a:t>Click to edit Master title style</a:t>
            </a:r>
            <a:endParaRPr lang="en-AU" dirty="0"/>
          </a:p>
        </p:txBody>
      </p:sp>
      <p:sp>
        <p:nvSpPr>
          <p:cNvPr id="8"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E25CCC4E-7E41-4DD4-BF17-89D91825FE74}" type="datetime1">
              <a:rPr lang="en-AU" altLang="en-US"/>
              <a:pPr/>
              <a:t>10/11/2021</a:t>
            </a:fld>
            <a:endParaRPr lang="en-AU" altLang="en-US"/>
          </a:p>
        </p:txBody>
      </p:sp>
      <p:sp>
        <p:nvSpPr>
          <p:cNvPr id="9" name="Footer Placeholder 4"/>
          <p:cNvSpPr>
            <a:spLocks noGrp="1"/>
          </p:cNvSpPr>
          <p:nvPr>
            <p:ph type="ftr" sz="quarter" idx="11"/>
          </p:nvPr>
        </p:nvSpPr>
        <p:spPr>
          <a:xfrm>
            <a:off x="4165600" y="6356351"/>
            <a:ext cx="38608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AU"/>
          </a:p>
        </p:txBody>
      </p:sp>
      <p:sp>
        <p:nvSpPr>
          <p:cNvPr id="10" name="Slide Number Placeholder 5"/>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82763ECB-C8E5-4087-B28E-C7129E928741}" type="slidenum">
              <a:rPr lang="en-AU" altLang="en-US"/>
              <a:pPr/>
              <a:t>‹#›</a:t>
            </a:fld>
            <a:endParaRPr lang="en-AU" altLang="en-US"/>
          </a:p>
        </p:txBody>
      </p:sp>
      <p:pic>
        <p:nvPicPr>
          <p:cNvPr id="12" name="Picture 3"/>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992544" y="245535"/>
            <a:ext cx="913707" cy="93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5"/>
          <p:cNvPicPr preferRelativeResize="0">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889978" y="300404"/>
            <a:ext cx="806391" cy="813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23"/>
          <p:cNvSpPr>
            <a:spLocks/>
          </p:cNvSpPr>
          <p:nvPr userDrawn="1"/>
        </p:nvSpPr>
        <p:spPr bwMode="auto">
          <a:xfrm>
            <a:off x="8069325" y="6653841"/>
            <a:ext cx="3797898" cy="205121"/>
          </a:xfrm>
          <a:prstGeom prst="rect">
            <a:avLst/>
          </a:prstGeom>
          <a:noFill/>
          <a:ln>
            <a:noFill/>
          </a:ln>
        </p:spPr>
        <p:txBody>
          <a:bodyPr wrap="none" lIns="0" tIns="0" rIns="0" bIns="0" anchor="ct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333">
                <a:solidFill>
                  <a:srgbClr val="FFFFFF"/>
                </a:solidFill>
                <a:cs typeface="Arial" pitchFamily="34" charset="0"/>
                <a:sym typeface="Arial" pitchFamily="34" charset="0"/>
              </a:rPr>
              <a:t>© Global Initiative for Asthma, www.ginasthma.org</a:t>
            </a:r>
          </a:p>
        </p:txBody>
      </p:sp>
    </p:spTree>
    <p:extLst>
      <p:ext uri="{BB962C8B-B14F-4D97-AF65-F5344CB8AC3E}">
        <p14:creationId xmlns:p14="http://schemas.microsoft.com/office/powerpoint/2010/main" val="368102591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Rounded Rectangle 14"/>
          <p:cNvSpPr/>
          <p:nvPr userDrawn="1"/>
        </p:nvSpPr>
        <p:spPr>
          <a:xfrm>
            <a:off x="220133" y="6653214"/>
            <a:ext cx="11760200" cy="2159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sz="2400"/>
          </a:p>
        </p:txBody>
      </p:sp>
      <p:sp>
        <p:nvSpPr>
          <p:cNvPr id="6" name="Date Placeholder 2"/>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D2D68108-2496-4DEF-BF83-3B4C197227EA}" type="datetime1">
              <a:rPr lang="en-AU" altLang="en-US"/>
              <a:pPr/>
              <a:t>10/11/2021</a:t>
            </a:fld>
            <a:endParaRPr lang="en-AU" altLang="en-US"/>
          </a:p>
        </p:txBody>
      </p:sp>
      <p:sp>
        <p:nvSpPr>
          <p:cNvPr id="7" name="Footer Placeholder 3"/>
          <p:cNvSpPr>
            <a:spLocks noGrp="1"/>
          </p:cNvSpPr>
          <p:nvPr>
            <p:ph type="ftr" sz="quarter" idx="11"/>
          </p:nvPr>
        </p:nvSpPr>
        <p:spPr>
          <a:xfrm>
            <a:off x="4165600" y="6356351"/>
            <a:ext cx="38608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AU"/>
          </a:p>
        </p:txBody>
      </p:sp>
      <p:sp>
        <p:nvSpPr>
          <p:cNvPr id="8" name="Slide Number Placeholder 4"/>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5012DEE2-34B3-422B-9C0B-0F61D192C849}" type="slidenum">
              <a:rPr lang="en-AU" altLang="en-US"/>
              <a:pPr/>
              <a:t>‹#›</a:t>
            </a:fld>
            <a:endParaRPr lang="en-AU" altLang="en-US"/>
          </a:p>
        </p:txBody>
      </p:sp>
      <p:pic>
        <p:nvPicPr>
          <p:cNvPr id="9" name="Picture 3"/>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992544" y="245535"/>
            <a:ext cx="913707" cy="93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5"/>
          <p:cNvPicPr preferRelativeResize="0">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9889978" y="300404"/>
            <a:ext cx="806391" cy="813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23"/>
          <p:cNvSpPr>
            <a:spLocks/>
          </p:cNvSpPr>
          <p:nvPr userDrawn="1"/>
        </p:nvSpPr>
        <p:spPr bwMode="auto">
          <a:xfrm>
            <a:off x="8069325" y="6653841"/>
            <a:ext cx="3797898" cy="205121"/>
          </a:xfrm>
          <a:prstGeom prst="rect">
            <a:avLst/>
          </a:prstGeom>
          <a:noFill/>
          <a:ln>
            <a:noFill/>
          </a:ln>
        </p:spPr>
        <p:txBody>
          <a:bodyPr wrap="none" lIns="0" tIns="0" rIns="0" bIns="0" anchor="ct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333">
                <a:solidFill>
                  <a:srgbClr val="FFFFFF"/>
                </a:solidFill>
                <a:cs typeface="Arial" pitchFamily="34" charset="0"/>
                <a:sym typeface="Arial" pitchFamily="34" charset="0"/>
              </a:rPr>
              <a:t>© Global Initiative for Asthma, www.ginasthma.org</a:t>
            </a:r>
          </a:p>
        </p:txBody>
      </p:sp>
    </p:spTree>
    <p:extLst>
      <p:ext uri="{BB962C8B-B14F-4D97-AF65-F5344CB8AC3E}">
        <p14:creationId xmlns:p14="http://schemas.microsoft.com/office/powerpoint/2010/main" val="410715439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Rounded Rectangle 14"/>
          <p:cNvSpPr/>
          <p:nvPr userDrawn="1"/>
        </p:nvSpPr>
        <p:spPr>
          <a:xfrm>
            <a:off x="220133" y="6653214"/>
            <a:ext cx="11760200" cy="215900"/>
          </a:xfrm>
          <a:custGeom>
            <a:avLst/>
            <a:gdLst>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48001 w 8820000"/>
              <a:gd name="connsiteY6" fmla="*/ 288000 h 288000"/>
              <a:gd name="connsiteX7" fmla="*/ 0 w 8820000"/>
              <a:gd name="connsiteY7" fmla="*/ 239999 h 288000"/>
              <a:gd name="connsiteX8" fmla="*/ 0 w 8820000"/>
              <a:gd name="connsiteY8" fmla="*/ 48001 h 288000"/>
              <a:gd name="connsiteX0" fmla="*/ 0 w 8820000"/>
              <a:gd name="connsiteY0" fmla="*/ 48001 h 288000"/>
              <a:gd name="connsiteX1" fmla="*/ 48001 w 8820000"/>
              <a:gd name="connsiteY1" fmla="*/ 0 h 288000"/>
              <a:gd name="connsiteX2" fmla="*/ 8771999 w 8820000"/>
              <a:gd name="connsiteY2" fmla="*/ 0 h 288000"/>
              <a:gd name="connsiteX3" fmla="*/ 8820000 w 8820000"/>
              <a:gd name="connsiteY3" fmla="*/ 48001 h 288000"/>
              <a:gd name="connsiteX4" fmla="*/ 8820000 w 8820000"/>
              <a:gd name="connsiteY4" fmla="*/ 239999 h 288000"/>
              <a:gd name="connsiteX5" fmla="*/ 8771999 w 8820000"/>
              <a:gd name="connsiteY5" fmla="*/ 288000 h 288000"/>
              <a:gd name="connsiteX6" fmla="*/ 0 w 8820000"/>
              <a:gd name="connsiteY6" fmla="*/ 239999 h 288000"/>
              <a:gd name="connsiteX7" fmla="*/ 0 w 8820000"/>
              <a:gd name="connsiteY7" fmla="*/ 48001 h 288000"/>
              <a:gd name="connsiteX0" fmla="*/ 0 w 8820000"/>
              <a:gd name="connsiteY0" fmla="*/ 48001 h 239999"/>
              <a:gd name="connsiteX1" fmla="*/ 48001 w 8820000"/>
              <a:gd name="connsiteY1" fmla="*/ 0 h 239999"/>
              <a:gd name="connsiteX2" fmla="*/ 8771999 w 8820000"/>
              <a:gd name="connsiteY2" fmla="*/ 0 h 239999"/>
              <a:gd name="connsiteX3" fmla="*/ 8820000 w 8820000"/>
              <a:gd name="connsiteY3" fmla="*/ 48001 h 239999"/>
              <a:gd name="connsiteX4" fmla="*/ 8820000 w 8820000"/>
              <a:gd name="connsiteY4" fmla="*/ 239999 h 239999"/>
              <a:gd name="connsiteX5" fmla="*/ 0 w 8820000"/>
              <a:gd name="connsiteY5" fmla="*/ 239999 h 239999"/>
              <a:gd name="connsiteX6" fmla="*/ 0 w 8820000"/>
              <a:gd name="connsiteY6" fmla="*/ 48001 h 23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20000" h="239999">
                <a:moveTo>
                  <a:pt x="0" y="48001"/>
                </a:moveTo>
                <a:cubicBezTo>
                  <a:pt x="0" y="21491"/>
                  <a:pt x="21491" y="0"/>
                  <a:pt x="48001" y="0"/>
                </a:cubicBezTo>
                <a:lnTo>
                  <a:pt x="8771999" y="0"/>
                </a:lnTo>
                <a:cubicBezTo>
                  <a:pt x="8798509" y="0"/>
                  <a:pt x="8820000" y="21491"/>
                  <a:pt x="8820000" y="48001"/>
                </a:cubicBezTo>
                <a:lnTo>
                  <a:pt x="8820000" y="239999"/>
                </a:lnTo>
                <a:cubicBezTo>
                  <a:pt x="7350000" y="271999"/>
                  <a:pt x="1470000" y="271999"/>
                  <a:pt x="0" y="239999"/>
                </a:cubicBezTo>
                <a:lnTo>
                  <a:pt x="0" y="48001"/>
                </a:lnTo>
                <a:close/>
              </a:path>
            </a:pathLst>
          </a:custGeom>
          <a:solidFill>
            <a:srgbClr val="13467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AU" sz="2400"/>
          </a:p>
        </p:txBody>
      </p:sp>
      <p:sp>
        <p:nvSpPr>
          <p:cNvPr id="5" name="Date Placeholder 2"/>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104E9227-E274-4440-BA8E-C7106F132587}" type="datetime1">
              <a:rPr lang="en-AU" altLang="en-US"/>
              <a:pPr/>
              <a:t>10/11/2021</a:t>
            </a:fld>
            <a:endParaRPr lang="en-AU" altLang="en-US"/>
          </a:p>
        </p:txBody>
      </p:sp>
      <p:sp>
        <p:nvSpPr>
          <p:cNvPr id="6" name="Footer Placeholder 3"/>
          <p:cNvSpPr>
            <a:spLocks noGrp="1"/>
          </p:cNvSpPr>
          <p:nvPr>
            <p:ph type="ftr" sz="quarter" idx="11"/>
          </p:nvPr>
        </p:nvSpPr>
        <p:spPr>
          <a:xfrm>
            <a:off x="4165600" y="6356351"/>
            <a:ext cx="38608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AU"/>
          </a:p>
        </p:txBody>
      </p:sp>
      <p:sp>
        <p:nvSpPr>
          <p:cNvPr id="7" name="Slide Number Placeholder 4"/>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B51FF73E-AFE6-47C7-B9BC-46EA8BF16127}" type="slidenum">
              <a:rPr lang="en-AU" altLang="en-US"/>
              <a:pPr/>
              <a:t>‹#›</a:t>
            </a:fld>
            <a:endParaRPr lang="en-AU" altLang="en-US"/>
          </a:p>
        </p:txBody>
      </p:sp>
      <p:pic>
        <p:nvPicPr>
          <p:cNvPr id="8" name="Picture 3"/>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992544" y="245535"/>
            <a:ext cx="913707" cy="93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3"/>
          <p:cNvSpPr>
            <a:spLocks/>
          </p:cNvSpPr>
          <p:nvPr userDrawn="1"/>
        </p:nvSpPr>
        <p:spPr bwMode="auto">
          <a:xfrm>
            <a:off x="8069325" y="6653841"/>
            <a:ext cx="3797898" cy="205121"/>
          </a:xfrm>
          <a:prstGeom prst="rect">
            <a:avLst/>
          </a:prstGeom>
          <a:noFill/>
          <a:ln>
            <a:noFill/>
          </a:ln>
        </p:spPr>
        <p:txBody>
          <a:bodyPr wrap="none" lIns="0" tIns="0" rIns="0" bIns="0" anchor="ct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333">
                <a:solidFill>
                  <a:srgbClr val="FFFFFF"/>
                </a:solidFill>
                <a:cs typeface="Arial" pitchFamily="34" charset="0"/>
                <a:sym typeface="Arial" pitchFamily="34" charset="0"/>
              </a:rPr>
              <a:t>© Global Initiative for Asthma, www.ginasthma.org</a:t>
            </a:r>
          </a:p>
        </p:txBody>
      </p:sp>
    </p:spTree>
    <p:extLst>
      <p:ext uri="{BB962C8B-B14F-4D97-AF65-F5344CB8AC3E}">
        <p14:creationId xmlns:p14="http://schemas.microsoft.com/office/powerpoint/2010/main" val="258051995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p>
            <a:r>
              <a:rPr lang="en-US"/>
              <a:t>Click to edit Master title style</a:t>
            </a:r>
            <a:endParaRPr lang="en-AU"/>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endParaRPr lang="en-AU"/>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413E340F-5EFB-4B8A-861C-687F7FD9665F}" type="datetimeFigureOut">
              <a:rPr lang="en-AU" smtClean="0"/>
              <a:t>10/11/2021</a:t>
            </a:fld>
            <a:endParaRPr lang="en-AU"/>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AU"/>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5A89FAD-97C8-4A74-8245-E701BF05CAE8}" type="slidenum">
              <a:rPr lang="en-AU" smtClean="0"/>
              <a:t>‹#›</a:t>
            </a:fld>
            <a:endParaRPr lang="en-AU"/>
          </a:p>
        </p:txBody>
      </p:sp>
    </p:spTree>
    <p:extLst>
      <p:ext uri="{BB962C8B-B14F-4D97-AF65-F5344CB8AC3E}">
        <p14:creationId xmlns:p14="http://schemas.microsoft.com/office/powerpoint/2010/main" val="27694397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image" Target="../media/image1.png"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theme" Target="../theme/theme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 /><Relationship Id="rId3" Type="http://schemas.openxmlformats.org/officeDocument/2006/relationships/slideLayout" Target="../slideLayouts/slideLayout13.xml" /><Relationship Id="rId7" Type="http://schemas.openxmlformats.org/officeDocument/2006/relationships/slideLayout" Target="../slideLayouts/slideLayout17.xml" /><Relationship Id="rId12" Type="http://schemas.openxmlformats.org/officeDocument/2006/relationships/image" Target="../media/image1.png" /><Relationship Id="rId2" Type="http://schemas.openxmlformats.org/officeDocument/2006/relationships/slideLayout" Target="../slideLayouts/slideLayout12.xml" /><Relationship Id="rId1" Type="http://schemas.openxmlformats.org/officeDocument/2006/relationships/slideLayout" Target="../slideLayouts/slideLayout11.xml" /><Relationship Id="rId6" Type="http://schemas.openxmlformats.org/officeDocument/2006/relationships/slideLayout" Target="../slideLayouts/slideLayout16.xml" /><Relationship Id="rId11" Type="http://schemas.openxmlformats.org/officeDocument/2006/relationships/theme" Target="../theme/theme2.xml" /><Relationship Id="rId5" Type="http://schemas.openxmlformats.org/officeDocument/2006/relationships/slideLayout" Target="../slideLayouts/slideLayout15.xml" /><Relationship Id="rId10" Type="http://schemas.openxmlformats.org/officeDocument/2006/relationships/slideLayout" Target="../slideLayouts/slideLayout20.xml" /><Relationship Id="rId4" Type="http://schemas.openxmlformats.org/officeDocument/2006/relationships/slideLayout" Target="../slideLayouts/slideLayout14.xml" /><Relationship Id="rId9" Type="http://schemas.openxmlformats.org/officeDocument/2006/relationships/slideLayout" Target="../slideLayouts/slideLayout19.xml" /></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 /><Relationship Id="rId13" Type="http://schemas.openxmlformats.org/officeDocument/2006/relationships/slideLayout" Target="../slideLayouts/slideLayout33.xml" /><Relationship Id="rId3" Type="http://schemas.openxmlformats.org/officeDocument/2006/relationships/slideLayout" Target="../slideLayouts/slideLayout23.xml" /><Relationship Id="rId7" Type="http://schemas.openxmlformats.org/officeDocument/2006/relationships/slideLayout" Target="../slideLayouts/slideLayout27.xml" /><Relationship Id="rId12" Type="http://schemas.openxmlformats.org/officeDocument/2006/relationships/slideLayout" Target="../slideLayouts/slideLayout32.xml" /><Relationship Id="rId2" Type="http://schemas.openxmlformats.org/officeDocument/2006/relationships/slideLayout" Target="../slideLayouts/slideLayout22.xml" /><Relationship Id="rId1" Type="http://schemas.openxmlformats.org/officeDocument/2006/relationships/slideLayout" Target="../slideLayouts/slideLayout21.xml" /><Relationship Id="rId6" Type="http://schemas.openxmlformats.org/officeDocument/2006/relationships/slideLayout" Target="../slideLayouts/slideLayout26.xml" /><Relationship Id="rId11" Type="http://schemas.openxmlformats.org/officeDocument/2006/relationships/slideLayout" Target="../slideLayouts/slideLayout31.xml" /><Relationship Id="rId5" Type="http://schemas.openxmlformats.org/officeDocument/2006/relationships/slideLayout" Target="../slideLayouts/slideLayout25.xml" /><Relationship Id="rId15" Type="http://schemas.openxmlformats.org/officeDocument/2006/relationships/image" Target="../media/image1.png" /><Relationship Id="rId10" Type="http://schemas.openxmlformats.org/officeDocument/2006/relationships/slideLayout" Target="../slideLayouts/slideLayout30.xml" /><Relationship Id="rId4" Type="http://schemas.openxmlformats.org/officeDocument/2006/relationships/slideLayout" Target="../slideLayouts/slideLayout24.xml" /><Relationship Id="rId9" Type="http://schemas.openxmlformats.org/officeDocument/2006/relationships/slideLayout" Target="../slideLayouts/slideLayout29.xml" /><Relationship Id="rId14" Type="http://schemas.openxmlformats.org/officeDocument/2006/relationships/theme" Target="../theme/theme3.xml" /></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 /><Relationship Id="rId13" Type="http://schemas.openxmlformats.org/officeDocument/2006/relationships/theme" Target="../theme/theme4.xml" /><Relationship Id="rId3" Type="http://schemas.openxmlformats.org/officeDocument/2006/relationships/slideLayout" Target="../slideLayouts/slideLayout36.xml" /><Relationship Id="rId7" Type="http://schemas.openxmlformats.org/officeDocument/2006/relationships/slideLayout" Target="../slideLayouts/slideLayout40.xml" /><Relationship Id="rId12" Type="http://schemas.openxmlformats.org/officeDocument/2006/relationships/slideLayout" Target="../slideLayouts/slideLayout45.xml" /><Relationship Id="rId2" Type="http://schemas.openxmlformats.org/officeDocument/2006/relationships/slideLayout" Target="../slideLayouts/slideLayout35.xml" /><Relationship Id="rId1" Type="http://schemas.openxmlformats.org/officeDocument/2006/relationships/slideLayout" Target="../slideLayouts/slideLayout34.xml" /><Relationship Id="rId6" Type="http://schemas.openxmlformats.org/officeDocument/2006/relationships/slideLayout" Target="../slideLayouts/slideLayout39.xml" /><Relationship Id="rId11" Type="http://schemas.openxmlformats.org/officeDocument/2006/relationships/slideLayout" Target="../slideLayouts/slideLayout44.xml" /><Relationship Id="rId5" Type="http://schemas.openxmlformats.org/officeDocument/2006/relationships/slideLayout" Target="../slideLayouts/slideLayout38.xml" /><Relationship Id="rId10" Type="http://schemas.openxmlformats.org/officeDocument/2006/relationships/slideLayout" Target="../slideLayouts/slideLayout43.xml" /><Relationship Id="rId4" Type="http://schemas.openxmlformats.org/officeDocument/2006/relationships/slideLayout" Target="../slideLayouts/slideLayout37.xml" /><Relationship Id="rId9" Type="http://schemas.openxmlformats.org/officeDocument/2006/relationships/slideLayout" Target="../slideLayouts/slideLayout42.xml" /><Relationship Id="rId14" Type="http://schemas.openxmlformats.org/officeDocument/2006/relationships/image" Target="../media/image1.png" /></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 /><Relationship Id="rId13" Type="http://schemas.openxmlformats.org/officeDocument/2006/relationships/theme" Target="../theme/theme5.xml" /><Relationship Id="rId3" Type="http://schemas.openxmlformats.org/officeDocument/2006/relationships/slideLayout" Target="../slideLayouts/slideLayout48.xml" /><Relationship Id="rId7" Type="http://schemas.openxmlformats.org/officeDocument/2006/relationships/slideLayout" Target="../slideLayouts/slideLayout52.xml" /><Relationship Id="rId12" Type="http://schemas.openxmlformats.org/officeDocument/2006/relationships/slideLayout" Target="../slideLayouts/slideLayout57.xml" /><Relationship Id="rId2" Type="http://schemas.openxmlformats.org/officeDocument/2006/relationships/slideLayout" Target="../slideLayouts/slideLayout47.xml" /><Relationship Id="rId1" Type="http://schemas.openxmlformats.org/officeDocument/2006/relationships/slideLayout" Target="../slideLayouts/slideLayout46.xml" /><Relationship Id="rId6" Type="http://schemas.openxmlformats.org/officeDocument/2006/relationships/slideLayout" Target="../slideLayouts/slideLayout51.xml" /><Relationship Id="rId11" Type="http://schemas.openxmlformats.org/officeDocument/2006/relationships/slideLayout" Target="../slideLayouts/slideLayout56.xml" /><Relationship Id="rId5" Type="http://schemas.openxmlformats.org/officeDocument/2006/relationships/slideLayout" Target="../slideLayouts/slideLayout50.xml" /><Relationship Id="rId10" Type="http://schemas.openxmlformats.org/officeDocument/2006/relationships/slideLayout" Target="../slideLayouts/slideLayout55.xml" /><Relationship Id="rId4" Type="http://schemas.openxmlformats.org/officeDocument/2006/relationships/slideLayout" Target="../slideLayouts/slideLayout49.xml" /><Relationship Id="rId9" Type="http://schemas.openxmlformats.org/officeDocument/2006/relationships/slideLayout" Target="../slideLayouts/slideLayout54.xml" /><Relationship Id="rId14" Type="http://schemas.openxmlformats.org/officeDocument/2006/relationships/image" Target="../media/image1.png" /></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5.xml" /><Relationship Id="rId13" Type="http://schemas.openxmlformats.org/officeDocument/2006/relationships/image" Target="../media/image1.png" /><Relationship Id="rId3" Type="http://schemas.openxmlformats.org/officeDocument/2006/relationships/slideLayout" Target="../slideLayouts/slideLayout60.xml" /><Relationship Id="rId7" Type="http://schemas.openxmlformats.org/officeDocument/2006/relationships/slideLayout" Target="../slideLayouts/slideLayout64.xml" /><Relationship Id="rId12" Type="http://schemas.openxmlformats.org/officeDocument/2006/relationships/theme" Target="../theme/theme6.xml" /><Relationship Id="rId2" Type="http://schemas.openxmlformats.org/officeDocument/2006/relationships/slideLayout" Target="../slideLayouts/slideLayout59.xml" /><Relationship Id="rId1" Type="http://schemas.openxmlformats.org/officeDocument/2006/relationships/slideLayout" Target="../slideLayouts/slideLayout58.xml" /><Relationship Id="rId6" Type="http://schemas.openxmlformats.org/officeDocument/2006/relationships/slideLayout" Target="../slideLayouts/slideLayout63.xml" /><Relationship Id="rId11" Type="http://schemas.openxmlformats.org/officeDocument/2006/relationships/slideLayout" Target="../slideLayouts/slideLayout68.xml" /><Relationship Id="rId5" Type="http://schemas.openxmlformats.org/officeDocument/2006/relationships/slideLayout" Target="../slideLayouts/slideLayout62.xml" /><Relationship Id="rId10" Type="http://schemas.openxmlformats.org/officeDocument/2006/relationships/slideLayout" Target="../slideLayouts/slideLayout67.xml" /><Relationship Id="rId4" Type="http://schemas.openxmlformats.org/officeDocument/2006/relationships/slideLayout" Target="../slideLayouts/slideLayout61.xml" /><Relationship Id="rId9" Type="http://schemas.openxmlformats.org/officeDocument/2006/relationships/slideLayout" Target="../slideLayouts/slideLayout66.xml" /></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6.xml" /><Relationship Id="rId3" Type="http://schemas.openxmlformats.org/officeDocument/2006/relationships/slideLayout" Target="../slideLayouts/slideLayout71.xml" /><Relationship Id="rId7" Type="http://schemas.openxmlformats.org/officeDocument/2006/relationships/slideLayout" Target="../slideLayouts/slideLayout75.xml" /><Relationship Id="rId12" Type="http://schemas.openxmlformats.org/officeDocument/2006/relationships/theme" Target="../theme/theme7.xml" /><Relationship Id="rId2" Type="http://schemas.openxmlformats.org/officeDocument/2006/relationships/slideLayout" Target="../slideLayouts/slideLayout70.xml" /><Relationship Id="rId1" Type="http://schemas.openxmlformats.org/officeDocument/2006/relationships/slideLayout" Target="../slideLayouts/slideLayout69.xml" /><Relationship Id="rId6" Type="http://schemas.openxmlformats.org/officeDocument/2006/relationships/slideLayout" Target="../slideLayouts/slideLayout74.xml" /><Relationship Id="rId11" Type="http://schemas.openxmlformats.org/officeDocument/2006/relationships/slideLayout" Target="../slideLayouts/slideLayout79.xml" /><Relationship Id="rId5" Type="http://schemas.openxmlformats.org/officeDocument/2006/relationships/slideLayout" Target="../slideLayouts/slideLayout73.xml" /><Relationship Id="rId10" Type="http://schemas.openxmlformats.org/officeDocument/2006/relationships/slideLayout" Target="../slideLayouts/slideLayout78.xml" /><Relationship Id="rId4" Type="http://schemas.openxmlformats.org/officeDocument/2006/relationships/slideLayout" Target="../slideLayouts/slideLayout72.xml" /><Relationship Id="rId9" Type="http://schemas.openxmlformats.org/officeDocument/2006/relationships/slideLayout" Target="../slideLayouts/slideLayout77.xml" /></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1494907"/>
      </p:ext>
    </p:extLst>
  </p:cSld>
  <p:clrMap bg1="lt1" tx1="dk1" bg2="lt2" tx2="dk2" accent1="accent1" accent2="accent2" accent3="accent3" accent4="accent4" accent5="accent5" accent6="accent6" hlink="hlink" folHlink="folHlink"/>
  <p:sldLayoutIdLst>
    <p:sldLayoutId id="2147483960" r:id="rId1"/>
    <p:sldLayoutId id="2147483961" r:id="rId2"/>
    <p:sldLayoutId id="2147483962" r:id="rId3"/>
    <p:sldLayoutId id="2147483963" r:id="rId4"/>
    <p:sldLayoutId id="2147483964" r:id="rId5"/>
    <p:sldLayoutId id="2147483965" r:id="rId6"/>
    <p:sldLayoutId id="2147483966" r:id="rId7"/>
    <p:sldLayoutId id="2147483967" r:id="rId8"/>
    <p:sldLayoutId id="2147483968" r:id="rId9"/>
    <p:sldLayoutId id="2147483970" r:id="rId10"/>
  </p:sldLayoutIdLst>
  <p:txStyles>
    <p:titleStyle>
      <a:lvl1pPr algn="ctr" rtl="0" eaLnBrk="1" fontAlgn="base" hangingPunct="1">
        <a:spcBef>
          <a:spcPct val="0"/>
        </a:spcBef>
        <a:spcAft>
          <a:spcPct val="0"/>
        </a:spcAft>
        <a:defRPr sz="4400" kern="1200">
          <a:solidFill>
            <a:schemeClr val="tx1"/>
          </a:solidFill>
          <a:latin typeface="+mj-lt"/>
          <a:ea typeface="ＭＳ Ｐゴシック" pitchFamily="-83" charset="-128"/>
          <a:cs typeface="ＭＳ Ｐゴシック" pitchFamily="-83" charset="-128"/>
        </a:defRPr>
      </a:lvl1pPr>
      <a:lvl2pPr algn="ctr" rtl="0" eaLnBrk="1" fontAlgn="base" hangingPunct="1">
        <a:spcBef>
          <a:spcPct val="0"/>
        </a:spcBef>
        <a:spcAft>
          <a:spcPct val="0"/>
        </a:spcAft>
        <a:defRPr sz="4400">
          <a:solidFill>
            <a:schemeClr val="tx1"/>
          </a:solidFill>
          <a:latin typeface="Arial" pitchFamily="-83" charset="0"/>
          <a:ea typeface="ＭＳ Ｐゴシック" pitchFamily="-83" charset="-128"/>
          <a:cs typeface="ＭＳ Ｐゴシック" pitchFamily="-83" charset="-128"/>
        </a:defRPr>
      </a:lvl2pPr>
      <a:lvl3pPr algn="ctr" rtl="0" eaLnBrk="1" fontAlgn="base" hangingPunct="1">
        <a:spcBef>
          <a:spcPct val="0"/>
        </a:spcBef>
        <a:spcAft>
          <a:spcPct val="0"/>
        </a:spcAft>
        <a:defRPr sz="4400">
          <a:solidFill>
            <a:schemeClr val="tx1"/>
          </a:solidFill>
          <a:latin typeface="Arial" pitchFamily="-83" charset="0"/>
          <a:ea typeface="ＭＳ Ｐゴシック" pitchFamily="-83" charset="-128"/>
          <a:cs typeface="ＭＳ Ｐゴシック" pitchFamily="-83" charset="-128"/>
        </a:defRPr>
      </a:lvl3pPr>
      <a:lvl4pPr algn="ctr" rtl="0" eaLnBrk="1" fontAlgn="base" hangingPunct="1">
        <a:spcBef>
          <a:spcPct val="0"/>
        </a:spcBef>
        <a:spcAft>
          <a:spcPct val="0"/>
        </a:spcAft>
        <a:defRPr sz="4400">
          <a:solidFill>
            <a:schemeClr val="tx1"/>
          </a:solidFill>
          <a:latin typeface="Arial" pitchFamily="-83" charset="0"/>
          <a:ea typeface="ＭＳ Ｐゴシック" pitchFamily="-83" charset="-128"/>
          <a:cs typeface="ＭＳ Ｐゴシック" pitchFamily="-83" charset="-128"/>
        </a:defRPr>
      </a:lvl4pPr>
      <a:lvl5pPr algn="ctr" rtl="0" eaLnBrk="1" fontAlgn="base" hangingPunct="1">
        <a:spcBef>
          <a:spcPct val="0"/>
        </a:spcBef>
        <a:spcAft>
          <a:spcPct val="0"/>
        </a:spcAft>
        <a:defRPr sz="4400">
          <a:solidFill>
            <a:schemeClr val="tx1"/>
          </a:solidFill>
          <a:latin typeface="Arial" pitchFamily="-83" charset="0"/>
          <a:ea typeface="ＭＳ Ｐゴシック" pitchFamily="-83" charset="-128"/>
          <a:cs typeface="ＭＳ Ｐゴシック" pitchFamily="-83" charset="-128"/>
        </a:defRPr>
      </a:lvl5pPr>
      <a:lvl6pPr marL="457200" algn="ctr" rtl="0" eaLnBrk="1" fontAlgn="base" hangingPunct="1">
        <a:spcBef>
          <a:spcPct val="0"/>
        </a:spcBef>
        <a:spcAft>
          <a:spcPct val="0"/>
        </a:spcAft>
        <a:defRPr sz="4400">
          <a:solidFill>
            <a:schemeClr val="tx1"/>
          </a:solidFill>
          <a:latin typeface="Arial" pitchFamily="-83" charset="0"/>
          <a:ea typeface="ＭＳ Ｐゴシック" pitchFamily="-83" charset="-128"/>
          <a:cs typeface="ＭＳ Ｐゴシック" pitchFamily="-83" charset="-128"/>
        </a:defRPr>
      </a:lvl6pPr>
      <a:lvl7pPr marL="914400" algn="ctr" rtl="0" eaLnBrk="1" fontAlgn="base" hangingPunct="1">
        <a:spcBef>
          <a:spcPct val="0"/>
        </a:spcBef>
        <a:spcAft>
          <a:spcPct val="0"/>
        </a:spcAft>
        <a:defRPr sz="4400">
          <a:solidFill>
            <a:schemeClr val="tx1"/>
          </a:solidFill>
          <a:latin typeface="Arial" pitchFamily="-83" charset="0"/>
          <a:ea typeface="ＭＳ Ｐゴシック" pitchFamily="-83" charset="-128"/>
          <a:cs typeface="ＭＳ Ｐゴシック" pitchFamily="-83" charset="-128"/>
        </a:defRPr>
      </a:lvl7pPr>
      <a:lvl8pPr marL="1371600" algn="ctr" rtl="0" eaLnBrk="1" fontAlgn="base" hangingPunct="1">
        <a:spcBef>
          <a:spcPct val="0"/>
        </a:spcBef>
        <a:spcAft>
          <a:spcPct val="0"/>
        </a:spcAft>
        <a:defRPr sz="4400">
          <a:solidFill>
            <a:schemeClr val="tx1"/>
          </a:solidFill>
          <a:latin typeface="Arial" pitchFamily="-83" charset="0"/>
          <a:ea typeface="ＭＳ Ｐゴシック" pitchFamily="-83" charset="-128"/>
          <a:cs typeface="ＭＳ Ｐゴシック" pitchFamily="-83" charset="-128"/>
        </a:defRPr>
      </a:lvl8pPr>
      <a:lvl9pPr marL="1828800" algn="ctr" rtl="0" eaLnBrk="1" fontAlgn="base" hangingPunct="1">
        <a:spcBef>
          <a:spcPct val="0"/>
        </a:spcBef>
        <a:spcAft>
          <a:spcPct val="0"/>
        </a:spcAft>
        <a:defRPr sz="4400">
          <a:solidFill>
            <a:schemeClr val="tx1"/>
          </a:solidFill>
          <a:latin typeface="Arial" pitchFamily="-83" charset="0"/>
          <a:ea typeface="ＭＳ Ｐゴシック" pitchFamily="-83" charset="-128"/>
          <a:cs typeface="ＭＳ Ｐゴシック" pitchFamily="-83" charset="-128"/>
        </a:defRPr>
      </a:lvl9pPr>
    </p:titleStyle>
    <p:bodyStyle>
      <a:lvl1pPr marL="342900" indent="-342900" algn="l" rtl="0" eaLnBrk="1" fontAlgn="base" hangingPunct="1">
        <a:spcBef>
          <a:spcPct val="20000"/>
        </a:spcBef>
        <a:spcAft>
          <a:spcPct val="0"/>
        </a:spcAft>
        <a:buFont typeface="Arial" pitchFamily="34" charset="0"/>
        <a:buChar char="•"/>
        <a:defRPr sz="3200" kern="1200">
          <a:solidFill>
            <a:schemeClr val="tx1"/>
          </a:solidFill>
          <a:latin typeface="+mn-lt"/>
          <a:ea typeface="ＭＳ Ｐゴシック" pitchFamily="-83" charset="-128"/>
          <a:cs typeface="ＭＳ Ｐゴシック" pitchFamily="-83" charset="-128"/>
        </a:defRPr>
      </a:lvl1pPr>
      <a:lvl2pPr marL="742950" indent="-285750" algn="l" rtl="0" eaLnBrk="1" fontAlgn="base" hangingPunct="1">
        <a:spcBef>
          <a:spcPct val="20000"/>
        </a:spcBef>
        <a:spcAft>
          <a:spcPct val="0"/>
        </a:spcAft>
        <a:buFont typeface="Arial" pitchFamily="34" charset="0"/>
        <a:buChar char="–"/>
        <a:defRPr sz="2800" kern="1200">
          <a:solidFill>
            <a:schemeClr val="tx1"/>
          </a:solidFill>
          <a:latin typeface="+mn-lt"/>
          <a:ea typeface="ＭＳ Ｐゴシック" pitchFamily="-83" charset="-128"/>
          <a:cs typeface="+mn-cs"/>
        </a:defRPr>
      </a:lvl2pPr>
      <a:lvl3pPr marL="1143000" indent="-228600" algn="l" rtl="0" eaLnBrk="1" fontAlgn="base" hangingPunct="1">
        <a:spcBef>
          <a:spcPct val="20000"/>
        </a:spcBef>
        <a:spcAft>
          <a:spcPct val="0"/>
        </a:spcAft>
        <a:buFont typeface="Arial" pitchFamily="34" charset="0"/>
        <a:buChar char="•"/>
        <a:defRPr sz="2400" kern="1200">
          <a:solidFill>
            <a:schemeClr val="tx1"/>
          </a:solidFill>
          <a:latin typeface="+mn-lt"/>
          <a:ea typeface="ＭＳ Ｐゴシック" pitchFamily="-83" charset="-128"/>
          <a:cs typeface="+mn-cs"/>
        </a:defRPr>
      </a:lvl3pPr>
      <a:lvl4pPr marL="1600200" indent="-228600" algn="l" rtl="0" eaLnBrk="1" fontAlgn="base" hangingPunct="1">
        <a:spcBef>
          <a:spcPct val="20000"/>
        </a:spcBef>
        <a:spcAft>
          <a:spcPct val="0"/>
        </a:spcAft>
        <a:buFont typeface="Arial" pitchFamily="34" charset="0"/>
        <a:buChar char="–"/>
        <a:defRPr sz="2000" kern="1200">
          <a:solidFill>
            <a:schemeClr val="tx1"/>
          </a:solidFill>
          <a:latin typeface="+mn-lt"/>
          <a:ea typeface="ＭＳ Ｐゴシック" pitchFamily="-83" charset="-128"/>
          <a:cs typeface="+mn-cs"/>
        </a:defRPr>
      </a:lvl4pPr>
      <a:lvl5pPr marL="2057400" indent="-228600" algn="l" rtl="0" eaLnBrk="1" fontAlgn="base" hangingPunct="1">
        <a:spcBef>
          <a:spcPct val="20000"/>
        </a:spcBef>
        <a:spcAft>
          <a:spcPct val="0"/>
        </a:spcAft>
        <a:buFont typeface="Arial" pitchFamily="34" charset="0"/>
        <a:buChar char="»"/>
        <a:defRPr sz="2000" kern="1200">
          <a:solidFill>
            <a:schemeClr val="tx1"/>
          </a:solidFill>
          <a:latin typeface="+mn-lt"/>
          <a:ea typeface="ＭＳ Ｐゴシック" pitchFamily="-83" charset="-128"/>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4200511"/>
      </p:ext>
    </p:extLst>
  </p:cSld>
  <p:clrMap bg1="lt1" tx1="dk1" bg2="lt2" tx2="dk2" accent1="accent1" accent2="accent2" accent3="accent3" accent4="accent4" accent5="accent5" accent6="accent6" hlink="hlink" folHlink="folHlink"/>
  <p:sldLayoutIdLst>
    <p:sldLayoutId id="2147483972" r:id="rId1"/>
    <p:sldLayoutId id="2147483973" r:id="rId2"/>
    <p:sldLayoutId id="2147483974" r:id="rId3"/>
    <p:sldLayoutId id="2147483975" r:id="rId4"/>
    <p:sldLayoutId id="2147483976" r:id="rId5"/>
    <p:sldLayoutId id="2147483977" r:id="rId6"/>
    <p:sldLayoutId id="2147483978" r:id="rId7"/>
    <p:sldLayoutId id="2147483979" r:id="rId8"/>
    <p:sldLayoutId id="2147483980" r:id="rId9"/>
    <p:sldLayoutId id="2147483982" r:id="rId10"/>
  </p:sldLayoutIdLst>
  <p:txStyles>
    <p:titleStyle>
      <a:lvl1pPr algn="ctr" rtl="0" eaLnBrk="1" fontAlgn="base" hangingPunct="1">
        <a:spcBef>
          <a:spcPct val="0"/>
        </a:spcBef>
        <a:spcAft>
          <a:spcPct val="0"/>
        </a:spcAft>
        <a:defRPr sz="4400" kern="1200">
          <a:solidFill>
            <a:schemeClr val="tx1"/>
          </a:solidFill>
          <a:latin typeface="+mj-lt"/>
          <a:ea typeface="ＭＳ Ｐゴシック" pitchFamily="-83" charset="-128"/>
          <a:cs typeface="ＭＳ Ｐゴシック" pitchFamily="-83" charset="-128"/>
        </a:defRPr>
      </a:lvl1pPr>
      <a:lvl2pPr algn="ctr" rtl="0" eaLnBrk="1" fontAlgn="base" hangingPunct="1">
        <a:spcBef>
          <a:spcPct val="0"/>
        </a:spcBef>
        <a:spcAft>
          <a:spcPct val="0"/>
        </a:spcAft>
        <a:defRPr sz="4400">
          <a:solidFill>
            <a:schemeClr val="tx1"/>
          </a:solidFill>
          <a:latin typeface="Arial" pitchFamily="-83" charset="0"/>
          <a:ea typeface="ＭＳ Ｐゴシック" pitchFamily="-83" charset="-128"/>
          <a:cs typeface="ＭＳ Ｐゴシック" pitchFamily="-83" charset="-128"/>
        </a:defRPr>
      </a:lvl2pPr>
      <a:lvl3pPr algn="ctr" rtl="0" eaLnBrk="1" fontAlgn="base" hangingPunct="1">
        <a:spcBef>
          <a:spcPct val="0"/>
        </a:spcBef>
        <a:spcAft>
          <a:spcPct val="0"/>
        </a:spcAft>
        <a:defRPr sz="4400">
          <a:solidFill>
            <a:schemeClr val="tx1"/>
          </a:solidFill>
          <a:latin typeface="Arial" pitchFamily="-83" charset="0"/>
          <a:ea typeface="ＭＳ Ｐゴシック" pitchFamily="-83" charset="-128"/>
          <a:cs typeface="ＭＳ Ｐゴシック" pitchFamily="-83" charset="-128"/>
        </a:defRPr>
      </a:lvl3pPr>
      <a:lvl4pPr algn="ctr" rtl="0" eaLnBrk="1" fontAlgn="base" hangingPunct="1">
        <a:spcBef>
          <a:spcPct val="0"/>
        </a:spcBef>
        <a:spcAft>
          <a:spcPct val="0"/>
        </a:spcAft>
        <a:defRPr sz="4400">
          <a:solidFill>
            <a:schemeClr val="tx1"/>
          </a:solidFill>
          <a:latin typeface="Arial" pitchFamily="-83" charset="0"/>
          <a:ea typeface="ＭＳ Ｐゴシック" pitchFamily="-83" charset="-128"/>
          <a:cs typeface="ＭＳ Ｐゴシック" pitchFamily="-83" charset="-128"/>
        </a:defRPr>
      </a:lvl4pPr>
      <a:lvl5pPr algn="ctr" rtl="0" eaLnBrk="1" fontAlgn="base" hangingPunct="1">
        <a:spcBef>
          <a:spcPct val="0"/>
        </a:spcBef>
        <a:spcAft>
          <a:spcPct val="0"/>
        </a:spcAft>
        <a:defRPr sz="4400">
          <a:solidFill>
            <a:schemeClr val="tx1"/>
          </a:solidFill>
          <a:latin typeface="Arial" pitchFamily="-83" charset="0"/>
          <a:ea typeface="ＭＳ Ｐゴシック" pitchFamily="-83" charset="-128"/>
          <a:cs typeface="ＭＳ Ｐゴシック" pitchFamily="-83" charset="-128"/>
        </a:defRPr>
      </a:lvl5pPr>
      <a:lvl6pPr marL="457200" algn="ctr" rtl="0" eaLnBrk="1" fontAlgn="base" hangingPunct="1">
        <a:spcBef>
          <a:spcPct val="0"/>
        </a:spcBef>
        <a:spcAft>
          <a:spcPct val="0"/>
        </a:spcAft>
        <a:defRPr sz="4400">
          <a:solidFill>
            <a:schemeClr val="tx1"/>
          </a:solidFill>
          <a:latin typeface="Arial" pitchFamily="-83" charset="0"/>
          <a:ea typeface="ＭＳ Ｐゴシック" pitchFamily="-83" charset="-128"/>
          <a:cs typeface="ＭＳ Ｐゴシック" pitchFamily="-83" charset="-128"/>
        </a:defRPr>
      </a:lvl6pPr>
      <a:lvl7pPr marL="914400" algn="ctr" rtl="0" eaLnBrk="1" fontAlgn="base" hangingPunct="1">
        <a:spcBef>
          <a:spcPct val="0"/>
        </a:spcBef>
        <a:spcAft>
          <a:spcPct val="0"/>
        </a:spcAft>
        <a:defRPr sz="4400">
          <a:solidFill>
            <a:schemeClr val="tx1"/>
          </a:solidFill>
          <a:latin typeface="Arial" pitchFamily="-83" charset="0"/>
          <a:ea typeface="ＭＳ Ｐゴシック" pitchFamily="-83" charset="-128"/>
          <a:cs typeface="ＭＳ Ｐゴシック" pitchFamily="-83" charset="-128"/>
        </a:defRPr>
      </a:lvl7pPr>
      <a:lvl8pPr marL="1371600" algn="ctr" rtl="0" eaLnBrk="1" fontAlgn="base" hangingPunct="1">
        <a:spcBef>
          <a:spcPct val="0"/>
        </a:spcBef>
        <a:spcAft>
          <a:spcPct val="0"/>
        </a:spcAft>
        <a:defRPr sz="4400">
          <a:solidFill>
            <a:schemeClr val="tx1"/>
          </a:solidFill>
          <a:latin typeface="Arial" pitchFamily="-83" charset="0"/>
          <a:ea typeface="ＭＳ Ｐゴシック" pitchFamily="-83" charset="-128"/>
          <a:cs typeface="ＭＳ Ｐゴシック" pitchFamily="-83" charset="-128"/>
        </a:defRPr>
      </a:lvl8pPr>
      <a:lvl9pPr marL="1828800" algn="ctr" rtl="0" eaLnBrk="1" fontAlgn="base" hangingPunct="1">
        <a:spcBef>
          <a:spcPct val="0"/>
        </a:spcBef>
        <a:spcAft>
          <a:spcPct val="0"/>
        </a:spcAft>
        <a:defRPr sz="4400">
          <a:solidFill>
            <a:schemeClr val="tx1"/>
          </a:solidFill>
          <a:latin typeface="Arial" pitchFamily="-83" charset="0"/>
          <a:ea typeface="ＭＳ Ｐゴシック" pitchFamily="-83" charset="-128"/>
          <a:cs typeface="ＭＳ Ｐゴシック" pitchFamily="-83" charset="-128"/>
        </a:defRPr>
      </a:lvl9pPr>
    </p:titleStyle>
    <p:bodyStyle>
      <a:lvl1pPr marL="342900" indent="-342900" algn="l" rtl="0" eaLnBrk="1" fontAlgn="base" hangingPunct="1">
        <a:spcBef>
          <a:spcPct val="20000"/>
        </a:spcBef>
        <a:spcAft>
          <a:spcPct val="0"/>
        </a:spcAft>
        <a:buFont typeface="Arial" pitchFamily="34" charset="0"/>
        <a:buChar char="•"/>
        <a:defRPr sz="3200" kern="1200">
          <a:solidFill>
            <a:schemeClr val="tx1"/>
          </a:solidFill>
          <a:latin typeface="+mn-lt"/>
          <a:ea typeface="ＭＳ Ｐゴシック" pitchFamily="-83" charset="-128"/>
          <a:cs typeface="ＭＳ Ｐゴシック" pitchFamily="-83" charset="-128"/>
        </a:defRPr>
      </a:lvl1pPr>
      <a:lvl2pPr marL="742950" indent="-285750" algn="l" rtl="0" eaLnBrk="1" fontAlgn="base" hangingPunct="1">
        <a:spcBef>
          <a:spcPct val="20000"/>
        </a:spcBef>
        <a:spcAft>
          <a:spcPct val="0"/>
        </a:spcAft>
        <a:buFont typeface="Arial" pitchFamily="34" charset="0"/>
        <a:buChar char="–"/>
        <a:defRPr sz="2800" kern="1200">
          <a:solidFill>
            <a:schemeClr val="tx1"/>
          </a:solidFill>
          <a:latin typeface="+mn-lt"/>
          <a:ea typeface="ＭＳ Ｐゴシック" pitchFamily="-83" charset="-128"/>
          <a:cs typeface="+mn-cs"/>
        </a:defRPr>
      </a:lvl2pPr>
      <a:lvl3pPr marL="1143000" indent="-228600" algn="l" rtl="0" eaLnBrk="1" fontAlgn="base" hangingPunct="1">
        <a:spcBef>
          <a:spcPct val="20000"/>
        </a:spcBef>
        <a:spcAft>
          <a:spcPct val="0"/>
        </a:spcAft>
        <a:buFont typeface="Arial" pitchFamily="34" charset="0"/>
        <a:buChar char="•"/>
        <a:defRPr sz="2400" kern="1200">
          <a:solidFill>
            <a:schemeClr val="tx1"/>
          </a:solidFill>
          <a:latin typeface="+mn-lt"/>
          <a:ea typeface="ＭＳ Ｐゴシック" pitchFamily="-83" charset="-128"/>
          <a:cs typeface="+mn-cs"/>
        </a:defRPr>
      </a:lvl3pPr>
      <a:lvl4pPr marL="1600200" indent="-228600" algn="l" rtl="0" eaLnBrk="1" fontAlgn="base" hangingPunct="1">
        <a:spcBef>
          <a:spcPct val="20000"/>
        </a:spcBef>
        <a:spcAft>
          <a:spcPct val="0"/>
        </a:spcAft>
        <a:buFont typeface="Arial" pitchFamily="34" charset="0"/>
        <a:buChar char="–"/>
        <a:defRPr sz="2000" kern="1200">
          <a:solidFill>
            <a:schemeClr val="tx1"/>
          </a:solidFill>
          <a:latin typeface="+mn-lt"/>
          <a:ea typeface="ＭＳ Ｐゴシック" pitchFamily="-83" charset="-128"/>
          <a:cs typeface="+mn-cs"/>
        </a:defRPr>
      </a:lvl4pPr>
      <a:lvl5pPr marL="2057400" indent="-228600" algn="l" rtl="0" eaLnBrk="1" fontAlgn="base" hangingPunct="1">
        <a:spcBef>
          <a:spcPct val="20000"/>
        </a:spcBef>
        <a:spcAft>
          <a:spcPct val="0"/>
        </a:spcAft>
        <a:buFont typeface="Arial" pitchFamily="34" charset="0"/>
        <a:buChar char="»"/>
        <a:defRPr sz="2000" kern="1200">
          <a:solidFill>
            <a:schemeClr val="tx1"/>
          </a:solidFill>
          <a:latin typeface="+mn-lt"/>
          <a:ea typeface="ＭＳ Ｐゴシック" pitchFamily="-83" charset="-128"/>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F1C15A-04D1-4FDD-B54D-DA857F648DB9}" type="datetimeFigureOut">
              <a:rPr lang="en-US" smtClean="0">
                <a:solidFill>
                  <a:prstClr val="black">
                    <a:tint val="75000"/>
                  </a:prstClr>
                </a:solidFill>
              </a:rPr>
              <a:pPr/>
              <a:t>11/10/2021</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55D0E2-E97F-4B8F-BDE4-770F8A0519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4642928"/>
      </p:ext>
    </p:extLst>
  </p:cSld>
  <p:clrMap bg1="lt1" tx1="dk1" bg2="lt2" tx2="dk2" accent1="accent1" accent2="accent2" accent3="accent3" accent4="accent4" accent5="accent5" accent6="accent6" hlink="hlink" folHlink="folHlink"/>
  <p:sldLayoutIdLst>
    <p:sldLayoutId id="2147484101" r:id="rId1"/>
    <p:sldLayoutId id="2147484102" r:id="rId2"/>
    <p:sldLayoutId id="2147484103" r:id="rId3"/>
    <p:sldLayoutId id="2147484104" r:id="rId4"/>
    <p:sldLayoutId id="2147484105" r:id="rId5"/>
    <p:sldLayoutId id="2147484106" r:id="rId6"/>
    <p:sldLayoutId id="2147484107" r:id="rId7"/>
    <p:sldLayoutId id="2147484108" r:id="rId8"/>
    <p:sldLayoutId id="2147484109" r:id="rId9"/>
    <p:sldLayoutId id="2147484110" r:id="rId10"/>
    <p:sldLayoutId id="2147484111" r:id="rId11"/>
    <p:sldLayoutId id="2147483802" r:id="rId12"/>
    <p:sldLayoutId id="2147483672"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F1C15A-04D1-4FDD-B54D-DA857F648DB9}" type="datetimeFigureOut">
              <a:rPr lang="en-US" smtClean="0">
                <a:solidFill>
                  <a:prstClr val="black">
                    <a:tint val="75000"/>
                  </a:prstClr>
                </a:solidFill>
              </a:rPr>
              <a:pPr/>
              <a:t>11/10/2021</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55D0E2-E97F-4B8F-BDE4-770F8A0519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241365"/>
      </p:ext>
    </p:extLst>
  </p:cSld>
  <p:clrMap bg1="lt1" tx1="dk1" bg2="lt2" tx2="dk2" accent1="accent1" accent2="accent2" accent3="accent3" accent4="accent4" accent5="accent5" accent6="accent6" hlink="hlink" folHlink="folHlink"/>
  <p:sldLayoutIdLst>
    <p:sldLayoutId id="2147484113" r:id="rId1"/>
    <p:sldLayoutId id="2147484114" r:id="rId2"/>
    <p:sldLayoutId id="2147484115" r:id="rId3"/>
    <p:sldLayoutId id="2147484116" r:id="rId4"/>
    <p:sldLayoutId id="2147484117" r:id="rId5"/>
    <p:sldLayoutId id="2147484118" r:id="rId6"/>
    <p:sldLayoutId id="2147484119" r:id="rId7"/>
    <p:sldLayoutId id="2147484120" r:id="rId8"/>
    <p:sldLayoutId id="2147484121" r:id="rId9"/>
    <p:sldLayoutId id="2147484122" r:id="rId10"/>
    <p:sldLayoutId id="2147484123" r:id="rId11"/>
    <p:sldLayoutId id="214748369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F1C15A-04D1-4FDD-B54D-DA857F648DB9}" type="datetimeFigureOut">
              <a:rPr lang="en-US" smtClean="0">
                <a:solidFill>
                  <a:prstClr val="black">
                    <a:tint val="75000"/>
                  </a:prstClr>
                </a:solidFill>
              </a:rPr>
              <a:pPr/>
              <a:t>11/10/2021</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55D0E2-E97F-4B8F-BDE4-770F8A0519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21748395"/>
      </p:ext>
    </p:extLst>
  </p:cSld>
  <p:clrMap bg1="lt1" tx1="dk1" bg2="lt2" tx2="dk2" accent1="accent1" accent2="accent2" accent3="accent3" accent4="accent4" accent5="accent5" accent6="accent6" hlink="hlink" folHlink="folHlink"/>
  <p:sldLayoutIdLst>
    <p:sldLayoutId id="2147484125" r:id="rId1"/>
    <p:sldLayoutId id="2147484126" r:id="rId2"/>
    <p:sldLayoutId id="2147484127" r:id="rId3"/>
    <p:sldLayoutId id="2147484128" r:id="rId4"/>
    <p:sldLayoutId id="2147484129" r:id="rId5"/>
    <p:sldLayoutId id="2147484130" r:id="rId6"/>
    <p:sldLayoutId id="2147484131" r:id="rId7"/>
    <p:sldLayoutId id="2147484132" r:id="rId8"/>
    <p:sldLayoutId id="2147484133" r:id="rId9"/>
    <p:sldLayoutId id="2147484134" r:id="rId10"/>
    <p:sldLayoutId id="2147484135" r:id="rId11"/>
    <p:sldLayoutId id="21474840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F1C15A-04D1-4FDD-B54D-DA857F648DB9}" type="datetimeFigureOut">
              <a:rPr lang="en-US" smtClean="0">
                <a:solidFill>
                  <a:prstClr val="black">
                    <a:tint val="75000"/>
                  </a:prstClr>
                </a:solidFill>
              </a:rPr>
              <a:pPr/>
              <a:t>11/10/2021</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55D0E2-E97F-4B8F-BDE4-770F8A0519A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61241418"/>
      </p:ext>
    </p:extLst>
  </p:cSld>
  <p:clrMap bg1="lt1" tx1="dk1" bg2="lt2" tx2="dk2" accent1="accent1" accent2="accent2" accent3="accent3" accent4="accent4" accent5="accent5" accent6="accent6" hlink="hlink" folHlink="folHlink"/>
  <p:sldLayoutIdLst>
    <p:sldLayoutId id="2147484138" r:id="rId1"/>
    <p:sldLayoutId id="2147484139" r:id="rId2"/>
    <p:sldLayoutId id="2147484140" r:id="rId3"/>
    <p:sldLayoutId id="2147484141" r:id="rId4"/>
    <p:sldLayoutId id="2147484142" r:id="rId5"/>
    <p:sldLayoutId id="2147484143" r:id="rId6"/>
    <p:sldLayoutId id="2147484144" r:id="rId7"/>
    <p:sldLayoutId id="2147484145" r:id="rId8"/>
    <p:sldLayoutId id="2147484146" r:id="rId9"/>
    <p:sldLayoutId id="2147484147" r:id="rId10"/>
    <p:sldLayoutId id="214748414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4820776"/>
      </p:ext>
    </p:extLst>
  </p:cSld>
  <p:clrMap bg1="lt1" tx1="dk1" bg2="lt2" tx2="dk2" accent1="accent1" accent2="accent2" accent3="accent3" accent4="accent4" accent5="accent5" accent6="accent6" hlink="hlink" folHlink="folHlink"/>
  <p:sldLayoutIdLst>
    <p:sldLayoutId id="2147484151" r:id="rId1"/>
    <p:sldLayoutId id="2147484152" r:id="rId2"/>
    <p:sldLayoutId id="2147484153" r:id="rId3"/>
    <p:sldLayoutId id="2147484154" r:id="rId4"/>
    <p:sldLayoutId id="2147484155" r:id="rId5"/>
    <p:sldLayoutId id="2147484156" r:id="rId6"/>
    <p:sldLayoutId id="2147484157" r:id="rId7"/>
    <p:sldLayoutId id="2147484158" r:id="rId8"/>
    <p:sldLayoutId id="2147484159" r:id="rId9"/>
    <p:sldLayoutId id="2147484160" r:id="rId10"/>
    <p:sldLayoutId id="2147484161" r:id="rId11"/>
  </p:sldLayoutIdLst>
  <p:txStyles>
    <p:titleStyle>
      <a:lvl1pPr algn="ctr" rtl="0" eaLnBrk="1" fontAlgn="base" hangingPunct="1">
        <a:spcBef>
          <a:spcPct val="0"/>
        </a:spcBef>
        <a:spcAft>
          <a:spcPct val="0"/>
        </a:spcAft>
        <a:defRPr sz="5867" kern="1200">
          <a:solidFill>
            <a:schemeClr val="tx1"/>
          </a:solidFill>
          <a:latin typeface="+mj-lt"/>
          <a:ea typeface="ＭＳ Ｐゴシック" pitchFamily="-83" charset="-128"/>
          <a:cs typeface="ＭＳ Ｐゴシック" pitchFamily="-83" charset="-128"/>
        </a:defRPr>
      </a:lvl1pPr>
      <a:lvl2pPr algn="ctr" rtl="0" eaLnBrk="1" fontAlgn="base" hangingPunct="1">
        <a:spcBef>
          <a:spcPct val="0"/>
        </a:spcBef>
        <a:spcAft>
          <a:spcPct val="0"/>
        </a:spcAft>
        <a:defRPr sz="5867">
          <a:solidFill>
            <a:schemeClr val="tx1"/>
          </a:solidFill>
          <a:latin typeface="Arial" pitchFamily="-83" charset="0"/>
          <a:ea typeface="ＭＳ Ｐゴシック" pitchFamily="-83" charset="-128"/>
          <a:cs typeface="ＭＳ Ｐゴシック" pitchFamily="-83" charset="-128"/>
        </a:defRPr>
      </a:lvl2pPr>
      <a:lvl3pPr algn="ctr" rtl="0" eaLnBrk="1" fontAlgn="base" hangingPunct="1">
        <a:spcBef>
          <a:spcPct val="0"/>
        </a:spcBef>
        <a:spcAft>
          <a:spcPct val="0"/>
        </a:spcAft>
        <a:defRPr sz="5867">
          <a:solidFill>
            <a:schemeClr val="tx1"/>
          </a:solidFill>
          <a:latin typeface="Arial" pitchFamily="-83" charset="0"/>
          <a:ea typeface="ＭＳ Ｐゴシック" pitchFamily="-83" charset="-128"/>
          <a:cs typeface="ＭＳ Ｐゴシック" pitchFamily="-83" charset="-128"/>
        </a:defRPr>
      </a:lvl3pPr>
      <a:lvl4pPr algn="ctr" rtl="0" eaLnBrk="1" fontAlgn="base" hangingPunct="1">
        <a:spcBef>
          <a:spcPct val="0"/>
        </a:spcBef>
        <a:spcAft>
          <a:spcPct val="0"/>
        </a:spcAft>
        <a:defRPr sz="5867">
          <a:solidFill>
            <a:schemeClr val="tx1"/>
          </a:solidFill>
          <a:latin typeface="Arial" pitchFamily="-83" charset="0"/>
          <a:ea typeface="ＭＳ Ｐゴシック" pitchFamily="-83" charset="-128"/>
          <a:cs typeface="ＭＳ Ｐゴシック" pitchFamily="-83" charset="-128"/>
        </a:defRPr>
      </a:lvl4pPr>
      <a:lvl5pPr algn="ctr" rtl="0" eaLnBrk="1" fontAlgn="base" hangingPunct="1">
        <a:spcBef>
          <a:spcPct val="0"/>
        </a:spcBef>
        <a:spcAft>
          <a:spcPct val="0"/>
        </a:spcAft>
        <a:defRPr sz="5867">
          <a:solidFill>
            <a:schemeClr val="tx1"/>
          </a:solidFill>
          <a:latin typeface="Arial" pitchFamily="-83" charset="0"/>
          <a:ea typeface="ＭＳ Ｐゴシック" pitchFamily="-83" charset="-128"/>
          <a:cs typeface="ＭＳ Ｐゴシック" pitchFamily="-83" charset="-128"/>
        </a:defRPr>
      </a:lvl5pPr>
      <a:lvl6pPr marL="609585" algn="ctr" rtl="0" eaLnBrk="1" fontAlgn="base" hangingPunct="1">
        <a:spcBef>
          <a:spcPct val="0"/>
        </a:spcBef>
        <a:spcAft>
          <a:spcPct val="0"/>
        </a:spcAft>
        <a:defRPr sz="5867">
          <a:solidFill>
            <a:schemeClr val="tx1"/>
          </a:solidFill>
          <a:latin typeface="Arial" pitchFamily="-83" charset="0"/>
          <a:ea typeface="ＭＳ Ｐゴシック" pitchFamily="-83" charset="-128"/>
          <a:cs typeface="ＭＳ Ｐゴシック" pitchFamily="-83" charset="-128"/>
        </a:defRPr>
      </a:lvl6pPr>
      <a:lvl7pPr marL="1219170" algn="ctr" rtl="0" eaLnBrk="1" fontAlgn="base" hangingPunct="1">
        <a:spcBef>
          <a:spcPct val="0"/>
        </a:spcBef>
        <a:spcAft>
          <a:spcPct val="0"/>
        </a:spcAft>
        <a:defRPr sz="5867">
          <a:solidFill>
            <a:schemeClr val="tx1"/>
          </a:solidFill>
          <a:latin typeface="Arial" pitchFamily="-83" charset="0"/>
          <a:ea typeface="ＭＳ Ｐゴシック" pitchFamily="-83" charset="-128"/>
          <a:cs typeface="ＭＳ Ｐゴシック" pitchFamily="-83" charset="-128"/>
        </a:defRPr>
      </a:lvl7pPr>
      <a:lvl8pPr marL="1828754" algn="ctr" rtl="0" eaLnBrk="1" fontAlgn="base" hangingPunct="1">
        <a:spcBef>
          <a:spcPct val="0"/>
        </a:spcBef>
        <a:spcAft>
          <a:spcPct val="0"/>
        </a:spcAft>
        <a:defRPr sz="5867">
          <a:solidFill>
            <a:schemeClr val="tx1"/>
          </a:solidFill>
          <a:latin typeface="Arial" pitchFamily="-83" charset="0"/>
          <a:ea typeface="ＭＳ Ｐゴシック" pitchFamily="-83" charset="-128"/>
          <a:cs typeface="ＭＳ Ｐゴシック" pitchFamily="-83" charset="-128"/>
        </a:defRPr>
      </a:lvl8pPr>
      <a:lvl9pPr marL="2438339" algn="ctr" rtl="0" eaLnBrk="1" fontAlgn="base" hangingPunct="1">
        <a:spcBef>
          <a:spcPct val="0"/>
        </a:spcBef>
        <a:spcAft>
          <a:spcPct val="0"/>
        </a:spcAft>
        <a:defRPr sz="5867">
          <a:solidFill>
            <a:schemeClr val="tx1"/>
          </a:solidFill>
          <a:latin typeface="Arial" pitchFamily="-83" charset="0"/>
          <a:ea typeface="ＭＳ Ｐゴシック" pitchFamily="-83" charset="-128"/>
          <a:cs typeface="ＭＳ Ｐゴシック" pitchFamily="-83" charset="-128"/>
        </a:defRPr>
      </a:lvl9pPr>
    </p:titleStyle>
    <p:bodyStyle>
      <a:lvl1pPr marL="457189" indent="-457189" algn="l" rtl="0" eaLnBrk="1" fontAlgn="base" hangingPunct="1">
        <a:spcBef>
          <a:spcPct val="20000"/>
        </a:spcBef>
        <a:spcAft>
          <a:spcPct val="0"/>
        </a:spcAft>
        <a:buFont typeface="Arial" pitchFamily="34" charset="0"/>
        <a:buChar char="•"/>
        <a:defRPr sz="4267" kern="1200">
          <a:solidFill>
            <a:schemeClr val="tx1"/>
          </a:solidFill>
          <a:latin typeface="+mn-lt"/>
          <a:ea typeface="ＭＳ Ｐゴシック" pitchFamily="-83" charset="-128"/>
          <a:cs typeface="ＭＳ Ｐゴシック" pitchFamily="-83" charset="-128"/>
        </a:defRPr>
      </a:lvl1pPr>
      <a:lvl2pPr marL="990575" indent="-380990" algn="l" rtl="0" eaLnBrk="1" fontAlgn="base" hangingPunct="1">
        <a:spcBef>
          <a:spcPct val="20000"/>
        </a:spcBef>
        <a:spcAft>
          <a:spcPct val="0"/>
        </a:spcAft>
        <a:buFont typeface="Arial" pitchFamily="34" charset="0"/>
        <a:buChar char="–"/>
        <a:defRPr sz="3733" kern="1200">
          <a:solidFill>
            <a:schemeClr val="tx1"/>
          </a:solidFill>
          <a:latin typeface="+mn-lt"/>
          <a:ea typeface="ＭＳ Ｐゴシック" pitchFamily="-83" charset="-128"/>
          <a:cs typeface="+mn-cs"/>
        </a:defRPr>
      </a:lvl2pPr>
      <a:lvl3pPr marL="1523962" indent="-304792" algn="l" rtl="0" eaLnBrk="1" fontAlgn="base" hangingPunct="1">
        <a:spcBef>
          <a:spcPct val="20000"/>
        </a:spcBef>
        <a:spcAft>
          <a:spcPct val="0"/>
        </a:spcAft>
        <a:buFont typeface="Arial" pitchFamily="34" charset="0"/>
        <a:buChar char="•"/>
        <a:defRPr sz="3200" kern="1200">
          <a:solidFill>
            <a:schemeClr val="tx1"/>
          </a:solidFill>
          <a:latin typeface="+mn-lt"/>
          <a:ea typeface="ＭＳ Ｐゴシック" pitchFamily="-83" charset="-128"/>
          <a:cs typeface="+mn-cs"/>
        </a:defRPr>
      </a:lvl3pPr>
      <a:lvl4pPr marL="2133547" indent="-304792" algn="l" rtl="0" eaLnBrk="1" fontAlgn="base" hangingPunct="1">
        <a:spcBef>
          <a:spcPct val="20000"/>
        </a:spcBef>
        <a:spcAft>
          <a:spcPct val="0"/>
        </a:spcAft>
        <a:buFont typeface="Arial" pitchFamily="34" charset="0"/>
        <a:buChar char="–"/>
        <a:defRPr sz="2667" kern="1200">
          <a:solidFill>
            <a:schemeClr val="tx1"/>
          </a:solidFill>
          <a:latin typeface="+mn-lt"/>
          <a:ea typeface="ＭＳ Ｐゴシック" pitchFamily="-83" charset="-128"/>
          <a:cs typeface="+mn-cs"/>
        </a:defRPr>
      </a:lvl4pPr>
      <a:lvl5pPr marL="2743131" indent="-304792" algn="l" rtl="0" eaLnBrk="1" fontAlgn="base" hangingPunct="1">
        <a:spcBef>
          <a:spcPct val="20000"/>
        </a:spcBef>
        <a:spcAft>
          <a:spcPct val="0"/>
        </a:spcAft>
        <a:buFont typeface="Arial" pitchFamily="34" charset="0"/>
        <a:buChar char="»"/>
        <a:defRPr sz="2667" kern="1200">
          <a:solidFill>
            <a:schemeClr val="tx1"/>
          </a:solidFill>
          <a:latin typeface="+mn-lt"/>
          <a:ea typeface="ＭＳ Ｐゴシック" pitchFamily="-83" charset="-128"/>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1.xml" /></Relationships>
</file>

<file path=ppt/slides/_rels/slide2.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2.xml" /></Relationships>
</file>

<file path=ppt/slides/_rels/slide3.xml.rels><?xml version="1.0" encoding="UTF-8" standalone="yes"?>
<Relationships xmlns="http://schemas.openxmlformats.org/package/2006/relationships"><Relationship Id="rId3" Type="http://schemas.openxmlformats.org/officeDocument/2006/relationships/image" Target="../media/image5.png" /><Relationship Id="rId2" Type="http://schemas.openxmlformats.org/officeDocument/2006/relationships/notesSlide" Target="../notesSlides/notesSlide1.xml" /><Relationship Id="rId1" Type="http://schemas.openxmlformats.org/officeDocument/2006/relationships/slideLayout" Target="../slideLayouts/slideLayout22.xml" /></Relationships>
</file>

<file path=ppt/slides/_rels/slide4.xml.rels><?xml version="1.0" encoding="UTF-8" standalone="yes"?>
<Relationships xmlns="http://schemas.openxmlformats.org/package/2006/relationships"><Relationship Id="rId8" Type="http://schemas.openxmlformats.org/officeDocument/2006/relationships/image" Target="../media/image9.tmp" /><Relationship Id="rId3" Type="http://schemas.openxmlformats.org/officeDocument/2006/relationships/diagramLayout" Target="../diagrams/layout1.xml" /><Relationship Id="rId7" Type="http://schemas.openxmlformats.org/officeDocument/2006/relationships/image" Target="../media/image5.png" /><Relationship Id="rId2" Type="http://schemas.openxmlformats.org/officeDocument/2006/relationships/diagramData" Target="../diagrams/data1.xml" /><Relationship Id="rId1" Type="http://schemas.openxmlformats.org/officeDocument/2006/relationships/slideLayout" Target="../slideLayouts/slideLayout22.xml" /><Relationship Id="rId6" Type="http://schemas.microsoft.com/office/2007/relationships/diagramDrawing" Target="../diagrams/drawing1.xml" /><Relationship Id="rId5" Type="http://schemas.openxmlformats.org/officeDocument/2006/relationships/diagramColors" Target="../diagrams/colors1.xml" /><Relationship Id="rId4" Type="http://schemas.openxmlformats.org/officeDocument/2006/relationships/diagramQuickStyle" Target="../diagrams/quickStyle1.xml" /></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 /><Relationship Id="rId7" Type="http://schemas.openxmlformats.org/officeDocument/2006/relationships/image" Target="../media/image5.png" /><Relationship Id="rId2" Type="http://schemas.openxmlformats.org/officeDocument/2006/relationships/diagramData" Target="../diagrams/data2.xml" /><Relationship Id="rId1" Type="http://schemas.openxmlformats.org/officeDocument/2006/relationships/slideLayout" Target="../slideLayouts/slideLayout22.xml" /><Relationship Id="rId6" Type="http://schemas.microsoft.com/office/2007/relationships/diagramDrawing" Target="../diagrams/drawing2.xml" /><Relationship Id="rId5" Type="http://schemas.openxmlformats.org/officeDocument/2006/relationships/diagramColors" Target="../diagrams/colors2.xml" /><Relationship Id="rId4" Type="http://schemas.openxmlformats.org/officeDocument/2006/relationships/diagramQuickStyle" Target="../diagrams/quickStyle2.xml" /></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 /><Relationship Id="rId2" Type="http://schemas.openxmlformats.org/officeDocument/2006/relationships/diagramData" Target="../diagrams/data3.xml" /><Relationship Id="rId1" Type="http://schemas.openxmlformats.org/officeDocument/2006/relationships/slideLayout" Target="../slideLayouts/slideLayout22.xml" /><Relationship Id="rId6" Type="http://schemas.microsoft.com/office/2007/relationships/diagramDrawing" Target="../diagrams/drawing3.xml" /><Relationship Id="rId5" Type="http://schemas.openxmlformats.org/officeDocument/2006/relationships/diagramColors" Target="../diagrams/colors3.xml" /><Relationship Id="rId4" Type="http://schemas.openxmlformats.org/officeDocument/2006/relationships/diagramQuickStyle" Target="../diagrams/quickStyle3.xml" /></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 /><Relationship Id="rId7" Type="http://schemas.openxmlformats.org/officeDocument/2006/relationships/image" Target="../media/image5.png" /><Relationship Id="rId2" Type="http://schemas.openxmlformats.org/officeDocument/2006/relationships/diagramData" Target="../diagrams/data4.xml" /><Relationship Id="rId1" Type="http://schemas.openxmlformats.org/officeDocument/2006/relationships/slideLayout" Target="../slideLayouts/slideLayout22.xml" /><Relationship Id="rId6" Type="http://schemas.microsoft.com/office/2007/relationships/diagramDrawing" Target="../diagrams/drawing4.xml" /><Relationship Id="rId5" Type="http://schemas.openxmlformats.org/officeDocument/2006/relationships/diagramColors" Target="../diagrams/colors4.xml" /><Relationship Id="rId4" Type="http://schemas.openxmlformats.org/officeDocument/2006/relationships/diagramQuickStyle" Target="../diagrams/quickStyle4.xml" /></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 /><Relationship Id="rId7" Type="http://schemas.openxmlformats.org/officeDocument/2006/relationships/image" Target="../media/image5.png" /><Relationship Id="rId2" Type="http://schemas.openxmlformats.org/officeDocument/2006/relationships/diagramData" Target="../diagrams/data5.xml" /><Relationship Id="rId1" Type="http://schemas.openxmlformats.org/officeDocument/2006/relationships/slideLayout" Target="../slideLayouts/slideLayout22.xml" /><Relationship Id="rId6" Type="http://schemas.microsoft.com/office/2007/relationships/diagramDrawing" Target="../diagrams/drawing5.xml" /><Relationship Id="rId5" Type="http://schemas.openxmlformats.org/officeDocument/2006/relationships/diagramColors" Target="../diagrams/colors5.xml" /><Relationship Id="rId4" Type="http://schemas.openxmlformats.org/officeDocument/2006/relationships/diagramQuickStyle" Target="../diagrams/quickStyle5.xml" /></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 /><Relationship Id="rId7" Type="http://schemas.openxmlformats.org/officeDocument/2006/relationships/image" Target="../media/image5.png" /><Relationship Id="rId2" Type="http://schemas.openxmlformats.org/officeDocument/2006/relationships/diagramData" Target="../diagrams/data6.xml" /><Relationship Id="rId1" Type="http://schemas.openxmlformats.org/officeDocument/2006/relationships/slideLayout" Target="../slideLayouts/slideLayout22.xml" /><Relationship Id="rId6" Type="http://schemas.microsoft.com/office/2007/relationships/diagramDrawing" Target="../diagrams/drawing6.xml" /><Relationship Id="rId5" Type="http://schemas.openxmlformats.org/officeDocument/2006/relationships/diagramColors" Target="../diagrams/colors6.xml" /><Relationship Id="rId4" Type="http://schemas.openxmlformats.org/officeDocument/2006/relationships/diagramQuickStyle" Target="../diagrams/quickStyle6.xml" /></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7.xml" /><Relationship Id="rId7" Type="http://schemas.openxmlformats.org/officeDocument/2006/relationships/image" Target="../media/image5.png" /><Relationship Id="rId2" Type="http://schemas.openxmlformats.org/officeDocument/2006/relationships/diagramData" Target="../diagrams/data7.xml" /><Relationship Id="rId1" Type="http://schemas.openxmlformats.org/officeDocument/2006/relationships/slideLayout" Target="../slideLayouts/slideLayout22.xml" /><Relationship Id="rId6" Type="http://schemas.microsoft.com/office/2007/relationships/diagramDrawing" Target="../diagrams/drawing7.xml" /><Relationship Id="rId5" Type="http://schemas.openxmlformats.org/officeDocument/2006/relationships/diagramColors" Target="../diagrams/colors7.xml" /><Relationship Id="rId4" Type="http://schemas.openxmlformats.org/officeDocument/2006/relationships/diagramQuickStyle" Target="../diagrams/quickStyle7.xml" /></Relationships>
</file>

<file path=ppt/slides/_rels/slide11.xml.rels><?xml version="1.0" encoding="UTF-8" standalone="yes"?>
<Relationships xmlns="http://schemas.openxmlformats.org/package/2006/relationships"><Relationship Id="rId3" Type="http://schemas.openxmlformats.org/officeDocument/2006/relationships/image" Target="../media/image11.png" /><Relationship Id="rId2" Type="http://schemas.openxmlformats.org/officeDocument/2006/relationships/image" Target="../media/image10.png" /><Relationship Id="rId1" Type="http://schemas.openxmlformats.org/officeDocument/2006/relationships/slideLayout" Target="../slideLayouts/slideLayout22.xml" /><Relationship Id="rId5" Type="http://schemas.openxmlformats.org/officeDocument/2006/relationships/image" Target="../media/image5.png" /><Relationship Id="rId4" Type="http://schemas.openxmlformats.org/officeDocument/2006/relationships/image" Target="../media/image12.png" /></Relationships>
</file>

<file path=ppt/slides/_rels/slide12.xml.rels><?xml version="1.0" encoding="UTF-8" standalone="yes"?>
<Relationships xmlns="http://schemas.openxmlformats.org/package/2006/relationships"><Relationship Id="rId3" Type="http://schemas.openxmlformats.org/officeDocument/2006/relationships/image" Target="../media/image5.png" /><Relationship Id="rId2" Type="http://schemas.openxmlformats.org/officeDocument/2006/relationships/notesSlide" Target="../notesSlides/notesSlide2.xml" /><Relationship Id="rId1" Type="http://schemas.openxmlformats.org/officeDocument/2006/relationships/slideLayout" Target="../slideLayouts/slideLayout22.xml" /></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8.xml" /><Relationship Id="rId7" Type="http://schemas.openxmlformats.org/officeDocument/2006/relationships/image" Target="../media/image5.png" /><Relationship Id="rId2" Type="http://schemas.openxmlformats.org/officeDocument/2006/relationships/diagramData" Target="../diagrams/data8.xml" /><Relationship Id="rId1" Type="http://schemas.openxmlformats.org/officeDocument/2006/relationships/slideLayout" Target="../slideLayouts/slideLayout22.xml" /><Relationship Id="rId6" Type="http://schemas.microsoft.com/office/2007/relationships/diagramDrawing" Target="../diagrams/drawing8.xml" /><Relationship Id="rId5" Type="http://schemas.openxmlformats.org/officeDocument/2006/relationships/diagramColors" Target="../diagrams/colors8.xml" /><Relationship Id="rId4" Type="http://schemas.openxmlformats.org/officeDocument/2006/relationships/diagramQuickStyle" Target="../diagrams/quickStyle8.xml" /></Relationships>
</file>

<file path=ppt/slides/_rels/slide14.xml.rels><?xml version="1.0" encoding="UTF-8" standalone="yes"?>
<Relationships xmlns="http://schemas.openxmlformats.org/package/2006/relationships"><Relationship Id="rId3" Type="http://schemas.openxmlformats.org/officeDocument/2006/relationships/image" Target="../media/image5.png" /><Relationship Id="rId2" Type="http://schemas.openxmlformats.org/officeDocument/2006/relationships/notesSlide" Target="../notesSlides/notesSlide3.xml" /><Relationship Id="rId1" Type="http://schemas.openxmlformats.org/officeDocument/2006/relationships/slideLayout" Target="../slideLayouts/slideLayout22.xml" /></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9.xml" /><Relationship Id="rId7" Type="http://schemas.openxmlformats.org/officeDocument/2006/relationships/image" Target="../media/image5.png" /><Relationship Id="rId2" Type="http://schemas.openxmlformats.org/officeDocument/2006/relationships/diagramData" Target="../diagrams/data9.xml" /><Relationship Id="rId1" Type="http://schemas.openxmlformats.org/officeDocument/2006/relationships/slideLayout" Target="../slideLayouts/slideLayout22.xml" /><Relationship Id="rId6" Type="http://schemas.microsoft.com/office/2007/relationships/diagramDrawing" Target="../diagrams/drawing9.xml" /><Relationship Id="rId5" Type="http://schemas.openxmlformats.org/officeDocument/2006/relationships/diagramColors" Target="../diagrams/colors9.xml" /><Relationship Id="rId4" Type="http://schemas.openxmlformats.org/officeDocument/2006/relationships/diagramQuickStyle" Target="../diagrams/quickStyle9.xml" /></Relationships>
</file>

<file path=ppt/slides/_rels/slide16.xml.rels><?xml version="1.0" encoding="UTF-8" standalone="yes"?>
<Relationships xmlns="http://schemas.openxmlformats.org/package/2006/relationships"><Relationship Id="rId3" Type="http://schemas.openxmlformats.org/officeDocument/2006/relationships/image" Target="../media/image5.png" /><Relationship Id="rId2" Type="http://schemas.openxmlformats.org/officeDocument/2006/relationships/notesSlide" Target="../notesSlides/notesSlide4.xml" /><Relationship Id="rId1" Type="http://schemas.openxmlformats.org/officeDocument/2006/relationships/slideLayout" Target="../slideLayouts/slideLayout22.xml" /></Relationships>
</file>

<file path=ppt/slides/_rels/slide17.xml.rels><?xml version="1.0" encoding="UTF-8" standalone="yes"?>
<Relationships xmlns="http://schemas.openxmlformats.org/package/2006/relationships"><Relationship Id="rId3" Type="http://schemas.openxmlformats.org/officeDocument/2006/relationships/image" Target="../media/image13.png" /><Relationship Id="rId2" Type="http://schemas.openxmlformats.org/officeDocument/2006/relationships/notesSlide" Target="../notesSlides/notesSlide5.xml" /><Relationship Id="rId1" Type="http://schemas.openxmlformats.org/officeDocument/2006/relationships/slideLayout" Target="../slideLayouts/slideLayout35.xml" /><Relationship Id="rId5" Type="http://schemas.openxmlformats.org/officeDocument/2006/relationships/image" Target="../media/image14.png" /><Relationship Id="rId4" Type="http://schemas.openxmlformats.org/officeDocument/2006/relationships/image" Target="../media/image5.png" /></Relationships>
</file>

<file path=ppt/slides/_rels/slide18.xml.rels><?xml version="1.0" encoding="UTF-8" standalone="yes"?>
<Relationships xmlns="http://schemas.openxmlformats.org/package/2006/relationships"><Relationship Id="rId8" Type="http://schemas.openxmlformats.org/officeDocument/2006/relationships/diagramData" Target="../diagrams/data11.xml" /><Relationship Id="rId3" Type="http://schemas.openxmlformats.org/officeDocument/2006/relationships/diagramLayout" Target="../diagrams/layout10.xml" /><Relationship Id="rId7" Type="http://schemas.openxmlformats.org/officeDocument/2006/relationships/image" Target="../media/image5.png" /><Relationship Id="rId12" Type="http://schemas.microsoft.com/office/2007/relationships/diagramDrawing" Target="../diagrams/drawing11.xml" /><Relationship Id="rId2" Type="http://schemas.openxmlformats.org/officeDocument/2006/relationships/diagramData" Target="../diagrams/data10.xml" /><Relationship Id="rId1" Type="http://schemas.openxmlformats.org/officeDocument/2006/relationships/slideLayout" Target="../slideLayouts/slideLayout22.xml" /><Relationship Id="rId6" Type="http://schemas.microsoft.com/office/2007/relationships/diagramDrawing" Target="../diagrams/drawing10.xml" /><Relationship Id="rId11" Type="http://schemas.openxmlformats.org/officeDocument/2006/relationships/diagramColors" Target="../diagrams/colors11.xml" /><Relationship Id="rId5" Type="http://schemas.openxmlformats.org/officeDocument/2006/relationships/diagramColors" Target="../diagrams/colors10.xml" /><Relationship Id="rId10" Type="http://schemas.openxmlformats.org/officeDocument/2006/relationships/diagramQuickStyle" Target="../diagrams/quickStyle11.xml" /><Relationship Id="rId4" Type="http://schemas.openxmlformats.org/officeDocument/2006/relationships/diagramQuickStyle" Target="../diagrams/quickStyle10.xml" /><Relationship Id="rId9" Type="http://schemas.openxmlformats.org/officeDocument/2006/relationships/diagramLayout" Target="../diagrams/layout11.xml" /></Relationships>
</file>

<file path=ppt/slides/_rels/slide19.xml.rels><?xml version="1.0" encoding="UTF-8" standalone="yes"?>
<Relationships xmlns="http://schemas.openxmlformats.org/package/2006/relationships"><Relationship Id="rId2" Type="http://schemas.openxmlformats.org/officeDocument/2006/relationships/image" Target="../media/image15.png" /><Relationship Id="rId1" Type="http://schemas.openxmlformats.org/officeDocument/2006/relationships/slideLayout" Target="../slideLayouts/slideLayout40.xml" /></Relationships>
</file>

<file path=ppt/slides/_rels/slide20.xml.rels><?xml version="1.0" encoding="UTF-8" standalone="yes"?>
<Relationships xmlns="http://schemas.openxmlformats.org/package/2006/relationships"><Relationship Id="rId2" Type="http://schemas.openxmlformats.org/officeDocument/2006/relationships/image" Target="../media/image16.png" /><Relationship Id="rId1" Type="http://schemas.openxmlformats.org/officeDocument/2006/relationships/slideLayout" Target="../slideLayouts/slideLayout22.xml" /></Relationships>
</file>

<file path=ppt/slides/_rels/slide21.xml.rels><?xml version="1.0" encoding="UTF-8" standalone="yes"?>
<Relationships xmlns="http://schemas.openxmlformats.org/package/2006/relationships"><Relationship Id="rId2" Type="http://schemas.openxmlformats.org/officeDocument/2006/relationships/image" Target="../media/image17.png" /><Relationship Id="rId1" Type="http://schemas.openxmlformats.org/officeDocument/2006/relationships/slideLayout" Target="../slideLayouts/slideLayout22.xml" /></Relationships>
</file>

<file path=ppt/slides/_rels/slide22.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35.xml" /></Relationships>
</file>

<file path=ppt/slides/_rels/slide23.xml.rels><?xml version="1.0" encoding="UTF-8" standalone="yes"?>
<Relationships xmlns="http://schemas.openxmlformats.org/package/2006/relationships"><Relationship Id="rId3" Type="http://schemas.openxmlformats.org/officeDocument/2006/relationships/image" Target="../media/image5.png" /><Relationship Id="rId2" Type="http://schemas.openxmlformats.org/officeDocument/2006/relationships/notesSlide" Target="../notesSlides/notesSlide6.xml" /><Relationship Id="rId1" Type="http://schemas.openxmlformats.org/officeDocument/2006/relationships/slideLayout" Target="../slideLayouts/slideLayout47.xml" /></Relationships>
</file>

<file path=ppt/slides/_rels/slide24.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47.xml" /></Relationships>
</file>

<file path=ppt/slides/_rels/slide25.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47.xml" /></Relationships>
</file>

<file path=ppt/slides/_rels/slide26.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2.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7.xml" /></Relationships>
</file>

<file path=ppt/slides/_rels/slide28.xml.rels><?xml version="1.0" encoding="UTF-8" standalone="yes"?>
<Relationships xmlns="http://schemas.openxmlformats.org/package/2006/relationships"><Relationship Id="rId2" Type="http://schemas.openxmlformats.org/officeDocument/2006/relationships/image" Target="../media/image18.png" /><Relationship Id="rId1" Type="http://schemas.openxmlformats.org/officeDocument/2006/relationships/slideLayout" Target="../slideLayouts/slideLayout47.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7.xml"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7.xml" /></Relationships>
</file>

<file path=ppt/slides/_rels/slide31.xml.rels><?xml version="1.0" encoding="UTF-8" standalone="yes"?>
<Relationships xmlns="http://schemas.openxmlformats.org/package/2006/relationships"><Relationship Id="rId3" Type="http://schemas.openxmlformats.org/officeDocument/2006/relationships/image" Target="../media/image13.png" /><Relationship Id="rId2" Type="http://schemas.openxmlformats.org/officeDocument/2006/relationships/notesSlide" Target="../notesSlides/notesSlide7.xml" /><Relationship Id="rId1" Type="http://schemas.openxmlformats.org/officeDocument/2006/relationships/slideLayout" Target="../slideLayouts/slideLayout59.xml" /><Relationship Id="rId4" Type="http://schemas.openxmlformats.org/officeDocument/2006/relationships/image" Target="../media/image19.png" /></Relationships>
</file>

<file path=ppt/slides/_rels/slide32.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59.xml" /></Relationships>
</file>

<file path=ppt/slides/_rels/slide33.xml.rels><?xml version="1.0" encoding="UTF-8" standalone="yes"?>
<Relationships xmlns="http://schemas.openxmlformats.org/package/2006/relationships"><Relationship Id="rId3" Type="http://schemas.openxmlformats.org/officeDocument/2006/relationships/image" Target="../media/image5.png" /><Relationship Id="rId2" Type="http://schemas.openxmlformats.org/officeDocument/2006/relationships/image" Target="../media/image20.png" /><Relationship Id="rId1" Type="http://schemas.openxmlformats.org/officeDocument/2006/relationships/slideLayout" Target="../slideLayouts/slideLayout59.xml" /></Relationships>
</file>

<file path=ppt/slides/_rels/slide34.xml.rels><?xml version="1.0" encoding="UTF-8" standalone="yes"?>
<Relationships xmlns="http://schemas.openxmlformats.org/package/2006/relationships"><Relationship Id="rId2" Type="http://schemas.openxmlformats.org/officeDocument/2006/relationships/image" Target="../media/image21.png" /><Relationship Id="rId1" Type="http://schemas.openxmlformats.org/officeDocument/2006/relationships/slideLayout" Target="../slideLayouts/slideLayout52.xml" /></Relationships>
</file>

<file path=ppt/slides/_rels/slide35.xml.rels><?xml version="1.0" encoding="UTF-8" standalone="yes"?>
<Relationships xmlns="http://schemas.openxmlformats.org/package/2006/relationships"><Relationship Id="rId2" Type="http://schemas.openxmlformats.org/officeDocument/2006/relationships/image" Target="../media/image22.png" /><Relationship Id="rId1" Type="http://schemas.openxmlformats.org/officeDocument/2006/relationships/slideLayout" Target="../slideLayouts/slideLayout52.xml" /></Relationships>
</file>

<file path=ppt/slides/_rels/slide36.xml.rels><?xml version="1.0" encoding="UTF-8" standalone="yes"?>
<Relationships xmlns="http://schemas.openxmlformats.org/package/2006/relationships"><Relationship Id="rId2" Type="http://schemas.openxmlformats.org/officeDocument/2006/relationships/image" Target="../media/image23.jpeg" /><Relationship Id="rId1" Type="http://schemas.openxmlformats.org/officeDocument/2006/relationships/slideLayout" Target="../slideLayouts/slideLayout5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1143000"/>
            <a:ext cx="7620000" cy="2387600"/>
          </a:xfrm>
        </p:spPr>
        <p:txBody>
          <a:bodyPr>
            <a:noAutofit/>
          </a:bodyPr>
          <a:lstStyle/>
          <a:p>
            <a:r>
              <a:rPr lang="en-US" sz="4000" b="1" dirty="0">
                <a:solidFill>
                  <a:srgbClr val="CC0066"/>
                </a:solidFill>
              </a:rPr>
              <a:t>Asthma </a:t>
            </a:r>
            <a:r>
              <a:rPr lang="en-US" sz="4400" b="1" dirty="0">
                <a:solidFill>
                  <a:srgbClr val="CC0066"/>
                </a:solidFill>
              </a:rPr>
              <a:t>Management</a:t>
            </a:r>
            <a:br>
              <a:rPr lang="en-US" sz="4400" b="1" dirty="0">
                <a:solidFill>
                  <a:srgbClr val="CC0066"/>
                </a:solidFill>
              </a:rPr>
            </a:br>
            <a:br>
              <a:rPr lang="en-US" sz="4000" b="1" dirty="0">
                <a:solidFill>
                  <a:srgbClr val="CC0066"/>
                </a:solidFill>
              </a:rPr>
            </a:br>
            <a:r>
              <a:rPr lang="en-US" sz="4000" b="1" dirty="0">
                <a:solidFill>
                  <a:srgbClr val="CC0066"/>
                </a:solidFill>
              </a:rPr>
              <a:t> What's New in GINA 2021?</a:t>
            </a:r>
            <a:br>
              <a:rPr lang="en-US" sz="3200" dirty="0"/>
            </a:br>
            <a:endParaRPr lang="en-US" sz="3200" dirty="0"/>
          </a:p>
        </p:txBody>
      </p:sp>
      <p:sp>
        <p:nvSpPr>
          <p:cNvPr id="3" name="Subtitle 2"/>
          <p:cNvSpPr>
            <a:spLocks noGrp="1"/>
          </p:cNvSpPr>
          <p:nvPr>
            <p:ph type="subTitle" idx="1"/>
          </p:nvPr>
        </p:nvSpPr>
        <p:spPr>
          <a:xfrm>
            <a:off x="2438400" y="3926716"/>
            <a:ext cx="8153400" cy="1808162"/>
          </a:xfrm>
        </p:spPr>
        <p:txBody>
          <a:bodyPr>
            <a:normAutofit/>
          </a:bodyPr>
          <a:lstStyle/>
          <a:p>
            <a:r>
              <a:rPr lang="en-US" dirty="0"/>
              <a:t>Dr. Alireza </a:t>
            </a:r>
            <a:r>
              <a:rPr lang="en-US" dirty="0" err="1"/>
              <a:t>Eslaminejad</a:t>
            </a:r>
            <a:r>
              <a:rPr lang="en-US" dirty="0"/>
              <a:t>, Pulmonologist</a:t>
            </a:r>
          </a:p>
          <a:p>
            <a:r>
              <a:rPr lang="en-US" sz="2000" dirty="0">
                <a:latin typeface="+mj-lt"/>
              </a:rPr>
              <a:t>Associate Professor of Respiratory Disease</a:t>
            </a:r>
          </a:p>
          <a:p>
            <a:r>
              <a:rPr lang="en-US" sz="1600" dirty="0">
                <a:latin typeface="+mj-lt"/>
              </a:rPr>
              <a:t>Masih </a:t>
            </a:r>
            <a:r>
              <a:rPr lang="en-US" sz="1600" dirty="0" err="1">
                <a:latin typeface="+mj-lt"/>
              </a:rPr>
              <a:t>Daneshvari</a:t>
            </a:r>
            <a:r>
              <a:rPr lang="en-US" sz="1600" dirty="0">
                <a:latin typeface="+mj-lt"/>
              </a:rPr>
              <a:t> Hospital, Shahid Beheshti university of Medical Sciences</a:t>
            </a:r>
          </a:p>
          <a:p>
            <a:r>
              <a:rPr lang="en-US" sz="1600" dirty="0">
                <a:latin typeface="+mj-lt"/>
              </a:rPr>
              <a:t>Oct.2021</a:t>
            </a:r>
          </a:p>
        </p:txBody>
      </p:sp>
      <p:pic>
        <p:nvPicPr>
          <p:cNvPr id="5" name="Picture 4">
            <a:extLst>
              <a:ext uri="{FF2B5EF4-FFF2-40B4-BE49-F238E27FC236}">
                <a16:creationId xmlns:a16="http://schemas.microsoft.com/office/drawing/2014/main" id="{807F662F-2BBA-4223-BC45-7109B0AE455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72800" y="152400"/>
            <a:ext cx="913707" cy="93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92210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08F08-A5C9-4A09-9B43-FC7AE6B82867}"/>
              </a:ext>
            </a:extLst>
          </p:cNvPr>
          <p:cNvSpPr>
            <a:spLocks noGrp="1"/>
          </p:cNvSpPr>
          <p:nvPr>
            <p:ph type="title"/>
          </p:nvPr>
        </p:nvSpPr>
        <p:spPr/>
        <p:txBody>
          <a:bodyPr>
            <a:normAutofit/>
          </a:bodyPr>
          <a:lstStyle/>
          <a:p>
            <a:pPr algn="ctr"/>
            <a:r>
              <a:rPr lang="en-US" sz="4000" b="1" dirty="0">
                <a:solidFill>
                  <a:srgbClr val="CC0066"/>
                </a:solidFill>
              </a:rPr>
              <a:t>Agenda</a:t>
            </a:r>
          </a:p>
        </p:txBody>
      </p:sp>
      <p:sp>
        <p:nvSpPr>
          <p:cNvPr id="4" name="TextBox 3"/>
          <p:cNvSpPr txBox="1"/>
          <p:nvPr/>
        </p:nvSpPr>
        <p:spPr>
          <a:xfrm>
            <a:off x="533400" y="1752601"/>
            <a:ext cx="9601200" cy="3662541"/>
          </a:xfrm>
          <a:prstGeom prst="rect">
            <a:avLst/>
          </a:prstGeom>
          <a:noFill/>
        </p:spPr>
        <p:txBody>
          <a:bodyPr wrap="square" rtlCol="0">
            <a:spAutoFit/>
          </a:bodyPr>
          <a:lstStyle/>
          <a:p>
            <a:pPr marL="457200" indent="-457200">
              <a:buFont typeface="Wingdings" panose="05000000000000000000" pitchFamily="2" charset="2"/>
              <a:buChar char="q"/>
            </a:pPr>
            <a:r>
              <a:rPr lang="en-US" sz="2800" dirty="0"/>
              <a:t>Asthma prevalence worldwide</a:t>
            </a:r>
          </a:p>
          <a:p>
            <a:endParaRPr lang="en-US" sz="2800" dirty="0"/>
          </a:p>
          <a:p>
            <a:pPr marL="285750" indent="-285750">
              <a:buFont typeface="Wingdings" panose="05000000000000000000" pitchFamily="2" charset="2"/>
              <a:buChar char="q"/>
            </a:pPr>
            <a:r>
              <a:rPr lang="en-US" sz="2800" dirty="0"/>
              <a:t>Asthma Management During COVID-19 Pandemic</a:t>
            </a:r>
          </a:p>
          <a:p>
            <a:endParaRPr lang="en-AU" sz="2800" dirty="0"/>
          </a:p>
          <a:p>
            <a:pPr marL="285750" indent="-285750">
              <a:buFont typeface="Wingdings" panose="05000000000000000000" pitchFamily="2" charset="2"/>
              <a:buChar char="q"/>
            </a:pPr>
            <a:r>
              <a:rPr lang="en-AU" sz="2800" dirty="0"/>
              <a:t>What’s Wrong With SABA !</a:t>
            </a:r>
          </a:p>
          <a:p>
            <a:endParaRPr lang="en-AU" sz="2800" dirty="0"/>
          </a:p>
          <a:p>
            <a:pPr marL="285750" indent="-285750">
              <a:buFont typeface="Wingdings" panose="05000000000000000000" pitchFamily="2" charset="2"/>
              <a:buChar char="q"/>
            </a:pPr>
            <a:r>
              <a:rPr lang="en-AU" sz="2800" dirty="0"/>
              <a:t>GINA 2021 Updates</a:t>
            </a:r>
          </a:p>
          <a:p>
            <a:pPr marL="285750" indent="-285750">
              <a:buFont typeface="Wingdings" panose="05000000000000000000" pitchFamily="2" charset="2"/>
              <a:buChar char="q"/>
            </a:pPr>
            <a:endParaRPr lang="en-US" dirty="0"/>
          </a:p>
          <a:p>
            <a:pPr marL="285750" indent="-285750">
              <a:buFont typeface="Wingdings" panose="05000000000000000000" pitchFamily="2" charset="2"/>
              <a:buChar char="q"/>
            </a:pPr>
            <a:endParaRPr lang="en-US" dirty="0"/>
          </a:p>
        </p:txBody>
      </p:sp>
      <p:pic>
        <p:nvPicPr>
          <p:cNvPr id="6" name="Picture 5">
            <a:extLst>
              <a:ext uri="{FF2B5EF4-FFF2-40B4-BE49-F238E27FC236}">
                <a16:creationId xmlns:a16="http://schemas.microsoft.com/office/drawing/2014/main" id="{C4EF9897-4431-40A4-98B3-AB411DD8C28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72800" y="152400"/>
            <a:ext cx="913707" cy="93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98382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olo 1">
            <a:extLst>
              <a:ext uri="{FF2B5EF4-FFF2-40B4-BE49-F238E27FC236}">
                <a16:creationId xmlns:a16="http://schemas.microsoft.com/office/drawing/2014/main" id="{FDBBE904-0E71-4DB1-8783-F9086969ED23}"/>
              </a:ext>
            </a:extLst>
          </p:cNvPr>
          <p:cNvSpPr>
            <a:spLocks noGrp="1"/>
          </p:cNvSpPr>
          <p:nvPr>
            <p:ph type="title"/>
          </p:nvPr>
        </p:nvSpPr>
        <p:spPr>
          <a:xfrm>
            <a:off x="2362200" y="381000"/>
            <a:ext cx="7357311" cy="1095375"/>
          </a:xfrm>
        </p:spPr>
        <p:txBody>
          <a:bodyPr>
            <a:normAutofit/>
          </a:bodyPr>
          <a:lstStyle/>
          <a:p>
            <a:pPr algn="ctr"/>
            <a:r>
              <a:rPr lang="it-IT" altLang="fa-IR" sz="3600" b="1" dirty="0">
                <a:solidFill>
                  <a:srgbClr val="C80064"/>
                </a:solidFill>
                <a:latin typeface="+mn-lt"/>
                <a:cs typeface="Arial" panose="020B0604020202020204" pitchFamily="34" charset="0"/>
              </a:rPr>
              <a:t>Asthma prevalence in Iran &amp; Worldwide</a:t>
            </a:r>
          </a:p>
        </p:txBody>
      </p:sp>
      <p:sp>
        <p:nvSpPr>
          <p:cNvPr id="8" name="Rounded Rectangle 7">
            <a:extLst>
              <a:ext uri="{FF2B5EF4-FFF2-40B4-BE49-F238E27FC236}">
                <a16:creationId xmlns:a16="http://schemas.microsoft.com/office/drawing/2014/main" id="{21F74B0D-A717-4410-B74F-42FD09F175C6}"/>
              </a:ext>
            </a:extLst>
          </p:cNvPr>
          <p:cNvSpPr/>
          <p:nvPr/>
        </p:nvSpPr>
        <p:spPr>
          <a:xfrm>
            <a:off x="1599532" y="4031813"/>
            <a:ext cx="3610811" cy="874188"/>
          </a:xfrm>
          <a:prstGeom prst="roundRect">
            <a:avLst/>
          </a:prstGeom>
          <a:solidFill>
            <a:schemeClr val="accent2">
              <a:lumMod val="40000"/>
              <a:lumOff val="60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en-US" sz="2400" b="1" dirty="0">
                <a:solidFill>
                  <a:srgbClr val="97005E"/>
                </a:solidFill>
                <a:cs typeface="Arial" panose="020B0604020202020204" pitchFamily="34" charset="0"/>
              </a:rPr>
              <a:t>8.9% </a:t>
            </a:r>
            <a:r>
              <a:rPr lang="en-US" sz="2400" dirty="0">
                <a:solidFill>
                  <a:schemeClr val="tx2"/>
                </a:solidFill>
                <a:cs typeface="Arial" panose="020B0604020202020204" pitchFamily="34" charset="0"/>
              </a:rPr>
              <a:t>of Iranian  adults suffer from Asthma</a:t>
            </a:r>
            <a:r>
              <a:rPr lang="en-US" sz="2400" dirty="0">
                <a:solidFill>
                  <a:schemeClr val="tx2"/>
                </a:solidFill>
                <a:cs typeface="Times New Roman" panose="02020603050405020304" pitchFamily="18" charset="0"/>
              </a:rPr>
              <a:t>¹</a:t>
            </a:r>
            <a:endParaRPr lang="fa-IR" sz="2400" baseline="30000" dirty="0">
              <a:solidFill>
                <a:schemeClr val="tx2"/>
              </a:solidFill>
              <a:cs typeface="Arial" panose="020B0604020202020204" pitchFamily="34" charset="0"/>
            </a:endParaRPr>
          </a:p>
        </p:txBody>
      </p:sp>
      <p:sp>
        <p:nvSpPr>
          <p:cNvPr id="9" name="Rounded Rectangle 8">
            <a:extLst>
              <a:ext uri="{FF2B5EF4-FFF2-40B4-BE49-F238E27FC236}">
                <a16:creationId xmlns:a16="http://schemas.microsoft.com/office/drawing/2014/main" id="{F70F6EDE-01CB-4750-91BF-BEE5E889FB69}"/>
              </a:ext>
            </a:extLst>
          </p:cNvPr>
          <p:cNvSpPr/>
          <p:nvPr/>
        </p:nvSpPr>
        <p:spPr>
          <a:xfrm>
            <a:off x="6932670" y="3901970"/>
            <a:ext cx="3650386" cy="922314"/>
          </a:xfrm>
          <a:prstGeom prst="roundRect">
            <a:avLst/>
          </a:prstGeom>
          <a:solidFill>
            <a:schemeClr val="accent2">
              <a:lumMod val="40000"/>
              <a:lumOff val="60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en-US" sz="2400" b="1" dirty="0">
                <a:solidFill>
                  <a:srgbClr val="97005E"/>
                </a:solidFill>
              </a:rPr>
              <a:t>262 million </a:t>
            </a:r>
            <a:r>
              <a:rPr lang="en-US" sz="2400" dirty="0">
                <a:solidFill>
                  <a:schemeClr val="bg2">
                    <a:lumMod val="50000"/>
                  </a:schemeClr>
                </a:solidFill>
              </a:rPr>
              <a:t>people</a:t>
            </a:r>
            <a:endParaRPr lang="fa-IR" sz="2400" baseline="30000" dirty="0">
              <a:solidFill>
                <a:schemeClr val="bg2">
                  <a:lumMod val="50000"/>
                </a:schemeClr>
              </a:solidFill>
            </a:endParaRPr>
          </a:p>
        </p:txBody>
      </p:sp>
      <p:sp>
        <p:nvSpPr>
          <p:cNvPr id="12" name="Rounded Rectangle 11">
            <a:extLst>
              <a:ext uri="{FF2B5EF4-FFF2-40B4-BE49-F238E27FC236}">
                <a16:creationId xmlns:a16="http://schemas.microsoft.com/office/drawing/2014/main" id="{5374D0C9-6090-4403-B62A-F900E9CE408B}"/>
              </a:ext>
            </a:extLst>
          </p:cNvPr>
          <p:cNvSpPr/>
          <p:nvPr/>
        </p:nvSpPr>
        <p:spPr>
          <a:xfrm>
            <a:off x="1648327" y="1937084"/>
            <a:ext cx="3513222" cy="926432"/>
          </a:xfrm>
          <a:prstGeom prst="roundRect">
            <a:avLst/>
          </a:prstGeom>
          <a:solidFill>
            <a:schemeClr val="accent2">
              <a:lumMod val="40000"/>
              <a:lumOff val="60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en-US" sz="2400" dirty="0">
                <a:solidFill>
                  <a:schemeClr val="tx2"/>
                </a:solidFill>
                <a:cs typeface="Arial" panose="020B0604020202020204" pitchFamily="34" charset="0"/>
              </a:rPr>
              <a:t>Asthma prevalence in Iran </a:t>
            </a:r>
            <a:endParaRPr lang="fa-IR" sz="2400" dirty="0">
              <a:solidFill>
                <a:schemeClr val="tx2"/>
              </a:solidFill>
              <a:cs typeface="Arial" panose="020B0604020202020204" pitchFamily="34" charset="0"/>
            </a:endParaRPr>
          </a:p>
        </p:txBody>
      </p:sp>
      <p:sp>
        <p:nvSpPr>
          <p:cNvPr id="13" name="Rounded Rectangle 12">
            <a:extLst>
              <a:ext uri="{FF2B5EF4-FFF2-40B4-BE49-F238E27FC236}">
                <a16:creationId xmlns:a16="http://schemas.microsoft.com/office/drawing/2014/main" id="{64283931-7AA2-4C6A-854F-7E17E50BA9BB}"/>
              </a:ext>
            </a:extLst>
          </p:cNvPr>
          <p:cNvSpPr/>
          <p:nvPr/>
        </p:nvSpPr>
        <p:spPr>
          <a:xfrm>
            <a:off x="6932670" y="1949115"/>
            <a:ext cx="3650385" cy="911541"/>
          </a:xfrm>
          <a:prstGeom prst="roundRect">
            <a:avLst>
              <a:gd name="adj" fmla="val 16667"/>
            </a:avLst>
          </a:prstGeom>
          <a:solidFill>
            <a:schemeClr val="accent2">
              <a:lumMod val="40000"/>
              <a:lumOff val="60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r>
              <a:rPr lang="en-US" sz="2400" dirty="0">
                <a:solidFill>
                  <a:schemeClr val="tx2"/>
                </a:solidFill>
                <a:cs typeface="Arial" panose="020B0604020202020204" pitchFamily="34" charset="0"/>
              </a:rPr>
              <a:t>Asthma  prevalence worldwide</a:t>
            </a:r>
            <a:endParaRPr lang="fa-IR" sz="2400" dirty="0">
              <a:solidFill>
                <a:schemeClr val="tx2"/>
              </a:solidFill>
              <a:cs typeface="Arial" panose="020B0604020202020204" pitchFamily="34" charset="0"/>
            </a:endParaRPr>
          </a:p>
        </p:txBody>
      </p:sp>
      <p:sp>
        <p:nvSpPr>
          <p:cNvPr id="8209" name="Rectangle 1">
            <a:extLst>
              <a:ext uri="{FF2B5EF4-FFF2-40B4-BE49-F238E27FC236}">
                <a16:creationId xmlns:a16="http://schemas.microsoft.com/office/drawing/2014/main" id="{FB8D784C-B0A2-4D37-B92D-BCDA04A4A153}"/>
              </a:ext>
            </a:extLst>
          </p:cNvPr>
          <p:cNvSpPr>
            <a:spLocks noChangeArrowheads="1"/>
          </p:cNvSpPr>
          <p:nvPr/>
        </p:nvSpPr>
        <p:spPr bwMode="auto">
          <a:xfrm>
            <a:off x="304800" y="5867400"/>
            <a:ext cx="82883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Franklin Gothic Book" panose="020B0503020102020204" pitchFamily="34" charset="0"/>
              </a:defRPr>
            </a:lvl1pPr>
            <a:lvl2pPr marL="742950" indent="-285750">
              <a:spcBef>
                <a:spcPct val="20000"/>
              </a:spcBef>
              <a:buFont typeface="Arial" panose="020B0604020202020204" pitchFamily="34" charset="0"/>
              <a:buChar char="–"/>
              <a:defRPr sz="2800">
                <a:solidFill>
                  <a:schemeClr val="tx1"/>
                </a:solidFill>
                <a:latin typeface="Franklin Gothic Book" panose="020B0503020102020204" pitchFamily="34" charset="0"/>
              </a:defRPr>
            </a:lvl2pPr>
            <a:lvl3pPr marL="1143000" indent="-228600">
              <a:spcBef>
                <a:spcPct val="20000"/>
              </a:spcBef>
              <a:buFont typeface="Arial" panose="020B0604020202020204" pitchFamily="34" charset="0"/>
              <a:buChar char="•"/>
              <a:defRPr sz="2400">
                <a:solidFill>
                  <a:schemeClr val="tx1"/>
                </a:solidFill>
                <a:latin typeface="Franklin Gothic Book" panose="020B0503020102020204" pitchFamily="34" charset="0"/>
              </a:defRPr>
            </a:lvl3pPr>
            <a:lvl4pPr marL="1600200" indent="-228600">
              <a:spcBef>
                <a:spcPct val="20000"/>
              </a:spcBef>
              <a:buFont typeface="Arial" panose="020B0604020202020204" pitchFamily="34" charset="0"/>
              <a:buChar char="–"/>
              <a:defRPr sz="2000">
                <a:solidFill>
                  <a:schemeClr val="tx1"/>
                </a:solidFill>
                <a:latin typeface="Franklin Gothic Book" panose="020B0503020102020204" pitchFamily="34" charset="0"/>
              </a:defRPr>
            </a:lvl4pPr>
            <a:lvl5pPr marL="2057400" indent="-228600">
              <a:spcBef>
                <a:spcPct val="20000"/>
              </a:spcBef>
              <a:buFont typeface="Arial" panose="020B0604020202020204" pitchFamily="34" charset="0"/>
              <a:buChar char="»"/>
              <a:defRPr sz="2000">
                <a:solidFill>
                  <a:schemeClr val="tx1"/>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defRPr>
            </a:lvl9pPr>
          </a:lstStyle>
          <a:p>
            <a:pPr marL="228600" indent="-228600">
              <a:spcBef>
                <a:spcPct val="0"/>
              </a:spcBef>
              <a:buFont typeface="+mj-lt"/>
              <a:buAutoNum type="arabicPeriod"/>
            </a:pPr>
            <a:r>
              <a:rPr lang="en-US" altLang="fa-IR" sz="1000" b="1" dirty="0" err="1">
                <a:latin typeface="+mn-lt"/>
                <a:cs typeface="Times New Roman" panose="02020603050405020304" pitchFamily="18" charset="0"/>
              </a:rPr>
              <a:t>Fazlollahi</a:t>
            </a:r>
            <a:r>
              <a:rPr lang="en-US" altLang="fa-IR" sz="1000" b="1" dirty="0">
                <a:latin typeface="+mn-lt"/>
                <a:cs typeface="Times New Roman" panose="02020603050405020304" pitchFamily="18" charset="0"/>
              </a:rPr>
              <a:t>, et al. Clin Respir J.2018</a:t>
            </a:r>
          </a:p>
          <a:p>
            <a:pPr marL="228600" indent="-228600">
              <a:spcBef>
                <a:spcPct val="0"/>
              </a:spcBef>
              <a:buFont typeface="+mj-lt"/>
              <a:buAutoNum type="arabicPeriod"/>
            </a:pPr>
            <a:r>
              <a:rPr lang="en-US" altLang="fa-IR" sz="1000" b="1" dirty="0">
                <a:latin typeface="+mn-lt"/>
                <a:cs typeface="Times New Roman" panose="02020603050405020304" pitchFamily="18" charset="0"/>
              </a:rPr>
              <a:t>who</a:t>
            </a:r>
          </a:p>
        </p:txBody>
      </p:sp>
      <p:sp>
        <p:nvSpPr>
          <p:cNvPr id="3" name="Down Arrow 2"/>
          <p:cNvSpPr/>
          <p:nvPr/>
        </p:nvSpPr>
        <p:spPr>
          <a:xfrm>
            <a:off x="2978096" y="3022869"/>
            <a:ext cx="484632" cy="71488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p:cNvSpPr/>
          <p:nvPr/>
        </p:nvSpPr>
        <p:spPr>
          <a:xfrm>
            <a:off x="8262325" y="3025751"/>
            <a:ext cx="484632" cy="71488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6E06D844-1D4D-4FA6-9BDB-96411F07823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72800" y="152400"/>
            <a:ext cx="913707" cy="93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1699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2" grpId="0" animBg="1"/>
      <p:bldP spid="13" grpId="0" animBg="1"/>
      <p:bldP spid="3" grpId="0" animBg="1"/>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8839200" cy="1325563"/>
          </a:xfrm>
        </p:spPr>
        <p:txBody>
          <a:bodyPr>
            <a:noAutofit/>
          </a:bodyPr>
          <a:lstStyle/>
          <a:p>
            <a:pPr algn="ctr"/>
            <a:r>
              <a:rPr lang="en-US" sz="3600" b="1" dirty="0">
                <a:solidFill>
                  <a:srgbClr val="CC0066"/>
                </a:solidFill>
              </a:rPr>
              <a:t>Interim Guidance on Asthma Management During the COVID-19 Pandemic</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66555409"/>
              </p:ext>
            </p:extLst>
          </p:nvPr>
        </p:nvGraphicFramePr>
        <p:xfrm>
          <a:off x="533400" y="1371600"/>
          <a:ext cx="10210800" cy="48053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a:extLst>
              <a:ext uri="{FF2B5EF4-FFF2-40B4-BE49-F238E27FC236}">
                <a16:creationId xmlns:a16="http://schemas.microsoft.com/office/drawing/2014/main" id="{EAF76767-8BDD-4EF7-8072-3F32AC20C49F}"/>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972800" y="152400"/>
            <a:ext cx="913707" cy="93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98965AFB-D8AA-4876-8D61-3135B42B5141}"/>
              </a:ext>
            </a:extLst>
          </p:cNvPr>
          <p:cNvSpPr txBox="1"/>
          <p:nvPr/>
        </p:nvSpPr>
        <p:spPr>
          <a:xfrm>
            <a:off x="838200" y="2743200"/>
            <a:ext cx="9982200" cy="2246769"/>
          </a:xfrm>
          <a:prstGeom prst="rect">
            <a:avLst/>
          </a:prstGeom>
          <a:noFill/>
        </p:spPr>
        <p:txBody>
          <a:bodyPr wrap="square" rtlCol="0">
            <a:spAutoFit/>
          </a:bodyPr>
          <a:lstStyle/>
          <a:p>
            <a:r>
              <a:rPr lang="en-US" sz="2800" dirty="0">
                <a:solidFill>
                  <a:schemeClr val="bg2">
                    <a:lumMod val="25000"/>
                  </a:schemeClr>
                </a:solidFill>
              </a:rPr>
              <a:t>According to GINA 2021 added information ,people with asthma in general do not seem to have an increased risk of:</a:t>
            </a:r>
          </a:p>
          <a:p>
            <a:pPr marL="285750" indent="-285750">
              <a:buFont typeface="Arial" panose="020B0604020202020204" pitchFamily="34" charset="0"/>
              <a:buChar char="•"/>
            </a:pPr>
            <a:r>
              <a:rPr lang="en-US" sz="2800" dirty="0" err="1">
                <a:solidFill>
                  <a:schemeClr val="bg2">
                    <a:lumMod val="25000"/>
                  </a:schemeClr>
                </a:solidFill>
              </a:rPr>
              <a:t>Accquiring</a:t>
            </a:r>
            <a:r>
              <a:rPr lang="en-US" sz="2800" dirty="0">
                <a:solidFill>
                  <a:schemeClr val="bg2">
                    <a:lumMod val="25000"/>
                  </a:schemeClr>
                </a:solidFill>
              </a:rPr>
              <a:t> Covid -19</a:t>
            </a:r>
          </a:p>
          <a:p>
            <a:pPr marL="285750" indent="-285750">
              <a:buFont typeface="Arial" panose="020B0604020202020204" pitchFamily="34" charset="0"/>
              <a:buChar char="•"/>
            </a:pPr>
            <a:r>
              <a:rPr lang="en-US" sz="2800" dirty="0">
                <a:solidFill>
                  <a:schemeClr val="bg2">
                    <a:lumMod val="25000"/>
                  </a:schemeClr>
                </a:solidFill>
              </a:rPr>
              <a:t>Severe Covid-19 disease</a:t>
            </a:r>
          </a:p>
          <a:p>
            <a:pPr marL="285750" indent="-285750">
              <a:buFont typeface="Arial" panose="020B0604020202020204" pitchFamily="34" charset="0"/>
              <a:buChar char="•"/>
            </a:pPr>
            <a:r>
              <a:rPr lang="en-US" sz="2800" dirty="0">
                <a:solidFill>
                  <a:schemeClr val="bg2">
                    <a:lumMod val="25000"/>
                  </a:schemeClr>
                </a:solidFill>
              </a:rPr>
              <a:t>Covid-19 related death</a:t>
            </a:r>
          </a:p>
        </p:txBody>
      </p:sp>
      <p:pic>
        <p:nvPicPr>
          <p:cNvPr id="11" name="Picture 10">
            <a:extLst>
              <a:ext uri="{FF2B5EF4-FFF2-40B4-BE49-F238E27FC236}">
                <a16:creationId xmlns:a16="http://schemas.microsoft.com/office/drawing/2014/main" id="{0EE01AB3-9638-4280-93D5-DEBD73C831C2}"/>
              </a:ext>
            </a:extLst>
          </p:cNvPr>
          <p:cNvPicPr>
            <a:picLocks noChangeAspect="1"/>
          </p:cNvPicPr>
          <p:nvPr/>
        </p:nvPicPr>
        <p:blipFill rotWithShape="1">
          <a:blip r:embed="rId8">
            <a:extLst>
              <a:ext uri="{28A0092B-C50C-407E-A947-70E740481C1C}">
                <a14:useLocalDpi xmlns:a14="http://schemas.microsoft.com/office/drawing/2010/main" val="0"/>
              </a:ext>
            </a:extLst>
          </a:blip>
          <a:srcRect r="1284"/>
          <a:stretch/>
        </p:blipFill>
        <p:spPr>
          <a:xfrm>
            <a:off x="609600" y="5105400"/>
            <a:ext cx="9220200" cy="847104"/>
          </a:xfrm>
          <a:prstGeom prst="rect">
            <a:avLst/>
          </a:prstGeom>
        </p:spPr>
      </p:pic>
    </p:spTree>
    <p:extLst>
      <p:ext uri="{BB962C8B-B14F-4D97-AF65-F5344CB8AC3E}">
        <p14:creationId xmlns:p14="http://schemas.microsoft.com/office/powerpoint/2010/main" val="1830649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8839200" cy="1325563"/>
          </a:xfrm>
        </p:spPr>
        <p:txBody>
          <a:bodyPr>
            <a:noAutofit/>
          </a:bodyPr>
          <a:lstStyle/>
          <a:p>
            <a:pPr algn="ctr"/>
            <a:r>
              <a:rPr lang="en-US" sz="3600" b="1" dirty="0">
                <a:solidFill>
                  <a:srgbClr val="CC0066"/>
                </a:solidFill>
              </a:rPr>
              <a:t>COVID-19 &amp; Asthma - Medications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95589659"/>
              </p:ext>
            </p:extLst>
          </p:nvPr>
        </p:nvGraphicFramePr>
        <p:xfrm>
          <a:off x="685800" y="1371600"/>
          <a:ext cx="9982200" cy="48053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a:extLst>
              <a:ext uri="{FF2B5EF4-FFF2-40B4-BE49-F238E27FC236}">
                <a16:creationId xmlns:a16="http://schemas.microsoft.com/office/drawing/2014/main" id="{EAF76767-8BDD-4EF7-8072-3F32AC20C49F}"/>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972800" y="152400"/>
            <a:ext cx="913707" cy="93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5350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297B05-20FC-4FCA-AE0D-ACE4E1DB3534}"/>
              </a:ext>
            </a:extLst>
          </p:cNvPr>
          <p:cNvSpPr>
            <a:spLocks noGrp="1"/>
          </p:cNvSpPr>
          <p:nvPr>
            <p:ph idx="1"/>
          </p:nvPr>
        </p:nvSpPr>
        <p:spPr/>
        <p:txBody>
          <a:bodyPr/>
          <a:lstStyle/>
          <a:p>
            <a:endParaRPr lang="en-US" sz="2800" b="0" dirty="0">
              <a:solidFill>
                <a:schemeClr val="bg2">
                  <a:lumMod val="25000"/>
                </a:schemeClr>
              </a:solidFill>
              <a:latin typeface="+mn-lt"/>
            </a:endParaRPr>
          </a:p>
          <a:p>
            <a:endParaRPr lang="en-US" dirty="0"/>
          </a:p>
        </p:txBody>
      </p:sp>
      <p:graphicFrame>
        <p:nvGraphicFramePr>
          <p:cNvPr id="4" name="Content Placeholder 3">
            <a:extLst>
              <a:ext uri="{FF2B5EF4-FFF2-40B4-BE49-F238E27FC236}">
                <a16:creationId xmlns:a16="http://schemas.microsoft.com/office/drawing/2014/main" id="{D58FE8F2-5629-45B9-AD55-2FFB28A48F56}"/>
              </a:ext>
            </a:extLst>
          </p:cNvPr>
          <p:cNvGraphicFramePr>
            <a:graphicFrameLocks/>
          </p:cNvGraphicFramePr>
          <p:nvPr>
            <p:extLst>
              <p:ext uri="{D42A27DB-BD31-4B8C-83A1-F6EECF244321}">
                <p14:modId xmlns:p14="http://schemas.microsoft.com/office/powerpoint/2010/main" val="1578810804"/>
              </p:ext>
            </p:extLst>
          </p:nvPr>
        </p:nvGraphicFramePr>
        <p:xfrm>
          <a:off x="533400" y="1371600"/>
          <a:ext cx="10210800" cy="48053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1">
            <a:extLst>
              <a:ext uri="{FF2B5EF4-FFF2-40B4-BE49-F238E27FC236}">
                <a16:creationId xmlns:a16="http://schemas.microsoft.com/office/drawing/2014/main" id="{B39A27B7-B50F-47D4-B133-D8D3548BC046}"/>
              </a:ext>
            </a:extLst>
          </p:cNvPr>
          <p:cNvSpPr>
            <a:spLocks noGrp="1"/>
          </p:cNvSpPr>
          <p:nvPr>
            <p:ph type="title"/>
          </p:nvPr>
        </p:nvSpPr>
        <p:spPr>
          <a:xfrm>
            <a:off x="1600200" y="609600"/>
            <a:ext cx="8839200" cy="1325563"/>
          </a:xfrm>
        </p:spPr>
        <p:txBody>
          <a:bodyPr>
            <a:noAutofit/>
          </a:bodyPr>
          <a:lstStyle/>
          <a:p>
            <a:pPr algn="ctr"/>
            <a:r>
              <a:rPr lang="en-US" sz="3600" b="1" dirty="0">
                <a:solidFill>
                  <a:srgbClr val="CC0066"/>
                </a:solidFill>
              </a:rPr>
              <a:t>Are ICS  protective in COVID-19?</a:t>
            </a:r>
          </a:p>
        </p:txBody>
      </p:sp>
      <p:sp>
        <p:nvSpPr>
          <p:cNvPr id="6" name="TextBox 5">
            <a:extLst>
              <a:ext uri="{FF2B5EF4-FFF2-40B4-BE49-F238E27FC236}">
                <a16:creationId xmlns:a16="http://schemas.microsoft.com/office/drawing/2014/main" id="{9E713549-7887-437A-B6D1-92BC9AFB9696}"/>
              </a:ext>
            </a:extLst>
          </p:cNvPr>
          <p:cNvSpPr txBox="1"/>
          <p:nvPr/>
        </p:nvSpPr>
        <p:spPr>
          <a:xfrm>
            <a:off x="762000" y="2895600"/>
            <a:ext cx="10210800" cy="1692771"/>
          </a:xfrm>
          <a:prstGeom prst="rect">
            <a:avLst/>
          </a:prstGeom>
          <a:noFill/>
        </p:spPr>
        <p:txBody>
          <a:bodyPr wrap="square" rtlCol="0">
            <a:spAutoFit/>
          </a:bodyPr>
          <a:lstStyle/>
          <a:p>
            <a:r>
              <a:rPr lang="en-US" sz="2800" dirty="0">
                <a:solidFill>
                  <a:schemeClr val="bg2">
                    <a:lumMod val="25000"/>
                  </a:schemeClr>
                </a:solidFill>
              </a:rPr>
              <a:t>In one study of hospitalized patients aged ≥50 years with COVID-19, ICS use in those with asthma was associated with lower mortality than in patients without an underlying respiratory condition </a:t>
            </a:r>
            <a:r>
              <a:rPr lang="en-US" sz="2000" i="1" dirty="0">
                <a:solidFill>
                  <a:schemeClr val="bg2">
                    <a:lumMod val="25000"/>
                  </a:schemeClr>
                </a:solidFill>
              </a:rPr>
              <a:t>(Bloom, Lancet RM 2021)</a:t>
            </a:r>
            <a:endParaRPr lang="en-US" sz="2800" i="1" dirty="0">
              <a:solidFill>
                <a:schemeClr val="bg2">
                  <a:lumMod val="25000"/>
                </a:schemeClr>
              </a:solidFill>
            </a:endParaRPr>
          </a:p>
        </p:txBody>
      </p:sp>
    </p:spTree>
    <p:extLst>
      <p:ext uri="{BB962C8B-B14F-4D97-AF65-F5344CB8AC3E}">
        <p14:creationId xmlns:p14="http://schemas.microsoft.com/office/powerpoint/2010/main" val="1632009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533400"/>
            <a:ext cx="10515600" cy="1325563"/>
          </a:xfrm>
        </p:spPr>
        <p:txBody>
          <a:bodyPr>
            <a:normAutofit/>
          </a:bodyPr>
          <a:lstStyle/>
          <a:p>
            <a:pPr algn="ctr"/>
            <a:r>
              <a:rPr lang="en-US" sz="3600" b="1" dirty="0">
                <a:solidFill>
                  <a:srgbClr val="CC0066"/>
                </a:solidFill>
              </a:rPr>
              <a:t>Make sure that all patients have a written asthma </a:t>
            </a:r>
            <a:br>
              <a:rPr lang="en-US" sz="3600" b="1" dirty="0">
                <a:solidFill>
                  <a:srgbClr val="CC0066"/>
                </a:solidFill>
              </a:rPr>
            </a:br>
            <a:r>
              <a:rPr lang="en-US" sz="3600" b="1" dirty="0">
                <a:solidFill>
                  <a:srgbClr val="CC0066"/>
                </a:solidFill>
              </a:rPr>
              <a:t>action plan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211460071"/>
              </p:ext>
            </p:extLst>
          </p:nvPr>
        </p:nvGraphicFramePr>
        <p:xfrm>
          <a:off x="685800" y="1752600"/>
          <a:ext cx="10363200" cy="3657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a:extLst>
              <a:ext uri="{FF2B5EF4-FFF2-40B4-BE49-F238E27FC236}">
                <a16:creationId xmlns:a16="http://schemas.microsoft.com/office/drawing/2014/main" id="{F1A50A88-1D13-42E9-B398-8D770C3DB0FF}"/>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049000" y="304800"/>
            <a:ext cx="913707" cy="93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2154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0"/>
            <a:ext cx="10591800" cy="1325563"/>
          </a:xfrm>
        </p:spPr>
        <p:txBody>
          <a:bodyPr>
            <a:normAutofit/>
          </a:bodyPr>
          <a:lstStyle/>
          <a:p>
            <a:pPr algn="ctr"/>
            <a:r>
              <a:rPr lang="en-US" sz="3600" b="1" dirty="0">
                <a:solidFill>
                  <a:srgbClr val="CC0066"/>
                </a:solidFill>
              </a:rPr>
              <a:t>Avoid nebulizer when possible to reduce the risk of spreading virus</a:t>
            </a:r>
            <a:endParaRPr lang="en-US" sz="3200" b="1" dirty="0">
              <a:solidFill>
                <a:srgbClr val="CC0066"/>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95434198"/>
              </p:ext>
            </p:extLst>
          </p:nvPr>
        </p:nvGraphicFramePr>
        <p:xfrm>
          <a:off x="914400" y="1600200"/>
          <a:ext cx="99060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a:extLst>
              <a:ext uri="{FF2B5EF4-FFF2-40B4-BE49-F238E27FC236}">
                <a16:creationId xmlns:a16="http://schemas.microsoft.com/office/drawing/2014/main" id="{44A2F29E-41D7-4F81-8EBE-1B352466619A}"/>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972800" y="152400"/>
            <a:ext cx="913707" cy="93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D7ADAFB7-8A43-45D0-B0C5-7ECB2A1697AE}"/>
              </a:ext>
            </a:extLst>
          </p:cNvPr>
          <p:cNvSpPr txBox="1"/>
          <p:nvPr/>
        </p:nvSpPr>
        <p:spPr>
          <a:xfrm>
            <a:off x="1143000" y="3810000"/>
            <a:ext cx="8458200" cy="523220"/>
          </a:xfrm>
          <a:prstGeom prst="rect">
            <a:avLst/>
          </a:prstGeom>
          <a:noFill/>
        </p:spPr>
        <p:txBody>
          <a:bodyPr wrap="square">
            <a:spAutoFit/>
          </a:bodyPr>
          <a:lstStyle/>
          <a:p>
            <a:r>
              <a:rPr lang="en-US" sz="2800" dirty="0">
                <a:solidFill>
                  <a:schemeClr val="tx1">
                    <a:lumMod val="75000"/>
                    <a:lumOff val="25000"/>
                  </a:schemeClr>
                </a:solidFill>
              </a:rPr>
              <a:t>Add a mouthpiece or mask to the spacer if required</a:t>
            </a:r>
          </a:p>
        </p:txBody>
      </p:sp>
    </p:spTree>
    <p:extLst>
      <p:ext uri="{BB962C8B-B14F-4D97-AF65-F5344CB8AC3E}">
        <p14:creationId xmlns:p14="http://schemas.microsoft.com/office/powerpoint/2010/main" val="3617841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10591800" cy="1325563"/>
          </a:xfrm>
        </p:spPr>
        <p:txBody>
          <a:bodyPr>
            <a:normAutofit fontScale="90000"/>
          </a:bodyPr>
          <a:lstStyle/>
          <a:p>
            <a:r>
              <a:rPr lang="en-US" sz="4000" b="1" dirty="0">
                <a:solidFill>
                  <a:srgbClr val="CC0066"/>
                </a:solidFill>
              </a:rPr>
              <a:t>Avoid Spirometry in patients with confirmed/suspected              </a:t>
            </a:r>
            <a:br>
              <a:rPr lang="en-US" sz="3600" b="1" dirty="0">
                <a:solidFill>
                  <a:srgbClr val="CC0066"/>
                </a:solidFill>
              </a:rPr>
            </a:br>
            <a:r>
              <a:rPr lang="en-US" sz="3600" b="1" dirty="0">
                <a:solidFill>
                  <a:srgbClr val="CC0066"/>
                </a:solidFill>
              </a:rPr>
              <a:t>                                       </a:t>
            </a:r>
            <a:r>
              <a:rPr lang="en-US" sz="4000" b="1" dirty="0">
                <a:solidFill>
                  <a:srgbClr val="CC0066"/>
                </a:solidFill>
              </a:rPr>
              <a:t>COVID-19</a:t>
            </a:r>
            <a:endParaRPr lang="en-US" sz="3600" b="1" dirty="0">
              <a:solidFill>
                <a:srgbClr val="CC0066"/>
              </a:solidFill>
            </a:endParaRPr>
          </a:p>
        </p:txBody>
      </p:sp>
      <p:graphicFrame>
        <p:nvGraphicFramePr>
          <p:cNvPr id="4" name="Content Placeholder 3"/>
          <p:cNvGraphicFramePr>
            <a:graphicFrameLocks noGrp="1"/>
          </p:cNvGraphicFramePr>
          <p:nvPr>
            <p:ph idx="1"/>
          </p:nvPr>
        </p:nvGraphicFramePr>
        <p:xfrm>
          <a:off x="914400" y="1600200"/>
          <a:ext cx="99060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a:extLst>
              <a:ext uri="{FF2B5EF4-FFF2-40B4-BE49-F238E27FC236}">
                <a16:creationId xmlns:a16="http://schemas.microsoft.com/office/drawing/2014/main" id="{44A2F29E-41D7-4F81-8EBE-1B352466619A}"/>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972800" y="152400"/>
            <a:ext cx="913707" cy="93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3870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28600"/>
            <a:ext cx="8839200" cy="381000"/>
          </a:xfrm>
        </p:spPr>
        <p:txBody>
          <a:bodyPr>
            <a:noAutofit/>
          </a:bodyPr>
          <a:lstStyle/>
          <a:p>
            <a:pPr algn="ctr"/>
            <a:br>
              <a:rPr lang="en-US" sz="3600" b="1" dirty="0">
                <a:solidFill>
                  <a:srgbClr val="CC0066"/>
                </a:solidFill>
              </a:rPr>
            </a:br>
            <a:r>
              <a:rPr lang="en-US" sz="3600" b="1" dirty="0">
                <a:solidFill>
                  <a:srgbClr val="CC0066"/>
                </a:solidFill>
              </a:rPr>
              <a:t>   COVID-19 Vaccines &amp; Asthma</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93315548"/>
              </p:ext>
            </p:extLst>
          </p:nvPr>
        </p:nvGraphicFramePr>
        <p:xfrm>
          <a:off x="228600" y="990600"/>
          <a:ext cx="9926782" cy="3810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a:extLst>
              <a:ext uri="{FF2B5EF4-FFF2-40B4-BE49-F238E27FC236}">
                <a16:creationId xmlns:a16="http://schemas.microsoft.com/office/drawing/2014/main" id="{44A2F29E-41D7-4F81-8EBE-1B352466619A}"/>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972800" y="152400"/>
            <a:ext cx="913707" cy="93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Rounded Corners 12">
            <a:extLst>
              <a:ext uri="{FF2B5EF4-FFF2-40B4-BE49-F238E27FC236}">
                <a16:creationId xmlns:a16="http://schemas.microsoft.com/office/drawing/2014/main" id="{5F421B72-4569-4B69-B0A7-18DF31DCF55F}"/>
              </a:ext>
            </a:extLst>
          </p:cNvPr>
          <p:cNvSpPr/>
          <p:nvPr/>
        </p:nvSpPr>
        <p:spPr>
          <a:xfrm>
            <a:off x="228600" y="4876800"/>
            <a:ext cx="9677400" cy="1371600"/>
          </a:xfrm>
          <a:prstGeom prst="roundRect">
            <a:avLst/>
          </a:prstGeom>
          <a:solidFill>
            <a:schemeClr val="accent1">
              <a:lumMod val="20000"/>
              <a:lumOff val="8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 name="TextBox 14">
            <a:extLst>
              <a:ext uri="{FF2B5EF4-FFF2-40B4-BE49-F238E27FC236}">
                <a16:creationId xmlns:a16="http://schemas.microsoft.com/office/drawing/2014/main" id="{9C04D65A-3388-44F8-8660-0EF948D29FDA}"/>
              </a:ext>
            </a:extLst>
          </p:cNvPr>
          <p:cNvSpPr txBox="1"/>
          <p:nvPr/>
        </p:nvSpPr>
        <p:spPr>
          <a:xfrm>
            <a:off x="228600" y="4876800"/>
            <a:ext cx="9448800" cy="1384995"/>
          </a:xfrm>
          <a:prstGeom prst="rect">
            <a:avLst/>
          </a:prstGeom>
          <a:noFill/>
        </p:spPr>
        <p:txBody>
          <a:bodyPr wrap="square">
            <a:spAutoFit/>
          </a:bodyPr>
          <a:lstStyle/>
          <a:p>
            <a:r>
              <a:rPr lang="en-US" sz="2800" dirty="0">
                <a:solidFill>
                  <a:schemeClr val="bg2">
                    <a:lumMod val="25000"/>
                  </a:schemeClr>
                </a:solidFill>
              </a:rPr>
              <a:t>We suggest that biologic therapy and COVID-19 vaccine should not be given on the same day, so that adverse effects of either can be more easily distinguished</a:t>
            </a:r>
          </a:p>
        </p:txBody>
      </p:sp>
    </p:spTree>
    <p:extLst>
      <p:ext uri="{BB962C8B-B14F-4D97-AF65-F5344CB8AC3E}">
        <p14:creationId xmlns:p14="http://schemas.microsoft.com/office/powerpoint/2010/main" val="234648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E0D3DD3-3E4B-44F6-ACBB-5042A9F8769A}"/>
              </a:ext>
            </a:extLst>
          </p:cNvPr>
          <p:cNvSpPr>
            <a:spLocks noGrp="1"/>
          </p:cNvSpPr>
          <p:nvPr>
            <p:ph type="title"/>
          </p:nvPr>
        </p:nvSpPr>
        <p:spPr>
          <a:xfrm>
            <a:off x="1600200" y="457200"/>
            <a:ext cx="8915400" cy="994172"/>
          </a:xfrm>
        </p:spPr>
        <p:txBody>
          <a:bodyPr>
            <a:normAutofit/>
          </a:bodyPr>
          <a:lstStyle/>
          <a:p>
            <a:pPr algn="ctr"/>
            <a:r>
              <a:rPr lang="en-AU" sz="3600" b="1" dirty="0">
                <a:solidFill>
                  <a:srgbClr val="CC0066"/>
                </a:solidFill>
              </a:rPr>
              <a:t>A reminder – the key change in GINA 2019</a:t>
            </a:r>
          </a:p>
        </p:txBody>
      </p:sp>
      <p:pic>
        <p:nvPicPr>
          <p:cNvPr id="9" name="Content Placeholder 8" descr="A close up of a sign&#10;&#10;Description automatically generated">
            <a:extLst>
              <a:ext uri="{FF2B5EF4-FFF2-40B4-BE49-F238E27FC236}">
                <a16:creationId xmlns:a16="http://schemas.microsoft.com/office/drawing/2014/main" id="{AE26B69B-1E3B-4C6B-AE79-6EC0B1B1B8A3}"/>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43000" y="4800600"/>
            <a:ext cx="8526463" cy="1575201"/>
          </a:xfrm>
          <a:prstGeom prst="rect">
            <a:avLst/>
          </a:prstGeom>
          <a:effectLst>
            <a:outerShdw blurRad="50800" dist="38100" dir="2700000" algn="tl" rotWithShape="0">
              <a:prstClr val="black">
                <a:alpha val="40000"/>
              </a:prstClr>
            </a:outerShdw>
          </a:effectLst>
        </p:spPr>
      </p:pic>
      <p:grpSp>
        <p:nvGrpSpPr>
          <p:cNvPr id="5" name="Group 4">
            <a:extLst>
              <a:ext uri="{FF2B5EF4-FFF2-40B4-BE49-F238E27FC236}">
                <a16:creationId xmlns:a16="http://schemas.microsoft.com/office/drawing/2014/main" id="{EFCF828A-BA70-498D-A2BF-532F5406FB4A}"/>
              </a:ext>
            </a:extLst>
          </p:cNvPr>
          <p:cNvGrpSpPr/>
          <p:nvPr/>
        </p:nvGrpSpPr>
        <p:grpSpPr>
          <a:xfrm>
            <a:off x="2286000" y="1371600"/>
            <a:ext cx="6172200" cy="3276600"/>
            <a:chOff x="2160634" y="875789"/>
            <a:chExt cx="4822724" cy="2796584"/>
          </a:xfrm>
        </p:grpSpPr>
        <p:pic>
          <p:nvPicPr>
            <p:cNvPr id="6" name="Picture 5" descr="A screenshot of a cell phone&#10;&#10;Description automatically generated">
              <a:extLst>
                <a:ext uri="{FF2B5EF4-FFF2-40B4-BE49-F238E27FC236}">
                  <a16:creationId xmlns:a16="http://schemas.microsoft.com/office/drawing/2014/main" id="{3B65E399-18EE-4551-9635-3FC8E528E5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60634" y="875789"/>
              <a:ext cx="4822724" cy="2796584"/>
            </a:xfrm>
            <a:prstGeom prst="rect">
              <a:avLst/>
            </a:prstGeom>
            <a:ln>
              <a:solidFill>
                <a:schemeClr val="bg1">
                  <a:lumMod val="75000"/>
                </a:schemeClr>
              </a:solidFill>
            </a:ln>
            <a:effectLst>
              <a:outerShdw blurRad="50800" dist="38100" dir="2700000" algn="tl" rotWithShape="0">
                <a:prstClr val="black">
                  <a:alpha val="40000"/>
                </a:prstClr>
              </a:outerShdw>
            </a:effectLst>
          </p:spPr>
        </p:pic>
        <p:pic>
          <p:nvPicPr>
            <p:cNvPr id="7" name="Picture 6" descr="A picture containing drawing&#10;&#10;Description automatically generated">
              <a:extLst>
                <a:ext uri="{FF2B5EF4-FFF2-40B4-BE49-F238E27FC236}">
                  <a16:creationId xmlns:a16="http://schemas.microsoft.com/office/drawing/2014/main" id="{9EEC8829-CFCE-4DDA-981E-162CE472440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23171" y="883163"/>
              <a:ext cx="474978" cy="444192"/>
            </a:xfrm>
            <a:prstGeom prst="rect">
              <a:avLst/>
            </a:prstGeom>
          </p:spPr>
        </p:pic>
      </p:grpSp>
      <p:pic>
        <p:nvPicPr>
          <p:cNvPr id="10" name="Picture 9">
            <a:extLst>
              <a:ext uri="{FF2B5EF4-FFF2-40B4-BE49-F238E27FC236}">
                <a16:creationId xmlns:a16="http://schemas.microsoft.com/office/drawing/2014/main" id="{AAE9F1F0-E173-440B-B6EB-ECC728B36EFD}"/>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972800" y="152400"/>
            <a:ext cx="913707" cy="93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78368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762000"/>
            <a:ext cx="8686800" cy="702000"/>
          </a:xfrm>
        </p:spPr>
        <p:txBody>
          <a:bodyPr>
            <a:noAutofit/>
          </a:bodyPr>
          <a:lstStyle/>
          <a:p>
            <a:pPr algn="ctr"/>
            <a:r>
              <a:rPr lang="en-AU" sz="3600" b="1" dirty="0">
                <a:solidFill>
                  <a:srgbClr val="CC0066"/>
                </a:solidFill>
              </a:rPr>
              <a:t>Background to changes in 2019 - the risks of ‘mild’ asthma</a:t>
            </a:r>
          </a:p>
        </p:txBody>
      </p:sp>
      <p:sp>
        <p:nvSpPr>
          <p:cNvPr id="3" name="Content Placeholder 2"/>
          <p:cNvSpPr>
            <a:spLocks noGrp="1"/>
          </p:cNvSpPr>
          <p:nvPr>
            <p:ph idx="1"/>
          </p:nvPr>
        </p:nvSpPr>
        <p:spPr>
          <a:xfrm>
            <a:off x="381000" y="1219200"/>
            <a:ext cx="9669868" cy="5257800"/>
          </a:xfrm>
        </p:spPr>
        <p:txBody>
          <a:bodyPr anchor="ctr">
            <a:noAutofit/>
          </a:bodyPr>
          <a:lstStyle/>
          <a:p>
            <a:r>
              <a:rPr lang="en-AU" dirty="0"/>
              <a:t>Patients with apparently mild asthma are at risk of serious adverse events:</a:t>
            </a:r>
          </a:p>
          <a:p>
            <a:pPr marL="0" indent="0">
              <a:buNone/>
            </a:pPr>
            <a:endParaRPr lang="en-AU" dirty="0"/>
          </a:p>
          <a:p>
            <a:pPr lvl="1"/>
            <a:r>
              <a:rPr lang="en-AU" sz="2800" dirty="0"/>
              <a:t>30–37% of adults with acute asthma</a:t>
            </a:r>
          </a:p>
          <a:p>
            <a:pPr lvl="1"/>
            <a:r>
              <a:rPr lang="en-AU" sz="2800" dirty="0"/>
              <a:t>16% of patients with near-fatal asthma</a:t>
            </a:r>
          </a:p>
          <a:p>
            <a:pPr lvl="1"/>
            <a:r>
              <a:rPr lang="en-AU" sz="2800" dirty="0"/>
              <a:t>15–20% of adults dying of asthma</a:t>
            </a:r>
          </a:p>
          <a:p>
            <a:pPr marL="342900" lvl="1" indent="0">
              <a:buNone/>
            </a:pPr>
            <a:endParaRPr lang="en-AU" sz="2800" dirty="0"/>
          </a:p>
          <a:p>
            <a:r>
              <a:rPr lang="en-AU" dirty="0"/>
              <a:t>Exacerbation triggers are variable (viruses, pollens, pollution, poor adherence)</a:t>
            </a:r>
          </a:p>
        </p:txBody>
      </p:sp>
      <p:sp>
        <p:nvSpPr>
          <p:cNvPr id="4" name="Right Brace 3"/>
          <p:cNvSpPr/>
          <p:nvPr/>
        </p:nvSpPr>
        <p:spPr>
          <a:xfrm>
            <a:off x="6705600" y="3276600"/>
            <a:ext cx="152400" cy="1143000"/>
          </a:xfrm>
          <a:prstGeom prst="rightBrace">
            <a:avLst/>
          </a:prstGeom>
        </p:spPr>
        <p:style>
          <a:lnRef idx="2">
            <a:schemeClr val="accent1"/>
          </a:lnRef>
          <a:fillRef idx="0">
            <a:schemeClr val="accent1"/>
          </a:fillRef>
          <a:effectRef idx="1">
            <a:schemeClr val="accent1"/>
          </a:effectRef>
          <a:fontRef idx="minor">
            <a:schemeClr val="tx1"/>
          </a:fontRef>
        </p:style>
        <p:txBody>
          <a:bodyPr lIns="91412" tIns="45706" rIns="91412" bIns="45706" spcCol="0" rtlCol="0" anchor="ctr"/>
          <a:lstStyle/>
          <a:p>
            <a:pPr algn="ctr" defTabSz="456638"/>
            <a:endParaRPr lang="en-AU">
              <a:solidFill>
                <a:srgbClr val="0C0C0C"/>
              </a:solidFill>
            </a:endParaRPr>
          </a:p>
        </p:txBody>
      </p:sp>
      <p:sp>
        <p:nvSpPr>
          <p:cNvPr id="5" name="TextBox 4"/>
          <p:cNvSpPr txBox="1"/>
          <p:nvPr/>
        </p:nvSpPr>
        <p:spPr>
          <a:xfrm>
            <a:off x="6934200" y="3505200"/>
            <a:ext cx="3694967" cy="584747"/>
          </a:xfrm>
          <a:prstGeom prst="rect">
            <a:avLst/>
          </a:prstGeom>
          <a:noFill/>
        </p:spPr>
        <p:txBody>
          <a:bodyPr wrap="square" lIns="91412" tIns="45706" rIns="91412" bIns="45706" rtlCol="0">
            <a:spAutoFit/>
          </a:bodyPr>
          <a:lstStyle/>
          <a:p>
            <a:pPr defTabSz="456638"/>
            <a:r>
              <a:rPr lang="en-AU" sz="1600" b="1" dirty="0">
                <a:solidFill>
                  <a:srgbClr val="FF0000"/>
                </a:solidFill>
              </a:rPr>
              <a:t>had symptoms less than weekly in previous 3 months </a:t>
            </a:r>
            <a:r>
              <a:rPr lang="en-AU" sz="1600" b="1" i="1" dirty="0">
                <a:solidFill>
                  <a:srgbClr val="FF0000"/>
                </a:solidFill>
              </a:rPr>
              <a:t>(</a:t>
            </a:r>
            <a:r>
              <a:rPr lang="en-AU" sz="1600" b="1" i="1" dirty="0" err="1">
                <a:solidFill>
                  <a:srgbClr val="FF0000"/>
                </a:solidFill>
              </a:rPr>
              <a:t>Dusser</a:t>
            </a:r>
            <a:r>
              <a:rPr lang="en-AU" sz="1600" b="1" i="1" dirty="0">
                <a:solidFill>
                  <a:srgbClr val="FF0000"/>
                </a:solidFill>
              </a:rPr>
              <a:t>, Allergy 2007)</a:t>
            </a:r>
            <a:endParaRPr lang="en-AU" b="1" i="1" dirty="0">
              <a:solidFill>
                <a:srgbClr val="FF0000"/>
              </a:solidFill>
            </a:endParaRPr>
          </a:p>
        </p:txBody>
      </p:sp>
      <p:pic>
        <p:nvPicPr>
          <p:cNvPr id="7" name="Picture 6">
            <a:extLst>
              <a:ext uri="{FF2B5EF4-FFF2-40B4-BE49-F238E27FC236}">
                <a16:creationId xmlns:a16="http://schemas.microsoft.com/office/drawing/2014/main" id="{6D0A51D9-6A0F-470A-A714-A515B1264DF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72800" y="152400"/>
            <a:ext cx="913707" cy="93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89310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33400"/>
            <a:ext cx="11582400" cy="1463674"/>
          </a:xfrm>
        </p:spPr>
        <p:txBody>
          <a:bodyPr>
            <a:noAutofit/>
          </a:bodyPr>
          <a:lstStyle/>
          <a:p>
            <a:r>
              <a:rPr lang="en-US" sz="3200" b="1" dirty="0">
                <a:solidFill>
                  <a:srgbClr val="CC0066"/>
                </a:solidFill>
              </a:rPr>
              <a:t>Beta adrenergic drugs are the most potent bronchodilators currently approved for clinical use in asthma and obstructive lung disease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85753246"/>
              </p:ext>
            </p:extLst>
          </p:nvPr>
        </p:nvGraphicFramePr>
        <p:xfrm>
          <a:off x="685800" y="1828800"/>
          <a:ext cx="10363200" cy="3657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a:extLst>
              <a:ext uri="{FF2B5EF4-FFF2-40B4-BE49-F238E27FC236}">
                <a16:creationId xmlns:a16="http://schemas.microsoft.com/office/drawing/2014/main" id="{1E1C2F91-ADE3-49E0-B7E3-1C1DD9E47DAF}"/>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278293" y="0"/>
            <a:ext cx="913707" cy="93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9525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B00C72D0-AEBC-47DF-8B0B-5F0CC59032FC}"/>
              </a:ext>
            </a:extLst>
          </p:cNvPr>
          <p:cNvSpPr/>
          <p:nvPr/>
        </p:nvSpPr>
        <p:spPr>
          <a:xfrm>
            <a:off x="1005840" y="3886200"/>
            <a:ext cx="9264145" cy="1396822"/>
          </a:xfrm>
          <a:prstGeom prst="roundRect">
            <a:avLst>
              <a:gd name="adj" fmla="val 16667"/>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dirty="0"/>
          </a:p>
        </p:txBody>
      </p:sp>
      <p:sp>
        <p:nvSpPr>
          <p:cNvPr id="2" name="Title 1"/>
          <p:cNvSpPr>
            <a:spLocks noGrp="1"/>
          </p:cNvSpPr>
          <p:nvPr>
            <p:ph type="title"/>
          </p:nvPr>
        </p:nvSpPr>
        <p:spPr>
          <a:xfrm>
            <a:off x="1447800" y="1143000"/>
            <a:ext cx="9643666" cy="1752600"/>
          </a:xfrm>
        </p:spPr>
        <p:txBody>
          <a:bodyPr>
            <a:noAutofit/>
          </a:bodyPr>
          <a:lstStyle/>
          <a:p>
            <a:pPr marL="87311" algn="ctr"/>
            <a:br>
              <a:rPr lang="en-AU" sz="3600" b="1" dirty="0">
                <a:solidFill>
                  <a:srgbClr val="CC0066"/>
                </a:solidFill>
              </a:rPr>
            </a:br>
            <a:r>
              <a:rPr lang="en-AU" sz="3600" b="1" dirty="0">
                <a:solidFill>
                  <a:srgbClr val="CC0066"/>
                </a:solidFill>
              </a:rPr>
              <a:t>Background to changes in 2019 - the risks of SABA-only treatment</a:t>
            </a:r>
            <a:br>
              <a:rPr lang="en-AU" sz="3600" b="1" dirty="0">
                <a:solidFill>
                  <a:srgbClr val="CC0066"/>
                </a:solidFill>
              </a:rPr>
            </a:br>
            <a:br>
              <a:rPr lang="en-AU" sz="3600" b="1" dirty="0">
                <a:solidFill>
                  <a:srgbClr val="CC0066"/>
                </a:solidFill>
              </a:rPr>
            </a:br>
            <a:br>
              <a:rPr lang="en-AU" sz="3600" i="1" dirty="0">
                <a:solidFill>
                  <a:schemeClr val="bg2">
                    <a:lumMod val="25000"/>
                  </a:schemeClr>
                </a:solidFill>
                <a:sym typeface="Wingdings"/>
              </a:rPr>
            </a:br>
            <a:br>
              <a:rPr lang="en-AU" sz="3600" b="1" dirty="0">
                <a:solidFill>
                  <a:schemeClr val="bg2">
                    <a:lumMod val="25000"/>
                  </a:schemeClr>
                </a:solidFill>
                <a:sym typeface="Wingdings"/>
              </a:rPr>
            </a:br>
            <a:endParaRPr lang="en-AU" sz="3600" b="1" dirty="0">
              <a:solidFill>
                <a:srgbClr val="CC0066"/>
              </a:solidFill>
            </a:endParaRPr>
          </a:p>
        </p:txBody>
      </p:sp>
      <p:sp>
        <p:nvSpPr>
          <p:cNvPr id="3" name="Content Placeholder 2"/>
          <p:cNvSpPr>
            <a:spLocks noGrp="1"/>
          </p:cNvSpPr>
          <p:nvPr>
            <p:ph idx="1"/>
          </p:nvPr>
        </p:nvSpPr>
        <p:spPr>
          <a:xfrm>
            <a:off x="838200" y="4038600"/>
            <a:ext cx="9220200" cy="1872468"/>
          </a:xfrm>
        </p:spPr>
        <p:txBody>
          <a:bodyPr>
            <a:noAutofit/>
          </a:bodyPr>
          <a:lstStyle/>
          <a:p>
            <a:pPr marL="342900" lvl="1" indent="0">
              <a:buNone/>
            </a:pPr>
            <a:r>
              <a:rPr lang="en-AU" sz="2400" dirty="0">
                <a:solidFill>
                  <a:schemeClr val="bg2">
                    <a:lumMod val="25000"/>
                  </a:schemeClr>
                </a:solidFill>
                <a:latin typeface="Symbol" panose="05050102010706020507" pitchFamily="18" charset="2"/>
                <a:sym typeface="Wingdings"/>
              </a:rPr>
              <a:t>b</a:t>
            </a:r>
            <a:r>
              <a:rPr lang="en-AU" sz="2400" dirty="0">
                <a:solidFill>
                  <a:schemeClr val="bg2">
                    <a:lumMod val="25000"/>
                  </a:schemeClr>
                </a:solidFill>
                <a:sym typeface="Wingdings"/>
              </a:rPr>
              <a:t>-receptor </a:t>
            </a:r>
            <a:r>
              <a:rPr lang="en-AU" sz="2400" dirty="0">
                <a:solidFill>
                  <a:srgbClr val="FF0000"/>
                </a:solidFill>
                <a:sym typeface="Wingdings"/>
              </a:rPr>
              <a:t>downregulation</a:t>
            </a:r>
            <a:r>
              <a:rPr lang="en-AU" sz="2400" dirty="0">
                <a:solidFill>
                  <a:schemeClr val="bg2">
                    <a:lumMod val="25000"/>
                  </a:schemeClr>
                </a:solidFill>
                <a:sym typeface="Wingdings"/>
              </a:rPr>
              <a:t>, decreased </a:t>
            </a:r>
            <a:r>
              <a:rPr lang="en-AU" sz="2400" dirty="0" err="1">
                <a:solidFill>
                  <a:schemeClr val="bg2">
                    <a:lumMod val="25000"/>
                  </a:schemeClr>
                </a:solidFill>
                <a:sym typeface="Wingdings"/>
              </a:rPr>
              <a:t>bronchoprotection</a:t>
            </a:r>
            <a:r>
              <a:rPr lang="en-AU" sz="2400" dirty="0">
                <a:solidFill>
                  <a:schemeClr val="bg2">
                    <a:lumMod val="25000"/>
                  </a:schemeClr>
                </a:solidFill>
                <a:sym typeface="Wingdings"/>
              </a:rPr>
              <a:t>, rebound </a:t>
            </a:r>
            <a:r>
              <a:rPr lang="en-AU" sz="2400" dirty="0" err="1">
                <a:solidFill>
                  <a:schemeClr val="bg2">
                    <a:lumMod val="25000"/>
                  </a:schemeClr>
                </a:solidFill>
                <a:sym typeface="Wingdings"/>
              </a:rPr>
              <a:t>hyperresponsiveness</a:t>
            </a:r>
            <a:r>
              <a:rPr lang="en-AU" sz="2400" dirty="0">
                <a:solidFill>
                  <a:schemeClr val="bg2">
                    <a:lumMod val="25000"/>
                  </a:schemeClr>
                </a:solidFill>
                <a:sym typeface="Wingdings"/>
              </a:rPr>
              <a:t>, decreased bronchodilator response </a:t>
            </a:r>
            <a:r>
              <a:rPr lang="en-AU" i="1" dirty="0">
                <a:solidFill>
                  <a:schemeClr val="bg2">
                    <a:lumMod val="25000"/>
                  </a:schemeClr>
                </a:solidFill>
                <a:sym typeface="Wingdings"/>
              </a:rPr>
              <a:t>(</a:t>
            </a:r>
            <a:r>
              <a:rPr lang="en-AU" i="1" dirty="0" err="1">
                <a:solidFill>
                  <a:schemeClr val="bg2">
                    <a:lumMod val="25000"/>
                  </a:schemeClr>
                </a:solidFill>
                <a:sym typeface="Wingdings"/>
              </a:rPr>
              <a:t>Hancox</a:t>
            </a:r>
            <a:r>
              <a:rPr lang="en-AU" i="1" dirty="0">
                <a:solidFill>
                  <a:schemeClr val="bg2">
                    <a:lumMod val="25000"/>
                  </a:schemeClr>
                </a:solidFill>
                <a:sym typeface="Wingdings"/>
              </a:rPr>
              <a:t>, </a:t>
            </a:r>
            <a:r>
              <a:rPr lang="en-AU" i="1" dirty="0" err="1">
                <a:solidFill>
                  <a:schemeClr val="bg2">
                    <a:lumMod val="25000"/>
                  </a:schemeClr>
                </a:solidFill>
                <a:sym typeface="Wingdings"/>
              </a:rPr>
              <a:t>Respir</a:t>
            </a:r>
            <a:r>
              <a:rPr lang="en-AU" i="1" dirty="0">
                <a:solidFill>
                  <a:schemeClr val="bg2">
                    <a:lumMod val="25000"/>
                  </a:schemeClr>
                </a:solidFill>
                <a:sym typeface="Wingdings"/>
              </a:rPr>
              <a:t> Med 2000)</a:t>
            </a:r>
          </a:p>
          <a:p>
            <a:pPr marL="457200" lvl="1" indent="0">
              <a:buNone/>
            </a:pPr>
            <a:endParaRPr lang="en-AU" sz="1600" i="1" dirty="0">
              <a:sym typeface="Wingdings"/>
            </a:endParaRPr>
          </a:p>
        </p:txBody>
      </p:sp>
      <p:sp>
        <p:nvSpPr>
          <p:cNvPr id="7" name="Rectangle: Rounded Corners 3">
            <a:extLst>
              <a:ext uri="{FF2B5EF4-FFF2-40B4-BE49-F238E27FC236}">
                <a16:creationId xmlns:a16="http://schemas.microsoft.com/office/drawing/2014/main" id="{B00C72D0-AEBC-47DF-8B0B-5F0CC59032FC}"/>
              </a:ext>
            </a:extLst>
          </p:cNvPr>
          <p:cNvSpPr/>
          <p:nvPr/>
        </p:nvSpPr>
        <p:spPr>
          <a:xfrm>
            <a:off x="1005840" y="2667000"/>
            <a:ext cx="9258569" cy="1067262"/>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AU" sz="2400" dirty="0">
                <a:solidFill>
                  <a:schemeClr val="bg2">
                    <a:lumMod val="25000"/>
                  </a:schemeClr>
                </a:solidFill>
                <a:sym typeface="Wingdings"/>
              </a:rPr>
              <a:t>Increased allergic response, and increased eosinophilic airway inflammation</a:t>
            </a:r>
            <a:r>
              <a:rPr lang="en-AU" sz="2400" i="1" dirty="0">
                <a:solidFill>
                  <a:schemeClr val="bg2">
                    <a:lumMod val="25000"/>
                  </a:schemeClr>
                </a:solidFill>
                <a:sym typeface="Wingdings"/>
              </a:rPr>
              <a:t> </a:t>
            </a:r>
            <a:r>
              <a:rPr lang="en-AU" i="1" dirty="0">
                <a:solidFill>
                  <a:schemeClr val="bg2">
                    <a:lumMod val="25000"/>
                  </a:schemeClr>
                </a:solidFill>
                <a:sym typeface="Wingdings"/>
              </a:rPr>
              <a:t>(Aldridge, AJRCCM 2000)</a:t>
            </a:r>
            <a:endParaRPr lang="en-US" dirty="0"/>
          </a:p>
        </p:txBody>
      </p:sp>
      <p:pic>
        <p:nvPicPr>
          <p:cNvPr id="8" name="Picture 7">
            <a:extLst>
              <a:ext uri="{FF2B5EF4-FFF2-40B4-BE49-F238E27FC236}">
                <a16:creationId xmlns:a16="http://schemas.microsoft.com/office/drawing/2014/main" id="{7D59668D-FCB2-4A41-821B-3D8837787A1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72800" y="152400"/>
            <a:ext cx="913707" cy="93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2AC422BB-1436-4381-9069-520CFF2B552F}"/>
              </a:ext>
            </a:extLst>
          </p:cNvPr>
          <p:cNvSpPr txBox="1"/>
          <p:nvPr/>
        </p:nvSpPr>
        <p:spPr>
          <a:xfrm>
            <a:off x="1066800" y="1905000"/>
            <a:ext cx="10439400" cy="954107"/>
          </a:xfrm>
          <a:prstGeom prst="rect">
            <a:avLst/>
          </a:prstGeom>
          <a:noFill/>
        </p:spPr>
        <p:txBody>
          <a:bodyPr wrap="square" rtlCol="0">
            <a:spAutoFit/>
          </a:bodyPr>
          <a:lstStyle/>
          <a:p>
            <a:r>
              <a:rPr lang="en-AU" sz="2800" dirty="0">
                <a:solidFill>
                  <a:schemeClr val="bg2">
                    <a:lumMod val="25000"/>
                  </a:schemeClr>
                </a:solidFill>
                <a:sym typeface="Wingdings"/>
              </a:rPr>
              <a:t>Regular or frequent use of SABA is associated with adverse effects:</a:t>
            </a:r>
            <a:br>
              <a:rPr lang="en-AU" sz="2800" dirty="0">
                <a:solidFill>
                  <a:schemeClr val="bg2">
                    <a:lumMod val="25000"/>
                  </a:schemeClr>
                </a:solidFill>
                <a:sym typeface="Wingdings"/>
              </a:rPr>
            </a:br>
            <a:endParaRPr lang="en-US" sz="2800" dirty="0"/>
          </a:p>
        </p:txBody>
      </p:sp>
    </p:spTree>
    <p:extLst>
      <p:ext uri="{BB962C8B-B14F-4D97-AF65-F5344CB8AC3E}">
        <p14:creationId xmlns:p14="http://schemas.microsoft.com/office/powerpoint/2010/main" val="1309337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build="p"/>
      <p:bldP spid="7" grpId="0" animBg="1"/>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295400"/>
            <a:ext cx="9448800" cy="685800"/>
          </a:xfrm>
        </p:spPr>
        <p:txBody>
          <a:bodyPr>
            <a:noAutofit/>
          </a:bodyPr>
          <a:lstStyle/>
          <a:p>
            <a:pPr algn="ctr"/>
            <a:r>
              <a:rPr lang="en-US" sz="3600" b="1" dirty="0">
                <a:solidFill>
                  <a:srgbClr val="CC0066"/>
                </a:solidFill>
              </a:rPr>
              <a:t>Background to changes in 2019 - the risks of SABA-only treatment</a:t>
            </a:r>
            <a:br>
              <a:rPr lang="en-US" sz="3600" b="1" dirty="0">
                <a:solidFill>
                  <a:srgbClr val="CC0066"/>
                </a:solidFill>
              </a:rPr>
            </a:br>
            <a:br>
              <a:rPr lang="en-US" sz="3600" b="1" dirty="0">
                <a:solidFill>
                  <a:schemeClr val="bg2">
                    <a:lumMod val="25000"/>
                  </a:schemeClr>
                </a:solidFill>
              </a:rPr>
            </a:br>
            <a:endParaRPr lang="en-US" sz="3600" b="1" dirty="0">
              <a:solidFill>
                <a:srgbClr val="CC0066"/>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97840908"/>
              </p:ext>
            </p:extLst>
          </p:nvPr>
        </p:nvGraphicFramePr>
        <p:xfrm>
          <a:off x="1066800" y="1828800"/>
          <a:ext cx="9734550" cy="42026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9FBF38B3-374F-4967-90BF-ED112DDE7A0D}"/>
              </a:ext>
            </a:extLst>
          </p:cNvPr>
          <p:cNvSpPr txBox="1"/>
          <p:nvPr/>
        </p:nvSpPr>
        <p:spPr>
          <a:xfrm>
            <a:off x="1219200" y="1828800"/>
            <a:ext cx="9601200" cy="523220"/>
          </a:xfrm>
          <a:prstGeom prst="rect">
            <a:avLst/>
          </a:prstGeom>
          <a:noFill/>
        </p:spPr>
        <p:txBody>
          <a:bodyPr wrap="square" rtlCol="0">
            <a:spAutoFit/>
          </a:bodyPr>
          <a:lstStyle/>
          <a:p>
            <a:r>
              <a:rPr lang="en-US" sz="2800" dirty="0">
                <a:solidFill>
                  <a:schemeClr val="bg2">
                    <a:lumMod val="25000"/>
                  </a:schemeClr>
                </a:solidFill>
              </a:rPr>
              <a:t>Higher use of SABA is associated with adverse clinical outcomes:</a:t>
            </a:r>
            <a:endParaRPr lang="en-US" sz="2800" dirty="0"/>
          </a:p>
        </p:txBody>
      </p:sp>
      <p:pic>
        <p:nvPicPr>
          <p:cNvPr id="7" name="Picture 6">
            <a:extLst>
              <a:ext uri="{FF2B5EF4-FFF2-40B4-BE49-F238E27FC236}">
                <a16:creationId xmlns:a16="http://schemas.microsoft.com/office/drawing/2014/main" id="{6C2238D1-D9FA-4178-81A5-44DA73465E1D}"/>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972800" y="152400"/>
            <a:ext cx="913707" cy="93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2368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62000" y="609600"/>
            <a:ext cx="10820400" cy="936000"/>
          </a:xfrm>
        </p:spPr>
        <p:txBody>
          <a:bodyPr>
            <a:noAutofit/>
          </a:bodyPr>
          <a:lstStyle/>
          <a:p>
            <a:pPr algn="ctr"/>
            <a:r>
              <a:rPr lang="en-AU" sz="3600" b="1" dirty="0">
                <a:solidFill>
                  <a:srgbClr val="CC0066"/>
                </a:solidFill>
              </a:rPr>
              <a:t>GINA 2019 – landmark changes in asthma management</a:t>
            </a:r>
          </a:p>
        </p:txBody>
      </p:sp>
      <p:sp>
        <p:nvSpPr>
          <p:cNvPr id="2" name="Content Placeholder 1"/>
          <p:cNvSpPr>
            <a:spLocks noGrp="1"/>
          </p:cNvSpPr>
          <p:nvPr>
            <p:ph idx="1"/>
          </p:nvPr>
        </p:nvSpPr>
        <p:spPr>
          <a:xfrm>
            <a:off x="381000" y="1600200"/>
            <a:ext cx="11430000" cy="5073134"/>
          </a:xfrm>
        </p:spPr>
        <p:txBody>
          <a:bodyPr>
            <a:normAutofit/>
          </a:bodyPr>
          <a:lstStyle/>
          <a:p>
            <a:r>
              <a:rPr lang="en-AU" b="1" dirty="0"/>
              <a:t>For safety, GINA no longer recommends SABA-only treatment for Step 1</a:t>
            </a:r>
          </a:p>
          <a:p>
            <a:pPr lvl="1"/>
            <a:r>
              <a:rPr lang="en-AU" dirty="0"/>
              <a:t>This decision was based on evidence that SABA-only treatment increases the risk of severe exacerbations, and that adding any ICS significantly reduces the risk</a:t>
            </a:r>
          </a:p>
          <a:p>
            <a:pPr marL="457200" lvl="1" indent="0">
              <a:buNone/>
            </a:pPr>
            <a:endParaRPr lang="en-AU" dirty="0"/>
          </a:p>
          <a:p>
            <a:r>
              <a:rPr lang="en-AU" dirty="0"/>
              <a:t>GINA now recommends that all adults and adolescents with asthma should receive ICS-containing controller treatment, to reduce the risk of serious exacerbations</a:t>
            </a:r>
          </a:p>
          <a:p>
            <a:pPr lvl="1"/>
            <a:r>
              <a:rPr lang="en-AU" dirty="0"/>
              <a:t>The ICS can be delivered by regular daily treatment or, in mild asthma, by as-needed low dose ICS-</a:t>
            </a:r>
            <a:r>
              <a:rPr lang="en-AU" dirty="0" err="1"/>
              <a:t>formoterol</a:t>
            </a:r>
            <a:endParaRPr lang="en-AU" dirty="0"/>
          </a:p>
          <a:p>
            <a:pPr lvl="1"/>
            <a:endParaRPr lang="en-AU" sz="2800" dirty="0"/>
          </a:p>
          <a:p>
            <a:pPr lvl="1"/>
            <a:endParaRPr lang="en-AU" sz="2800" dirty="0"/>
          </a:p>
          <a:p>
            <a:pPr lvl="1"/>
            <a:endParaRPr lang="en-AU" sz="2800" dirty="0"/>
          </a:p>
          <a:p>
            <a:pPr lvl="1"/>
            <a:endParaRPr lang="en-AU" sz="2800" dirty="0"/>
          </a:p>
          <a:p>
            <a:endParaRPr lang="en-AU" sz="3200" dirty="0"/>
          </a:p>
        </p:txBody>
      </p:sp>
      <p:pic>
        <p:nvPicPr>
          <p:cNvPr id="5" name="Picture 4">
            <a:extLst>
              <a:ext uri="{FF2B5EF4-FFF2-40B4-BE49-F238E27FC236}">
                <a16:creationId xmlns:a16="http://schemas.microsoft.com/office/drawing/2014/main" id="{AF2D4151-2425-4CBF-B979-4306A180AA4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72800" y="152400"/>
            <a:ext cx="913707" cy="93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9350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fade">
                                      <p:cBhvr>
                                        <p:cTn id="2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A736A1E-51A8-42F3-A040-43E37BF48C0B}"/>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92544" y="245535"/>
            <a:ext cx="913707" cy="93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73664991-C8EA-4D84-A9F4-D1383C14986D}"/>
              </a:ext>
            </a:extLst>
          </p:cNvPr>
          <p:cNvSpPr txBox="1"/>
          <p:nvPr/>
        </p:nvSpPr>
        <p:spPr>
          <a:xfrm>
            <a:off x="7010400" y="6488668"/>
            <a:ext cx="4953000" cy="369332"/>
          </a:xfrm>
          <a:prstGeom prst="rect">
            <a:avLst/>
          </a:prstGeom>
          <a:noFill/>
        </p:spPr>
        <p:txBody>
          <a:bodyPr wrap="square" rtlCol="0">
            <a:spAutoFit/>
          </a:bodyPr>
          <a:lstStyle/>
          <a:p>
            <a:r>
              <a:rPr lang="en-US" dirty="0"/>
              <a:t>@ Global Initiative for asthma ,www.ginasthma.org</a:t>
            </a:r>
          </a:p>
        </p:txBody>
      </p:sp>
      <p:pic>
        <p:nvPicPr>
          <p:cNvPr id="13" name="Picture 12" descr="A screenshot of a cell phone&#10;&#10;Description automatically generated">
            <a:extLst>
              <a:ext uri="{FF2B5EF4-FFF2-40B4-BE49-F238E27FC236}">
                <a16:creationId xmlns:a16="http://schemas.microsoft.com/office/drawing/2014/main" id="{6FF52456-9C50-484D-B713-BF1999F234D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666"/>
          <a:stretch/>
        </p:blipFill>
        <p:spPr>
          <a:xfrm>
            <a:off x="838200" y="108488"/>
            <a:ext cx="9448800" cy="6401348"/>
          </a:xfrm>
          <a:prstGeom prst="rect">
            <a:avLst/>
          </a:prstGeom>
        </p:spPr>
      </p:pic>
      <p:sp>
        <p:nvSpPr>
          <p:cNvPr id="14" name="TextBox 13">
            <a:extLst>
              <a:ext uri="{FF2B5EF4-FFF2-40B4-BE49-F238E27FC236}">
                <a16:creationId xmlns:a16="http://schemas.microsoft.com/office/drawing/2014/main" id="{25387D9A-2528-4E4B-B62D-9F3ABB3E9D55}"/>
              </a:ext>
            </a:extLst>
          </p:cNvPr>
          <p:cNvSpPr txBox="1">
            <a:spLocks noChangeArrowheads="1"/>
          </p:cNvSpPr>
          <p:nvPr/>
        </p:nvSpPr>
        <p:spPr bwMode="auto">
          <a:xfrm>
            <a:off x="1198903" y="6201667"/>
            <a:ext cx="322032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AU" altLang="en-US" sz="1100" i="1" dirty="0">
                <a:solidFill>
                  <a:srgbClr val="FFFFFF"/>
                </a:solidFill>
              </a:rPr>
              <a:t>GINA 2020, Box 3-5A</a:t>
            </a:r>
          </a:p>
        </p:txBody>
      </p:sp>
      <p:sp>
        <p:nvSpPr>
          <p:cNvPr id="15" name="Rectangle 14">
            <a:extLst>
              <a:ext uri="{FF2B5EF4-FFF2-40B4-BE49-F238E27FC236}">
                <a16:creationId xmlns:a16="http://schemas.microsoft.com/office/drawing/2014/main" id="{F9638B54-A4EE-44DC-B98D-C2900369904F}"/>
              </a:ext>
            </a:extLst>
          </p:cNvPr>
          <p:cNvSpPr/>
          <p:nvPr/>
        </p:nvSpPr>
        <p:spPr>
          <a:xfrm>
            <a:off x="2438400" y="3429000"/>
            <a:ext cx="708821" cy="24058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6" name="Rectangle 15">
            <a:extLst>
              <a:ext uri="{FF2B5EF4-FFF2-40B4-BE49-F238E27FC236}">
                <a16:creationId xmlns:a16="http://schemas.microsoft.com/office/drawing/2014/main" id="{DBBDAB5B-4643-4677-8038-A81F7F21B0E5}"/>
              </a:ext>
            </a:extLst>
          </p:cNvPr>
          <p:cNvSpPr/>
          <p:nvPr/>
        </p:nvSpPr>
        <p:spPr>
          <a:xfrm>
            <a:off x="3657600" y="3200400"/>
            <a:ext cx="663817" cy="29526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7" name="Rectangle 16">
            <a:extLst>
              <a:ext uri="{FF2B5EF4-FFF2-40B4-BE49-F238E27FC236}">
                <a16:creationId xmlns:a16="http://schemas.microsoft.com/office/drawing/2014/main" id="{C3E5EEAA-B83D-4E5C-A9F9-54EA0005A01F}"/>
              </a:ext>
            </a:extLst>
          </p:cNvPr>
          <p:cNvSpPr/>
          <p:nvPr/>
        </p:nvSpPr>
        <p:spPr>
          <a:xfrm>
            <a:off x="6934200" y="2971800"/>
            <a:ext cx="708821" cy="32807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8" name="Rectangle 17">
            <a:extLst>
              <a:ext uri="{FF2B5EF4-FFF2-40B4-BE49-F238E27FC236}">
                <a16:creationId xmlns:a16="http://schemas.microsoft.com/office/drawing/2014/main" id="{A6EE1BC1-1AAA-480F-8360-488754AA2C99}"/>
              </a:ext>
            </a:extLst>
          </p:cNvPr>
          <p:cNvSpPr/>
          <p:nvPr/>
        </p:nvSpPr>
        <p:spPr>
          <a:xfrm>
            <a:off x="8153400" y="2667000"/>
            <a:ext cx="675069" cy="26245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9" name="Rectangle 18">
            <a:extLst>
              <a:ext uri="{FF2B5EF4-FFF2-40B4-BE49-F238E27FC236}">
                <a16:creationId xmlns:a16="http://schemas.microsoft.com/office/drawing/2014/main" id="{0D0F5099-3436-461C-88AD-3736DCB7A8C8}"/>
              </a:ext>
            </a:extLst>
          </p:cNvPr>
          <p:cNvSpPr/>
          <p:nvPr/>
        </p:nvSpPr>
        <p:spPr>
          <a:xfrm>
            <a:off x="9220200" y="2133600"/>
            <a:ext cx="753827" cy="22965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 name="TextBox 1">
            <a:extLst>
              <a:ext uri="{FF2B5EF4-FFF2-40B4-BE49-F238E27FC236}">
                <a16:creationId xmlns:a16="http://schemas.microsoft.com/office/drawing/2014/main" id="{E4446050-4486-4B67-8C38-024526879E23}"/>
              </a:ext>
            </a:extLst>
          </p:cNvPr>
          <p:cNvSpPr txBox="1"/>
          <p:nvPr/>
        </p:nvSpPr>
        <p:spPr>
          <a:xfrm>
            <a:off x="10668000" y="1371600"/>
            <a:ext cx="1371600" cy="369332"/>
          </a:xfrm>
          <a:prstGeom prst="rect">
            <a:avLst/>
          </a:prstGeom>
          <a:noFill/>
        </p:spPr>
        <p:txBody>
          <a:bodyPr wrap="square" rtlCol="0">
            <a:spAutoFit/>
          </a:bodyPr>
          <a:lstStyle/>
          <a:p>
            <a:r>
              <a:rPr lang="en-US" b="1" dirty="0"/>
              <a:t>GINA 2020 </a:t>
            </a:r>
          </a:p>
        </p:txBody>
      </p:sp>
    </p:spTree>
    <p:extLst>
      <p:ext uri="{BB962C8B-B14F-4D97-AF65-F5344CB8AC3E}">
        <p14:creationId xmlns:p14="http://schemas.microsoft.com/office/powerpoint/2010/main" val="3534653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10896600" cy="1325563"/>
          </a:xfrm>
        </p:spPr>
        <p:txBody>
          <a:bodyPr>
            <a:normAutofit/>
          </a:bodyPr>
          <a:lstStyle/>
          <a:p>
            <a:pPr algn="ctr"/>
            <a:r>
              <a:rPr lang="en-US" sz="3600" b="1" dirty="0">
                <a:solidFill>
                  <a:srgbClr val="CC0066"/>
                </a:solidFill>
              </a:rPr>
              <a:t>The GINA 2021 treatment figure for adults and adolescents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23428083"/>
              </p:ext>
            </p:extLst>
          </p:nvPr>
        </p:nvGraphicFramePr>
        <p:xfrm>
          <a:off x="381000" y="3810000"/>
          <a:ext cx="10820400" cy="1600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a:extLst>
              <a:ext uri="{FF2B5EF4-FFF2-40B4-BE49-F238E27FC236}">
                <a16:creationId xmlns:a16="http://schemas.microsoft.com/office/drawing/2014/main" id="{7CE9A815-3567-4D17-BB99-5EE92F7784D1}"/>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972800" y="152400"/>
            <a:ext cx="913707" cy="93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51797C02-91B3-4801-8A24-B0C79C4E4530}"/>
              </a:ext>
            </a:extLst>
          </p:cNvPr>
          <p:cNvSpPr txBox="1"/>
          <p:nvPr/>
        </p:nvSpPr>
        <p:spPr>
          <a:xfrm>
            <a:off x="990600" y="1371600"/>
            <a:ext cx="10058400" cy="830997"/>
          </a:xfrm>
          <a:prstGeom prst="rect">
            <a:avLst/>
          </a:prstGeom>
          <a:noFill/>
        </p:spPr>
        <p:txBody>
          <a:bodyPr wrap="square">
            <a:spAutoFit/>
          </a:bodyPr>
          <a:lstStyle/>
          <a:p>
            <a:r>
              <a:rPr lang="en-US" sz="2400" dirty="0">
                <a:solidFill>
                  <a:schemeClr val="bg2">
                    <a:lumMod val="25000"/>
                  </a:schemeClr>
                </a:solidFill>
              </a:rPr>
              <a:t>For clarity, the GINA treatment figure now shows two ‘tracks’, based on evidence about outcomes with the two reliever choices across asthma severity</a:t>
            </a:r>
          </a:p>
        </p:txBody>
      </p:sp>
      <p:graphicFrame>
        <p:nvGraphicFramePr>
          <p:cNvPr id="9" name="Diagram 8">
            <a:extLst>
              <a:ext uri="{FF2B5EF4-FFF2-40B4-BE49-F238E27FC236}">
                <a16:creationId xmlns:a16="http://schemas.microsoft.com/office/drawing/2014/main" id="{3E307A78-7B89-4B48-B3C7-5119D309B49B}"/>
              </a:ext>
            </a:extLst>
          </p:cNvPr>
          <p:cNvGraphicFramePr/>
          <p:nvPr>
            <p:extLst>
              <p:ext uri="{D42A27DB-BD31-4B8C-83A1-F6EECF244321}">
                <p14:modId xmlns:p14="http://schemas.microsoft.com/office/powerpoint/2010/main" val="3340921370"/>
              </p:ext>
            </p:extLst>
          </p:nvPr>
        </p:nvGraphicFramePr>
        <p:xfrm>
          <a:off x="914400" y="1219200"/>
          <a:ext cx="9474200" cy="514773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30582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graphicEl>
                                              <a:dgm id="{0FB85445-23AB-4B35-9550-CF15C68D1D66}"/>
                                            </p:graphicEl>
                                          </p:spTgt>
                                        </p:tgtEl>
                                        <p:attrNameLst>
                                          <p:attrName>style.visibility</p:attrName>
                                        </p:attrNameLst>
                                      </p:cBhvr>
                                      <p:to>
                                        <p:strVal val="visible"/>
                                      </p:to>
                                    </p:set>
                                    <p:animEffect transition="in" filter="fade">
                                      <p:cBhvr>
                                        <p:cTn id="7" dur="500"/>
                                        <p:tgtEl>
                                          <p:spTgt spid="9">
                                            <p:graphicEl>
                                              <a:dgm id="{0FB85445-23AB-4B35-9550-CF15C68D1D66}"/>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graphicEl>
                                              <a:dgm id="{59855339-0189-473A-9114-6844B757BBC3}"/>
                                            </p:graphicEl>
                                          </p:spTgt>
                                        </p:tgtEl>
                                        <p:attrNameLst>
                                          <p:attrName>style.visibility</p:attrName>
                                        </p:attrNameLst>
                                      </p:cBhvr>
                                      <p:to>
                                        <p:strVal val="visible"/>
                                      </p:to>
                                    </p:set>
                                    <p:animEffect transition="in" filter="fade">
                                      <p:cBhvr>
                                        <p:cTn id="12" dur="500"/>
                                        <p:tgtEl>
                                          <p:spTgt spid="9">
                                            <p:graphicEl>
                                              <a:dgm id="{59855339-0189-473A-9114-6844B757BBC3}"/>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Dgm bld="one"/>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61960F6-D0DA-40A5-A407-E01522831713}"/>
              </a:ext>
            </a:extLst>
          </p:cNvPr>
          <p:cNvPicPr>
            <a:picLocks noGrp="1" noChangeAspect="1"/>
          </p:cNvPicPr>
          <p:nvPr>
            <p:ph idx="4294967295"/>
          </p:nvPr>
        </p:nvPicPr>
        <p:blipFill rotWithShape="1">
          <a:blip r:embed="rId2"/>
          <a:srcRect l="2741" t="708" r="2383" b="6570"/>
          <a:stretch/>
        </p:blipFill>
        <p:spPr>
          <a:xfrm>
            <a:off x="0" y="0"/>
            <a:ext cx="12192000" cy="6477272"/>
          </a:xfrm>
        </p:spPr>
      </p:pic>
      <p:sp>
        <p:nvSpPr>
          <p:cNvPr id="3" name="TextBox 2">
            <a:extLst>
              <a:ext uri="{FF2B5EF4-FFF2-40B4-BE49-F238E27FC236}">
                <a16:creationId xmlns:a16="http://schemas.microsoft.com/office/drawing/2014/main" id="{F87BD82D-A309-4F68-BC86-9C01DD16C40F}"/>
              </a:ext>
            </a:extLst>
          </p:cNvPr>
          <p:cNvSpPr txBox="1"/>
          <p:nvPr/>
        </p:nvSpPr>
        <p:spPr>
          <a:xfrm>
            <a:off x="10668000" y="1371600"/>
            <a:ext cx="1371600" cy="369332"/>
          </a:xfrm>
          <a:prstGeom prst="rect">
            <a:avLst/>
          </a:prstGeom>
          <a:noFill/>
        </p:spPr>
        <p:txBody>
          <a:bodyPr wrap="square" rtlCol="0">
            <a:spAutoFit/>
          </a:bodyPr>
          <a:lstStyle/>
          <a:p>
            <a:r>
              <a:rPr lang="en-US" b="1" dirty="0"/>
              <a:t>GINA 2021 </a:t>
            </a:r>
          </a:p>
        </p:txBody>
      </p:sp>
    </p:spTree>
    <p:extLst>
      <p:ext uri="{BB962C8B-B14F-4D97-AF65-F5344CB8AC3E}">
        <p14:creationId xmlns:p14="http://schemas.microsoft.com/office/powerpoint/2010/main" val="40741681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03E68C2-14A0-4B69-B2A2-68FF09DE640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676400"/>
            <a:ext cx="12125782" cy="4876800"/>
          </a:xfrm>
        </p:spPr>
      </p:pic>
      <p:sp>
        <p:nvSpPr>
          <p:cNvPr id="6" name="Title 1">
            <a:extLst>
              <a:ext uri="{FF2B5EF4-FFF2-40B4-BE49-F238E27FC236}">
                <a16:creationId xmlns:a16="http://schemas.microsoft.com/office/drawing/2014/main" id="{F1E91DFA-D9D9-405C-9775-5047DF8EB342}"/>
              </a:ext>
            </a:extLst>
          </p:cNvPr>
          <p:cNvSpPr>
            <a:spLocks noGrp="1"/>
          </p:cNvSpPr>
          <p:nvPr>
            <p:ph type="title"/>
          </p:nvPr>
        </p:nvSpPr>
        <p:spPr>
          <a:xfrm>
            <a:off x="152400" y="381000"/>
            <a:ext cx="12268200" cy="1325563"/>
          </a:xfrm>
        </p:spPr>
        <p:txBody>
          <a:bodyPr/>
          <a:lstStyle/>
          <a:p>
            <a:r>
              <a:rPr lang="en-US" b="1" dirty="0">
                <a:solidFill>
                  <a:srgbClr val="CC0066"/>
                </a:solidFill>
              </a:rPr>
              <a:t>Track 1: preferred, To reduce the risk of exacerbations</a:t>
            </a:r>
          </a:p>
        </p:txBody>
      </p:sp>
      <p:sp>
        <p:nvSpPr>
          <p:cNvPr id="7" name="TextBox 6">
            <a:extLst>
              <a:ext uri="{FF2B5EF4-FFF2-40B4-BE49-F238E27FC236}">
                <a16:creationId xmlns:a16="http://schemas.microsoft.com/office/drawing/2014/main" id="{43246A4A-4F76-4AD4-8345-6EED5D0620E9}"/>
              </a:ext>
            </a:extLst>
          </p:cNvPr>
          <p:cNvSpPr txBox="1"/>
          <p:nvPr/>
        </p:nvSpPr>
        <p:spPr>
          <a:xfrm>
            <a:off x="1828800" y="5715000"/>
            <a:ext cx="10668000" cy="707886"/>
          </a:xfrm>
          <a:prstGeom prst="rect">
            <a:avLst/>
          </a:prstGeom>
          <a:noFill/>
        </p:spPr>
        <p:txBody>
          <a:bodyPr wrap="square">
            <a:spAutoFit/>
          </a:bodyPr>
          <a:lstStyle/>
          <a:p>
            <a:r>
              <a:rPr lang="en-US" sz="2000" b="1" dirty="0">
                <a:solidFill>
                  <a:srgbClr val="CC0066"/>
                </a:solidFill>
              </a:rPr>
              <a:t>Using ICS-formoterol as reliever reduces the risk of exacerbations compared with using a SABA reliever, with similar symptom control and similar lung function</a:t>
            </a:r>
          </a:p>
        </p:txBody>
      </p:sp>
    </p:spTree>
    <p:extLst>
      <p:ext uri="{BB962C8B-B14F-4D97-AF65-F5344CB8AC3E}">
        <p14:creationId xmlns:p14="http://schemas.microsoft.com/office/powerpoint/2010/main" val="692672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E99AD02-4221-4C1B-9B57-440D874D05F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524000"/>
            <a:ext cx="11734800" cy="4953000"/>
          </a:xfrm>
        </p:spPr>
      </p:pic>
      <p:sp>
        <p:nvSpPr>
          <p:cNvPr id="6" name="TextBox 5">
            <a:extLst>
              <a:ext uri="{FF2B5EF4-FFF2-40B4-BE49-F238E27FC236}">
                <a16:creationId xmlns:a16="http://schemas.microsoft.com/office/drawing/2014/main" id="{800E4E8B-EBF6-491D-B7ED-1D43DBC13DC4}"/>
              </a:ext>
            </a:extLst>
          </p:cNvPr>
          <p:cNvSpPr txBox="1"/>
          <p:nvPr/>
        </p:nvSpPr>
        <p:spPr>
          <a:xfrm>
            <a:off x="228600" y="1600200"/>
            <a:ext cx="10744200" cy="1569660"/>
          </a:xfrm>
          <a:prstGeom prst="rect">
            <a:avLst/>
          </a:prstGeom>
          <a:noFill/>
        </p:spPr>
        <p:txBody>
          <a:bodyPr wrap="square">
            <a:spAutoFit/>
          </a:bodyPr>
          <a:lstStyle/>
          <a:p>
            <a:pPr marL="457200" indent="-457200">
              <a:buFont typeface="Wingdings" panose="05000000000000000000" pitchFamily="2" charset="2"/>
              <a:buChar char="v"/>
            </a:pPr>
            <a:r>
              <a:rPr lang="en-US" sz="2400" dirty="0"/>
              <a:t>if Track 1 is not possible, or is not preferred by a patient with no exacerbations on their current controller therapy</a:t>
            </a:r>
          </a:p>
          <a:p>
            <a:pPr marL="457200" indent="-457200">
              <a:buFont typeface="Wingdings" panose="05000000000000000000" pitchFamily="2" charset="2"/>
              <a:buChar char="v"/>
            </a:pPr>
            <a:r>
              <a:rPr lang="en-US" sz="2400" dirty="0"/>
              <a:t>First ,consider whether the patient is likely to be adherent with daily controller – if not, they will be exposed to the risks of SABA-only treatment</a:t>
            </a:r>
          </a:p>
        </p:txBody>
      </p:sp>
      <p:sp>
        <p:nvSpPr>
          <p:cNvPr id="7" name="Title 1">
            <a:extLst>
              <a:ext uri="{FF2B5EF4-FFF2-40B4-BE49-F238E27FC236}">
                <a16:creationId xmlns:a16="http://schemas.microsoft.com/office/drawing/2014/main" id="{3732815C-9D85-45DB-A9B5-A96FA7B27D12}"/>
              </a:ext>
            </a:extLst>
          </p:cNvPr>
          <p:cNvSpPr>
            <a:spLocks noGrp="1"/>
          </p:cNvSpPr>
          <p:nvPr>
            <p:ph type="title"/>
          </p:nvPr>
        </p:nvSpPr>
        <p:spPr>
          <a:xfrm>
            <a:off x="381000" y="457200"/>
            <a:ext cx="10515600" cy="1325563"/>
          </a:xfrm>
        </p:spPr>
        <p:txBody>
          <a:bodyPr>
            <a:normAutofit/>
          </a:bodyPr>
          <a:lstStyle/>
          <a:p>
            <a:r>
              <a:rPr lang="en-US" b="1" dirty="0">
                <a:solidFill>
                  <a:srgbClr val="CC0066"/>
                </a:solidFill>
              </a:rPr>
              <a:t>Track 2: The alternative Track</a:t>
            </a:r>
          </a:p>
        </p:txBody>
      </p:sp>
    </p:spTree>
    <p:extLst>
      <p:ext uri="{BB962C8B-B14F-4D97-AF65-F5344CB8AC3E}">
        <p14:creationId xmlns:p14="http://schemas.microsoft.com/office/powerpoint/2010/main" val="3267377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8AB78-A29B-4F38-B2B4-9E88AE67BE57}"/>
              </a:ext>
            </a:extLst>
          </p:cNvPr>
          <p:cNvSpPr>
            <a:spLocks noGrp="1"/>
          </p:cNvSpPr>
          <p:nvPr>
            <p:ph type="title"/>
          </p:nvPr>
        </p:nvSpPr>
        <p:spPr/>
        <p:txBody>
          <a:bodyPr>
            <a:normAutofit/>
          </a:bodyPr>
          <a:lstStyle/>
          <a:p>
            <a:pPr algn="ctr"/>
            <a:r>
              <a:rPr lang="en-US" sz="3600" b="1" dirty="0">
                <a:solidFill>
                  <a:srgbClr val="CC0066"/>
                </a:solidFill>
              </a:rPr>
              <a:t>As needed low dose ICS-Formoterol</a:t>
            </a:r>
          </a:p>
        </p:txBody>
      </p:sp>
      <p:sp>
        <p:nvSpPr>
          <p:cNvPr id="3" name="Content Placeholder 2">
            <a:extLst>
              <a:ext uri="{FF2B5EF4-FFF2-40B4-BE49-F238E27FC236}">
                <a16:creationId xmlns:a16="http://schemas.microsoft.com/office/drawing/2014/main" id="{ACCD9808-8008-4B08-A4C5-80103D3605EB}"/>
              </a:ext>
            </a:extLst>
          </p:cNvPr>
          <p:cNvSpPr>
            <a:spLocks noGrp="1"/>
          </p:cNvSpPr>
          <p:nvPr>
            <p:ph idx="1"/>
          </p:nvPr>
        </p:nvSpPr>
        <p:spPr>
          <a:xfrm>
            <a:off x="457200" y="1295400"/>
            <a:ext cx="11353800" cy="4351338"/>
          </a:xfrm>
        </p:spPr>
        <p:txBody>
          <a:bodyPr anchor="ctr">
            <a:normAutofit/>
          </a:bodyPr>
          <a:lstStyle/>
          <a:p>
            <a:pPr>
              <a:buFont typeface="Wingdings" panose="05000000000000000000" pitchFamily="2" charset="2"/>
              <a:buChar char="v"/>
            </a:pPr>
            <a:r>
              <a:rPr lang="en-US" sz="2800" dirty="0"/>
              <a:t>So far  all evidence for as-needed ICS-formoterol in mild asthma is with low dose  Budesonide-Formoterol but  </a:t>
            </a:r>
            <a:r>
              <a:rPr lang="en-US" sz="2800" dirty="0" err="1"/>
              <a:t>Beclometasone</a:t>
            </a:r>
            <a:r>
              <a:rPr lang="en-US" sz="2800" dirty="0"/>
              <a:t>-Formoterol may also be suitable.</a:t>
            </a:r>
          </a:p>
          <a:p>
            <a:pPr marL="0" indent="0">
              <a:buNone/>
            </a:pPr>
            <a:endParaRPr lang="en-US" sz="2800" dirty="0"/>
          </a:p>
          <a:p>
            <a:pPr>
              <a:buFont typeface="Wingdings" panose="05000000000000000000" pitchFamily="2" charset="2"/>
              <a:buChar char="v"/>
            </a:pPr>
            <a:r>
              <a:rPr lang="en-US" sz="2800" dirty="0"/>
              <a:t>Both of these medications are well established for as-needed use within maintenance  and reliever therapy(MART) in GINA step 3-5</a:t>
            </a:r>
          </a:p>
        </p:txBody>
      </p:sp>
      <p:pic>
        <p:nvPicPr>
          <p:cNvPr id="5" name="Picture 4">
            <a:extLst>
              <a:ext uri="{FF2B5EF4-FFF2-40B4-BE49-F238E27FC236}">
                <a16:creationId xmlns:a16="http://schemas.microsoft.com/office/drawing/2014/main" id="{3EB6A986-023C-46E4-80E9-0A0F0927434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72800" y="152400"/>
            <a:ext cx="913707" cy="93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35669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A27CCAC-F331-4140-9CD3-77CBADBA3BB6}"/>
              </a:ext>
            </a:extLst>
          </p:cNvPr>
          <p:cNvSpPr>
            <a:spLocks noGrp="1"/>
          </p:cNvSpPr>
          <p:nvPr>
            <p:ph type="title"/>
          </p:nvPr>
        </p:nvSpPr>
        <p:spPr>
          <a:xfrm>
            <a:off x="457200" y="609600"/>
            <a:ext cx="10820400" cy="936000"/>
          </a:xfrm>
        </p:spPr>
        <p:txBody>
          <a:bodyPr>
            <a:noAutofit/>
          </a:bodyPr>
          <a:lstStyle/>
          <a:p>
            <a:pPr algn="ctr"/>
            <a:r>
              <a:rPr lang="en-US" sz="3600" b="1" dirty="0">
                <a:solidFill>
                  <a:srgbClr val="CC0066"/>
                </a:solidFill>
              </a:rPr>
              <a:t>Why did GINA extend as-needed ICS-formoterol to Step 1?</a:t>
            </a:r>
            <a:endParaRPr lang="en-AU" sz="3600" b="1" dirty="0">
              <a:solidFill>
                <a:srgbClr val="CC0066"/>
              </a:solidFill>
            </a:endParaRPr>
          </a:p>
        </p:txBody>
      </p:sp>
      <p:sp>
        <p:nvSpPr>
          <p:cNvPr id="2" name="Content Placeholder 1">
            <a:extLst>
              <a:ext uri="{FF2B5EF4-FFF2-40B4-BE49-F238E27FC236}">
                <a16:creationId xmlns:a16="http://schemas.microsoft.com/office/drawing/2014/main" id="{61721F7B-CBFC-4B96-8650-42249F2A3604}"/>
              </a:ext>
            </a:extLst>
          </p:cNvPr>
          <p:cNvSpPr>
            <a:spLocks noGrp="1"/>
          </p:cNvSpPr>
          <p:nvPr>
            <p:ph idx="1"/>
          </p:nvPr>
        </p:nvSpPr>
        <p:spPr>
          <a:xfrm>
            <a:off x="381000" y="1447800"/>
            <a:ext cx="10591800" cy="5029200"/>
          </a:xfrm>
        </p:spPr>
        <p:txBody>
          <a:bodyPr>
            <a:noAutofit/>
          </a:bodyPr>
          <a:lstStyle/>
          <a:p>
            <a:pPr lvl="1"/>
            <a:r>
              <a:rPr lang="en-US" sz="2800" dirty="0"/>
              <a:t>There is no evidence for safety or efficacy of SABA-only treatment </a:t>
            </a:r>
          </a:p>
          <a:p>
            <a:pPr lvl="1"/>
            <a:r>
              <a:rPr lang="en-US" sz="2800" dirty="0"/>
              <a:t>Patients with infrequent symptoms can still have severe or fatal exacerbations</a:t>
            </a:r>
          </a:p>
          <a:p>
            <a:pPr lvl="1"/>
            <a:r>
              <a:rPr lang="en-US" sz="2800" dirty="0"/>
              <a:t>There is indirect evidence about safety and efficacy of as-needed ICS-formoterol from four large RCTs in patients eligible for Step 2 treatment by GINA 2012 or 2014 criteria </a:t>
            </a:r>
          </a:p>
          <a:p>
            <a:pPr lvl="1"/>
            <a:r>
              <a:rPr lang="en-US" sz="2800" dirty="0"/>
              <a:t> The distinction between symptoms &lt; and ≥ twice/month (or twice/week e.g. NAEPP) is arbitrary, not  evidence based.</a:t>
            </a:r>
          </a:p>
          <a:p>
            <a:pPr lvl="1"/>
            <a:r>
              <a:rPr lang="en-US" sz="2800" dirty="0"/>
              <a:t>Starting with SABA alone trains the patient to regard it as their primary asthma treatment</a:t>
            </a:r>
            <a:endParaRPr lang="en-AU" sz="2800" dirty="0"/>
          </a:p>
        </p:txBody>
      </p:sp>
      <p:pic>
        <p:nvPicPr>
          <p:cNvPr id="5" name="Picture 4">
            <a:extLst>
              <a:ext uri="{FF2B5EF4-FFF2-40B4-BE49-F238E27FC236}">
                <a16:creationId xmlns:a16="http://schemas.microsoft.com/office/drawing/2014/main" id="{DC86EAF1-278C-4C77-9444-5D4E863D575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72800" y="152400"/>
            <a:ext cx="913707" cy="93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4261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FED13-4555-4068-B5D1-73E6CED2F130}"/>
              </a:ext>
            </a:extLst>
          </p:cNvPr>
          <p:cNvSpPr>
            <a:spLocks noGrp="1"/>
          </p:cNvSpPr>
          <p:nvPr>
            <p:ph type="title"/>
          </p:nvPr>
        </p:nvSpPr>
        <p:spPr/>
        <p:txBody>
          <a:bodyPr/>
          <a:lstStyle/>
          <a:p>
            <a:r>
              <a:rPr lang="en-US" b="1" dirty="0">
                <a:solidFill>
                  <a:srgbClr val="CC0066"/>
                </a:solidFill>
              </a:rPr>
              <a:t>Other changes in GINA 2021 – mild asthma</a:t>
            </a:r>
          </a:p>
        </p:txBody>
      </p:sp>
      <p:sp>
        <p:nvSpPr>
          <p:cNvPr id="3" name="Content Placeholder 2">
            <a:extLst>
              <a:ext uri="{FF2B5EF4-FFF2-40B4-BE49-F238E27FC236}">
                <a16:creationId xmlns:a16="http://schemas.microsoft.com/office/drawing/2014/main" id="{F7CF2B9C-509F-4695-A820-009059651B20}"/>
              </a:ext>
            </a:extLst>
          </p:cNvPr>
          <p:cNvSpPr>
            <a:spLocks noGrp="1"/>
          </p:cNvSpPr>
          <p:nvPr>
            <p:ph idx="1"/>
          </p:nvPr>
        </p:nvSpPr>
        <p:spPr/>
        <p:txBody>
          <a:bodyPr/>
          <a:lstStyle/>
          <a:p>
            <a:r>
              <a:rPr lang="en-US" dirty="0"/>
              <a:t>Patients and clinicians often consider ‘mild asthma’ to mean infrequent or mild symptoms</a:t>
            </a:r>
          </a:p>
          <a:p>
            <a:r>
              <a:rPr lang="en-US" dirty="0"/>
              <a:t>GINA does not distinguish between ‘intermittent’ and ‘mild persistent’ asthma</a:t>
            </a:r>
          </a:p>
          <a:p>
            <a:r>
              <a:rPr lang="en-US" dirty="0"/>
              <a:t>GINA is planning to review the definition of mild asthma during 2021</a:t>
            </a:r>
          </a:p>
        </p:txBody>
      </p:sp>
      <p:pic>
        <p:nvPicPr>
          <p:cNvPr id="4" name="Picture 3">
            <a:extLst>
              <a:ext uri="{FF2B5EF4-FFF2-40B4-BE49-F238E27FC236}">
                <a16:creationId xmlns:a16="http://schemas.microsoft.com/office/drawing/2014/main" id="{AB0D6EED-91D1-44D1-88BB-BD6FDBAE215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72800" y="152400"/>
            <a:ext cx="913707" cy="93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2911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014EA-EBA4-40B9-91CD-062D4101834A}"/>
              </a:ext>
            </a:extLst>
          </p:cNvPr>
          <p:cNvSpPr>
            <a:spLocks noGrp="1"/>
          </p:cNvSpPr>
          <p:nvPr>
            <p:ph type="title"/>
          </p:nvPr>
        </p:nvSpPr>
        <p:spPr>
          <a:xfrm>
            <a:off x="304800" y="533400"/>
            <a:ext cx="11277600" cy="1325563"/>
          </a:xfrm>
        </p:spPr>
        <p:txBody>
          <a:bodyPr>
            <a:normAutofit/>
          </a:bodyPr>
          <a:lstStyle/>
          <a:p>
            <a:r>
              <a:rPr lang="en-US" sz="4000" b="1" dirty="0">
                <a:solidFill>
                  <a:srgbClr val="CC0066"/>
                </a:solidFill>
              </a:rPr>
              <a:t>Maintenance and reliever therapy (MART) in Steps 5</a:t>
            </a:r>
          </a:p>
        </p:txBody>
      </p:sp>
      <p:sp>
        <p:nvSpPr>
          <p:cNvPr id="3" name="Content Placeholder 2">
            <a:extLst>
              <a:ext uri="{FF2B5EF4-FFF2-40B4-BE49-F238E27FC236}">
                <a16:creationId xmlns:a16="http://schemas.microsoft.com/office/drawing/2014/main" id="{DED8033C-09A3-478C-A32C-A7E7D8C4B0D0}"/>
              </a:ext>
            </a:extLst>
          </p:cNvPr>
          <p:cNvSpPr>
            <a:spLocks noGrp="1"/>
          </p:cNvSpPr>
          <p:nvPr>
            <p:ph idx="1"/>
          </p:nvPr>
        </p:nvSpPr>
        <p:spPr>
          <a:xfrm>
            <a:off x="457200" y="1524000"/>
            <a:ext cx="10515600" cy="4351338"/>
          </a:xfrm>
        </p:spPr>
        <p:txBody>
          <a:bodyPr anchor="ctr"/>
          <a:lstStyle/>
          <a:p>
            <a:r>
              <a:rPr lang="en-US" dirty="0"/>
              <a:t>There is no direct evidence about initiating MART in patients receiving add-on treatment such as LAMA or biologic therapy, but if a patient is already taking MART, switching them to conventional ICS-LABA plus as-needed SABA may increase the risk of exacerbations</a:t>
            </a:r>
          </a:p>
        </p:txBody>
      </p:sp>
      <p:pic>
        <p:nvPicPr>
          <p:cNvPr id="4" name="Picture 3">
            <a:extLst>
              <a:ext uri="{FF2B5EF4-FFF2-40B4-BE49-F238E27FC236}">
                <a16:creationId xmlns:a16="http://schemas.microsoft.com/office/drawing/2014/main" id="{1AB250FA-B327-40EB-A707-C4450AEE4AF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72800" y="152400"/>
            <a:ext cx="913707" cy="93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94958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1649D804-5EAC-42D1-9345-9EBA976CDCFA}"/>
              </a:ext>
            </a:extLst>
          </p:cNvPr>
          <p:cNvSpPr>
            <a:spLocks noGrp="1"/>
          </p:cNvSpPr>
          <p:nvPr>
            <p:ph type="title"/>
          </p:nvPr>
        </p:nvSpPr>
        <p:spPr>
          <a:xfrm>
            <a:off x="609600" y="381000"/>
            <a:ext cx="10744200" cy="1403628"/>
          </a:xfrm>
        </p:spPr>
        <p:txBody>
          <a:bodyPr>
            <a:normAutofit/>
          </a:bodyPr>
          <a:lstStyle/>
          <a:p>
            <a:r>
              <a:rPr lang="en-AU" sz="3600" b="1" dirty="0">
                <a:solidFill>
                  <a:srgbClr val="CC0066"/>
                </a:solidFill>
              </a:rPr>
              <a:t>ICS-formoterol – maximum daily dose in MART approach</a:t>
            </a:r>
          </a:p>
        </p:txBody>
      </p:sp>
      <p:sp>
        <p:nvSpPr>
          <p:cNvPr id="5" name="Content Placeholder 1">
            <a:extLst>
              <a:ext uri="{FF2B5EF4-FFF2-40B4-BE49-F238E27FC236}">
                <a16:creationId xmlns:a16="http://schemas.microsoft.com/office/drawing/2014/main" id="{67633F1B-D4AF-48A1-B791-A05F8BCEDB6D}"/>
              </a:ext>
            </a:extLst>
          </p:cNvPr>
          <p:cNvSpPr>
            <a:spLocks noGrp="1"/>
          </p:cNvSpPr>
          <p:nvPr>
            <p:ph idx="1"/>
          </p:nvPr>
        </p:nvSpPr>
        <p:spPr>
          <a:xfrm>
            <a:off x="2209800" y="990600"/>
            <a:ext cx="7886700" cy="2514600"/>
          </a:xfrm>
        </p:spPr>
        <p:txBody>
          <a:bodyPr anchor="ctr">
            <a:normAutofit/>
          </a:bodyPr>
          <a:lstStyle/>
          <a:p>
            <a:pPr marL="0" indent="0">
              <a:buNone/>
            </a:pPr>
            <a:endParaRPr lang="en-US" sz="2400" b="1" dirty="0">
              <a:solidFill>
                <a:schemeClr val="bg2">
                  <a:lumMod val="10000"/>
                </a:schemeClr>
              </a:solidFill>
              <a:latin typeface="+mj-lt"/>
            </a:endParaRPr>
          </a:p>
          <a:p>
            <a:pPr marL="342900" lvl="1" indent="0">
              <a:buNone/>
            </a:pPr>
            <a:endParaRPr lang="en-AU" sz="2400" dirty="0">
              <a:latin typeface="+mj-lt"/>
            </a:endParaRPr>
          </a:p>
        </p:txBody>
      </p:sp>
      <p:sp>
        <p:nvSpPr>
          <p:cNvPr id="3" name="Rounded Rectangle 2"/>
          <p:cNvSpPr/>
          <p:nvPr/>
        </p:nvSpPr>
        <p:spPr>
          <a:xfrm>
            <a:off x="304800" y="1447800"/>
            <a:ext cx="10820399" cy="2560638"/>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Wingdings" panose="05000000000000000000" pitchFamily="2" charset="2"/>
              <a:buChar char="q"/>
            </a:pPr>
            <a:r>
              <a:rPr lang="en-AU" sz="3200" b="1" dirty="0" err="1">
                <a:solidFill>
                  <a:schemeClr val="bg2">
                    <a:lumMod val="25000"/>
                  </a:schemeClr>
                </a:solidFill>
              </a:rPr>
              <a:t>Beclometasone</a:t>
            </a:r>
            <a:r>
              <a:rPr lang="en-AU" sz="3200" b="1" dirty="0">
                <a:solidFill>
                  <a:schemeClr val="bg2">
                    <a:lumMod val="25000"/>
                  </a:schemeClr>
                </a:solidFill>
              </a:rPr>
              <a:t>-formoterol :</a:t>
            </a:r>
          </a:p>
          <a:p>
            <a:pPr>
              <a:buFont typeface="Wingdings" panose="05000000000000000000" pitchFamily="2" charset="2"/>
              <a:buChar char="ü"/>
            </a:pPr>
            <a:r>
              <a:rPr lang="en-US" sz="2400" dirty="0">
                <a:solidFill>
                  <a:schemeClr val="bg2">
                    <a:lumMod val="25000"/>
                  </a:schemeClr>
                </a:solidFill>
              </a:rPr>
              <a:t>The maximum recommended total dose in a single day is 48 mcg formoterol for beclomethasone-formoterol formulation</a:t>
            </a:r>
          </a:p>
          <a:p>
            <a:pPr>
              <a:buFont typeface="Wingdings" panose="05000000000000000000" pitchFamily="2" charset="2"/>
              <a:buChar char="§"/>
            </a:pPr>
            <a:r>
              <a:rPr lang="en-AU" sz="2400" dirty="0">
                <a:solidFill>
                  <a:schemeClr val="bg2">
                    <a:lumMod val="25000"/>
                  </a:schemeClr>
                </a:solidFill>
              </a:rPr>
              <a:t>From product information, the maximum recommended total in one day is 48 mcg formoterol </a:t>
            </a:r>
            <a:br>
              <a:rPr lang="en-AU" sz="2400" dirty="0">
                <a:solidFill>
                  <a:schemeClr val="bg2">
                    <a:lumMod val="25000"/>
                  </a:schemeClr>
                </a:solidFill>
              </a:rPr>
            </a:br>
            <a:r>
              <a:rPr lang="en-AU" sz="2400" dirty="0">
                <a:solidFill>
                  <a:schemeClr val="bg2">
                    <a:lumMod val="25000"/>
                  </a:schemeClr>
                </a:solidFill>
              </a:rPr>
              <a:t>(</a:t>
            </a:r>
            <a:r>
              <a:rPr lang="en-AU" sz="2400" dirty="0">
                <a:solidFill>
                  <a:srgbClr val="FF0000"/>
                </a:solidFill>
              </a:rPr>
              <a:t>6 inhalations </a:t>
            </a:r>
            <a:r>
              <a:rPr lang="en-AU" sz="2400" dirty="0">
                <a:solidFill>
                  <a:schemeClr val="bg2">
                    <a:lumMod val="25000"/>
                  </a:schemeClr>
                </a:solidFill>
              </a:rPr>
              <a:t>of </a:t>
            </a:r>
            <a:r>
              <a:rPr lang="en-AU" sz="2400" dirty="0" err="1">
                <a:solidFill>
                  <a:schemeClr val="bg2">
                    <a:lumMod val="25000"/>
                  </a:schemeClr>
                </a:solidFill>
              </a:rPr>
              <a:t>Beclometasone</a:t>
            </a:r>
            <a:r>
              <a:rPr lang="en-AU" sz="2400" dirty="0">
                <a:solidFill>
                  <a:schemeClr val="bg2">
                    <a:lumMod val="25000"/>
                  </a:schemeClr>
                </a:solidFill>
              </a:rPr>
              <a:t>-formoterol pMDI100/6 mcg)</a:t>
            </a:r>
          </a:p>
        </p:txBody>
      </p:sp>
      <p:sp>
        <p:nvSpPr>
          <p:cNvPr id="8" name="Rounded Rectangle 7"/>
          <p:cNvSpPr/>
          <p:nvPr/>
        </p:nvSpPr>
        <p:spPr>
          <a:xfrm>
            <a:off x="381000" y="4191000"/>
            <a:ext cx="10668000" cy="1280319"/>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buFont typeface="Wingdings" panose="05000000000000000000" pitchFamily="2" charset="2"/>
              <a:buChar char="q"/>
            </a:pPr>
            <a:r>
              <a:rPr lang="en-AU" sz="2800" b="1" dirty="0">
                <a:solidFill>
                  <a:prstClr val="black"/>
                </a:solidFill>
              </a:rPr>
              <a:t>Budesonide-formoterol:</a:t>
            </a:r>
          </a:p>
          <a:p>
            <a:pPr lvl="0">
              <a:buFont typeface="Wingdings" panose="05000000000000000000" pitchFamily="2" charset="2"/>
              <a:buChar char="ü"/>
            </a:pPr>
            <a:r>
              <a:rPr lang="en-AU" sz="2400" dirty="0">
                <a:solidFill>
                  <a:schemeClr val="bg2">
                    <a:lumMod val="25000"/>
                  </a:schemeClr>
                </a:solidFill>
              </a:rPr>
              <a:t>From product information, the maximum recommended total in one day is 72 mcg formoterol </a:t>
            </a:r>
          </a:p>
        </p:txBody>
      </p:sp>
      <p:pic>
        <p:nvPicPr>
          <p:cNvPr id="9" name="Picture 8">
            <a:extLst>
              <a:ext uri="{FF2B5EF4-FFF2-40B4-BE49-F238E27FC236}">
                <a16:creationId xmlns:a16="http://schemas.microsoft.com/office/drawing/2014/main" id="{BBA4E1C8-95B5-46E7-88BA-DF01661162C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72800" y="152400"/>
            <a:ext cx="913707" cy="93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0734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7847F-B43F-4B42-8618-140FEEF4CEB6}"/>
              </a:ext>
            </a:extLst>
          </p:cNvPr>
          <p:cNvSpPr>
            <a:spLocks noGrp="1"/>
          </p:cNvSpPr>
          <p:nvPr>
            <p:ph type="title"/>
          </p:nvPr>
        </p:nvSpPr>
        <p:spPr>
          <a:xfrm>
            <a:off x="838200" y="381000"/>
            <a:ext cx="10515600" cy="1325563"/>
          </a:xfrm>
        </p:spPr>
        <p:txBody>
          <a:bodyPr/>
          <a:lstStyle/>
          <a:p>
            <a:r>
              <a:rPr lang="en-US" b="1" dirty="0">
                <a:solidFill>
                  <a:srgbClr val="CC0066"/>
                </a:solidFill>
              </a:rPr>
              <a:t>Asthma severity – severe asthma</a:t>
            </a:r>
          </a:p>
        </p:txBody>
      </p:sp>
      <p:sp>
        <p:nvSpPr>
          <p:cNvPr id="3" name="Content Placeholder 2">
            <a:extLst>
              <a:ext uri="{FF2B5EF4-FFF2-40B4-BE49-F238E27FC236}">
                <a16:creationId xmlns:a16="http://schemas.microsoft.com/office/drawing/2014/main" id="{777F8137-BAD6-42C7-BC58-3A00002C3898}"/>
              </a:ext>
            </a:extLst>
          </p:cNvPr>
          <p:cNvSpPr>
            <a:spLocks noGrp="1"/>
          </p:cNvSpPr>
          <p:nvPr>
            <p:ph idx="1"/>
          </p:nvPr>
        </p:nvSpPr>
        <p:spPr>
          <a:xfrm>
            <a:off x="457200" y="1447800"/>
            <a:ext cx="11811000" cy="4351338"/>
          </a:xfrm>
        </p:spPr>
        <p:txBody>
          <a:bodyPr anchor="ctr"/>
          <a:lstStyle/>
          <a:p>
            <a:r>
              <a:rPr lang="en-US" dirty="0"/>
              <a:t>To avoid confusion, the definition of severe asthma has been reworded without reference to GINA steps, as these have changed over time </a:t>
            </a:r>
          </a:p>
          <a:p>
            <a:r>
              <a:rPr lang="en-US" dirty="0"/>
              <a:t> Severe asthma is asthma that remains uncontrolled despite optimized treatment with high dose ICS-LABA, or that requires high dose ICS-LABA to prevent it from becoming uncontrolled</a:t>
            </a:r>
          </a:p>
        </p:txBody>
      </p:sp>
    </p:spTree>
    <p:extLst>
      <p:ext uri="{BB962C8B-B14F-4D97-AF65-F5344CB8AC3E}">
        <p14:creationId xmlns:p14="http://schemas.microsoft.com/office/powerpoint/2010/main" val="1735293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0A8E3-6E61-4F74-95BB-29E16FAAD782}"/>
              </a:ext>
            </a:extLst>
          </p:cNvPr>
          <p:cNvSpPr>
            <a:spLocks noGrp="1"/>
          </p:cNvSpPr>
          <p:nvPr>
            <p:ph type="title"/>
          </p:nvPr>
        </p:nvSpPr>
        <p:spPr>
          <a:xfrm>
            <a:off x="457200" y="533400"/>
            <a:ext cx="11353800" cy="1325563"/>
          </a:xfrm>
        </p:spPr>
        <p:txBody>
          <a:bodyPr/>
          <a:lstStyle/>
          <a:p>
            <a:r>
              <a:rPr lang="en-US" b="1" dirty="0">
                <a:solidFill>
                  <a:srgbClr val="CC0066"/>
                </a:solidFill>
              </a:rPr>
              <a:t>What proportion of adults have severe asthma?</a:t>
            </a:r>
          </a:p>
        </p:txBody>
      </p:sp>
      <p:pic>
        <p:nvPicPr>
          <p:cNvPr id="4" name="Content Placeholder 3">
            <a:extLst>
              <a:ext uri="{FF2B5EF4-FFF2-40B4-BE49-F238E27FC236}">
                <a16:creationId xmlns:a16="http://schemas.microsoft.com/office/drawing/2014/main" id="{A93C719E-45D0-45F7-A511-A3E1BE0D3BEA}"/>
              </a:ext>
            </a:extLst>
          </p:cNvPr>
          <p:cNvPicPr>
            <a:picLocks noGrp="1" noChangeAspect="1"/>
          </p:cNvPicPr>
          <p:nvPr>
            <p:ph idx="1"/>
          </p:nvPr>
        </p:nvPicPr>
        <p:blipFill rotWithShape="1">
          <a:blip r:embed="rId2"/>
          <a:srcRect l="26591" t="36963" r="32500" b="27262"/>
          <a:stretch/>
        </p:blipFill>
        <p:spPr>
          <a:xfrm>
            <a:off x="381000" y="1600200"/>
            <a:ext cx="9296400" cy="4570736"/>
          </a:xfrm>
          <a:prstGeom prst="rect">
            <a:avLst/>
          </a:prstGeom>
        </p:spPr>
      </p:pic>
      <p:sp>
        <p:nvSpPr>
          <p:cNvPr id="6" name="TextBox 5">
            <a:extLst>
              <a:ext uri="{FF2B5EF4-FFF2-40B4-BE49-F238E27FC236}">
                <a16:creationId xmlns:a16="http://schemas.microsoft.com/office/drawing/2014/main" id="{15F6AB7A-EFE3-41E9-A4C8-EE7C06DB1123}"/>
              </a:ext>
            </a:extLst>
          </p:cNvPr>
          <p:cNvSpPr txBox="1"/>
          <p:nvPr/>
        </p:nvSpPr>
        <p:spPr>
          <a:xfrm>
            <a:off x="0" y="6172200"/>
            <a:ext cx="6096000" cy="369332"/>
          </a:xfrm>
          <a:prstGeom prst="rect">
            <a:avLst/>
          </a:prstGeom>
          <a:noFill/>
        </p:spPr>
        <p:txBody>
          <a:bodyPr wrap="square">
            <a:spAutoFit/>
          </a:bodyPr>
          <a:lstStyle/>
          <a:p>
            <a:r>
              <a:rPr lang="nb-NO" dirty="0"/>
              <a:t>Data from Hekking et al, JACI 2015</a:t>
            </a:r>
            <a:endParaRPr lang="en-US" dirty="0"/>
          </a:p>
        </p:txBody>
      </p:sp>
    </p:spTree>
    <p:extLst>
      <p:ext uri="{BB962C8B-B14F-4D97-AF65-F5344CB8AC3E}">
        <p14:creationId xmlns:p14="http://schemas.microsoft.com/office/powerpoint/2010/main" val="33096048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34A72-07D3-4A5A-8736-EBE774675827}"/>
              </a:ext>
            </a:extLst>
          </p:cNvPr>
          <p:cNvSpPr>
            <a:spLocks noGrp="1"/>
          </p:cNvSpPr>
          <p:nvPr>
            <p:ph type="title"/>
          </p:nvPr>
        </p:nvSpPr>
        <p:spPr>
          <a:xfrm>
            <a:off x="381000" y="533400"/>
            <a:ext cx="11582400" cy="1325563"/>
          </a:xfrm>
        </p:spPr>
        <p:txBody>
          <a:bodyPr/>
          <a:lstStyle/>
          <a:p>
            <a:r>
              <a:rPr lang="en-US" b="1" dirty="0">
                <a:solidFill>
                  <a:srgbClr val="CC0066"/>
                </a:solidFill>
              </a:rPr>
              <a:t>Add-on long-acting muscarinic antagonists (LAMA)</a:t>
            </a:r>
          </a:p>
        </p:txBody>
      </p:sp>
      <p:sp>
        <p:nvSpPr>
          <p:cNvPr id="3" name="Content Placeholder 2">
            <a:extLst>
              <a:ext uri="{FF2B5EF4-FFF2-40B4-BE49-F238E27FC236}">
                <a16:creationId xmlns:a16="http://schemas.microsoft.com/office/drawing/2014/main" id="{BEDFC55C-8471-4080-821D-72C2860D354B}"/>
              </a:ext>
            </a:extLst>
          </p:cNvPr>
          <p:cNvSpPr>
            <a:spLocks noGrp="1"/>
          </p:cNvSpPr>
          <p:nvPr>
            <p:ph idx="1"/>
          </p:nvPr>
        </p:nvSpPr>
        <p:spPr/>
        <p:txBody>
          <a:bodyPr/>
          <a:lstStyle/>
          <a:p>
            <a:r>
              <a:rPr lang="en-US" dirty="0"/>
              <a:t>Step 5 recommendations for add-on LAMA have been expanded to include combination ICS-LABA-LAMA, if asthma is persistently uncontrolled despite ICS-LABA</a:t>
            </a:r>
          </a:p>
          <a:p>
            <a:r>
              <a:rPr lang="en-US" dirty="0"/>
              <a:t>Adding LAMA to medium or high dose ICS-LABA modestly improves lung function (Evidence A) but not symptoms &amp;  increased the time to severe exacerbation requiring OCS (Evidence B)</a:t>
            </a:r>
          </a:p>
          <a:p>
            <a:r>
              <a:rPr lang="en-US" dirty="0"/>
              <a:t>For patients with exacerbations, it is important to ensure that the patient receives sufficient ICS, i.e. at least medium dose ICS-LABA, before considering adding a LAMA</a:t>
            </a:r>
          </a:p>
        </p:txBody>
      </p:sp>
    </p:spTree>
    <p:extLst>
      <p:ext uri="{BB962C8B-B14F-4D97-AF65-F5344CB8AC3E}">
        <p14:creationId xmlns:p14="http://schemas.microsoft.com/office/powerpoint/2010/main" val="1834778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8BD99-E84F-45B7-915C-B61135F63352}"/>
              </a:ext>
            </a:extLst>
          </p:cNvPr>
          <p:cNvSpPr>
            <a:spLocks noGrp="1"/>
          </p:cNvSpPr>
          <p:nvPr>
            <p:ph type="title"/>
          </p:nvPr>
        </p:nvSpPr>
        <p:spPr/>
        <p:txBody>
          <a:bodyPr/>
          <a:lstStyle/>
          <a:p>
            <a:r>
              <a:rPr lang="en-US" b="1" dirty="0">
                <a:solidFill>
                  <a:srgbClr val="CC0066"/>
                </a:solidFill>
              </a:rPr>
              <a:t>Add-on azithromycin</a:t>
            </a:r>
          </a:p>
        </p:txBody>
      </p:sp>
      <p:sp>
        <p:nvSpPr>
          <p:cNvPr id="3" name="Content Placeholder 2">
            <a:extLst>
              <a:ext uri="{FF2B5EF4-FFF2-40B4-BE49-F238E27FC236}">
                <a16:creationId xmlns:a16="http://schemas.microsoft.com/office/drawing/2014/main" id="{4E1D0CD5-7627-4867-9549-0C0E7F62B1B6}"/>
              </a:ext>
            </a:extLst>
          </p:cNvPr>
          <p:cNvSpPr>
            <a:spLocks noGrp="1"/>
          </p:cNvSpPr>
          <p:nvPr>
            <p:ph idx="1"/>
          </p:nvPr>
        </p:nvSpPr>
        <p:spPr/>
        <p:txBody>
          <a:bodyPr>
            <a:normAutofit fontScale="92500" lnSpcReduction="10000"/>
          </a:bodyPr>
          <a:lstStyle/>
          <a:p>
            <a:r>
              <a:rPr lang="en-US" dirty="0"/>
              <a:t>Add-on azithromycin three days a week has been confirmed as an option for consideration after specialist referral </a:t>
            </a:r>
          </a:p>
          <a:p>
            <a:r>
              <a:rPr lang="en-US" dirty="0"/>
              <a:t>Significantly reduces exacerbations in patients taking high dose ICS-LABA </a:t>
            </a:r>
          </a:p>
          <a:p>
            <a:r>
              <a:rPr lang="en-US" dirty="0"/>
              <a:t>Significantly reduces exacerbations in patients with eosinophilic or non-eosinophilic asthma </a:t>
            </a:r>
          </a:p>
          <a:p>
            <a:r>
              <a:rPr lang="en-US" dirty="0"/>
              <a:t>No specific evidence published for azithromycin in patients taking medium dose ICS-LABA (</a:t>
            </a:r>
            <a:r>
              <a:rPr lang="en-US" dirty="0" err="1"/>
              <a:t>Hiles</a:t>
            </a:r>
            <a:r>
              <a:rPr lang="en-US" dirty="0"/>
              <a:t> et al, ERJ 2019)\</a:t>
            </a:r>
          </a:p>
          <a:p>
            <a:r>
              <a:rPr lang="en-US" dirty="0"/>
              <a:t>Before considering add-on azithromycin ,Check sputum for atypical mycobacteria , Check ECG for long QTc (and re-check after a month of treatment) ,Consider the risk of increasing antimicrobial resistance (population or personal)</a:t>
            </a:r>
          </a:p>
        </p:txBody>
      </p:sp>
    </p:spTree>
    <p:extLst>
      <p:ext uri="{BB962C8B-B14F-4D97-AF65-F5344CB8AC3E}">
        <p14:creationId xmlns:p14="http://schemas.microsoft.com/office/powerpoint/2010/main" val="3651870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AFAF3FA-72D6-451C-B059-F2B2C14A4D52}"/>
              </a:ext>
            </a:extLst>
          </p:cNvPr>
          <p:cNvSpPr txBox="1"/>
          <p:nvPr/>
        </p:nvSpPr>
        <p:spPr>
          <a:xfrm>
            <a:off x="7010400" y="6488668"/>
            <a:ext cx="4953000" cy="369332"/>
          </a:xfrm>
          <a:prstGeom prst="rect">
            <a:avLst/>
          </a:prstGeom>
          <a:noFill/>
        </p:spPr>
        <p:txBody>
          <a:bodyPr wrap="square" rtlCol="0">
            <a:spAutoFit/>
          </a:bodyPr>
          <a:lstStyle/>
          <a:p>
            <a:r>
              <a:rPr lang="en-US" dirty="0"/>
              <a:t>@ Global Initiative for asthma ,www.ginasthma.org</a:t>
            </a:r>
          </a:p>
        </p:txBody>
      </p:sp>
      <p:pic>
        <p:nvPicPr>
          <p:cNvPr id="3" name="Picture 2">
            <a:extLst>
              <a:ext uri="{FF2B5EF4-FFF2-40B4-BE49-F238E27FC236}">
                <a16:creationId xmlns:a16="http://schemas.microsoft.com/office/drawing/2014/main" id="{C44F15F9-8E45-4ED2-ADFB-B8BBD7DFABF1}"/>
              </a:ext>
            </a:extLst>
          </p:cNvPr>
          <p:cNvPicPr>
            <a:picLocks noChangeAspect="1"/>
          </p:cNvPicPr>
          <p:nvPr/>
        </p:nvPicPr>
        <p:blipFill rotWithShape="1">
          <a:blip r:embed="rId4"/>
          <a:srcRect l="14318" t="16953" r="13977" b="10284"/>
          <a:stretch/>
        </p:blipFill>
        <p:spPr>
          <a:xfrm>
            <a:off x="0" y="0"/>
            <a:ext cx="12230294" cy="6858000"/>
          </a:xfrm>
          <a:prstGeom prst="rect">
            <a:avLst/>
          </a:prstGeom>
        </p:spPr>
      </p:pic>
    </p:spTree>
    <p:extLst>
      <p:ext uri="{BB962C8B-B14F-4D97-AF65-F5344CB8AC3E}">
        <p14:creationId xmlns:p14="http://schemas.microsoft.com/office/powerpoint/2010/main" val="6988091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1723E95-FAF4-4B35-A508-5436D99FD06B}"/>
              </a:ext>
            </a:extLst>
          </p:cNvPr>
          <p:cNvSpPr>
            <a:spLocks noGrp="1"/>
          </p:cNvSpPr>
          <p:nvPr>
            <p:ph type="title"/>
          </p:nvPr>
        </p:nvSpPr>
        <p:spPr>
          <a:xfrm>
            <a:off x="2057400" y="228600"/>
            <a:ext cx="8229600" cy="1325563"/>
          </a:xfrm>
        </p:spPr>
        <p:txBody>
          <a:bodyPr>
            <a:normAutofit/>
          </a:bodyPr>
          <a:lstStyle/>
          <a:p>
            <a:pPr algn="ctr"/>
            <a:r>
              <a:rPr lang="en-AU" sz="3600" b="1" dirty="0">
                <a:solidFill>
                  <a:srgbClr val="CC0066"/>
                </a:solidFill>
              </a:rPr>
              <a:t>Low, medium and high doses of different ICS</a:t>
            </a:r>
          </a:p>
        </p:txBody>
      </p:sp>
      <p:sp>
        <p:nvSpPr>
          <p:cNvPr id="7" name="Content Placeholder 6">
            <a:extLst>
              <a:ext uri="{FF2B5EF4-FFF2-40B4-BE49-F238E27FC236}">
                <a16:creationId xmlns:a16="http://schemas.microsoft.com/office/drawing/2014/main" id="{BE0EF25B-B172-4C41-B208-194FCC5EA617}"/>
              </a:ext>
            </a:extLst>
          </p:cNvPr>
          <p:cNvSpPr>
            <a:spLocks noGrp="1"/>
          </p:cNvSpPr>
          <p:nvPr>
            <p:ph idx="1"/>
          </p:nvPr>
        </p:nvSpPr>
        <p:spPr>
          <a:xfrm>
            <a:off x="0" y="1219200"/>
            <a:ext cx="11811000" cy="4724402"/>
          </a:xfrm>
        </p:spPr>
        <p:txBody>
          <a:bodyPr>
            <a:normAutofit/>
          </a:bodyPr>
          <a:lstStyle/>
          <a:p>
            <a:r>
              <a:rPr lang="en-AU" dirty="0"/>
              <a:t>NOT a table of equivalence</a:t>
            </a:r>
          </a:p>
          <a:p>
            <a:pPr lvl="1"/>
            <a:r>
              <a:rPr lang="en-AU" dirty="0"/>
              <a:t>Suggested total daily doses for ‘low’, ‘medium’ and ‘high’ dose treatment options</a:t>
            </a:r>
          </a:p>
          <a:p>
            <a:pPr lvl="1"/>
            <a:r>
              <a:rPr lang="en-AU" dirty="0"/>
              <a:t>Based on available studies (very few) and product information</a:t>
            </a:r>
          </a:p>
          <a:p>
            <a:pPr lvl="1"/>
            <a:r>
              <a:rPr lang="en-AU" dirty="0"/>
              <a:t>Does NOT imply potency equivalence</a:t>
            </a:r>
          </a:p>
          <a:p>
            <a:r>
              <a:rPr lang="en-AU" dirty="0"/>
              <a:t>Clinical relevance</a:t>
            </a:r>
          </a:p>
          <a:p>
            <a:pPr lvl="1"/>
            <a:r>
              <a:rPr lang="en-AU" dirty="0"/>
              <a:t>Low dose ICS provides most of the clinical benefit of ICS for </a:t>
            </a:r>
            <a:r>
              <a:rPr lang="en-AU" u="sng" dirty="0"/>
              <a:t>most patients</a:t>
            </a:r>
            <a:r>
              <a:rPr lang="en-AU" dirty="0"/>
              <a:t> with asthma</a:t>
            </a:r>
          </a:p>
          <a:p>
            <a:pPr lvl="1"/>
            <a:r>
              <a:rPr lang="en-AU" dirty="0"/>
              <a:t>However, ICS responsiveness varies between patients, so some patients may need medium dose ICS if their asthma is uncontrolled despite good adherence and correct technique </a:t>
            </a:r>
          </a:p>
          <a:p>
            <a:pPr lvl="1"/>
            <a:r>
              <a:rPr lang="en-AU" dirty="0"/>
              <a:t>High dose ICS (in combination with LABA or separately) is needed by very few patients</a:t>
            </a:r>
          </a:p>
          <a:p>
            <a:pPr lvl="2"/>
            <a:r>
              <a:rPr lang="en-AU" dirty="0"/>
              <a:t>Its long-term use is associated with an increased risk of local and systemic side-effects, which must be balanced against the potential benefits</a:t>
            </a:r>
          </a:p>
          <a:p>
            <a:endParaRPr lang="en-AU" dirty="0"/>
          </a:p>
        </p:txBody>
      </p:sp>
      <p:pic>
        <p:nvPicPr>
          <p:cNvPr id="5" name="Picture 4">
            <a:extLst>
              <a:ext uri="{FF2B5EF4-FFF2-40B4-BE49-F238E27FC236}">
                <a16:creationId xmlns:a16="http://schemas.microsoft.com/office/drawing/2014/main" id="{3EEDE963-B82D-496A-90E9-269DC9768AF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49000" y="152400"/>
            <a:ext cx="975792" cy="93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0767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500"/>
                                        <p:tgtEl>
                                          <p:spTgt spid="7">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fade">
                                      <p:cBhvr>
                                        <p:cTn id="13" dur="500"/>
                                        <p:tgtEl>
                                          <p:spTgt spid="7">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7">
                                            <p:txEl>
                                              <p:pRg st="3" end="3"/>
                                            </p:txEl>
                                          </p:spTgt>
                                        </p:tgtEl>
                                        <p:attrNameLst>
                                          <p:attrName>style.visibility</p:attrName>
                                        </p:attrNameLst>
                                      </p:cBhvr>
                                      <p:to>
                                        <p:strVal val="visible"/>
                                      </p:to>
                                    </p:set>
                                    <p:animEffect transition="in" filter="fade">
                                      <p:cBhvr>
                                        <p:cTn id="16" dur="500"/>
                                        <p:tgtEl>
                                          <p:spTgt spid="7">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animEffect transition="in" filter="fade">
                                      <p:cBhvr>
                                        <p:cTn id="21" dur="500"/>
                                        <p:tgtEl>
                                          <p:spTgt spid="7">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7">
                                            <p:txEl>
                                              <p:pRg st="5" end="5"/>
                                            </p:txEl>
                                          </p:spTgt>
                                        </p:tgtEl>
                                        <p:attrNameLst>
                                          <p:attrName>style.visibility</p:attrName>
                                        </p:attrNameLst>
                                      </p:cBhvr>
                                      <p:to>
                                        <p:strVal val="visible"/>
                                      </p:to>
                                    </p:set>
                                    <p:animEffect transition="in" filter="fade">
                                      <p:cBhvr>
                                        <p:cTn id="24" dur="500"/>
                                        <p:tgtEl>
                                          <p:spTgt spid="7">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animEffect transition="in" filter="fade">
                                      <p:cBhvr>
                                        <p:cTn id="27" dur="500"/>
                                        <p:tgtEl>
                                          <p:spTgt spid="7">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7">
                                            <p:txEl>
                                              <p:pRg st="7" end="7"/>
                                            </p:txEl>
                                          </p:spTgt>
                                        </p:tgtEl>
                                        <p:attrNameLst>
                                          <p:attrName>style.visibility</p:attrName>
                                        </p:attrNameLst>
                                      </p:cBhvr>
                                      <p:to>
                                        <p:strVal val="visible"/>
                                      </p:to>
                                    </p:set>
                                    <p:animEffect transition="in" filter="fade">
                                      <p:cBhvr>
                                        <p:cTn id="30" dur="500"/>
                                        <p:tgtEl>
                                          <p:spTgt spid="7">
                                            <p:txEl>
                                              <p:pRg st="7" end="7"/>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7">
                                            <p:txEl>
                                              <p:pRg st="8" end="8"/>
                                            </p:txEl>
                                          </p:spTgt>
                                        </p:tgtEl>
                                        <p:attrNameLst>
                                          <p:attrName>style.visibility</p:attrName>
                                        </p:attrNameLst>
                                      </p:cBhvr>
                                      <p:to>
                                        <p:strVal val="visible"/>
                                      </p:to>
                                    </p:set>
                                    <p:animEffect transition="in" filter="fade">
                                      <p:cBhvr>
                                        <p:cTn id="33" dur="500"/>
                                        <p:tgtEl>
                                          <p:spTgt spid="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CA8DBF2-0821-4D22-8A33-1719BC784FE4}"/>
              </a:ext>
            </a:extLst>
          </p:cNvPr>
          <p:cNvSpPr>
            <a:spLocks noGrp="1"/>
          </p:cNvSpPr>
          <p:nvPr>
            <p:ph type="title"/>
          </p:nvPr>
        </p:nvSpPr>
        <p:spPr>
          <a:xfrm>
            <a:off x="2154263" y="34416"/>
            <a:ext cx="7599337" cy="1325563"/>
          </a:xfrm>
        </p:spPr>
        <p:txBody>
          <a:bodyPr>
            <a:normAutofit/>
          </a:bodyPr>
          <a:lstStyle/>
          <a:p>
            <a:pPr algn="ctr"/>
            <a:r>
              <a:rPr lang="en-AU" sz="3600" b="1" dirty="0">
                <a:solidFill>
                  <a:srgbClr val="CC0066"/>
                </a:solidFill>
              </a:rPr>
              <a:t>Low, medium and high ICS doses: adults/adolescents</a:t>
            </a:r>
          </a:p>
        </p:txBody>
      </p:sp>
      <p:pic>
        <p:nvPicPr>
          <p:cNvPr id="15" name="Content Placeholder 14" descr="A screenshot of a cell phone&#10;&#10;Description automatically generated">
            <a:extLst>
              <a:ext uri="{FF2B5EF4-FFF2-40B4-BE49-F238E27FC236}">
                <a16:creationId xmlns:a16="http://schemas.microsoft.com/office/drawing/2014/main" id="{4B33D8A5-DD73-4464-8F4B-C2707E5A3247}"/>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34456" y="1295400"/>
            <a:ext cx="7601745" cy="3753948"/>
          </a:xfrm>
          <a:ln>
            <a:solidFill>
              <a:schemeClr val="bg1">
                <a:lumMod val="75000"/>
              </a:schemeClr>
            </a:solidFill>
          </a:ln>
          <a:effectLst>
            <a:outerShdw blurRad="50800" dist="38100" dir="2700000" algn="tl" rotWithShape="0">
              <a:prstClr val="black">
                <a:alpha val="40000"/>
              </a:prstClr>
            </a:outerShdw>
          </a:effectLst>
        </p:spPr>
      </p:pic>
      <p:sp>
        <p:nvSpPr>
          <p:cNvPr id="7" name="TextBox 4">
            <a:extLst>
              <a:ext uri="{FF2B5EF4-FFF2-40B4-BE49-F238E27FC236}">
                <a16:creationId xmlns:a16="http://schemas.microsoft.com/office/drawing/2014/main" id="{74E2ECC0-3098-4E7C-833B-3DB08B43D623}"/>
              </a:ext>
            </a:extLst>
          </p:cNvPr>
          <p:cNvSpPr txBox="1">
            <a:spLocks noChangeArrowheads="1"/>
          </p:cNvSpPr>
          <p:nvPr/>
        </p:nvSpPr>
        <p:spPr bwMode="auto">
          <a:xfrm>
            <a:off x="152400" y="6096000"/>
            <a:ext cx="28448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AU" altLang="en-US" sz="1100" i="1" dirty="0"/>
              <a:t>GINA 2020, Box 3-6A</a:t>
            </a:r>
          </a:p>
        </p:txBody>
      </p:sp>
      <p:sp>
        <p:nvSpPr>
          <p:cNvPr id="17" name="TextBox 16">
            <a:extLst>
              <a:ext uri="{FF2B5EF4-FFF2-40B4-BE49-F238E27FC236}">
                <a16:creationId xmlns:a16="http://schemas.microsoft.com/office/drawing/2014/main" id="{3C7A07D5-EEF1-4DB5-8655-5852A5658369}"/>
              </a:ext>
            </a:extLst>
          </p:cNvPr>
          <p:cNvSpPr txBox="1"/>
          <p:nvPr/>
        </p:nvSpPr>
        <p:spPr>
          <a:xfrm>
            <a:off x="228600" y="6324600"/>
            <a:ext cx="8799440" cy="230832"/>
          </a:xfrm>
          <a:prstGeom prst="rect">
            <a:avLst/>
          </a:prstGeom>
          <a:noFill/>
        </p:spPr>
        <p:txBody>
          <a:bodyPr wrap="square" rtlCol="0">
            <a:spAutoFit/>
          </a:bodyPr>
          <a:lstStyle/>
          <a:p>
            <a:r>
              <a:rPr lang="en-AU" sz="900" dirty="0"/>
              <a:t>DPI: dry powder inhaler; HFA: hydrofluoroalkane propellant; </a:t>
            </a:r>
            <a:r>
              <a:rPr lang="en-AU" sz="900" dirty="0" err="1"/>
              <a:t>pMDI</a:t>
            </a:r>
            <a:r>
              <a:rPr lang="en-AU" sz="900" dirty="0"/>
              <a:t>: pressurized metered dose inhaler (non-CFC); * see product information</a:t>
            </a:r>
          </a:p>
        </p:txBody>
      </p:sp>
      <p:sp>
        <p:nvSpPr>
          <p:cNvPr id="18" name="TextBox 17">
            <a:extLst>
              <a:ext uri="{FF2B5EF4-FFF2-40B4-BE49-F238E27FC236}">
                <a16:creationId xmlns:a16="http://schemas.microsoft.com/office/drawing/2014/main" id="{E4F62BC1-E09D-4F94-B205-817E9664D146}"/>
              </a:ext>
            </a:extLst>
          </p:cNvPr>
          <p:cNvSpPr txBox="1"/>
          <p:nvPr/>
        </p:nvSpPr>
        <p:spPr>
          <a:xfrm>
            <a:off x="2133601" y="5246485"/>
            <a:ext cx="7602598" cy="523220"/>
          </a:xfrm>
          <a:prstGeom prst="rect">
            <a:avLst/>
          </a:prstGeom>
          <a:noFill/>
        </p:spPr>
        <p:txBody>
          <a:bodyPr wrap="square" rtlCol="0">
            <a:spAutoFit/>
          </a:bodyPr>
          <a:lstStyle/>
          <a:p>
            <a:pPr algn="ctr"/>
            <a:r>
              <a:rPr lang="en-AU" sz="1400" dirty="0"/>
              <a:t>This is NOT a table of equivalence. These are suggested total daily doses for the ‘low’, ‘medium’ and ‘high’ dose treatment options with different ICS. </a:t>
            </a:r>
          </a:p>
        </p:txBody>
      </p:sp>
      <p:pic>
        <p:nvPicPr>
          <p:cNvPr id="9" name="Picture 8">
            <a:extLst>
              <a:ext uri="{FF2B5EF4-FFF2-40B4-BE49-F238E27FC236}">
                <a16:creationId xmlns:a16="http://schemas.microsoft.com/office/drawing/2014/main" id="{E008B660-C6DC-4CB9-B958-543560D2B3E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49000" y="152400"/>
            <a:ext cx="975792" cy="93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61265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EC2E0D5-F62D-4688-B104-C5A0D7CCE135}"/>
              </a:ext>
            </a:extLst>
          </p:cNvPr>
          <p:cNvPicPr>
            <a:picLocks noChangeAspect="1"/>
          </p:cNvPicPr>
          <p:nvPr/>
        </p:nvPicPr>
        <p:blipFill rotWithShape="1">
          <a:blip r:embed="rId2"/>
          <a:srcRect l="12387" t="16347" r="12272" b="6848"/>
          <a:stretch/>
        </p:blipFill>
        <p:spPr>
          <a:xfrm>
            <a:off x="0" y="152400"/>
            <a:ext cx="12192000" cy="6705600"/>
          </a:xfrm>
          <a:prstGeom prst="rect">
            <a:avLst/>
          </a:prstGeom>
        </p:spPr>
      </p:pic>
    </p:spTree>
    <p:extLst>
      <p:ext uri="{BB962C8B-B14F-4D97-AF65-F5344CB8AC3E}">
        <p14:creationId xmlns:p14="http://schemas.microsoft.com/office/powerpoint/2010/main" val="20154236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307AA5-CD91-4647-B1C5-2266DC4B5CE1}"/>
              </a:ext>
            </a:extLst>
          </p:cNvPr>
          <p:cNvPicPr>
            <a:picLocks noChangeAspect="1"/>
          </p:cNvPicPr>
          <p:nvPr/>
        </p:nvPicPr>
        <p:blipFill rotWithShape="1">
          <a:blip r:embed="rId2"/>
          <a:srcRect l="14659" t="17358" r="13978" b="10890"/>
          <a:stretch/>
        </p:blipFill>
        <p:spPr>
          <a:xfrm>
            <a:off x="27709" y="-1"/>
            <a:ext cx="12164291" cy="6876311"/>
          </a:xfrm>
          <a:prstGeom prst="rect">
            <a:avLst/>
          </a:prstGeom>
        </p:spPr>
      </p:pic>
    </p:spTree>
    <p:extLst>
      <p:ext uri="{BB962C8B-B14F-4D97-AF65-F5344CB8AC3E}">
        <p14:creationId xmlns:p14="http://schemas.microsoft.com/office/powerpoint/2010/main" val="29695819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9D31DE3-2175-4DA0-981F-C7E1BB17123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t="23734" b="11497"/>
          <a:stretch>
            <a:fillRect/>
          </a:stretch>
        </p:blipFill>
        <p:spPr bwMode="auto">
          <a:xfrm>
            <a:off x="-5166" y="19374"/>
            <a:ext cx="12192000" cy="68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7655261" y="3100989"/>
            <a:ext cx="1915909" cy="507831"/>
          </a:xfrm>
          <a:prstGeom prst="rect">
            <a:avLst/>
          </a:prstGeom>
          <a:noFill/>
        </p:spPr>
        <p:txBody>
          <a:bodyPr wrap="none" rtlCol="0">
            <a:spAutoFit/>
          </a:bodyPr>
          <a:lstStyle/>
          <a:p>
            <a:r>
              <a:rPr lang="en-US" sz="2700" b="1" dirty="0">
                <a:solidFill>
                  <a:srgbClr val="B8004A"/>
                </a:solidFill>
                <a:latin typeface="Arial" panose="020B0604020202020204" pitchFamily="34" charset="0"/>
                <a:cs typeface="Arial" panose="020B0604020202020204" pitchFamily="34" charset="0"/>
              </a:rPr>
              <a:t>Thank you</a:t>
            </a:r>
          </a:p>
        </p:txBody>
      </p:sp>
    </p:spTree>
    <p:extLst>
      <p:ext uri="{BB962C8B-B14F-4D97-AF65-F5344CB8AC3E}">
        <p14:creationId xmlns:p14="http://schemas.microsoft.com/office/powerpoint/2010/main" val="1346404438"/>
      </p:ext>
    </p:extLst>
  </p:cSld>
  <p:clrMapOvr>
    <a:masterClrMapping/>
  </p:clrMapOvr>
</p:sld>
</file>

<file path=ppt/theme/theme1.xml><?xml version="1.0" encoding="utf-8"?>
<a:theme xmlns:a="http://schemas.openxmlformats.org/drawingml/2006/main" name="GINA 16_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GINA 16_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0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_GINA 16_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4406</TotalTime>
  <Words>2451</Words>
  <Application>Microsoft Office PowerPoint</Application>
  <PresentationFormat>Widescreen</PresentationFormat>
  <Paragraphs>173</Paragraphs>
  <Slides>36</Slides>
  <Notes>7</Notes>
  <HiddenSlides>0</HiddenSlides>
  <MMClips>0</MMClips>
  <ScaleCrop>false</ScaleCrop>
  <HeadingPairs>
    <vt:vector size="4" baseType="variant">
      <vt:variant>
        <vt:lpstr>Theme</vt:lpstr>
      </vt:variant>
      <vt:variant>
        <vt:i4>7</vt:i4>
      </vt:variant>
      <vt:variant>
        <vt:lpstr>Slide Titles</vt:lpstr>
      </vt:variant>
      <vt:variant>
        <vt:i4>36</vt:i4>
      </vt:variant>
    </vt:vector>
  </HeadingPairs>
  <TitlesOfParts>
    <vt:vector size="43" baseType="lpstr">
      <vt:lpstr>GINA 16_9</vt:lpstr>
      <vt:lpstr>1_GINA 16_9</vt:lpstr>
      <vt:lpstr>11_Office Theme</vt:lpstr>
      <vt:lpstr>Office Theme</vt:lpstr>
      <vt:lpstr>2_Office Theme</vt:lpstr>
      <vt:lpstr>10_Office Theme</vt:lpstr>
      <vt:lpstr>2_GINA 16_9</vt:lpstr>
      <vt:lpstr>Asthma Management   What's New in GINA 2021? </vt:lpstr>
      <vt:lpstr>Agenda</vt:lpstr>
      <vt:lpstr>Asthma prevalence in Iran &amp; Worldwide</vt:lpstr>
      <vt:lpstr>Interim Guidance on Asthma Management During the COVID-19 Pandemic</vt:lpstr>
      <vt:lpstr>COVID-19 &amp; Asthma - Medications</vt:lpstr>
      <vt:lpstr>Are ICS  protective in COVID-19?</vt:lpstr>
      <vt:lpstr>Make sure that all patients have a written asthma  action plan</vt:lpstr>
      <vt:lpstr>Avoid nebulizer when possible to reduce the risk of spreading virus</vt:lpstr>
      <vt:lpstr>Avoid Spirometry in patients with confirmed/suspected                                                      COVID-19</vt:lpstr>
      <vt:lpstr>    COVID-19 Vaccines &amp; Asthma</vt:lpstr>
      <vt:lpstr>A reminder – the key change in GINA 2019</vt:lpstr>
      <vt:lpstr>Background to changes in 2019 - the risks of ‘mild’ asthma</vt:lpstr>
      <vt:lpstr>Beta adrenergic drugs are the most potent bronchodilators currently approved for clinical use in asthma and obstructive lung disease</vt:lpstr>
      <vt:lpstr> Background to changes in 2019 - the risks of SABA-only treatment    </vt:lpstr>
      <vt:lpstr>Background to changes in 2019 - the risks of SABA-only treatment  </vt:lpstr>
      <vt:lpstr>GINA 2019 – landmark changes in asthma management</vt:lpstr>
      <vt:lpstr>PowerPoint Presentation</vt:lpstr>
      <vt:lpstr>The GINA 2021 treatment figure for adults and adolescents</vt:lpstr>
      <vt:lpstr>PowerPoint Presentation</vt:lpstr>
      <vt:lpstr>Track 1: preferred, To reduce the risk of exacerbations</vt:lpstr>
      <vt:lpstr>Track 2: The alternative Track</vt:lpstr>
      <vt:lpstr>As needed low dose ICS-Formoterol</vt:lpstr>
      <vt:lpstr>Why did GINA extend as-needed ICS-formoterol to Step 1?</vt:lpstr>
      <vt:lpstr>Other changes in GINA 2021 – mild asthma</vt:lpstr>
      <vt:lpstr>Maintenance and reliever therapy (MART) in Steps 5</vt:lpstr>
      <vt:lpstr>ICS-formoterol – maximum daily dose in MART approach</vt:lpstr>
      <vt:lpstr>Asthma severity – severe asthma</vt:lpstr>
      <vt:lpstr>What proportion of adults have severe asthma?</vt:lpstr>
      <vt:lpstr>Add-on long-acting muscarinic antagonists (LAMA)</vt:lpstr>
      <vt:lpstr>Add-on azithromycin</vt:lpstr>
      <vt:lpstr>PowerPoint Presentation</vt:lpstr>
      <vt:lpstr>Low, medium and high doses of different ICS</vt:lpstr>
      <vt:lpstr>Low, medium and high ICS doses: adults/adolescents</vt:lpstr>
      <vt:lpstr>PowerPoint Presentation</vt:lpstr>
      <vt:lpstr>PowerPoint Presentation</vt:lpstr>
      <vt:lpstr>PowerPoint Presentation</vt:lpstr>
    </vt:vector>
  </TitlesOfParts>
  <Company>MRT www.Win2Farsi.com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ASTHMA MANAGEMENT AND PREVENTION for adults and children older than 5 years</dc:title>
  <dc:creator>MRT</dc:creator>
  <cp:lastModifiedBy>LiberecoDigno@hotmail.com</cp:lastModifiedBy>
  <cp:revision>166</cp:revision>
  <dcterms:created xsi:type="dcterms:W3CDTF">2020-08-25T09:46:46Z</dcterms:created>
  <dcterms:modified xsi:type="dcterms:W3CDTF">2021-11-10T05:49:03Z</dcterms:modified>
</cp:coreProperties>
</file>