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dia/image21.jpg" ContentType="image/jpg"/>
  <Override PartName="/ppt/media/image30.jpg" ContentType="image/jpg"/>
  <Override PartName="/ppt/media/image31.jpg" ContentType="image/jpg"/>
  <Override PartName="/ppt/media/image32.jpg" ContentType="image/jpg"/>
  <Override PartName="/ppt/media/image33.jpg" ContentType="image/jpg"/>
  <Override PartName="/ppt/media/image34.jpg" ContentType="image/jpg"/>
  <Override PartName="/ppt/notesSlides/notesSlide4.xml" ContentType="application/vnd.openxmlformats-officedocument.presentationml.notesSlide+xml"/>
  <Override PartName="/ppt/media/image35.jpg" ContentType="image/jpg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3"/>
  </p:notesMasterIdLst>
  <p:sldIdLst>
    <p:sldId id="256" r:id="rId2"/>
    <p:sldId id="257" r:id="rId3"/>
    <p:sldId id="325" r:id="rId4"/>
    <p:sldId id="326" r:id="rId5"/>
    <p:sldId id="327" r:id="rId6"/>
    <p:sldId id="328" r:id="rId7"/>
    <p:sldId id="331" r:id="rId8"/>
    <p:sldId id="333" r:id="rId9"/>
    <p:sldId id="335" r:id="rId10"/>
    <p:sldId id="336" r:id="rId11"/>
    <p:sldId id="338" r:id="rId12"/>
    <p:sldId id="340" r:id="rId13"/>
    <p:sldId id="341" r:id="rId14"/>
    <p:sldId id="342" r:id="rId15"/>
    <p:sldId id="343" r:id="rId16"/>
    <p:sldId id="371" r:id="rId17"/>
    <p:sldId id="372" r:id="rId18"/>
    <p:sldId id="373" r:id="rId19"/>
    <p:sldId id="374" r:id="rId20"/>
    <p:sldId id="344" r:id="rId21"/>
    <p:sldId id="345" r:id="rId22"/>
    <p:sldId id="346" r:id="rId23"/>
    <p:sldId id="347" r:id="rId24"/>
    <p:sldId id="348" r:id="rId25"/>
    <p:sldId id="349" r:id="rId26"/>
    <p:sldId id="350" r:id="rId27"/>
    <p:sldId id="351" r:id="rId28"/>
    <p:sldId id="354" r:id="rId29"/>
    <p:sldId id="357" r:id="rId30"/>
    <p:sldId id="375" r:id="rId31"/>
    <p:sldId id="360" r:id="rId32"/>
    <p:sldId id="361" r:id="rId33"/>
    <p:sldId id="362" r:id="rId34"/>
    <p:sldId id="363" r:id="rId35"/>
    <p:sldId id="365" r:id="rId36"/>
    <p:sldId id="366" r:id="rId37"/>
    <p:sldId id="367" r:id="rId38"/>
    <p:sldId id="368" r:id="rId39"/>
    <p:sldId id="369" r:id="rId40"/>
    <p:sldId id="370" r:id="rId41"/>
    <p:sldId id="324" r:id="rId42"/>
  </p:sldIdLst>
  <p:sldSz cx="9144000" cy="6858000" type="screen4x3"/>
  <p:notesSz cx="9309100" cy="69548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025" autoAdjust="0"/>
  </p:normalViewPr>
  <p:slideViewPr>
    <p:cSldViewPr>
      <p:cViewPr varScale="1">
        <p:scale>
          <a:sx n="60" d="100"/>
          <a:sy n="60" d="100"/>
        </p:scale>
        <p:origin x="1590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33838" cy="3492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73675" y="0"/>
            <a:ext cx="4033838" cy="3492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7A1617-E7CC-48FF-AD8E-2E3F1A2DE25C}" type="datetimeFigureOut">
              <a:rPr lang="en-US" smtClean="0"/>
              <a:t>2/27/2022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90863" y="869950"/>
            <a:ext cx="3127375" cy="2346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0275" y="3346450"/>
            <a:ext cx="7448550" cy="27384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05588"/>
            <a:ext cx="4033838" cy="349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73675" y="6605588"/>
            <a:ext cx="4033838" cy="349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B2FFFD-F7C1-49E9-8E70-6D62FC0BFD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4226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2FFFD-F7C1-49E9-8E70-6D62FC0BFDD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5450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2FFFD-F7C1-49E9-8E70-6D62FC0BFDD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3005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2FFFD-F7C1-49E9-8E70-6D62FC0BFDD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7605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2FFFD-F7C1-49E9-8E70-6D62FC0BFDD3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5103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2FFFD-F7C1-49E9-8E70-6D62FC0BFDD3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5394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2FFFD-F7C1-49E9-8E70-6D62FC0BFDD3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4575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2FFFD-F7C1-49E9-8E70-6D62FC0BFDD3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6478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2/27/2022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00" b="1" i="0">
                <a:solidFill>
                  <a:srgbClr val="6E94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2/27/2022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00" b="1" i="0">
                <a:solidFill>
                  <a:srgbClr val="6E94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2/27/2022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223"/>
            <a:ext cx="9143999" cy="1028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4401357" y="0"/>
            <a:ext cx="4742642" cy="5999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9088207" cy="1020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-828" y="52323"/>
            <a:ext cx="9145590" cy="9018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2813304" y="1848611"/>
            <a:ext cx="3490722" cy="93802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400" b="1" i="0">
                <a:solidFill>
                  <a:srgbClr val="6E94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2/27/2022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2/27/2022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46837" y="4180408"/>
            <a:ext cx="8450325" cy="8489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400" b="1" i="0">
                <a:solidFill>
                  <a:srgbClr val="6E94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577340"/>
            <a:ext cx="82296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2/27/2022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2084" y="0"/>
            <a:ext cx="9145905" cy="6858000"/>
            <a:chOff x="-828" y="0"/>
            <a:chExt cx="9145905" cy="6858000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223"/>
              <a:ext cx="9143999" cy="10287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401357" y="0"/>
              <a:ext cx="4742642" cy="59994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0"/>
              <a:ext cx="9088207" cy="102057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-828" y="52323"/>
              <a:ext cx="9145590" cy="901826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1" name="Picture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802" y="954149"/>
            <a:ext cx="7990797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67000"/>
              </a:schemeClr>
            </a:gs>
            <a:gs pos="48000">
              <a:schemeClr val="accent6">
                <a:lumMod val="97000"/>
                <a:lumOff val="3000"/>
              </a:schemeClr>
            </a:gs>
            <a:gs pos="100000">
              <a:schemeClr val="accent6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37640">
              <a:lnSpc>
                <a:spcPct val="100000"/>
              </a:lnSpc>
              <a:spcBef>
                <a:spcPts val="100"/>
              </a:spcBef>
            </a:pPr>
            <a:r>
              <a:rPr spc="-280" dirty="0"/>
              <a:t>By: </a:t>
            </a:r>
            <a:r>
              <a:rPr spc="55" dirty="0"/>
              <a:t>Dr. </a:t>
            </a:r>
            <a:r>
              <a:rPr spc="204" dirty="0"/>
              <a:t>Iraj</a:t>
            </a:r>
            <a:r>
              <a:rPr spc="-455" dirty="0"/>
              <a:t> </a:t>
            </a:r>
            <a:r>
              <a:rPr dirty="0"/>
              <a:t>Khosronia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188078" y="6454546"/>
            <a:ext cx="15938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"/>
                <a:cs typeface="Arial"/>
              </a:rPr>
              <a:t>۱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10" name="object 2"/>
          <p:cNvGrpSpPr/>
          <p:nvPr/>
        </p:nvGrpSpPr>
        <p:grpSpPr>
          <a:xfrm>
            <a:off x="-18035" y="0"/>
            <a:ext cx="9145905" cy="6858000"/>
            <a:chOff x="-828" y="0"/>
            <a:chExt cx="9145905" cy="6858000"/>
          </a:xfrm>
          <a:blipFill>
            <a:blip r:embed="rId3"/>
            <a:tile tx="0" ty="0" sx="100000" sy="100000" flip="none" algn="tl"/>
          </a:blipFill>
        </p:grpSpPr>
        <p:sp>
          <p:nvSpPr>
            <p:cNvPr id="11" name="object 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4"/>
            <p:cNvSpPr/>
            <p:nvPr/>
          </p:nvSpPr>
          <p:spPr>
            <a:xfrm>
              <a:off x="0" y="223"/>
              <a:ext cx="9143999" cy="1028700"/>
            </a:xfrm>
            <a:prstGeom prst="rect">
              <a:avLst/>
            </a:pr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5"/>
            <p:cNvSpPr/>
            <p:nvPr/>
          </p:nvSpPr>
          <p:spPr>
            <a:xfrm>
              <a:off x="4401357" y="0"/>
              <a:ext cx="4742642" cy="599949"/>
            </a:xfrm>
            <a:prstGeom prst="rect">
              <a:avLst/>
            </a:pr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6"/>
            <p:cNvSpPr/>
            <p:nvPr/>
          </p:nvSpPr>
          <p:spPr>
            <a:xfrm>
              <a:off x="0" y="0"/>
              <a:ext cx="9088207" cy="1020572"/>
            </a:xfrm>
            <a:prstGeom prst="rect">
              <a:avLst/>
            </a:pr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7"/>
            <p:cNvSpPr/>
            <p:nvPr/>
          </p:nvSpPr>
          <p:spPr>
            <a:xfrm>
              <a:off x="-828" y="52323"/>
              <a:ext cx="9145590" cy="901826"/>
            </a:xfrm>
            <a:prstGeom prst="rect">
              <a:avLst/>
            </a:pr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2"/>
          <p:cNvSpPr txBox="1">
            <a:spLocks/>
          </p:cNvSpPr>
          <p:nvPr/>
        </p:nvSpPr>
        <p:spPr>
          <a:xfrm>
            <a:off x="499237" y="4332808"/>
            <a:ext cx="8111363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5400" b="1" i="0">
                <a:solidFill>
                  <a:srgbClr val="6E9400"/>
                </a:solidFill>
                <a:latin typeface="Arial"/>
                <a:ea typeface="+mj-ea"/>
                <a:cs typeface="Arial"/>
              </a:defRPr>
            </a:lvl1pPr>
          </a:lstStyle>
          <a:p>
            <a:pPr marL="1437640">
              <a:spcBef>
                <a:spcPts val="100"/>
              </a:spcBef>
            </a:pPr>
            <a:r>
              <a:rPr lang="en-US" sz="4400" kern="0" spc="-280" dirty="0" smtClean="0"/>
              <a:t>By: </a:t>
            </a:r>
            <a:r>
              <a:rPr lang="en-US" sz="4400" kern="0" spc="55" dirty="0" smtClean="0"/>
              <a:t>Dr. </a:t>
            </a:r>
            <a:r>
              <a:rPr lang="en-US" sz="4400" kern="0" spc="204" dirty="0" err="1" smtClean="0"/>
              <a:t>Iraj</a:t>
            </a:r>
            <a:r>
              <a:rPr lang="en-US" sz="4400" kern="0" spc="-455" dirty="0" smtClean="0"/>
              <a:t> </a:t>
            </a:r>
            <a:r>
              <a:rPr lang="en-US" sz="4400" kern="0" dirty="0" err="1" smtClean="0"/>
              <a:t>Khosronia</a:t>
            </a:r>
            <a:r>
              <a:rPr lang="en-US" sz="4400" kern="0" dirty="0" smtClean="0"/>
              <a:t>      </a:t>
            </a:r>
            <a:endParaRPr lang="en-US" sz="4400" kern="0" dirty="0"/>
          </a:p>
        </p:txBody>
      </p:sp>
      <p:sp>
        <p:nvSpPr>
          <p:cNvPr id="17" name="object 2"/>
          <p:cNvSpPr txBox="1">
            <a:spLocks/>
          </p:cNvSpPr>
          <p:nvPr/>
        </p:nvSpPr>
        <p:spPr>
          <a:xfrm>
            <a:off x="-38088" y="1468201"/>
            <a:ext cx="7958963" cy="18723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5400" b="1" i="0">
                <a:solidFill>
                  <a:srgbClr val="6E9400"/>
                </a:solidFill>
                <a:latin typeface="Arial"/>
                <a:ea typeface="+mj-ea"/>
                <a:cs typeface="Arial"/>
              </a:defRPr>
            </a:lvl1pPr>
          </a:lstStyle>
          <a:p>
            <a:pPr marL="1437640" algn="ctr">
              <a:spcBef>
                <a:spcPts val="100"/>
              </a:spcBef>
            </a:pPr>
            <a:r>
              <a:rPr lang="fa-IR" sz="6600" kern="0" spc="-280" dirty="0">
                <a:solidFill>
                  <a:srgbClr val="FF0000"/>
                </a:solidFill>
              </a:rPr>
              <a:t> </a:t>
            </a:r>
            <a:r>
              <a:rPr lang="fa-IR" sz="6600" kern="0" spc="-280" dirty="0" smtClean="0">
                <a:solidFill>
                  <a:srgbClr val="FF0000"/>
                </a:solidFill>
              </a:rPr>
              <a:t>آندوسکوپی قسمت تحتانی</a:t>
            </a:r>
          </a:p>
          <a:p>
            <a:pPr marL="1437640" algn="ctr">
              <a:spcBef>
                <a:spcPts val="100"/>
              </a:spcBef>
            </a:pPr>
            <a:endParaRPr lang="en-US" kern="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914401"/>
            <a:ext cx="8382000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9550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143000"/>
            <a:ext cx="8739530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7499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914400"/>
            <a:ext cx="7620000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5810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076324"/>
            <a:ext cx="8229599" cy="5248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3942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990600"/>
            <a:ext cx="7543800" cy="5181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334000" y="63246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5978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143000"/>
            <a:ext cx="830580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499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066800"/>
            <a:ext cx="8153400" cy="510539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553200" y="64770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37827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1219200"/>
            <a:ext cx="76200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4353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838200"/>
            <a:ext cx="8458200" cy="5486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733800" y="6488668"/>
            <a:ext cx="3371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4410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071562"/>
            <a:ext cx="7924800" cy="5100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5427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838200"/>
            <a:ext cx="7848600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9311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8"/>
          <p:cNvSpPr/>
          <p:nvPr/>
        </p:nvSpPr>
        <p:spPr>
          <a:xfrm>
            <a:off x="609600" y="914400"/>
            <a:ext cx="8077200" cy="5181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605933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219200"/>
            <a:ext cx="8001000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0149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762000"/>
            <a:ext cx="8001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3180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609600"/>
            <a:ext cx="78486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5872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blob:https://web.whatsapp.com/c071f4ec-5cdf-4de8-b7a0-daaf0dbddfd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609600"/>
            <a:ext cx="7921625" cy="579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6344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914400"/>
            <a:ext cx="8090544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8693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762000"/>
            <a:ext cx="8229600" cy="5783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300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781050"/>
            <a:ext cx="7620000" cy="561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7292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837" y="914401"/>
            <a:ext cx="8263763" cy="5181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129617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8"/>
          <p:cNvSpPr/>
          <p:nvPr/>
        </p:nvSpPr>
        <p:spPr>
          <a:xfrm>
            <a:off x="457200" y="914400"/>
            <a:ext cx="8229600" cy="5410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138895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8"/>
          <p:cNvSpPr/>
          <p:nvPr/>
        </p:nvSpPr>
        <p:spPr>
          <a:xfrm>
            <a:off x="381000" y="990600"/>
            <a:ext cx="8534400" cy="5105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591507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8"/>
          <p:cNvSpPr/>
          <p:nvPr/>
        </p:nvSpPr>
        <p:spPr>
          <a:xfrm>
            <a:off x="457200" y="914400"/>
            <a:ext cx="8153400" cy="5410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315261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8"/>
          <p:cNvSpPr/>
          <p:nvPr/>
        </p:nvSpPr>
        <p:spPr>
          <a:xfrm>
            <a:off x="685800" y="990600"/>
            <a:ext cx="7696200" cy="5638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3489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8"/>
          <p:cNvSpPr/>
          <p:nvPr/>
        </p:nvSpPr>
        <p:spPr>
          <a:xfrm>
            <a:off x="553257" y="934096"/>
            <a:ext cx="7696200" cy="5257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186241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8"/>
          <p:cNvSpPr/>
          <p:nvPr/>
        </p:nvSpPr>
        <p:spPr>
          <a:xfrm>
            <a:off x="381000" y="990600"/>
            <a:ext cx="8382000" cy="5334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356764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482" y="1245632"/>
            <a:ext cx="8069118" cy="49265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913041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143000"/>
            <a:ext cx="7696200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5011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219200"/>
            <a:ext cx="8001000" cy="4953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171277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371600"/>
            <a:ext cx="7391399" cy="4953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8033903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295400"/>
            <a:ext cx="7620000" cy="4953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136147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95400"/>
            <a:ext cx="8305800" cy="4876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0310988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066800"/>
            <a:ext cx="8001000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81066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914400"/>
            <a:ext cx="4724400" cy="5500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16630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023937"/>
            <a:ext cx="7848600" cy="5605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57020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295400"/>
            <a:ext cx="762000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64662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600200"/>
            <a:ext cx="7848600" cy="4800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4030462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143000"/>
            <a:ext cx="7162800" cy="51625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3817784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143000"/>
            <a:ext cx="8406064" cy="5106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3644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464</TotalTime>
  <Words>27</Words>
  <Application>Microsoft Office PowerPoint</Application>
  <PresentationFormat>On-screen Show (4:3)</PresentationFormat>
  <Paragraphs>14</Paragraphs>
  <Slides>41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4" baseType="lpstr">
      <vt:lpstr>Arial</vt:lpstr>
      <vt:lpstr>Calibri</vt:lpstr>
      <vt:lpstr>Office Theme</vt:lpstr>
      <vt:lpstr>PowerPoint Presentation</vt:lpstr>
      <vt:lpstr>By: Dr. Iraj Khosronia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Intraaortic Balloon Support for Myocardial Infarction with Cardiogenic Shock</dc:title>
  <dc:creator>user</dc:creator>
  <cp:lastModifiedBy>Heydari</cp:lastModifiedBy>
  <cp:revision>58</cp:revision>
  <cp:lastPrinted>2022-02-19T11:14:45Z</cp:lastPrinted>
  <dcterms:created xsi:type="dcterms:W3CDTF">2022-01-29T07:27:03Z</dcterms:created>
  <dcterms:modified xsi:type="dcterms:W3CDTF">2022-02-27T09:24:57Z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2022-01-27T00:00:00Z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2022-01-29T00:00:00Z</vt:filetime>
  </property>
</Properties>
</file>