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60" r:id="rId3"/>
    <p:sldId id="258" r:id="rId4"/>
    <p:sldId id="263" r:id="rId5"/>
    <p:sldId id="259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3/2/2022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08000"/>
            <a:ext cx="1219200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/>
              <a:t>Colonoscopy</a:t>
            </a:r>
          </a:p>
          <a:p>
            <a:pPr algn="ctr"/>
            <a:endParaRPr lang="en-US" dirty="0"/>
          </a:p>
          <a:p>
            <a:pPr algn="ctr"/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Good expertise in UGI endo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Good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Up to date equipment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Variable stiffness scope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Dependent on anatomy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Full of maneuvers</a:t>
            </a:r>
            <a:endParaRPr lang="en-US" sz="2400" dirty="0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372534" y="1135994"/>
            <a:ext cx="11480800" cy="1399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362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700" y="0"/>
            <a:ext cx="8597900" cy="612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703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467" y="321733"/>
            <a:ext cx="11870266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3200" dirty="0"/>
              <a:t>‍</a:t>
            </a:r>
            <a:r>
              <a:rPr lang="en-US" sz="3200" dirty="0"/>
              <a:t>Colonoscopy </a:t>
            </a:r>
            <a:r>
              <a:rPr lang="en-US" sz="3200" dirty="0" smtClean="0"/>
              <a:t>Goals</a:t>
            </a:r>
          </a:p>
          <a:p>
            <a:pPr algn="ctr"/>
            <a:endParaRPr lang="en-US" sz="3200" dirty="0" smtClean="0"/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400" dirty="0"/>
              <a:t>Polyps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400" dirty="0"/>
              <a:t>Cancer and Precancer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400" dirty="0"/>
              <a:t>Colitis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400" dirty="0"/>
              <a:t>Diarrhea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Diverticula       Care</a:t>
            </a:r>
            <a:r>
              <a:rPr lang="en-US" sz="2400" dirty="0"/>
              <a:t>! Everted</a:t>
            </a:r>
            <a:r>
              <a:rPr lang="en-US" sz="2400" dirty="0" smtClean="0"/>
              <a:t>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Strictures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Rare Lesions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478367" y="990600"/>
            <a:ext cx="11231033" cy="381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120900" y="3009900"/>
            <a:ext cx="482600" cy="127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5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58234"/>
            <a:ext cx="12192000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Colonoscopy</a:t>
            </a:r>
          </a:p>
          <a:p>
            <a:endParaRPr lang="en-US" dirty="0"/>
          </a:p>
          <a:p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95% reaches cecum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Is not a “Push” procedure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Is a push-pull procedure maneuvers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Section is a great help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If difficult for you consult or end the procedure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F</a:t>
            </a:r>
            <a:r>
              <a:rPr lang="en-US" sz="2400" dirty="0" smtClean="0"/>
              <a:t>inding </a:t>
            </a:r>
            <a:r>
              <a:rPr lang="en-US" sz="2400" dirty="0" smtClean="0"/>
              <a:t>of </a:t>
            </a:r>
            <a:r>
              <a:rPr lang="en-US" sz="2400" dirty="0" smtClean="0"/>
              <a:t>no</a:t>
            </a:r>
            <a:r>
              <a:rPr lang="fa-IR" sz="2400" dirty="0" smtClean="0"/>
              <a:t> </a:t>
            </a:r>
            <a:r>
              <a:rPr lang="en-US" sz="2400" dirty="0" smtClean="0"/>
              <a:t>lesion </a:t>
            </a:r>
            <a:r>
              <a:rPr lang="en-US" sz="2400" dirty="0" smtClean="0"/>
              <a:t>does not </a:t>
            </a:r>
            <a:r>
              <a:rPr lang="en-US" sz="2400" dirty="0" smtClean="0"/>
              <a:t>mean that it does not </a:t>
            </a:r>
            <a:r>
              <a:rPr lang="en-US" sz="2400" dirty="0" smtClean="0"/>
              <a:t>exist 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292100" y="736600"/>
            <a:ext cx="11506200" cy="25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837" y="3765153"/>
            <a:ext cx="4581525" cy="23308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647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76328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Colonoscopy Complications</a:t>
            </a:r>
          </a:p>
          <a:p>
            <a:pPr algn="ctr"/>
            <a:endParaRPr lang="en-US" sz="3200" dirty="0"/>
          </a:p>
          <a:p>
            <a:pPr algn="ctr"/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Risk (Trained) 0.28%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Risk factors :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 Age                 Polypectomy    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     Comorbid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Cardiovascular – Pulmonary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Perforation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Bleeding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Ligament ovulsion</a:t>
            </a:r>
            <a:endParaRPr lang="fa-IR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Post polypect . Electrcoag . Synd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Sedation and anesthesia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1828800" y="2276475"/>
            <a:ext cx="596900" cy="1905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e 6"/>
          <p:cNvSpPr/>
          <p:nvPr/>
        </p:nvSpPr>
        <p:spPr>
          <a:xfrm>
            <a:off x="546100" y="2120900"/>
            <a:ext cx="45719" cy="692150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431800" y="812800"/>
            <a:ext cx="111633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775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0"/>
            <a:ext cx="10439400" cy="60833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03558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63</TotalTime>
  <Words>117</Words>
  <Application>Microsoft Office PowerPoint</Application>
  <PresentationFormat>Widescreen</PresentationFormat>
  <Paragraphs>51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Gill Sans MT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ms. Taghizadeh</dc:creator>
  <cp:lastModifiedBy>ms. Taghizadeh</cp:lastModifiedBy>
  <cp:revision>21</cp:revision>
  <dcterms:created xsi:type="dcterms:W3CDTF">2022-03-02T07:56:26Z</dcterms:created>
  <dcterms:modified xsi:type="dcterms:W3CDTF">2022-03-02T09:16:05Z</dcterms:modified>
</cp:coreProperties>
</file>