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13" r:id="rId3"/>
    <p:sldId id="329" r:id="rId4"/>
    <p:sldId id="319" r:id="rId5"/>
    <p:sldId id="316" r:id="rId6"/>
    <p:sldId id="314" r:id="rId7"/>
    <p:sldId id="320" r:id="rId8"/>
    <p:sldId id="321" r:id="rId9"/>
    <p:sldId id="318" r:id="rId10"/>
    <p:sldId id="341" r:id="rId11"/>
    <p:sldId id="268" r:id="rId12"/>
    <p:sldId id="269" r:id="rId13"/>
    <p:sldId id="257" r:id="rId14"/>
    <p:sldId id="267" r:id="rId15"/>
    <p:sldId id="264" r:id="rId16"/>
    <p:sldId id="260" r:id="rId17"/>
    <p:sldId id="273" r:id="rId18"/>
    <p:sldId id="271" r:id="rId19"/>
    <p:sldId id="278" r:id="rId20"/>
    <p:sldId id="279" r:id="rId21"/>
    <p:sldId id="277" r:id="rId22"/>
    <p:sldId id="284" r:id="rId23"/>
    <p:sldId id="282" r:id="rId24"/>
    <p:sldId id="334" r:id="rId25"/>
    <p:sldId id="300" r:id="rId26"/>
    <p:sldId id="304" r:id="rId27"/>
    <p:sldId id="336" r:id="rId28"/>
    <p:sldId id="337" r:id="rId29"/>
    <p:sldId id="315" r:id="rId30"/>
    <p:sldId id="317" r:id="rId31"/>
    <p:sldId id="322" r:id="rId32"/>
    <p:sldId id="338" r:id="rId33"/>
    <p:sldId id="330" r:id="rId34"/>
    <p:sldId id="287" r:id="rId35"/>
    <p:sldId id="332" r:id="rId36"/>
    <p:sldId id="326" r:id="rId37"/>
    <p:sldId id="324" r:id="rId38"/>
    <p:sldId id="325" r:id="rId39"/>
    <p:sldId id="331" r:id="rId40"/>
    <p:sldId id="323" r:id="rId41"/>
    <p:sldId id="327" r:id="rId42"/>
    <p:sldId id="328" r:id="rId43"/>
    <p:sldId id="311" r:id="rId44"/>
    <p:sldId id="312" r:id="rId45"/>
    <p:sldId id="281" r:id="rId46"/>
    <p:sldId id="283" r:id="rId47"/>
    <p:sldId id="342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6ED4"/>
    <a:srgbClr val="AE77D7"/>
    <a:srgbClr val="9751CB"/>
    <a:srgbClr val="70A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94687" autoAdjust="0"/>
  </p:normalViewPr>
  <p:slideViewPr>
    <p:cSldViewPr snapToGrid="0">
      <p:cViewPr varScale="1">
        <p:scale>
          <a:sx n="107" d="100"/>
          <a:sy n="107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0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BA9DD3-7AE3-41C4-A39D-1920CE75EE2A}" type="doc">
      <dgm:prSet loTypeId="urn:microsoft.com/office/officeart/2005/8/layout/chevron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B709771-AB2A-48D4-BDBC-FDDFEC5FFFA2}">
      <dgm:prSet phldrT="[Text]" phldr="1"/>
      <dgm:spPr/>
      <dgm:t>
        <a:bodyPr/>
        <a:lstStyle/>
        <a:p>
          <a:endParaRPr lang="en-US"/>
        </a:p>
      </dgm:t>
    </dgm:pt>
    <dgm:pt modelId="{08E77ED0-38A6-4854-93AA-5DD700D20C63}" type="parTrans" cxnId="{E65A7B9A-5CA7-44F0-B1CC-B99391CAA6E2}">
      <dgm:prSet/>
      <dgm:spPr/>
      <dgm:t>
        <a:bodyPr/>
        <a:lstStyle/>
        <a:p>
          <a:endParaRPr lang="en-US"/>
        </a:p>
      </dgm:t>
    </dgm:pt>
    <dgm:pt modelId="{F2E01370-36AE-45DF-8430-6092095E481D}" type="sibTrans" cxnId="{E65A7B9A-5CA7-44F0-B1CC-B99391CAA6E2}">
      <dgm:prSet/>
      <dgm:spPr/>
      <dgm:t>
        <a:bodyPr/>
        <a:lstStyle/>
        <a:p>
          <a:endParaRPr lang="en-US"/>
        </a:p>
      </dgm:t>
    </dgm:pt>
    <dgm:pt modelId="{BB7E59A9-4C8A-4FC3-AD73-3920FDDC8061}">
      <dgm:prSet phldrT="[Text]" phldr="1"/>
      <dgm:spPr/>
      <dgm:t>
        <a:bodyPr/>
        <a:lstStyle/>
        <a:p>
          <a:endParaRPr lang="en-US"/>
        </a:p>
      </dgm:t>
    </dgm:pt>
    <dgm:pt modelId="{98EE1F71-8B0C-40B2-8BBD-FFAACA4B6D56}" type="parTrans" cxnId="{B37E5F5D-74C2-4314-9526-D7B5878AFF71}">
      <dgm:prSet/>
      <dgm:spPr/>
      <dgm:t>
        <a:bodyPr/>
        <a:lstStyle/>
        <a:p>
          <a:endParaRPr lang="en-US"/>
        </a:p>
      </dgm:t>
    </dgm:pt>
    <dgm:pt modelId="{F5AB8532-C2F2-44AF-A34B-A11A9606B1DE}" type="sibTrans" cxnId="{B37E5F5D-74C2-4314-9526-D7B5878AFF71}">
      <dgm:prSet/>
      <dgm:spPr/>
      <dgm:t>
        <a:bodyPr/>
        <a:lstStyle/>
        <a:p>
          <a:endParaRPr lang="en-US"/>
        </a:p>
      </dgm:t>
    </dgm:pt>
    <dgm:pt modelId="{160D475A-083F-4AE6-BF1B-FDC44EEFB85B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en-US" dirty="0"/>
        </a:p>
      </dgm:t>
    </dgm:pt>
    <dgm:pt modelId="{B0A9F20D-BBAB-45CF-A5D1-A1E2B59A9128}" type="parTrans" cxnId="{19FE30CF-C940-431E-A0A6-0600A0623193}">
      <dgm:prSet/>
      <dgm:spPr/>
      <dgm:t>
        <a:bodyPr/>
        <a:lstStyle/>
        <a:p>
          <a:endParaRPr lang="en-US"/>
        </a:p>
      </dgm:t>
    </dgm:pt>
    <dgm:pt modelId="{39BFEBFC-AAD2-4089-A980-CF3E1BE930AB}" type="sibTrans" cxnId="{19FE30CF-C940-431E-A0A6-0600A0623193}">
      <dgm:prSet/>
      <dgm:spPr/>
      <dgm:t>
        <a:bodyPr/>
        <a:lstStyle/>
        <a:p>
          <a:endParaRPr lang="en-US"/>
        </a:p>
      </dgm:t>
    </dgm:pt>
    <dgm:pt modelId="{CF6A1293-D01F-4F0C-8E2F-AB00D3234678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/>
            <a:t>Pathogenesis : Reactivation of </a:t>
          </a:r>
          <a:r>
            <a:rPr lang="en-US" dirty="0" err="1"/>
            <a:t>hematogenous</a:t>
          </a:r>
          <a:r>
            <a:rPr lang="en-US" dirty="0"/>
            <a:t> foci or  paravertebral LN</a:t>
          </a:r>
        </a:p>
      </dgm:t>
    </dgm:pt>
    <dgm:pt modelId="{F1E34887-FBE0-403D-95E4-4B120E3C6CEF}" type="parTrans" cxnId="{E38CBC2C-7111-4D8C-AFDF-4EC595AE2150}">
      <dgm:prSet/>
      <dgm:spPr/>
      <dgm:t>
        <a:bodyPr/>
        <a:lstStyle/>
        <a:p>
          <a:endParaRPr lang="en-US"/>
        </a:p>
      </dgm:t>
    </dgm:pt>
    <dgm:pt modelId="{CFE855DA-A647-460C-9ED7-3733174D85BC}" type="sibTrans" cxnId="{E38CBC2C-7111-4D8C-AFDF-4EC595AE2150}">
      <dgm:prSet/>
      <dgm:spPr/>
      <dgm:t>
        <a:bodyPr/>
        <a:lstStyle/>
        <a:p>
          <a:endParaRPr lang="en-US"/>
        </a:p>
      </dgm:t>
    </dgm:pt>
    <dgm:pt modelId="{DAEC00C2-8D87-4D66-9036-986FC314D54B}">
      <dgm:prSet phldrT="[Text]" phldr="1"/>
      <dgm:spPr/>
      <dgm:t>
        <a:bodyPr/>
        <a:lstStyle/>
        <a:p>
          <a:endParaRPr lang="en-US"/>
        </a:p>
      </dgm:t>
    </dgm:pt>
    <dgm:pt modelId="{2ACAC6CE-775E-42D8-B56A-3CC7E315C363}" type="parTrans" cxnId="{09FA7B64-591E-4D80-A636-41A8B2F26F4A}">
      <dgm:prSet/>
      <dgm:spPr/>
      <dgm:t>
        <a:bodyPr/>
        <a:lstStyle/>
        <a:p>
          <a:endParaRPr lang="en-US"/>
        </a:p>
      </dgm:t>
    </dgm:pt>
    <dgm:pt modelId="{24C82725-2193-439C-990D-F62CB773A120}" type="sibTrans" cxnId="{09FA7B64-591E-4D80-A636-41A8B2F26F4A}">
      <dgm:prSet/>
      <dgm:spPr/>
      <dgm:t>
        <a:bodyPr/>
        <a:lstStyle/>
        <a:p>
          <a:endParaRPr lang="en-US"/>
        </a:p>
      </dgm:t>
    </dgm:pt>
    <dgm:pt modelId="{70D1E036-0674-459C-959E-F9962909AFBD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/>
            <a:t>Weight-bearing Joints</a:t>
          </a:r>
        </a:p>
      </dgm:t>
    </dgm:pt>
    <dgm:pt modelId="{83E580EE-994F-4C3E-8CB8-721DEA6D74F7}" type="parTrans" cxnId="{FFC712CA-F63E-4FDD-BEBD-9F349FBB6882}">
      <dgm:prSet/>
      <dgm:spPr/>
      <dgm:t>
        <a:bodyPr/>
        <a:lstStyle/>
        <a:p>
          <a:endParaRPr lang="en-US"/>
        </a:p>
      </dgm:t>
    </dgm:pt>
    <dgm:pt modelId="{95BC844C-0486-4EED-95F3-BFC074B6B15B}" type="sibTrans" cxnId="{FFC712CA-F63E-4FDD-BEBD-9F349FBB6882}">
      <dgm:prSet/>
      <dgm:spPr/>
      <dgm:t>
        <a:bodyPr/>
        <a:lstStyle/>
        <a:p>
          <a:endParaRPr lang="en-US"/>
        </a:p>
      </dgm:t>
    </dgm:pt>
    <dgm:pt modelId="{0162869F-73DD-43D4-99DF-8880D7906D3B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en-US" dirty="0"/>
        </a:p>
      </dgm:t>
    </dgm:pt>
    <dgm:pt modelId="{74C1AE8F-15CC-4D5C-9ACA-6A619E57D84F}" type="sibTrans" cxnId="{35482D48-FCCF-4091-9611-60C46B67E5C1}">
      <dgm:prSet/>
      <dgm:spPr/>
      <dgm:t>
        <a:bodyPr/>
        <a:lstStyle/>
        <a:p>
          <a:endParaRPr lang="en-US"/>
        </a:p>
      </dgm:t>
    </dgm:pt>
    <dgm:pt modelId="{B1CA78C6-7E9F-4D42-BE48-902CC893F806}" type="parTrans" cxnId="{35482D48-FCCF-4091-9611-60C46B67E5C1}">
      <dgm:prSet/>
      <dgm:spPr/>
      <dgm:t>
        <a:bodyPr/>
        <a:lstStyle/>
        <a:p>
          <a:endParaRPr lang="en-US"/>
        </a:p>
      </dgm:t>
    </dgm:pt>
    <dgm:pt modelId="{FA8E4645-2AD7-4586-989D-8B7295B54FC1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/>
            <a:t>TB of the bones / joints : 10% of </a:t>
          </a:r>
          <a:r>
            <a:rPr lang="en-US" dirty="0" err="1"/>
            <a:t>extrapulmonary</a:t>
          </a:r>
          <a:r>
            <a:rPr lang="en-US" dirty="0"/>
            <a:t> (In USA)</a:t>
          </a:r>
        </a:p>
      </dgm:t>
    </dgm:pt>
    <dgm:pt modelId="{4B0A9741-628D-42E0-81FE-C986E6BEB430}" type="sibTrans" cxnId="{8BD06F90-9B2E-4453-80D6-A7E208DF3201}">
      <dgm:prSet/>
      <dgm:spPr/>
      <dgm:t>
        <a:bodyPr/>
        <a:lstStyle/>
        <a:p>
          <a:endParaRPr lang="en-US"/>
        </a:p>
      </dgm:t>
    </dgm:pt>
    <dgm:pt modelId="{A2848475-9B67-4C6D-B2E1-D00D6B235943}" type="parTrans" cxnId="{8BD06F90-9B2E-4453-80D6-A7E208DF3201}">
      <dgm:prSet/>
      <dgm:spPr/>
      <dgm:t>
        <a:bodyPr/>
        <a:lstStyle/>
        <a:p>
          <a:endParaRPr lang="en-US"/>
        </a:p>
      </dgm:t>
    </dgm:pt>
    <dgm:pt modelId="{A376CA46-F18B-4EAF-B4A6-9D6155AFCEC0}">
      <dgm:prSet phldrT="[Text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dirty="0"/>
            <a:t>Spine ( 40% ) Hips ( 13%)  Knees (10%)</a:t>
          </a:r>
        </a:p>
      </dgm:t>
    </dgm:pt>
    <dgm:pt modelId="{416E4EA1-2325-46CD-B25F-6C9F0FCA7EA0}" type="parTrans" cxnId="{98586637-1D4D-4DC4-A593-7260BDC9F3BA}">
      <dgm:prSet/>
      <dgm:spPr/>
      <dgm:t>
        <a:bodyPr/>
        <a:lstStyle/>
        <a:p>
          <a:endParaRPr lang="en-US"/>
        </a:p>
      </dgm:t>
    </dgm:pt>
    <dgm:pt modelId="{A0B18ADE-39B7-4CA7-A075-4047B38F267B}" type="sibTrans" cxnId="{98586637-1D4D-4DC4-A593-7260BDC9F3BA}">
      <dgm:prSet/>
      <dgm:spPr/>
      <dgm:t>
        <a:bodyPr/>
        <a:lstStyle/>
        <a:p>
          <a:endParaRPr lang="en-US"/>
        </a:p>
      </dgm:t>
    </dgm:pt>
    <dgm:pt modelId="{DAE4E989-1349-4225-8C04-4786CA92B634}" type="pres">
      <dgm:prSet presAssocID="{68BA9DD3-7AE3-41C4-A39D-1920CE75EE2A}" presName="linearFlow" presStyleCnt="0">
        <dgm:presLayoutVars>
          <dgm:dir/>
          <dgm:animLvl val="lvl"/>
          <dgm:resizeHandles val="exact"/>
        </dgm:presLayoutVars>
      </dgm:prSet>
      <dgm:spPr/>
    </dgm:pt>
    <dgm:pt modelId="{890C5D73-F43A-4D4C-BF36-77810C39A7F1}" type="pres">
      <dgm:prSet presAssocID="{7B709771-AB2A-48D4-BDBC-FDDFEC5FFFA2}" presName="composite" presStyleCnt="0"/>
      <dgm:spPr/>
    </dgm:pt>
    <dgm:pt modelId="{121153B1-6C1D-4DF3-9A8A-DB0EDE11FA05}" type="pres">
      <dgm:prSet presAssocID="{7B709771-AB2A-48D4-BDBC-FDDFEC5FFFA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4EC94625-4368-45B6-8E1F-E36700ECD1EB}" type="pres">
      <dgm:prSet presAssocID="{7B709771-AB2A-48D4-BDBC-FDDFEC5FFFA2}" presName="descendantText" presStyleLbl="alignAcc1" presStyleIdx="0" presStyleCnt="3">
        <dgm:presLayoutVars>
          <dgm:bulletEnabled val="1"/>
        </dgm:presLayoutVars>
      </dgm:prSet>
      <dgm:spPr/>
    </dgm:pt>
    <dgm:pt modelId="{5C4617E0-74DE-40A5-A81E-967FC740BD95}" type="pres">
      <dgm:prSet presAssocID="{F2E01370-36AE-45DF-8430-6092095E481D}" presName="sp" presStyleCnt="0"/>
      <dgm:spPr/>
    </dgm:pt>
    <dgm:pt modelId="{861532FA-757F-41CD-89F9-589B551AC2C8}" type="pres">
      <dgm:prSet presAssocID="{BB7E59A9-4C8A-4FC3-AD73-3920FDDC8061}" presName="composite" presStyleCnt="0"/>
      <dgm:spPr/>
    </dgm:pt>
    <dgm:pt modelId="{F752E993-8DBB-4DB1-BE7E-5C01831D4B2A}" type="pres">
      <dgm:prSet presAssocID="{BB7E59A9-4C8A-4FC3-AD73-3920FDDC806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D578FEC-48F5-438B-A7B1-7A604E898A96}" type="pres">
      <dgm:prSet presAssocID="{BB7E59A9-4C8A-4FC3-AD73-3920FDDC8061}" presName="descendantText" presStyleLbl="alignAcc1" presStyleIdx="1" presStyleCnt="3">
        <dgm:presLayoutVars>
          <dgm:bulletEnabled val="1"/>
        </dgm:presLayoutVars>
      </dgm:prSet>
      <dgm:spPr/>
    </dgm:pt>
    <dgm:pt modelId="{E0914E84-0182-4E30-839B-1D48F976BF5E}" type="pres">
      <dgm:prSet presAssocID="{F5AB8532-C2F2-44AF-A34B-A11A9606B1DE}" presName="sp" presStyleCnt="0"/>
      <dgm:spPr/>
    </dgm:pt>
    <dgm:pt modelId="{4C8D7E2C-DFF8-42BD-9257-551D0E95C635}" type="pres">
      <dgm:prSet presAssocID="{DAEC00C2-8D87-4D66-9036-986FC314D54B}" presName="composite" presStyleCnt="0"/>
      <dgm:spPr/>
    </dgm:pt>
    <dgm:pt modelId="{EF245049-9A64-4A85-B182-D13BC4E98882}" type="pres">
      <dgm:prSet presAssocID="{DAEC00C2-8D87-4D66-9036-986FC314D54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806151E-FBA6-4309-9A90-26E8F1D26DC1}" type="pres">
      <dgm:prSet presAssocID="{DAEC00C2-8D87-4D66-9036-986FC314D54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68B50D0C-BEEC-4234-A81F-15F16B9245CF}" type="presOf" srcId="{A376CA46-F18B-4EAF-B4A6-9D6155AFCEC0}" destId="{0806151E-FBA6-4309-9A90-26E8F1D26DC1}" srcOrd="0" destOrd="1" presId="urn:microsoft.com/office/officeart/2005/8/layout/chevron2"/>
    <dgm:cxn modelId="{E38CBC2C-7111-4D8C-AFDF-4EC595AE2150}" srcId="{BB7E59A9-4C8A-4FC3-AD73-3920FDDC8061}" destId="{CF6A1293-D01F-4F0C-8E2F-AB00D3234678}" srcOrd="1" destOrd="0" parTransId="{F1E34887-FBE0-403D-95E4-4B120E3C6CEF}" sibTransId="{CFE855DA-A647-460C-9ED7-3733174D85BC}"/>
    <dgm:cxn modelId="{A901CB31-53C1-4835-B6B9-D3398AFD7B40}" type="presOf" srcId="{FA8E4645-2AD7-4586-989D-8B7295B54FC1}" destId="{4EC94625-4368-45B6-8E1F-E36700ECD1EB}" srcOrd="0" destOrd="1" presId="urn:microsoft.com/office/officeart/2005/8/layout/chevron2"/>
    <dgm:cxn modelId="{98586637-1D4D-4DC4-A593-7260BDC9F3BA}" srcId="{DAEC00C2-8D87-4D66-9036-986FC314D54B}" destId="{A376CA46-F18B-4EAF-B4A6-9D6155AFCEC0}" srcOrd="1" destOrd="0" parTransId="{416E4EA1-2325-46CD-B25F-6C9F0FCA7EA0}" sibTransId="{A0B18ADE-39B7-4CA7-A075-4047B38F267B}"/>
    <dgm:cxn modelId="{D0414737-FEF5-438A-AA8D-E7E3332BA6AE}" type="presOf" srcId="{BB7E59A9-4C8A-4FC3-AD73-3920FDDC8061}" destId="{F752E993-8DBB-4DB1-BE7E-5C01831D4B2A}" srcOrd="0" destOrd="0" presId="urn:microsoft.com/office/officeart/2005/8/layout/chevron2"/>
    <dgm:cxn modelId="{B37E5F5D-74C2-4314-9526-D7B5878AFF71}" srcId="{68BA9DD3-7AE3-41C4-A39D-1920CE75EE2A}" destId="{BB7E59A9-4C8A-4FC3-AD73-3920FDDC8061}" srcOrd="1" destOrd="0" parTransId="{98EE1F71-8B0C-40B2-8BBD-FFAACA4B6D56}" sibTransId="{F5AB8532-C2F2-44AF-A34B-A11A9606B1DE}"/>
    <dgm:cxn modelId="{09FA7B64-591E-4D80-A636-41A8B2F26F4A}" srcId="{68BA9DD3-7AE3-41C4-A39D-1920CE75EE2A}" destId="{DAEC00C2-8D87-4D66-9036-986FC314D54B}" srcOrd="2" destOrd="0" parTransId="{2ACAC6CE-775E-42D8-B56A-3CC7E315C363}" sibTransId="{24C82725-2193-439C-990D-F62CB773A120}"/>
    <dgm:cxn modelId="{35482D48-FCCF-4091-9611-60C46B67E5C1}" srcId="{7B709771-AB2A-48D4-BDBC-FDDFEC5FFFA2}" destId="{0162869F-73DD-43D4-99DF-8880D7906D3B}" srcOrd="0" destOrd="0" parTransId="{B1CA78C6-7E9F-4D42-BE48-902CC893F806}" sibTransId="{74C1AE8F-15CC-4D5C-9ACA-6A619E57D84F}"/>
    <dgm:cxn modelId="{7859D282-088D-4073-9C9B-3F5BDF60D20D}" type="presOf" srcId="{68BA9DD3-7AE3-41C4-A39D-1920CE75EE2A}" destId="{DAE4E989-1349-4225-8C04-4786CA92B634}" srcOrd="0" destOrd="0" presId="urn:microsoft.com/office/officeart/2005/8/layout/chevron2"/>
    <dgm:cxn modelId="{4C7B448B-A2C3-4A99-9205-1020207FFD8D}" type="presOf" srcId="{DAEC00C2-8D87-4D66-9036-986FC314D54B}" destId="{EF245049-9A64-4A85-B182-D13BC4E98882}" srcOrd="0" destOrd="0" presId="urn:microsoft.com/office/officeart/2005/8/layout/chevron2"/>
    <dgm:cxn modelId="{8BD06F90-9B2E-4453-80D6-A7E208DF3201}" srcId="{7B709771-AB2A-48D4-BDBC-FDDFEC5FFFA2}" destId="{FA8E4645-2AD7-4586-989D-8B7295B54FC1}" srcOrd="1" destOrd="0" parTransId="{A2848475-9B67-4C6D-B2E1-D00D6B235943}" sibTransId="{4B0A9741-628D-42E0-81FE-C986E6BEB430}"/>
    <dgm:cxn modelId="{E65A7B9A-5CA7-44F0-B1CC-B99391CAA6E2}" srcId="{68BA9DD3-7AE3-41C4-A39D-1920CE75EE2A}" destId="{7B709771-AB2A-48D4-BDBC-FDDFEC5FFFA2}" srcOrd="0" destOrd="0" parTransId="{08E77ED0-38A6-4854-93AA-5DD700D20C63}" sibTransId="{F2E01370-36AE-45DF-8430-6092095E481D}"/>
    <dgm:cxn modelId="{6F7A37C0-2F1E-4AD3-B223-3B33BA4BEA76}" type="presOf" srcId="{70D1E036-0674-459C-959E-F9962909AFBD}" destId="{0806151E-FBA6-4309-9A90-26E8F1D26DC1}" srcOrd="0" destOrd="0" presId="urn:microsoft.com/office/officeart/2005/8/layout/chevron2"/>
    <dgm:cxn modelId="{BF668AC0-7AC9-43BF-8009-352B770AEA76}" type="presOf" srcId="{7B709771-AB2A-48D4-BDBC-FDDFEC5FFFA2}" destId="{121153B1-6C1D-4DF3-9A8A-DB0EDE11FA05}" srcOrd="0" destOrd="0" presId="urn:microsoft.com/office/officeart/2005/8/layout/chevron2"/>
    <dgm:cxn modelId="{FFC712CA-F63E-4FDD-BEBD-9F349FBB6882}" srcId="{DAEC00C2-8D87-4D66-9036-986FC314D54B}" destId="{70D1E036-0674-459C-959E-F9962909AFBD}" srcOrd="0" destOrd="0" parTransId="{83E580EE-994F-4C3E-8CB8-721DEA6D74F7}" sibTransId="{95BC844C-0486-4EED-95F3-BFC074B6B15B}"/>
    <dgm:cxn modelId="{19FE30CF-C940-431E-A0A6-0600A0623193}" srcId="{BB7E59A9-4C8A-4FC3-AD73-3920FDDC8061}" destId="{160D475A-083F-4AE6-BF1B-FDC44EEFB85B}" srcOrd="0" destOrd="0" parTransId="{B0A9F20D-BBAB-45CF-A5D1-A1E2B59A9128}" sibTransId="{39BFEBFC-AAD2-4089-A980-CF3E1BE930AB}"/>
    <dgm:cxn modelId="{0E7401D1-982B-4569-98BA-7B1138D83AF1}" type="presOf" srcId="{160D475A-083F-4AE6-BF1B-FDC44EEFB85B}" destId="{BD578FEC-48F5-438B-A7B1-7A604E898A96}" srcOrd="0" destOrd="0" presId="urn:microsoft.com/office/officeart/2005/8/layout/chevron2"/>
    <dgm:cxn modelId="{4E6243DE-AC39-480D-9DEB-C8FEE229C226}" type="presOf" srcId="{0162869F-73DD-43D4-99DF-8880D7906D3B}" destId="{4EC94625-4368-45B6-8E1F-E36700ECD1EB}" srcOrd="0" destOrd="0" presId="urn:microsoft.com/office/officeart/2005/8/layout/chevron2"/>
    <dgm:cxn modelId="{5F0E12F5-4E92-4FC6-9FC3-008E138EB161}" type="presOf" srcId="{CF6A1293-D01F-4F0C-8E2F-AB00D3234678}" destId="{BD578FEC-48F5-438B-A7B1-7A604E898A96}" srcOrd="0" destOrd="1" presId="urn:microsoft.com/office/officeart/2005/8/layout/chevron2"/>
    <dgm:cxn modelId="{51BE78A7-A3A0-404E-BD4B-AA00E39E6219}" type="presParOf" srcId="{DAE4E989-1349-4225-8C04-4786CA92B634}" destId="{890C5D73-F43A-4D4C-BF36-77810C39A7F1}" srcOrd="0" destOrd="0" presId="urn:microsoft.com/office/officeart/2005/8/layout/chevron2"/>
    <dgm:cxn modelId="{2CDD7523-6AD0-42E2-9CD9-E75DEBE66200}" type="presParOf" srcId="{890C5D73-F43A-4D4C-BF36-77810C39A7F1}" destId="{121153B1-6C1D-4DF3-9A8A-DB0EDE11FA05}" srcOrd="0" destOrd="0" presId="urn:microsoft.com/office/officeart/2005/8/layout/chevron2"/>
    <dgm:cxn modelId="{4453673B-45D3-4806-8957-3DFE31ED310F}" type="presParOf" srcId="{890C5D73-F43A-4D4C-BF36-77810C39A7F1}" destId="{4EC94625-4368-45B6-8E1F-E36700ECD1EB}" srcOrd="1" destOrd="0" presId="urn:microsoft.com/office/officeart/2005/8/layout/chevron2"/>
    <dgm:cxn modelId="{1999B834-5629-443A-AE79-2C3473362821}" type="presParOf" srcId="{DAE4E989-1349-4225-8C04-4786CA92B634}" destId="{5C4617E0-74DE-40A5-A81E-967FC740BD95}" srcOrd="1" destOrd="0" presId="urn:microsoft.com/office/officeart/2005/8/layout/chevron2"/>
    <dgm:cxn modelId="{03710F58-7279-44CD-8571-350075D83BFD}" type="presParOf" srcId="{DAE4E989-1349-4225-8C04-4786CA92B634}" destId="{861532FA-757F-41CD-89F9-589B551AC2C8}" srcOrd="2" destOrd="0" presId="urn:microsoft.com/office/officeart/2005/8/layout/chevron2"/>
    <dgm:cxn modelId="{EFF3D32D-2A60-4974-ABD0-789068E68E13}" type="presParOf" srcId="{861532FA-757F-41CD-89F9-589B551AC2C8}" destId="{F752E993-8DBB-4DB1-BE7E-5C01831D4B2A}" srcOrd="0" destOrd="0" presId="urn:microsoft.com/office/officeart/2005/8/layout/chevron2"/>
    <dgm:cxn modelId="{279BDF53-F3E6-4BFC-B9EE-FEB206354AB3}" type="presParOf" srcId="{861532FA-757F-41CD-89F9-589B551AC2C8}" destId="{BD578FEC-48F5-438B-A7B1-7A604E898A96}" srcOrd="1" destOrd="0" presId="urn:microsoft.com/office/officeart/2005/8/layout/chevron2"/>
    <dgm:cxn modelId="{D0960531-FDC9-412D-B450-A4509B9792B1}" type="presParOf" srcId="{DAE4E989-1349-4225-8C04-4786CA92B634}" destId="{E0914E84-0182-4E30-839B-1D48F976BF5E}" srcOrd="3" destOrd="0" presId="urn:microsoft.com/office/officeart/2005/8/layout/chevron2"/>
    <dgm:cxn modelId="{93502F3D-1A6D-4E46-BF81-992B027A8054}" type="presParOf" srcId="{DAE4E989-1349-4225-8C04-4786CA92B634}" destId="{4C8D7E2C-DFF8-42BD-9257-551D0E95C635}" srcOrd="4" destOrd="0" presId="urn:microsoft.com/office/officeart/2005/8/layout/chevron2"/>
    <dgm:cxn modelId="{7A3198DA-93B3-4187-8A9E-125F22368A93}" type="presParOf" srcId="{4C8D7E2C-DFF8-42BD-9257-551D0E95C635}" destId="{EF245049-9A64-4A85-B182-D13BC4E98882}" srcOrd="0" destOrd="0" presId="urn:microsoft.com/office/officeart/2005/8/layout/chevron2"/>
    <dgm:cxn modelId="{A07C7356-B107-48F0-B412-A455F4309BA9}" type="presParOf" srcId="{4C8D7E2C-DFF8-42BD-9257-551D0E95C635}" destId="{0806151E-FBA6-4309-9A90-26E8F1D26DC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96257F-EC5B-4F75-9EBF-D3D8130546A4}" type="doc">
      <dgm:prSet loTypeId="urn:microsoft.com/office/officeart/2005/8/layout/vList6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0AEB97A-E88B-44AB-8BDB-ABAE0481C481}">
      <dgm:prSet phldrT="[Text]"/>
      <dgm:spPr/>
      <dgm:t>
        <a:bodyPr/>
        <a:lstStyle/>
        <a:p>
          <a:r>
            <a:rPr lang="en-US" dirty="0"/>
            <a:t>Peripheral</a:t>
          </a:r>
        </a:p>
        <a:p>
          <a:r>
            <a:rPr lang="en-US" dirty="0"/>
            <a:t>Joints</a:t>
          </a:r>
        </a:p>
      </dgm:t>
    </dgm:pt>
    <dgm:pt modelId="{FE27112B-13EB-4940-9496-3EEC0CC21DA8}" type="parTrans" cxnId="{CDA8C87C-A6F6-496A-8075-5B39FE797AB9}">
      <dgm:prSet/>
      <dgm:spPr/>
      <dgm:t>
        <a:bodyPr/>
        <a:lstStyle/>
        <a:p>
          <a:endParaRPr lang="en-US"/>
        </a:p>
      </dgm:t>
    </dgm:pt>
    <dgm:pt modelId="{6493A2A7-533A-42FC-849D-22BF263F46F3}" type="sibTrans" cxnId="{CDA8C87C-A6F6-496A-8075-5B39FE797AB9}">
      <dgm:prSet/>
      <dgm:spPr/>
      <dgm:t>
        <a:bodyPr/>
        <a:lstStyle/>
        <a:p>
          <a:endParaRPr lang="en-US"/>
        </a:p>
      </dgm:t>
    </dgm:pt>
    <dgm:pt modelId="{B6AC36CF-1582-4F35-8098-C5D99A2914BB}">
      <dgm:prSet phldrT="[Text]" custT="1"/>
      <dgm:spPr/>
      <dgm:t>
        <a:bodyPr/>
        <a:lstStyle/>
        <a:p>
          <a:pPr algn="l"/>
          <a:r>
            <a:rPr lang="en-US" sz="4000" dirty="0"/>
            <a:t>Hip :head of femur\ Pain</a:t>
          </a:r>
        </a:p>
      </dgm:t>
    </dgm:pt>
    <dgm:pt modelId="{EDBAAFCD-056D-46E6-88FB-CE1EF977B101}" type="parTrans" cxnId="{DF5B2001-EF26-45B9-B3D3-C7A906BB7DF8}">
      <dgm:prSet/>
      <dgm:spPr/>
      <dgm:t>
        <a:bodyPr/>
        <a:lstStyle/>
        <a:p>
          <a:endParaRPr lang="en-US"/>
        </a:p>
      </dgm:t>
    </dgm:pt>
    <dgm:pt modelId="{67BA0D84-B738-4A2A-ADE6-C0609032E445}" type="sibTrans" cxnId="{DF5B2001-EF26-45B9-B3D3-C7A906BB7DF8}">
      <dgm:prSet/>
      <dgm:spPr/>
      <dgm:t>
        <a:bodyPr/>
        <a:lstStyle/>
        <a:p>
          <a:endParaRPr lang="en-US"/>
        </a:p>
      </dgm:t>
    </dgm:pt>
    <dgm:pt modelId="{E4AA30A7-D25E-46E4-82D9-00E3360B0A2E}">
      <dgm:prSet phldrT="[Text]"/>
      <dgm:spPr/>
      <dgm:t>
        <a:bodyPr/>
        <a:lstStyle/>
        <a:p>
          <a:r>
            <a:rPr lang="en-US" dirty="0"/>
            <a:t>Diagnosis </a:t>
          </a:r>
        </a:p>
      </dgm:t>
    </dgm:pt>
    <dgm:pt modelId="{A7B02BB5-C644-4489-B75B-F53E603608FE}" type="parTrans" cxnId="{1CB84B9B-41F6-418C-A48A-DFB3485C9ED4}">
      <dgm:prSet/>
      <dgm:spPr/>
      <dgm:t>
        <a:bodyPr/>
        <a:lstStyle/>
        <a:p>
          <a:endParaRPr lang="en-US"/>
        </a:p>
      </dgm:t>
    </dgm:pt>
    <dgm:pt modelId="{54E76E77-9C8A-4F32-A0E9-87C79B80079E}" type="sibTrans" cxnId="{1CB84B9B-41F6-418C-A48A-DFB3485C9ED4}">
      <dgm:prSet/>
      <dgm:spPr/>
      <dgm:t>
        <a:bodyPr/>
        <a:lstStyle/>
        <a:p>
          <a:endParaRPr lang="en-US"/>
        </a:p>
      </dgm:t>
    </dgm:pt>
    <dgm:pt modelId="{C2B808A3-78EE-4543-AAC8-36F1856767CB}">
      <dgm:prSet phldrT="[Text]" custT="1"/>
      <dgm:spPr/>
      <dgm:t>
        <a:bodyPr/>
        <a:lstStyle/>
        <a:p>
          <a:r>
            <a:rPr lang="en-US" sz="3200" dirty="0"/>
            <a:t>Synovial fluid: </a:t>
          </a:r>
          <a:r>
            <a:rPr lang="en-US" sz="3600" dirty="0"/>
            <a:t>Thick</a:t>
          </a:r>
          <a:r>
            <a:rPr lang="en-US" sz="3200" dirty="0"/>
            <a:t>, High protein ,Variable cell count</a:t>
          </a:r>
        </a:p>
      </dgm:t>
    </dgm:pt>
    <dgm:pt modelId="{B4F1DB2E-68F0-4142-9FA7-4FC3C47E0D2C}" type="parTrans" cxnId="{8A7AF7A7-FBE1-4C9C-9A3E-F370240BCDE5}">
      <dgm:prSet/>
      <dgm:spPr/>
      <dgm:t>
        <a:bodyPr/>
        <a:lstStyle/>
        <a:p>
          <a:endParaRPr lang="en-US"/>
        </a:p>
      </dgm:t>
    </dgm:pt>
    <dgm:pt modelId="{BFEE407E-D12F-46E0-880F-09A3AD05A3FF}" type="sibTrans" cxnId="{8A7AF7A7-FBE1-4C9C-9A3E-F370240BCDE5}">
      <dgm:prSet/>
      <dgm:spPr/>
      <dgm:t>
        <a:bodyPr/>
        <a:lstStyle/>
        <a:p>
          <a:endParaRPr lang="en-US"/>
        </a:p>
      </dgm:t>
    </dgm:pt>
    <dgm:pt modelId="{F9312B5F-7A9E-4CC7-968A-CC638952AACB}">
      <dgm:prSet phldrT="[Text]" custT="1"/>
      <dgm:spPr/>
      <dgm:t>
        <a:bodyPr/>
        <a:lstStyle/>
        <a:p>
          <a:pPr algn="l"/>
          <a:r>
            <a:rPr lang="en-US" sz="4000" dirty="0"/>
            <a:t>Knee : Pain &amp; Swelling</a:t>
          </a:r>
        </a:p>
      </dgm:t>
    </dgm:pt>
    <dgm:pt modelId="{04B84A5F-ED54-4FA6-99F8-0A18232BD066}" type="sibTrans" cxnId="{7C3285EF-5D70-4DB7-AC9C-6B9815093169}">
      <dgm:prSet/>
      <dgm:spPr/>
      <dgm:t>
        <a:bodyPr/>
        <a:lstStyle/>
        <a:p>
          <a:endParaRPr lang="en-US"/>
        </a:p>
      </dgm:t>
    </dgm:pt>
    <dgm:pt modelId="{FB271F22-B7E4-4454-AC46-96D6B145D4ED}" type="parTrans" cxnId="{7C3285EF-5D70-4DB7-AC9C-6B9815093169}">
      <dgm:prSet/>
      <dgm:spPr/>
      <dgm:t>
        <a:bodyPr/>
        <a:lstStyle/>
        <a:p>
          <a:endParaRPr lang="en-US"/>
        </a:p>
      </dgm:t>
    </dgm:pt>
    <dgm:pt modelId="{EAC26A0F-7B9D-4CFF-BFF9-880CDC4453B7}">
      <dgm:prSet phldrT="[Text]" custT="1"/>
      <dgm:spPr/>
      <dgm:t>
        <a:bodyPr/>
        <a:lstStyle/>
        <a:p>
          <a:r>
            <a:rPr lang="en-US" sz="3200" dirty="0"/>
            <a:t> Synovial fluid culture</a:t>
          </a:r>
        </a:p>
      </dgm:t>
    </dgm:pt>
    <dgm:pt modelId="{4BA7E63D-1BAF-4A37-979C-0D381CF0E302}" type="parTrans" cxnId="{B4048F2D-0A69-402B-9F3A-EEB8CEDFD5F1}">
      <dgm:prSet/>
      <dgm:spPr/>
      <dgm:t>
        <a:bodyPr/>
        <a:lstStyle/>
        <a:p>
          <a:endParaRPr lang="en-US"/>
        </a:p>
      </dgm:t>
    </dgm:pt>
    <dgm:pt modelId="{123D32A0-DDB7-4B96-88CD-B0E4FEFDCF8D}" type="sibTrans" cxnId="{B4048F2D-0A69-402B-9F3A-EEB8CEDFD5F1}">
      <dgm:prSet/>
      <dgm:spPr/>
      <dgm:t>
        <a:bodyPr/>
        <a:lstStyle/>
        <a:p>
          <a:endParaRPr lang="en-US"/>
        </a:p>
      </dgm:t>
    </dgm:pt>
    <dgm:pt modelId="{70959692-A14C-457A-BB77-C9E64CA3612C}">
      <dgm:prSet phldrT="[Text]" custT="1"/>
      <dgm:spPr/>
      <dgm:t>
        <a:bodyPr/>
        <a:lstStyle/>
        <a:p>
          <a:r>
            <a:rPr lang="en-US" sz="3200" dirty="0"/>
            <a:t>Synovial BX &amp; Tissue culture</a:t>
          </a:r>
        </a:p>
      </dgm:t>
    </dgm:pt>
    <dgm:pt modelId="{D6F4C293-DA88-49EE-8A07-BB65939E74B1}" type="parTrans" cxnId="{C1032BAC-0601-43B3-8D11-82A137D1FBFF}">
      <dgm:prSet/>
      <dgm:spPr/>
      <dgm:t>
        <a:bodyPr/>
        <a:lstStyle/>
        <a:p>
          <a:endParaRPr lang="en-US"/>
        </a:p>
      </dgm:t>
    </dgm:pt>
    <dgm:pt modelId="{4016C1CF-07BD-4FAF-AEF5-C60EA32A66BB}" type="sibTrans" cxnId="{C1032BAC-0601-43B3-8D11-82A137D1FBFF}">
      <dgm:prSet/>
      <dgm:spPr/>
      <dgm:t>
        <a:bodyPr/>
        <a:lstStyle/>
        <a:p>
          <a:endParaRPr lang="en-US"/>
        </a:p>
      </dgm:t>
    </dgm:pt>
    <dgm:pt modelId="{B28B5302-7647-422E-8865-068432F08A4D}">
      <dgm:prSet phldrT="[Text]"/>
      <dgm:spPr/>
      <dgm:t>
        <a:bodyPr/>
        <a:lstStyle/>
        <a:p>
          <a:pPr algn="l"/>
          <a:endParaRPr lang="en-US" sz="3100" dirty="0"/>
        </a:p>
      </dgm:t>
    </dgm:pt>
    <dgm:pt modelId="{FA6C113F-8CE2-4603-A0CD-505A1D92318E}" type="parTrans" cxnId="{21770AE2-87A1-467D-ACC0-45AEFAEC44C5}">
      <dgm:prSet/>
      <dgm:spPr/>
      <dgm:t>
        <a:bodyPr/>
        <a:lstStyle/>
        <a:p>
          <a:endParaRPr lang="en-US"/>
        </a:p>
      </dgm:t>
    </dgm:pt>
    <dgm:pt modelId="{F5C74EE6-0F93-439A-847A-BB7C4F9418D3}" type="sibTrans" cxnId="{21770AE2-87A1-467D-ACC0-45AEFAEC44C5}">
      <dgm:prSet/>
      <dgm:spPr/>
      <dgm:t>
        <a:bodyPr/>
        <a:lstStyle/>
        <a:p>
          <a:endParaRPr lang="en-US"/>
        </a:p>
      </dgm:t>
    </dgm:pt>
    <dgm:pt modelId="{E33E4B29-0B5C-457D-A4DA-1A5D9A26DEBD}" type="pres">
      <dgm:prSet presAssocID="{9E96257F-EC5B-4F75-9EBF-D3D8130546A4}" presName="Name0" presStyleCnt="0">
        <dgm:presLayoutVars>
          <dgm:dir/>
          <dgm:animLvl val="lvl"/>
          <dgm:resizeHandles/>
        </dgm:presLayoutVars>
      </dgm:prSet>
      <dgm:spPr/>
    </dgm:pt>
    <dgm:pt modelId="{A184DA18-FC8B-44B5-925F-F9E6C0C0D0E9}" type="pres">
      <dgm:prSet presAssocID="{70AEB97A-E88B-44AB-8BDB-ABAE0481C481}" presName="linNode" presStyleCnt="0"/>
      <dgm:spPr/>
    </dgm:pt>
    <dgm:pt modelId="{F41993EE-D9EF-41D5-AAB9-9803D9D5F1F3}" type="pres">
      <dgm:prSet presAssocID="{70AEB97A-E88B-44AB-8BDB-ABAE0481C481}" presName="parentShp" presStyleLbl="node1" presStyleIdx="0" presStyleCnt="2">
        <dgm:presLayoutVars>
          <dgm:bulletEnabled val="1"/>
        </dgm:presLayoutVars>
      </dgm:prSet>
      <dgm:spPr/>
    </dgm:pt>
    <dgm:pt modelId="{8C22ED5B-200A-4015-8E20-1340DA02759D}" type="pres">
      <dgm:prSet presAssocID="{70AEB97A-E88B-44AB-8BDB-ABAE0481C481}" presName="childShp" presStyleLbl="bgAccFollowNode1" presStyleIdx="0" presStyleCnt="2" custLinFactNeighborY="622">
        <dgm:presLayoutVars>
          <dgm:bulletEnabled val="1"/>
        </dgm:presLayoutVars>
      </dgm:prSet>
      <dgm:spPr/>
    </dgm:pt>
    <dgm:pt modelId="{67324E2E-74BC-4A1C-84E1-8B6A5907A573}" type="pres">
      <dgm:prSet presAssocID="{6493A2A7-533A-42FC-849D-22BF263F46F3}" presName="spacing" presStyleCnt="0"/>
      <dgm:spPr/>
    </dgm:pt>
    <dgm:pt modelId="{459CF819-D750-4858-9664-8DE96FCC07C7}" type="pres">
      <dgm:prSet presAssocID="{E4AA30A7-D25E-46E4-82D9-00E3360B0A2E}" presName="linNode" presStyleCnt="0"/>
      <dgm:spPr/>
    </dgm:pt>
    <dgm:pt modelId="{D2D6399B-600B-4D42-B0AC-6BE3D42E1696}" type="pres">
      <dgm:prSet presAssocID="{E4AA30A7-D25E-46E4-82D9-00E3360B0A2E}" presName="parentShp" presStyleLbl="node1" presStyleIdx="1" presStyleCnt="2">
        <dgm:presLayoutVars>
          <dgm:bulletEnabled val="1"/>
        </dgm:presLayoutVars>
      </dgm:prSet>
      <dgm:spPr/>
    </dgm:pt>
    <dgm:pt modelId="{365ED3D3-C84A-411A-B796-F1260A3F1813}" type="pres">
      <dgm:prSet presAssocID="{E4AA30A7-D25E-46E4-82D9-00E3360B0A2E}" presName="childShp" presStyleLbl="bgAccFollowNode1" presStyleIdx="1" presStyleCnt="2" custLinFactNeighborX="337" custLinFactNeighborY="622">
        <dgm:presLayoutVars>
          <dgm:bulletEnabled val="1"/>
        </dgm:presLayoutVars>
      </dgm:prSet>
      <dgm:spPr/>
    </dgm:pt>
  </dgm:ptLst>
  <dgm:cxnLst>
    <dgm:cxn modelId="{DF5B2001-EF26-45B9-B3D3-C7A906BB7DF8}" srcId="{70AEB97A-E88B-44AB-8BDB-ABAE0481C481}" destId="{B6AC36CF-1582-4F35-8098-C5D99A2914BB}" srcOrd="1" destOrd="0" parTransId="{EDBAAFCD-056D-46E6-88FB-CE1EF977B101}" sibTransId="{67BA0D84-B738-4A2A-ADE6-C0609032E445}"/>
    <dgm:cxn modelId="{C51DB103-1FF8-4ECC-963C-A79C41D60BB6}" type="presOf" srcId="{E4AA30A7-D25E-46E4-82D9-00E3360B0A2E}" destId="{D2D6399B-600B-4D42-B0AC-6BE3D42E1696}" srcOrd="0" destOrd="0" presId="urn:microsoft.com/office/officeart/2005/8/layout/vList6"/>
    <dgm:cxn modelId="{B4048F2D-0A69-402B-9F3A-EEB8CEDFD5F1}" srcId="{E4AA30A7-D25E-46E4-82D9-00E3360B0A2E}" destId="{EAC26A0F-7B9D-4CFF-BFF9-880CDC4453B7}" srcOrd="1" destOrd="0" parTransId="{4BA7E63D-1BAF-4A37-979C-0D381CF0E302}" sibTransId="{123D32A0-DDB7-4B96-88CD-B0E4FEFDCF8D}"/>
    <dgm:cxn modelId="{F710383C-13CE-4CF1-A632-05B0889DB2DB}" type="presOf" srcId="{EAC26A0F-7B9D-4CFF-BFF9-880CDC4453B7}" destId="{365ED3D3-C84A-411A-B796-F1260A3F1813}" srcOrd="0" destOrd="1" presId="urn:microsoft.com/office/officeart/2005/8/layout/vList6"/>
    <dgm:cxn modelId="{7B256C6C-697E-4EC9-A7E4-989146AC8B25}" type="presOf" srcId="{B28B5302-7647-422E-8865-068432F08A4D}" destId="{8C22ED5B-200A-4015-8E20-1340DA02759D}" srcOrd="0" destOrd="0" presId="urn:microsoft.com/office/officeart/2005/8/layout/vList6"/>
    <dgm:cxn modelId="{5A858259-7DA7-4356-A6A7-A2D819F839FA}" type="presOf" srcId="{70AEB97A-E88B-44AB-8BDB-ABAE0481C481}" destId="{F41993EE-D9EF-41D5-AAB9-9803D9D5F1F3}" srcOrd="0" destOrd="0" presId="urn:microsoft.com/office/officeart/2005/8/layout/vList6"/>
    <dgm:cxn modelId="{CDA8C87C-A6F6-496A-8075-5B39FE797AB9}" srcId="{9E96257F-EC5B-4F75-9EBF-D3D8130546A4}" destId="{70AEB97A-E88B-44AB-8BDB-ABAE0481C481}" srcOrd="0" destOrd="0" parTransId="{FE27112B-13EB-4940-9496-3EEC0CC21DA8}" sibTransId="{6493A2A7-533A-42FC-849D-22BF263F46F3}"/>
    <dgm:cxn modelId="{DED7517D-485B-49DC-A13F-B4F932A80AB0}" type="presOf" srcId="{C2B808A3-78EE-4543-AAC8-36F1856767CB}" destId="{365ED3D3-C84A-411A-B796-F1260A3F1813}" srcOrd="0" destOrd="0" presId="urn:microsoft.com/office/officeart/2005/8/layout/vList6"/>
    <dgm:cxn modelId="{391E1A8B-A4FE-4392-86F0-D745F24F8349}" type="presOf" srcId="{B6AC36CF-1582-4F35-8098-C5D99A2914BB}" destId="{8C22ED5B-200A-4015-8E20-1340DA02759D}" srcOrd="0" destOrd="1" presId="urn:microsoft.com/office/officeart/2005/8/layout/vList6"/>
    <dgm:cxn modelId="{A6BCB48D-4A40-4279-864D-695F27B67239}" type="presOf" srcId="{F9312B5F-7A9E-4CC7-968A-CC638952AACB}" destId="{8C22ED5B-200A-4015-8E20-1340DA02759D}" srcOrd="0" destOrd="2" presId="urn:microsoft.com/office/officeart/2005/8/layout/vList6"/>
    <dgm:cxn modelId="{1CB84B9B-41F6-418C-A48A-DFB3485C9ED4}" srcId="{9E96257F-EC5B-4F75-9EBF-D3D8130546A4}" destId="{E4AA30A7-D25E-46E4-82D9-00E3360B0A2E}" srcOrd="1" destOrd="0" parTransId="{A7B02BB5-C644-4489-B75B-F53E603608FE}" sibTransId="{54E76E77-9C8A-4F32-A0E9-87C79B80079E}"/>
    <dgm:cxn modelId="{D80B4D9E-4016-4B77-9911-403C20A1E9DA}" type="presOf" srcId="{70959692-A14C-457A-BB77-C9E64CA3612C}" destId="{365ED3D3-C84A-411A-B796-F1260A3F1813}" srcOrd="0" destOrd="2" presId="urn:microsoft.com/office/officeart/2005/8/layout/vList6"/>
    <dgm:cxn modelId="{8A7AF7A7-FBE1-4C9C-9A3E-F370240BCDE5}" srcId="{E4AA30A7-D25E-46E4-82D9-00E3360B0A2E}" destId="{C2B808A3-78EE-4543-AAC8-36F1856767CB}" srcOrd="0" destOrd="0" parTransId="{B4F1DB2E-68F0-4142-9FA7-4FC3C47E0D2C}" sibTransId="{BFEE407E-D12F-46E0-880F-09A3AD05A3FF}"/>
    <dgm:cxn modelId="{C1032BAC-0601-43B3-8D11-82A137D1FBFF}" srcId="{E4AA30A7-D25E-46E4-82D9-00E3360B0A2E}" destId="{70959692-A14C-457A-BB77-C9E64CA3612C}" srcOrd="2" destOrd="0" parTransId="{D6F4C293-DA88-49EE-8A07-BB65939E74B1}" sibTransId="{4016C1CF-07BD-4FAF-AEF5-C60EA32A66BB}"/>
    <dgm:cxn modelId="{21770AE2-87A1-467D-ACC0-45AEFAEC44C5}" srcId="{70AEB97A-E88B-44AB-8BDB-ABAE0481C481}" destId="{B28B5302-7647-422E-8865-068432F08A4D}" srcOrd="0" destOrd="0" parTransId="{FA6C113F-8CE2-4603-A0CD-505A1D92318E}" sibTransId="{F5C74EE6-0F93-439A-847A-BB7C4F9418D3}"/>
    <dgm:cxn modelId="{7C3285EF-5D70-4DB7-AC9C-6B9815093169}" srcId="{70AEB97A-E88B-44AB-8BDB-ABAE0481C481}" destId="{F9312B5F-7A9E-4CC7-968A-CC638952AACB}" srcOrd="2" destOrd="0" parTransId="{FB271F22-B7E4-4454-AC46-96D6B145D4ED}" sibTransId="{04B84A5F-ED54-4FA6-99F8-0A18232BD066}"/>
    <dgm:cxn modelId="{F1EBBEFD-BD18-4292-9E85-F478C34C94DA}" type="presOf" srcId="{9E96257F-EC5B-4F75-9EBF-D3D8130546A4}" destId="{E33E4B29-0B5C-457D-A4DA-1A5D9A26DEBD}" srcOrd="0" destOrd="0" presId="urn:microsoft.com/office/officeart/2005/8/layout/vList6"/>
    <dgm:cxn modelId="{0F217F18-C93B-47BE-9CD5-BCB76E057931}" type="presParOf" srcId="{E33E4B29-0B5C-457D-A4DA-1A5D9A26DEBD}" destId="{A184DA18-FC8B-44B5-925F-F9E6C0C0D0E9}" srcOrd="0" destOrd="0" presId="urn:microsoft.com/office/officeart/2005/8/layout/vList6"/>
    <dgm:cxn modelId="{C5EC0ABF-DEE4-4033-93A2-635D650912AB}" type="presParOf" srcId="{A184DA18-FC8B-44B5-925F-F9E6C0C0D0E9}" destId="{F41993EE-D9EF-41D5-AAB9-9803D9D5F1F3}" srcOrd="0" destOrd="0" presId="urn:microsoft.com/office/officeart/2005/8/layout/vList6"/>
    <dgm:cxn modelId="{2AE75263-996D-4D4D-985A-0C55F1B97B72}" type="presParOf" srcId="{A184DA18-FC8B-44B5-925F-F9E6C0C0D0E9}" destId="{8C22ED5B-200A-4015-8E20-1340DA02759D}" srcOrd="1" destOrd="0" presId="urn:microsoft.com/office/officeart/2005/8/layout/vList6"/>
    <dgm:cxn modelId="{569D0B0A-22DF-420F-8745-F2FFDD2A9193}" type="presParOf" srcId="{E33E4B29-0B5C-457D-A4DA-1A5D9A26DEBD}" destId="{67324E2E-74BC-4A1C-84E1-8B6A5907A573}" srcOrd="1" destOrd="0" presId="urn:microsoft.com/office/officeart/2005/8/layout/vList6"/>
    <dgm:cxn modelId="{0C5DDBEE-7EEB-4E78-81B4-8F7DF6A4A50E}" type="presParOf" srcId="{E33E4B29-0B5C-457D-A4DA-1A5D9A26DEBD}" destId="{459CF819-D750-4858-9664-8DE96FCC07C7}" srcOrd="2" destOrd="0" presId="urn:microsoft.com/office/officeart/2005/8/layout/vList6"/>
    <dgm:cxn modelId="{22588120-AC80-4777-96B7-6B26C047C5B4}" type="presParOf" srcId="{459CF819-D750-4858-9664-8DE96FCC07C7}" destId="{D2D6399B-600B-4D42-B0AC-6BE3D42E1696}" srcOrd="0" destOrd="0" presId="urn:microsoft.com/office/officeart/2005/8/layout/vList6"/>
    <dgm:cxn modelId="{E8795B0D-BC26-4EF2-911C-707D63B4B06B}" type="presParOf" srcId="{459CF819-D750-4858-9664-8DE96FCC07C7}" destId="{365ED3D3-C84A-411A-B796-F1260A3F181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B36655-3EDD-4AC4-A3E0-BAECD67FA0EE}" type="doc">
      <dgm:prSet loTypeId="urn:microsoft.com/office/officeart/2005/8/layout/hProcess7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75AB439-270C-470A-917B-3772D0AF9918}">
      <dgm:prSet phldrT="[Text]" custT="1"/>
      <dgm:spPr/>
      <dgm:t>
        <a:bodyPr/>
        <a:lstStyle/>
        <a:p>
          <a:pPr algn="ctr"/>
          <a:r>
            <a:rPr lang="en-US" sz="4000">
              <a:solidFill>
                <a:srgbClr val="FF0000"/>
              </a:solidFill>
            </a:rPr>
            <a:t>Differential DX</a:t>
          </a:r>
          <a:endParaRPr lang="en-US" sz="4000" dirty="0">
            <a:solidFill>
              <a:srgbClr val="FF0000"/>
            </a:solidFill>
          </a:endParaRPr>
        </a:p>
      </dgm:t>
    </dgm:pt>
    <dgm:pt modelId="{8A7EC607-1B5E-419A-8CF7-C99C65D3E6D1}" type="parTrans" cxnId="{C6E9DFAD-36F7-41B8-8C4D-9FAD4A1ADC36}">
      <dgm:prSet/>
      <dgm:spPr/>
      <dgm:t>
        <a:bodyPr/>
        <a:lstStyle/>
        <a:p>
          <a:endParaRPr lang="en-US"/>
        </a:p>
      </dgm:t>
    </dgm:pt>
    <dgm:pt modelId="{22BF630D-EAC0-4DA5-8557-238BA83341EC}" type="sibTrans" cxnId="{C6E9DFAD-36F7-41B8-8C4D-9FAD4A1ADC36}">
      <dgm:prSet/>
      <dgm:spPr/>
      <dgm:t>
        <a:bodyPr/>
        <a:lstStyle/>
        <a:p>
          <a:endParaRPr lang="en-US"/>
        </a:p>
      </dgm:t>
    </dgm:pt>
    <dgm:pt modelId="{8E8E49E9-B70E-4078-BD40-CC5D9B3E9C07}">
      <dgm:prSet phldrT="[Text]" custT="1"/>
      <dgm:spPr/>
      <dgm:t>
        <a:bodyPr/>
        <a:lstStyle/>
        <a:p>
          <a:pPr algn="ctr"/>
          <a:r>
            <a:rPr lang="en-US" sz="3200" dirty="0">
              <a:solidFill>
                <a:srgbClr val="FF0000"/>
              </a:solidFill>
            </a:rPr>
            <a:t>Bacterial Arthritis</a:t>
          </a:r>
        </a:p>
      </dgm:t>
    </dgm:pt>
    <dgm:pt modelId="{9C61C1FC-DBE8-446C-839F-8F1E19D2B207}" type="parTrans" cxnId="{0FF719D0-CC8E-42A9-BEA9-E06E0FC12D63}">
      <dgm:prSet/>
      <dgm:spPr/>
      <dgm:t>
        <a:bodyPr/>
        <a:lstStyle/>
        <a:p>
          <a:endParaRPr lang="en-US"/>
        </a:p>
      </dgm:t>
    </dgm:pt>
    <dgm:pt modelId="{5D36AC10-300B-4F8C-8FB9-919EE633A17A}" type="sibTrans" cxnId="{0FF719D0-CC8E-42A9-BEA9-E06E0FC12D63}">
      <dgm:prSet/>
      <dgm:spPr/>
      <dgm:t>
        <a:bodyPr/>
        <a:lstStyle/>
        <a:p>
          <a:endParaRPr lang="en-US"/>
        </a:p>
      </dgm:t>
    </dgm:pt>
    <dgm:pt modelId="{2AE81851-6CEC-4720-905F-E4BD78A43DE3}">
      <dgm:prSet phldrT="[Text]" custT="1"/>
      <dgm:spPr/>
      <dgm:t>
        <a:bodyPr/>
        <a:lstStyle/>
        <a:p>
          <a:pPr algn="l"/>
          <a:endParaRPr lang="en-US" sz="4400" dirty="0"/>
        </a:p>
      </dgm:t>
    </dgm:pt>
    <dgm:pt modelId="{AA613AB5-D083-4808-814C-65ABD35FB7AB}" type="parTrans" cxnId="{7896D7BF-511E-4992-BCB2-F127E6A01E0D}">
      <dgm:prSet/>
      <dgm:spPr/>
      <dgm:t>
        <a:bodyPr/>
        <a:lstStyle/>
        <a:p>
          <a:endParaRPr lang="en-US"/>
        </a:p>
      </dgm:t>
    </dgm:pt>
    <dgm:pt modelId="{187C7E3B-5DFE-4BA7-BA68-DECB113F0E4C}" type="sibTrans" cxnId="{7896D7BF-511E-4992-BCB2-F127E6A01E0D}">
      <dgm:prSet/>
      <dgm:spPr/>
      <dgm:t>
        <a:bodyPr/>
        <a:lstStyle/>
        <a:p>
          <a:endParaRPr lang="en-US"/>
        </a:p>
      </dgm:t>
    </dgm:pt>
    <dgm:pt modelId="{0B5D35A3-2449-47C8-B625-92B5CC52ED00}">
      <dgm:prSet phldrT="[Text]" custT="1"/>
      <dgm:spPr/>
      <dgm:t>
        <a:bodyPr/>
        <a:lstStyle/>
        <a:p>
          <a:pPr algn="ctr"/>
          <a:r>
            <a:rPr lang="en-US" sz="4400" dirty="0"/>
            <a:t>Rapid </a:t>
          </a:r>
          <a:r>
            <a:rPr lang="en-US" sz="4400" dirty="0" err="1"/>
            <a:t>Destraction</a:t>
          </a:r>
          <a:endParaRPr lang="en-US" sz="4400" dirty="0"/>
        </a:p>
      </dgm:t>
    </dgm:pt>
    <dgm:pt modelId="{06600A00-23B7-475A-82E9-6B70FFF34610}" type="parTrans" cxnId="{1902586D-A340-4F54-BA40-F305D8F3BAA5}">
      <dgm:prSet/>
      <dgm:spPr/>
      <dgm:t>
        <a:bodyPr/>
        <a:lstStyle/>
        <a:p>
          <a:endParaRPr lang="en-US"/>
        </a:p>
      </dgm:t>
    </dgm:pt>
    <dgm:pt modelId="{565CE447-D3C6-4148-B628-CFB58F6D44FF}" type="sibTrans" cxnId="{1902586D-A340-4F54-BA40-F305D8F3BAA5}">
      <dgm:prSet/>
      <dgm:spPr/>
      <dgm:t>
        <a:bodyPr/>
        <a:lstStyle/>
        <a:p>
          <a:endParaRPr lang="en-US"/>
        </a:p>
      </dgm:t>
    </dgm:pt>
    <dgm:pt modelId="{A6E0A170-723D-42E1-9F5B-CABCEAA74086}">
      <dgm:prSet phldrT="[Text]" custT="1"/>
      <dgm:spPr/>
      <dgm:t>
        <a:bodyPr/>
        <a:lstStyle/>
        <a:p>
          <a:pPr algn="ctr"/>
          <a:r>
            <a:rPr lang="en-US" sz="4000">
              <a:solidFill>
                <a:srgbClr val="FF0000"/>
              </a:solidFill>
            </a:rPr>
            <a:t>Differential DX</a:t>
          </a:r>
          <a:endParaRPr lang="en-US" sz="4000" dirty="0">
            <a:solidFill>
              <a:srgbClr val="FF0000"/>
            </a:solidFill>
          </a:endParaRPr>
        </a:p>
      </dgm:t>
    </dgm:pt>
    <dgm:pt modelId="{7891B09A-C540-4279-8E56-1E701FA01389}" type="sibTrans" cxnId="{91BE1862-C8A1-4D67-8072-3E5F25EFFC5B}">
      <dgm:prSet/>
      <dgm:spPr/>
      <dgm:t>
        <a:bodyPr/>
        <a:lstStyle/>
        <a:p>
          <a:endParaRPr lang="en-US"/>
        </a:p>
      </dgm:t>
    </dgm:pt>
    <dgm:pt modelId="{5C3E7FCE-341B-4FBE-85A4-C25FB1C5482A}" type="parTrans" cxnId="{91BE1862-C8A1-4D67-8072-3E5F25EFFC5B}">
      <dgm:prSet/>
      <dgm:spPr/>
      <dgm:t>
        <a:bodyPr/>
        <a:lstStyle/>
        <a:p>
          <a:endParaRPr lang="en-US"/>
        </a:p>
      </dgm:t>
    </dgm:pt>
    <dgm:pt modelId="{8CC12D2F-D32B-4CD6-A147-A07FB8A32415}">
      <dgm:prSet phldrT="[Text]"/>
      <dgm:spPr/>
      <dgm:t>
        <a:bodyPr/>
        <a:lstStyle/>
        <a:p>
          <a:r>
            <a:rPr lang="en-US" dirty="0"/>
            <a:t>Tumors </a:t>
          </a:r>
        </a:p>
        <a:p>
          <a:endParaRPr lang="en-US" dirty="0"/>
        </a:p>
        <a:p>
          <a:r>
            <a:rPr lang="en-US" dirty="0"/>
            <a:t>Other Infections</a:t>
          </a:r>
        </a:p>
      </dgm:t>
    </dgm:pt>
    <dgm:pt modelId="{88807C36-0BEA-45BD-A39D-D77E009D5DB0}" type="parTrans" cxnId="{76DB213F-21C1-454E-98B7-CA6B64C59373}">
      <dgm:prSet/>
      <dgm:spPr/>
      <dgm:t>
        <a:bodyPr/>
        <a:lstStyle/>
        <a:p>
          <a:endParaRPr lang="en-US"/>
        </a:p>
      </dgm:t>
    </dgm:pt>
    <dgm:pt modelId="{7ABEDB55-8E44-4C08-B1DE-23DBF54CB54B}" type="sibTrans" cxnId="{76DB213F-21C1-454E-98B7-CA6B64C59373}">
      <dgm:prSet/>
      <dgm:spPr/>
      <dgm:t>
        <a:bodyPr/>
        <a:lstStyle/>
        <a:p>
          <a:endParaRPr lang="en-US"/>
        </a:p>
      </dgm:t>
    </dgm:pt>
    <dgm:pt modelId="{18BA6631-1003-461E-B5F5-C35665E44C02}">
      <dgm:prSet phldrT="[Text]" custT="1"/>
      <dgm:spPr/>
      <dgm:t>
        <a:bodyPr/>
        <a:lstStyle/>
        <a:p>
          <a:pPr algn="l"/>
          <a:r>
            <a:rPr lang="en-US" sz="4400" dirty="0"/>
            <a:t>Pyogenic Bacterial</a:t>
          </a:r>
        </a:p>
      </dgm:t>
    </dgm:pt>
    <dgm:pt modelId="{83D71D51-D0D8-4956-A1AE-D19BD694C61C}" type="parTrans" cxnId="{4ABAB3C0-3CE5-441E-9422-BAA85714BBE9}">
      <dgm:prSet/>
      <dgm:spPr/>
    </dgm:pt>
    <dgm:pt modelId="{66821066-80C7-4F8C-8551-32CB621E6FF9}" type="sibTrans" cxnId="{4ABAB3C0-3CE5-441E-9422-BAA85714BBE9}">
      <dgm:prSet/>
      <dgm:spPr/>
    </dgm:pt>
    <dgm:pt modelId="{AE838DDE-E866-4A30-BD8E-762958D93A47}">
      <dgm:prSet phldrT="[Text]" custT="1"/>
      <dgm:spPr/>
      <dgm:t>
        <a:bodyPr/>
        <a:lstStyle/>
        <a:p>
          <a:pPr algn="ctr"/>
          <a:r>
            <a:rPr lang="en-US" sz="4400" dirty="0"/>
            <a:t>Rapid Sclerosis</a:t>
          </a:r>
        </a:p>
      </dgm:t>
    </dgm:pt>
    <dgm:pt modelId="{9DD8F0E2-0DDF-4B6E-B8F6-97E06D831AE6}" type="parTrans" cxnId="{314E1C0B-73C1-4AFC-A4DC-0E694899589C}">
      <dgm:prSet/>
      <dgm:spPr/>
    </dgm:pt>
    <dgm:pt modelId="{8E24CA97-FA38-4072-889F-AF27836E0EE1}" type="sibTrans" cxnId="{314E1C0B-73C1-4AFC-A4DC-0E694899589C}">
      <dgm:prSet/>
      <dgm:spPr/>
    </dgm:pt>
    <dgm:pt modelId="{A5135732-78AB-440B-A0BA-59106A6ABA07}">
      <dgm:prSet phldrT="[Text]" custT="1"/>
      <dgm:spPr/>
      <dgm:t>
        <a:bodyPr/>
        <a:lstStyle/>
        <a:p>
          <a:pPr algn="ctr"/>
          <a:endParaRPr lang="en-US" sz="4400" dirty="0"/>
        </a:p>
      </dgm:t>
    </dgm:pt>
    <dgm:pt modelId="{F3CCB740-9BD0-4B89-B91C-A4E17AEEFDBC}" type="parTrans" cxnId="{236F36C5-975E-4300-BCC3-E4A662575BF5}">
      <dgm:prSet/>
      <dgm:spPr/>
    </dgm:pt>
    <dgm:pt modelId="{090C3DBC-33E2-445D-A81B-2629B3C89ABF}" type="sibTrans" cxnId="{236F36C5-975E-4300-BCC3-E4A662575BF5}">
      <dgm:prSet/>
      <dgm:spPr/>
    </dgm:pt>
    <dgm:pt modelId="{4DE4DF98-26F3-4EAE-97E2-DAA1B31FCBF8}">
      <dgm:prSet phldrT="[Text]" custT="1"/>
      <dgm:spPr/>
      <dgm:t>
        <a:bodyPr/>
        <a:lstStyle/>
        <a:p>
          <a:pPr algn="l"/>
          <a:r>
            <a:rPr lang="en-US" sz="4400"/>
            <a:t> </a:t>
          </a:r>
          <a:r>
            <a:rPr lang="en-US" sz="3600" dirty="0"/>
            <a:t>Osteomyelitis</a:t>
          </a:r>
          <a:endParaRPr lang="en-US" sz="4400" dirty="0"/>
        </a:p>
      </dgm:t>
    </dgm:pt>
    <dgm:pt modelId="{F08444FB-E3A3-4735-8F8B-532A152CF194}" type="parTrans" cxnId="{D144D168-3704-490E-8386-75DA9C9433D2}">
      <dgm:prSet/>
      <dgm:spPr/>
    </dgm:pt>
    <dgm:pt modelId="{82240A2C-4C6A-4B49-B77D-0BAF535BAFE8}" type="sibTrans" cxnId="{D144D168-3704-490E-8386-75DA9C9433D2}">
      <dgm:prSet/>
      <dgm:spPr/>
    </dgm:pt>
    <dgm:pt modelId="{9D57E02D-117E-4DD5-8DB2-D3A7B5679B70}">
      <dgm:prSet phldrT="[Text]" custT="1"/>
      <dgm:spPr/>
      <dgm:t>
        <a:bodyPr/>
        <a:lstStyle/>
        <a:p>
          <a:pPr algn="l"/>
          <a:endParaRPr lang="en-US" sz="4400" dirty="0"/>
        </a:p>
      </dgm:t>
    </dgm:pt>
    <dgm:pt modelId="{7B44F8BE-AAD0-4F5D-940B-D97F482C990F}" type="parTrans" cxnId="{8A013DC9-B82F-43C7-9205-BBBF1B31E482}">
      <dgm:prSet/>
      <dgm:spPr/>
    </dgm:pt>
    <dgm:pt modelId="{F107F0D1-9D5F-485B-9D13-072450BF6A5B}" type="sibTrans" cxnId="{8A013DC9-B82F-43C7-9205-BBBF1B31E482}">
      <dgm:prSet/>
      <dgm:spPr/>
    </dgm:pt>
    <dgm:pt modelId="{86C0F5E4-B79F-4544-A1EB-7A589C5E9925}" type="pres">
      <dgm:prSet presAssocID="{48B36655-3EDD-4AC4-A3E0-BAECD67FA0EE}" presName="Name0" presStyleCnt="0">
        <dgm:presLayoutVars>
          <dgm:dir/>
          <dgm:animLvl val="lvl"/>
          <dgm:resizeHandles val="exact"/>
        </dgm:presLayoutVars>
      </dgm:prSet>
      <dgm:spPr/>
    </dgm:pt>
    <dgm:pt modelId="{8D5C0C8F-0437-4FD9-90A3-7CC051F1D048}" type="pres">
      <dgm:prSet presAssocID="{A75AB439-270C-470A-917B-3772D0AF9918}" presName="compositeNode" presStyleCnt="0">
        <dgm:presLayoutVars>
          <dgm:bulletEnabled val="1"/>
        </dgm:presLayoutVars>
      </dgm:prSet>
      <dgm:spPr/>
    </dgm:pt>
    <dgm:pt modelId="{F5AB68FF-298A-431C-B4FB-3D56D7A0D95A}" type="pres">
      <dgm:prSet presAssocID="{A75AB439-270C-470A-917B-3772D0AF9918}" presName="bgRect" presStyleLbl="node1" presStyleIdx="0" presStyleCnt="3" custLinFactNeighborX="1313" custLinFactNeighborY="365"/>
      <dgm:spPr/>
    </dgm:pt>
    <dgm:pt modelId="{D56D8851-C25B-44D5-8402-ADFCF394AC08}" type="pres">
      <dgm:prSet presAssocID="{A75AB439-270C-470A-917B-3772D0AF9918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C648F9D5-3B0D-4956-9A44-8C78906E0527}" type="pres">
      <dgm:prSet presAssocID="{A75AB439-270C-470A-917B-3772D0AF9918}" presName="childNode" presStyleLbl="node1" presStyleIdx="0" presStyleCnt="3">
        <dgm:presLayoutVars>
          <dgm:bulletEnabled val="1"/>
        </dgm:presLayoutVars>
      </dgm:prSet>
      <dgm:spPr/>
    </dgm:pt>
    <dgm:pt modelId="{FDCE019E-7512-4B3D-B22E-C445A57247D8}" type="pres">
      <dgm:prSet presAssocID="{22BF630D-EAC0-4DA5-8557-238BA83341EC}" presName="hSp" presStyleCnt="0"/>
      <dgm:spPr/>
    </dgm:pt>
    <dgm:pt modelId="{7D02D521-4BA8-4D3E-92FC-BD69D095F847}" type="pres">
      <dgm:prSet presAssocID="{22BF630D-EAC0-4DA5-8557-238BA83341EC}" presName="vProcSp" presStyleCnt="0"/>
      <dgm:spPr/>
    </dgm:pt>
    <dgm:pt modelId="{52DE18EA-47E8-4877-9551-11FAB465A69D}" type="pres">
      <dgm:prSet presAssocID="{22BF630D-EAC0-4DA5-8557-238BA83341EC}" presName="vSp1" presStyleCnt="0"/>
      <dgm:spPr/>
    </dgm:pt>
    <dgm:pt modelId="{2F927E11-0CD6-43FF-AA81-EFB09C75721E}" type="pres">
      <dgm:prSet presAssocID="{22BF630D-EAC0-4DA5-8557-238BA83341EC}" presName="simulatedConn" presStyleLbl="solidFgAcc1" presStyleIdx="0" presStyleCnt="2"/>
      <dgm:spPr>
        <a:solidFill>
          <a:schemeClr val="accent1">
            <a:lumMod val="7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z="300000" prstMaterial="matte">
          <a:bevelT w="127000" h="63500"/>
        </a:sp3d>
      </dgm:spPr>
    </dgm:pt>
    <dgm:pt modelId="{76FA58AD-F47C-4D33-81E7-9B639A05B5C5}" type="pres">
      <dgm:prSet presAssocID="{22BF630D-EAC0-4DA5-8557-238BA83341EC}" presName="vSp2" presStyleCnt="0"/>
      <dgm:spPr/>
    </dgm:pt>
    <dgm:pt modelId="{BD963F36-FC94-4023-A64C-B8ABBE919987}" type="pres">
      <dgm:prSet presAssocID="{22BF630D-EAC0-4DA5-8557-238BA83341EC}" presName="sibTrans" presStyleCnt="0"/>
      <dgm:spPr/>
    </dgm:pt>
    <dgm:pt modelId="{C5542C91-89E4-4C80-94CB-2024BC7D395C}" type="pres">
      <dgm:prSet presAssocID="{A6E0A170-723D-42E1-9F5B-CABCEAA74086}" presName="compositeNode" presStyleCnt="0">
        <dgm:presLayoutVars>
          <dgm:bulletEnabled val="1"/>
        </dgm:presLayoutVars>
      </dgm:prSet>
      <dgm:spPr/>
    </dgm:pt>
    <dgm:pt modelId="{842F4DA4-AB01-41B3-931E-306A56564968}" type="pres">
      <dgm:prSet presAssocID="{A6E0A170-723D-42E1-9F5B-CABCEAA74086}" presName="bgRect" presStyleLbl="node1" presStyleIdx="1" presStyleCnt="3" custLinFactNeighborX="1473"/>
      <dgm:spPr/>
    </dgm:pt>
    <dgm:pt modelId="{D9A0AEEB-1408-434B-806D-783C2D387A3A}" type="pres">
      <dgm:prSet presAssocID="{A6E0A170-723D-42E1-9F5B-CABCEAA74086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0987FA44-EAA2-48A6-86CF-4542A0AB39EC}" type="pres">
      <dgm:prSet presAssocID="{A6E0A170-723D-42E1-9F5B-CABCEAA74086}" presName="childNode" presStyleLbl="node1" presStyleIdx="1" presStyleCnt="3">
        <dgm:presLayoutVars>
          <dgm:bulletEnabled val="1"/>
        </dgm:presLayoutVars>
      </dgm:prSet>
      <dgm:spPr/>
    </dgm:pt>
    <dgm:pt modelId="{1CA5D59E-7181-47E7-8AEE-18B02F730500}" type="pres">
      <dgm:prSet presAssocID="{7891B09A-C540-4279-8E56-1E701FA01389}" presName="hSp" presStyleCnt="0"/>
      <dgm:spPr/>
    </dgm:pt>
    <dgm:pt modelId="{C4F0BEFE-17A2-4F80-A102-C0995CCFF444}" type="pres">
      <dgm:prSet presAssocID="{7891B09A-C540-4279-8E56-1E701FA01389}" presName="vProcSp" presStyleCnt="0"/>
      <dgm:spPr/>
    </dgm:pt>
    <dgm:pt modelId="{44177620-E0F1-4974-9EDB-64526E041634}" type="pres">
      <dgm:prSet presAssocID="{7891B09A-C540-4279-8E56-1E701FA01389}" presName="vSp1" presStyleCnt="0"/>
      <dgm:spPr/>
    </dgm:pt>
    <dgm:pt modelId="{38AA1D56-EF72-4D4B-AC8E-FFD31BF0AF57}" type="pres">
      <dgm:prSet presAssocID="{7891B09A-C540-4279-8E56-1E701FA01389}" presName="simulatedConn" presStyleLbl="solidFgAcc1" presStyleIdx="1" presStyleCnt="2" custLinFactNeighborX="-8756" custLinFactNeighborY="21269"/>
      <dgm:spPr>
        <a:solidFill>
          <a:srgbClr val="92D05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z="300000" prstMaterial="matte">
          <a:bevelT w="127000" h="63500"/>
        </a:sp3d>
      </dgm:spPr>
    </dgm:pt>
    <dgm:pt modelId="{DC81BC40-FD23-4898-AB31-BD06D8143E12}" type="pres">
      <dgm:prSet presAssocID="{7891B09A-C540-4279-8E56-1E701FA01389}" presName="vSp2" presStyleCnt="0"/>
      <dgm:spPr/>
    </dgm:pt>
    <dgm:pt modelId="{77919713-5434-40CE-A6AC-1DB5CCC76124}" type="pres">
      <dgm:prSet presAssocID="{7891B09A-C540-4279-8E56-1E701FA01389}" presName="sibTrans" presStyleCnt="0"/>
      <dgm:spPr/>
    </dgm:pt>
    <dgm:pt modelId="{4503C28A-507E-48B1-961F-C24389A79007}" type="pres">
      <dgm:prSet presAssocID="{8E8E49E9-B70E-4078-BD40-CC5D9B3E9C07}" presName="compositeNode" presStyleCnt="0">
        <dgm:presLayoutVars>
          <dgm:bulletEnabled val="1"/>
        </dgm:presLayoutVars>
      </dgm:prSet>
      <dgm:spPr/>
    </dgm:pt>
    <dgm:pt modelId="{C88F3734-1C24-4717-B797-274AD6A0FFB1}" type="pres">
      <dgm:prSet presAssocID="{8E8E49E9-B70E-4078-BD40-CC5D9B3E9C07}" presName="bgRect" presStyleLbl="node1" presStyleIdx="2" presStyleCnt="3"/>
      <dgm:spPr/>
    </dgm:pt>
    <dgm:pt modelId="{B9C13F05-8D25-4B2F-B337-FBE01ED74532}" type="pres">
      <dgm:prSet presAssocID="{8E8E49E9-B70E-4078-BD40-CC5D9B3E9C0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658BA5E0-B2C6-407C-992D-23B458AAAAC4}" type="pres">
      <dgm:prSet presAssocID="{8E8E49E9-B70E-4078-BD40-CC5D9B3E9C0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BFA47600-732D-48EE-9D9C-709FBCED5449}" type="presOf" srcId="{8CC12D2F-D32B-4CD6-A147-A07FB8A32415}" destId="{C648F9D5-3B0D-4956-9A44-8C78906E0527}" srcOrd="0" destOrd="0" presId="urn:microsoft.com/office/officeart/2005/8/layout/hProcess7"/>
    <dgm:cxn modelId="{314E1C0B-73C1-4AFC-A4DC-0E694899589C}" srcId="{8E8E49E9-B70E-4078-BD40-CC5D9B3E9C07}" destId="{AE838DDE-E866-4A30-BD8E-762958D93A47}" srcOrd="2" destOrd="0" parTransId="{9DD8F0E2-0DDF-4B6E-B8F6-97E06D831AE6}" sibTransId="{8E24CA97-FA38-4072-889F-AF27836E0EE1}"/>
    <dgm:cxn modelId="{0ED2850D-8D13-4ADD-96C4-3AB828ACDCBA}" type="presOf" srcId="{A5135732-78AB-440B-A0BA-59106A6ABA07}" destId="{658BA5E0-B2C6-407C-992D-23B458AAAAC4}" srcOrd="0" destOrd="1" presId="urn:microsoft.com/office/officeart/2005/8/layout/hProcess7"/>
    <dgm:cxn modelId="{59D7F31A-EAA8-4443-98F7-DA8AF8373F17}" type="presOf" srcId="{A6E0A170-723D-42E1-9F5B-CABCEAA74086}" destId="{842F4DA4-AB01-41B3-931E-306A56564968}" srcOrd="0" destOrd="0" presId="urn:microsoft.com/office/officeart/2005/8/layout/hProcess7"/>
    <dgm:cxn modelId="{1F0EE92C-D5A2-4719-BBA1-C7237CCDB48D}" type="presOf" srcId="{A75AB439-270C-470A-917B-3772D0AF9918}" destId="{D56D8851-C25B-44D5-8402-ADFCF394AC08}" srcOrd="1" destOrd="0" presId="urn:microsoft.com/office/officeart/2005/8/layout/hProcess7"/>
    <dgm:cxn modelId="{C1E7532E-B32A-47DB-91D4-D09AB9EE8F25}" type="presOf" srcId="{4DE4DF98-26F3-4EAE-97E2-DAA1B31FCBF8}" destId="{0987FA44-EAA2-48A6-86CF-4542A0AB39EC}" srcOrd="0" destOrd="3" presId="urn:microsoft.com/office/officeart/2005/8/layout/hProcess7"/>
    <dgm:cxn modelId="{AA95CF39-CCF0-4C60-94DA-96B6FC61E0F7}" type="presOf" srcId="{A6E0A170-723D-42E1-9F5B-CABCEAA74086}" destId="{D9A0AEEB-1408-434B-806D-783C2D387A3A}" srcOrd="1" destOrd="0" presId="urn:microsoft.com/office/officeart/2005/8/layout/hProcess7"/>
    <dgm:cxn modelId="{76DB213F-21C1-454E-98B7-CA6B64C59373}" srcId="{A75AB439-270C-470A-917B-3772D0AF9918}" destId="{8CC12D2F-D32B-4CD6-A147-A07FB8A32415}" srcOrd="0" destOrd="0" parTransId="{88807C36-0BEA-45BD-A39D-D77E009D5DB0}" sibTransId="{7ABEDB55-8E44-4C08-B1DE-23DBF54CB54B}"/>
    <dgm:cxn modelId="{6CC9A25C-E46E-49CF-8597-636CC4D41166}" type="presOf" srcId="{A75AB439-270C-470A-917B-3772D0AF9918}" destId="{F5AB68FF-298A-431C-B4FB-3D56D7A0D95A}" srcOrd="0" destOrd="0" presId="urn:microsoft.com/office/officeart/2005/8/layout/hProcess7"/>
    <dgm:cxn modelId="{4EB1815E-446A-47AC-BCC8-6BA6D706A8D0}" type="presOf" srcId="{9D57E02D-117E-4DD5-8DB2-D3A7B5679B70}" destId="{0987FA44-EAA2-48A6-86CF-4542A0AB39EC}" srcOrd="0" destOrd="2" presId="urn:microsoft.com/office/officeart/2005/8/layout/hProcess7"/>
    <dgm:cxn modelId="{586EBC41-8F32-426D-8275-BB67F9DD21EE}" type="presOf" srcId="{AE838DDE-E866-4A30-BD8E-762958D93A47}" destId="{658BA5E0-B2C6-407C-992D-23B458AAAAC4}" srcOrd="0" destOrd="2" presId="urn:microsoft.com/office/officeart/2005/8/layout/hProcess7"/>
    <dgm:cxn modelId="{91BE1862-C8A1-4D67-8072-3E5F25EFFC5B}" srcId="{48B36655-3EDD-4AC4-A3E0-BAECD67FA0EE}" destId="{A6E0A170-723D-42E1-9F5B-CABCEAA74086}" srcOrd="1" destOrd="0" parTransId="{5C3E7FCE-341B-4FBE-85A4-C25FB1C5482A}" sibTransId="{7891B09A-C540-4279-8E56-1E701FA01389}"/>
    <dgm:cxn modelId="{D144D168-3704-490E-8386-75DA9C9433D2}" srcId="{A6E0A170-723D-42E1-9F5B-CABCEAA74086}" destId="{4DE4DF98-26F3-4EAE-97E2-DAA1B31FCBF8}" srcOrd="3" destOrd="0" parTransId="{F08444FB-E3A3-4735-8F8B-532A152CF194}" sibTransId="{82240A2C-4C6A-4B49-B77D-0BAF535BAFE8}"/>
    <dgm:cxn modelId="{1902586D-A340-4F54-BA40-F305D8F3BAA5}" srcId="{8E8E49E9-B70E-4078-BD40-CC5D9B3E9C07}" destId="{0B5D35A3-2449-47C8-B625-92B5CC52ED00}" srcOrd="0" destOrd="0" parTransId="{06600A00-23B7-475A-82E9-6B70FFF34610}" sibTransId="{565CE447-D3C6-4148-B628-CFB58F6D44FF}"/>
    <dgm:cxn modelId="{21E7B475-4BB6-47CF-8841-B8B551A89897}" type="presOf" srcId="{8E8E49E9-B70E-4078-BD40-CC5D9B3E9C07}" destId="{C88F3734-1C24-4717-B797-274AD6A0FFB1}" srcOrd="0" destOrd="0" presId="urn:microsoft.com/office/officeart/2005/8/layout/hProcess7"/>
    <dgm:cxn modelId="{89A3C558-7142-4874-A9FB-F1536F893BA2}" type="presOf" srcId="{0B5D35A3-2449-47C8-B625-92B5CC52ED00}" destId="{658BA5E0-B2C6-407C-992D-23B458AAAAC4}" srcOrd="0" destOrd="0" presId="urn:microsoft.com/office/officeart/2005/8/layout/hProcess7"/>
    <dgm:cxn modelId="{C6E9DFAD-36F7-41B8-8C4D-9FAD4A1ADC36}" srcId="{48B36655-3EDD-4AC4-A3E0-BAECD67FA0EE}" destId="{A75AB439-270C-470A-917B-3772D0AF9918}" srcOrd="0" destOrd="0" parTransId="{8A7EC607-1B5E-419A-8CF7-C99C65D3E6D1}" sibTransId="{22BF630D-EAC0-4DA5-8557-238BA83341EC}"/>
    <dgm:cxn modelId="{7DAB95B1-4C1D-4C99-BBC9-FBF4D7D21D24}" type="presOf" srcId="{18BA6631-1003-461E-B5F5-C35665E44C02}" destId="{0987FA44-EAA2-48A6-86CF-4542A0AB39EC}" srcOrd="0" destOrd="1" presId="urn:microsoft.com/office/officeart/2005/8/layout/hProcess7"/>
    <dgm:cxn modelId="{7896D7BF-511E-4992-BCB2-F127E6A01E0D}" srcId="{A6E0A170-723D-42E1-9F5B-CABCEAA74086}" destId="{2AE81851-6CEC-4720-905F-E4BD78A43DE3}" srcOrd="0" destOrd="0" parTransId="{AA613AB5-D083-4808-814C-65ABD35FB7AB}" sibTransId="{187C7E3B-5DFE-4BA7-BA68-DECB113F0E4C}"/>
    <dgm:cxn modelId="{4ABAB3C0-3CE5-441E-9422-BAA85714BBE9}" srcId="{A6E0A170-723D-42E1-9F5B-CABCEAA74086}" destId="{18BA6631-1003-461E-B5F5-C35665E44C02}" srcOrd="1" destOrd="0" parTransId="{83D71D51-D0D8-4956-A1AE-D19BD694C61C}" sibTransId="{66821066-80C7-4F8C-8551-32CB621E6FF9}"/>
    <dgm:cxn modelId="{236F36C5-975E-4300-BCC3-E4A662575BF5}" srcId="{8E8E49E9-B70E-4078-BD40-CC5D9B3E9C07}" destId="{A5135732-78AB-440B-A0BA-59106A6ABA07}" srcOrd="1" destOrd="0" parTransId="{F3CCB740-9BD0-4B89-B91C-A4E17AEEFDBC}" sibTransId="{090C3DBC-33E2-445D-A81B-2629B3C89ABF}"/>
    <dgm:cxn modelId="{8A013DC9-B82F-43C7-9205-BBBF1B31E482}" srcId="{A6E0A170-723D-42E1-9F5B-CABCEAA74086}" destId="{9D57E02D-117E-4DD5-8DB2-D3A7B5679B70}" srcOrd="2" destOrd="0" parTransId="{7B44F8BE-AAD0-4F5D-940B-D97F482C990F}" sibTransId="{F107F0D1-9D5F-485B-9D13-072450BF6A5B}"/>
    <dgm:cxn modelId="{0FF719D0-CC8E-42A9-BEA9-E06E0FC12D63}" srcId="{48B36655-3EDD-4AC4-A3E0-BAECD67FA0EE}" destId="{8E8E49E9-B70E-4078-BD40-CC5D9B3E9C07}" srcOrd="2" destOrd="0" parTransId="{9C61C1FC-DBE8-446C-839F-8F1E19D2B207}" sibTransId="{5D36AC10-300B-4F8C-8FB9-919EE633A17A}"/>
    <dgm:cxn modelId="{509DE5D0-AB25-40EB-B925-31643AE7739A}" type="presOf" srcId="{8E8E49E9-B70E-4078-BD40-CC5D9B3E9C07}" destId="{B9C13F05-8D25-4B2F-B337-FBE01ED74532}" srcOrd="1" destOrd="0" presId="urn:microsoft.com/office/officeart/2005/8/layout/hProcess7"/>
    <dgm:cxn modelId="{C9BD3BD9-CE95-4C7D-B2B1-A9C6D5443505}" type="presOf" srcId="{48B36655-3EDD-4AC4-A3E0-BAECD67FA0EE}" destId="{86C0F5E4-B79F-4544-A1EB-7A589C5E9925}" srcOrd="0" destOrd="0" presId="urn:microsoft.com/office/officeart/2005/8/layout/hProcess7"/>
    <dgm:cxn modelId="{A4732FEB-20C7-4D59-BD8C-2AD2B4397026}" type="presOf" srcId="{2AE81851-6CEC-4720-905F-E4BD78A43DE3}" destId="{0987FA44-EAA2-48A6-86CF-4542A0AB39EC}" srcOrd="0" destOrd="0" presId="urn:microsoft.com/office/officeart/2005/8/layout/hProcess7"/>
    <dgm:cxn modelId="{5E6233D4-B476-4AB1-9DDB-8D50255E37BC}" type="presParOf" srcId="{86C0F5E4-B79F-4544-A1EB-7A589C5E9925}" destId="{8D5C0C8F-0437-4FD9-90A3-7CC051F1D048}" srcOrd="0" destOrd="0" presId="urn:microsoft.com/office/officeart/2005/8/layout/hProcess7"/>
    <dgm:cxn modelId="{F720A57B-CBF6-48C7-BDA6-5CAEA492FAE4}" type="presParOf" srcId="{8D5C0C8F-0437-4FD9-90A3-7CC051F1D048}" destId="{F5AB68FF-298A-431C-B4FB-3D56D7A0D95A}" srcOrd="0" destOrd="0" presId="urn:microsoft.com/office/officeart/2005/8/layout/hProcess7"/>
    <dgm:cxn modelId="{16B024B6-C604-469E-A7F8-35734D92CB4C}" type="presParOf" srcId="{8D5C0C8F-0437-4FD9-90A3-7CC051F1D048}" destId="{D56D8851-C25B-44D5-8402-ADFCF394AC08}" srcOrd="1" destOrd="0" presId="urn:microsoft.com/office/officeart/2005/8/layout/hProcess7"/>
    <dgm:cxn modelId="{BB0539BD-2CA4-4D07-A953-90E7E8ED7FB5}" type="presParOf" srcId="{8D5C0C8F-0437-4FD9-90A3-7CC051F1D048}" destId="{C648F9D5-3B0D-4956-9A44-8C78906E0527}" srcOrd="2" destOrd="0" presId="urn:microsoft.com/office/officeart/2005/8/layout/hProcess7"/>
    <dgm:cxn modelId="{6340C654-AF80-46DF-928D-4FC4F77D2EF9}" type="presParOf" srcId="{86C0F5E4-B79F-4544-A1EB-7A589C5E9925}" destId="{FDCE019E-7512-4B3D-B22E-C445A57247D8}" srcOrd="1" destOrd="0" presId="urn:microsoft.com/office/officeart/2005/8/layout/hProcess7"/>
    <dgm:cxn modelId="{10EADBC3-AA17-4194-82C9-8D548073DB26}" type="presParOf" srcId="{86C0F5E4-B79F-4544-A1EB-7A589C5E9925}" destId="{7D02D521-4BA8-4D3E-92FC-BD69D095F847}" srcOrd="2" destOrd="0" presId="urn:microsoft.com/office/officeart/2005/8/layout/hProcess7"/>
    <dgm:cxn modelId="{87E30EE7-49AB-41A0-9EB6-0376D20FDC8E}" type="presParOf" srcId="{7D02D521-4BA8-4D3E-92FC-BD69D095F847}" destId="{52DE18EA-47E8-4877-9551-11FAB465A69D}" srcOrd="0" destOrd="0" presId="urn:microsoft.com/office/officeart/2005/8/layout/hProcess7"/>
    <dgm:cxn modelId="{2F5723D5-F9B3-4FD9-81C5-9D24F56A2B87}" type="presParOf" srcId="{7D02D521-4BA8-4D3E-92FC-BD69D095F847}" destId="{2F927E11-0CD6-43FF-AA81-EFB09C75721E}" srcOrd="1" destOrd="0" presId="urn:microsoft.com/office/officeart/2005/8/layout/hProcess7"/>
    <dgm:cxn modelId="{046A38D9-39E8-47CA-8B36-CE77BB902F4A}" type="presParOf" srcId="{7D02D521-4BA8-4D3E-92FC-BD69D095F847}" destId="{76FA58AD-F47C-4D33-81E7-9B639A05B5C5}" srcOrd="2" destOrd="0" presId="urn:microsoft.com/office/officeart/2005/8/layout/hProcess7"/>
    <dgm:cxn modelId="{798C9A67-9998-4969-9365-026B3A769A78}" type="presParOf" srcId="{86C0F5E4-B79F-4544-A1EB-7A589C5E9925}" destId="{BD963F36-FC94-4023-A64C-B8ABBE919987}" srcOrd="3" destOrd="0" presId="urn:microsoft.com/office/officeart/2005/8/layout/hProcess7"/>
    <dgm:cxn modelId="{65A36D06-E7E6-4819-A90D-6947A4E6313E}" type="presParOf" srcId="{86C0F5E4-B79F-4544-A1EB-7A589C5E9925}" destId="{C5542C91-89E4-4C80-94CB-2024BC7D395C}" srcOrd="4" destOrd="0" presId="urn:microsoft.com/office/officeart/2005/8/layout/hProcess7"/>
    <dgm:cxn modelId="{465EC767-E102-4F53-A435-3F7AC68C772F}" type="presParOf" srcId="{C5542C91-89E4-4C80-94CB-2024BC7D395C}" destId="{842F4DA4-AB01-41B3-931E-306A56564968}" srcOrd="0" destOrd="0" presId="urn:microsoft.com/office/officeart/2005/8/layout/hProcess7"/>
    <dgm:cxn modelId="{A602DE2B-6CF2-4587-9809-3721BF111F8B}" type="presParOf" srcId="{C5542C91-89E4-4C80-94CB-2024BC7D395C}" destId="{D9A0AEEB-1408-434B-806D-783C2D387A3A}" srcOrd="1" destOrd="0" presId="urn:microsoft.com/office/officeart/2005/8/layout/hProcess7"/>
    <dgm:cxn modelId="{A4985640-73D7-4627-A708-582587C8E113}" type="presParOf" srcId="{C5542C91-89E4-4C80-94CB-2024BC7D395C}" destId="{0987FA44-EAA2-48A6-86CF-4542A0AB39EC}" srcOrd="2" destOrd="0" presId="urn:microsoft.com/office/officeart/2005/8/layout/hProcess7"/>
    <dgm:cxn modelId="{D8DC07CC-81D0-4DEA-989A-09E2633915EF}" type="presParOf" srcId="{86C0F5E4-B79F-4544-A1EB-7A589C5E9925}" destId="{1CA5D59E-7181-47E7-8AEE-18B02F730500}" srcOrd="5" destOrd="0" presId="urn:microsoft.com/office/officeart/2005/8/layout/hProcess7"/>
    <dgm:cxn modelId="{6CB547E0-1A53-46D3-890C-2A88B1664D20}" type="presParOf" srcId="{86C0F5E4-B79F-4544-A1EB-7A589C5E9925}" destId="{C4F0BEFE-17A2-4F80-A102-C0995CCFF444}" srcOrd="6" destOrd="0" presId="urn:microsoft.com/office/officeart/2005/8/layout/hProcess7"/>
    <dgm:cxn modelId="{8A6B26D2-B0A9-4CA7-82D3-3099E918E834}" type="presParOf" srcId="{C4F0BEFE-17A2-4F80-A102-C0995CCFF444}" destId="{44177620-E0F1-4974-9EDB-64526E041634}" srcOrd="0" destOrd="0" presId="urn:microsoft.com/office/officeart/2005/8/layout/hProcess7"/>
    <dgm:cxn modelId="{56D98334-BEC6-4A7A-A68F-406ED24B7E78}" type="presParOf" srcId="{C4F0BEFE-17A2-4F80-A102-C0995CCFF444}" destId="{38AA1D56-EF72-4D4B-AC8E-FFD31BF0AF57}" srcOrd="1" destOrd="0" presId="urn:microsoft.com/office/officeart/2005/8/layout/hProcess7"/>
    <dgm:cxn modelId="{F09FAB6D-4792-493D-A523-9A5485944624}" type="presParOf" srcId="{C4F0BEFE-17A2-4F80-A102-C0995CCFF444}" destId="{DC81BC40-FD23-4898-AB31-BD06D8143E12}" srcOrd="2" destOrd="0" presId="urn:microsoft.com/office/officeart/2005/8/layout/hProcess7"/>
    <dgm:cxn modelId="{F3BA42A5-02E6-426D-8B22-A3C0CDC12791}" type="presParOf" srcId="{86C0F5E4-B79F-4544-A1EB-7A589C5E9925}" destId="{77919713-5434-40CE-A6AC-1DB5CCC76124}" srcOrd="7" destOrd="0" presId="urn:microsoft.com/office/officeart/2005/8/layout/hProcess7"/>
    <dgm:cxn modelId="{275B1E28-E2D7-4477-98C3-091749EA455F}" type="presParOf" srcId="{86C0F5E4-B79F-4544-A1EB-7A589C5E9925}" destId="{4503C28A-507E-48B1-961F-C24389A79007}" srcOrd="8" destOrd="0" presId="urn:microsoft.com/office/officeart/2005/8/layout/hProcess7"/>
    <dgm:cxn modelId="{3D958386-75B9-4AA4-897D-86EB62A8CA5B}" type="presParOf" srcId="{4503C28A-507E-48B1-961F-C24389A79007}" destId="{C88F3734-1C24-4717-B797-274AD6A0FFB1}" srcOrd="0" destOrd="0" presId="urn:microsoft.com/office/officeart/2005/8/layout/hProcess7"/>
    <dgm:cxn modelId="{5F7DF893-DD82-44CB-8C74-D973C6AB7E63}" type="presParOf" srcId="{4503C28A-507E-48B1-961F-C24389A79007}" destId="{B9C13F05-8D25-4B2F-B337-FBE01ED74532}" srcOrd="1" destOrd="0" presId="urn:microsoft.com/office/officeart/2005/8/layout/hProcess7"/>
    <dgm:cxn modelId="{652D54FC-2F7C-4A41-8C1E-6A09F1E334CA}" type="presParOf" srcId="{4503C28A-507E-48B1-961F-C24389A79007}" destId="{658BA5E0-B2C6-407C-992D-23B458AAAAC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47B65A-18DE-4ADF-8D11-E45B527E9495}" type="doc">
      <dgm:prSet loTypeId="urn:microsoft.com/office/officeart/2011/layout/Tab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FC67F1C-230D-4D34-B262-20CF7EF0185F}">
      <dgm:prSet phldrT="[Text]"/>
      <dgm:spPr/>
      <dgm:t>
        <a:bodyPr/>
        <a:lstStyle/>
        <a:p>
          <a:r>
            <a:rPr lang="en-US" b="0" i="0" dirty="0"/>
            <a:t> TB Arthritis</a:t>
          </a:r>
          <a:endParaRPr lang="en-US" dirty="0"/>
        </a:p>
      </dgm:t>
    </dgm:pt>
    <dgm:pt modelId="{ADBBCA78-8B33-4915-9356-24377FCBACC9}" type="parTrans" cxnId="{F8138544-F89F-44DB-985A-FA27E15AC3FA}">
      <dgm:prSet/>
      <dgm:spPr/>
      <dgm:t>
        <a:bodyPr/>
        <a:lstStyle/>
        <a:p>
          <a:endParaRPr lang="en-US"/>
        </a:p>
      </dgm:t>
    </dgm:pt>
    <dgm:pt modelId="{028EFDF1-3134-4E30-A277-8707BF117BE2}" type="sibTrans" cxnId="{F8138544-F89F-44DB-985A-FA27E15AC3FA}">
      <dgm:prSet/>
      <dgm:spPr/>
      <dgm:t>
        <a:bodyPr/>
        <a:lstStyle/>
        <a:p>
          <a:endParaRPr lang="en-US"/>
        </a:p>
      </dgm:t>
    </dgm:pt>
    <dgm:pt modelId="{5FAB0C3B-EEB9-4782-9406-F4A752BA1445}">
      <dgm:prSet phldrT="[Text]"/>
      <dgm:spPr/>
      <dgm:t>
        <a:bodyPr/>
        <a:lstStyle/>
        <a:p>
          <a:pPr algn="ctr"/>
          <a:r>
            <a:rPr lang="en-US" b="1" i="0" dirty="0">
              <a:solidFill>
                <a:srgbClr val="0070C0"/>
              </a:solidFill>
            </a:rPr>
            <a:t>Caseous Exudative Type</a:t>
          </a:r>
          <a:endParaRPr lang="en-US" b="1" dirty="0">
            <a:solidFill>
              <a:srgbClr val="0070C0"/>
            </a:solidFill>
          </a:endParaRPr>
        </a:p>
      </dgm:t>
    </dgm:pt>
    <dgm:pt modelId="{F8B0D05D-4F4F-477F-A754-770D0978972F}" type="parTrans" cxnId="{6C4485C5-397E-4C3B-834D-960EAE0D76C8}">
      <dgm:prSet/>
      <dgm:spPr/>
      <dgm:t>
        <a:bodyPr/>
        <a:lstStyle/>
        <a:p>
          <a:endParaRPr lang="en-US"/>
        </a:p>
      </dgm:t>
    </dgm:pt>
    <dgm:pt modelId="{00FFC77F-460F-42B3-82E6-648CDB607A73}" type="sibTrans" cxnId="{6C4485C5-397E-4C3B-834D-960EAE0D76C8}">
      <dgm:prSet/>
      <dgm:spPr/>
      <dgm:t>
        <a:bodyPr/>
        <a:lstStyle/>
        <a:p>
          <a:endParaRPr lang="en-US"/>
        </a:p>
      </dgm:t>
    </dgm:pt>
    <dgm:pt modelId="{9DD6D686-DB0F-41F2-BB1F-28C4C1A6A394}">
      <dgm:prSet phldrT="[Text]"/>
      <dgm:spPr/>
      <dgm:t>
        <a:bodyPr/>
        <a:lstStyle/>
        <a:p>
          <a:pPr algn="l"/>
          <a:r>
            <a:rPr lang="en-US" b="0" i="0" dirty="0"/>
            <a:t>Bone Destruction, Local Swelling, Abscess &amp; Sinus Formation</a:t>
          </a:r>
          <a:endParaRPr lang="en-US" dirty="0"/>
        </a:p>
      </dgm:t>
    </dgm:pt>
    <dgm:pt modelId="{A07C5B35-F655-4978-BCF4-036BAB3261B9}" type="parTrans" cxnId="{87D11622-68E2-4AF7-846A-85D5BC5F4469}">
      <dgm:prSet/>
      <dgm:spPr/>
      <dgm:t>
        <a:bodyPr/>
        <a:lstStyle/>
        <a:p>
          <a:endParaRPr lang="en-US"/>
        </a:p>
      </dgm:t>
    </dgm:pt>
    <dgm:pt modelId="{0005B869-8C80-4488-BAE6-D00A771A0FEE}" type="sibTrans" cxnId="{87D11622-68E2-4AF7-846A-85D5BC5F4469}">
      <dgm:prSet/>
      <dgm:spPr/>
      <dgm:t>
        <a:bodyPr/>
        <a:lstStyle/>
        <a:p>
          <a:endParaRPr lang="en-US"/>
        </a:p>
      </dgm:t>
    </dgm:pt>
    <dgm:pt modelId="{32524C74-10D0-418B-AD4F-0686D19CF768}">
      <dgm:prSet phldrT="[Text]"/>
      <dgm:spPr/>
      <dgm:t>
        <a:bodyPr/>
        <a:lstStyle/>
        <a:p>
          <a:r>
            <a:rPr lang="en-US" b="0" i="0" dirty="0"/>
            <a:t>TB Arthritis</a:t>
          </a:r>
          <a:endParaRPr lang="en-US" dirty="0"/>
        </a:p>
      </dgm:t>
    </dgm:pt>
    <dgm:pt modelId="{D9411F79-60C4-4F34-AC00-8D412B6597EA}" type="parTrans" cxnId="{86926D9F-C05F-46A5-BBFA-1350321165B8}">
      <dgm:prSet/>
      <dgm:spPr/>
      <dgm:t>
        <a:bodyPr/>
        <a:lstStyle/>
        <a:p>
          <a:endParaRPr lang="en-US"/>
        </a:p>
      </dgm:t>
    </dgm:pt>
    <dgm:pt modelId="{EC4F297A-7986-4A39-989E-2040D411BFC0}" type="sibTrans" cxnId="{86926D9F-C05F-46A5-BBFA-1350321165B8}">
      <dgm:prSet/>
      <dgm:spPr/>
      <dgm:t>
        <a:bodyPr/>
        <a:lstStyle/>
        <a:p>
          <a:endParaRPr lang="en-US"/>
        </a:p>
      </dgm:t>
    </dgm:pt>
    <dgm:pt modelId="{A345FD4D-71D1-49D8-802F-11E6384FD136}">
      <dgm:prSet phldrT="[Text]"/>
      <dgm:spPr/>
      <dgm:t>
        <a:bodyPr/>
        <a:lstStyle/>
        <a:p>
          <a:pPr algn="ctr"/>
          <a:r>
            <a:rPr lang="en-US" b="1" i="0" dirty="0">
              <a:solidFill>
                <a:srgbClr val="00B050"/>
              </a:solidFill>
            </a:rPr>
            <a:t>Granular Type</a:t>
          </a:r>
          <a:endParaRPr lang="en-US" b="1" dirty="0">
            <a:solidFill>
              <a:srgbClr val="00B050"/>
            </a:solidFill>
          </a:endParaRPr>
        </a:p>
      </dgm:t>
    </dgm:pt>
    <dgm:pt modelId="{5529C24A-5EB1-4633-AD38-D0C4E58284CC}" type="parTrans" cxnId="{D344AD6D-94C4-4284-BDC9-90B53896ACBE}">
      <dgm:prSet/>
      <dgm:spPr/>
      <dgm:t>
        <a:bodyPr/>
        <a:lstStyle/>
        <a:p>
          <a:endParaRPr lang="en-US"/>
        </a:p>
      </dgm:t>
    </dgm:pt>
    <dgm:pt modelId="{D3EA8D7D-A196-450B-8CD3-2C0732EE2951}" type="sibTrans" cxnId="{D344AD6D-94C4-4284-BDC9-90B53896ACBE}">
      <dgm:prSet/>
      <dgm:spPr/>
      <dgm:t>
        <a:bodyPr/>
        <a:lstStyle/>
        <a:p>
          <a:endParaRPr lang="en-US"/>
        </a:p>
      </dgm:t>
    </dgm:pt>
    <dgm:pt modelId="{849FD6BD-B5E8-460B-B15A-6F00D2B95388}">
      <dgm:prSet phldrT="[Text]"/>
      <dgm:spPr/>
      <dgm:t>
        <a:bodyPr/>
        <a:lstStyle/>
        <a:p>
          <a:r>
            <a:rPr lang="en-US" b="0" i="0" dirty="0"/>
            <a:t>More insidious &amp; less destructive, Less Abscess formation</a:t>
          </a:r>
          <a:endParaRPr lang="en-US" dirty="0"/>
        </a:p>
      </dgm:t>
    </dgm:pt>
    <dgm:pt modelId="{7B2518A8-F280-458F-9727-912CD0DBBD8B}" type="parTrans" cxnId="{16782AF7-B216-47B0-B37B-642FA519065A}">
      <dgm:prSet/>
      <dgm:spPr/>
      <dgm:t>
        <a:bodyPr/>
        <a:lstStyle/>
        <a:p>
          <a:endParaRPr lang="en-US"/>
        </a:p>
      </dgm:t>
    </dgm:pt>
    <dgm:pt modelId="{175E831B-1F76-499A-8193-76843B1C50A1}" type="sibTrans" cxnId="{16782AF7-B216-47B0-B37B-642FA519065A}">
      <dgm:prSet/>
      <dgm:spPr/>
      <dgm:t>
        <a:bodyPr/>
        <a:lstStyle/>
        <a:p>
          <a:endParaRPr lang="en-US"/>
        </a:p>
      </dgm:t>
    </dgm:pt>
    <dgm:pt modelId="{CA9826DD-045D-42CB-91DB-32E6501B8D00}">
      <dgm:prSet phldrT="[Text]"/>
      <dgm:spPr/>
      <dgm:t>
        <a:bodyPr/>
        <a:lstStyle/>
        <a:p>
          <a:pPr algn="l"/>
          <a:r>
            <a:rPr lang="en-US" b="0" i="0" dirty="0"/>
            <a:t>Host-Parasite interactions : Dynamic</a:t>
          </a:r>
          <a:endParaRPr lang="en-US" dirty="0"/>
        </a:p>
      </dgm:t>
    </dgm:pt>
    <dgm:pt modelId="{B07884E1-EC48-428A-BC2C-47810DC4D76C}" type="sibTrans" cxnId="{23368D18-72E9-4061-89A8-689C6F148A08}">
      <dgm:prSet/>
      <dgm:spPr/>
      <dgm:t>
        <a:bodyPr/>
        <a:lstStyle/>
        <a:p>
          <a:endParaRPr lang="en-US"/>
        </a:p>
      </dgm:t>
    </dgm:pt>
    <dgm:pt modelId="{3B9C3EA5-9C8F-44C2-9BEA-9A8A6A0AD212}" type="parTrans" cxnId="{23368D18-72E9-4061-89A8-689C6F148A08}">
      <dgm:prSet/>
      <dgm:spPr/>
      <dgm:t>
        <a:bodyPr/>
        <a:lstStyle/>
        <a:p>
          <a:endParaRPr lang="en-US"/>
        </a:p>
      </dgm:t>
    </dgm:pt>
    <dgm:pt modelId="{CCF3334A-615A-4B92-B504-F29EB40F2338}">
      <dgm:prSet phldrT="[Text]"/>
      <dgm:spPr/>
      <dgm:t>
        <a:bodyPr/>
        <a:lstStyle/>
        <a:p>
          <a:pPr algn="ctr"/>
          <a:r>
            <a:rPr lang="en-US" b="1" i="0" dirty="0">
              <a:solidFill>
                <a:srgbClr val="92D050"/>
              </a:solidFill>
            </a:rPr>
            <a:t>Mixed Patterns </a:t>
          </a:r>
          <a:endParaRPr lang="en-US" b="1" dirty="0">
            <a:solidFill>
              <a:srgbClr val="92D050"/>
            </a:solidFill>
          </a:endParaRPr>
        </a:p>
      </dgm:t>
    </dgm:pt>
    <dgm:pt modelId="{E432651D-DAE3-48BF-9926-23A1803772BA}" type="sibTrans" cxnId="{63791C11-C581-4469-9C21-668159DC1D8C}">
      <dgm:prSet/>
      <dgm:spPr/>
      <dgm:t>
        <a:bodyPr/>
        <a:lstStyle/>
        <a:p>
          <a:endParaRPr lang="en-US"/>
        </a:p>
      </dgm:t>
    </dgm:pt>
    <dgm:pt modelId="{2D0881CB-6EA8-4A96-A4BD-C1FAF595EF2B}" type="parTrans" cxnId="{63791C11-C581-4469-9C21-668159DC1D8C}">
      <dgm:prSet/>
      <dgm:spPr/>
      <dgm:t>
        <a:bodyPr/>
        <a:lstStyle/>
        <a:p>
          <a:endParaRPr lang="en-US"/>
        </a:p>
      </dgm:t>
    </dgm:pt>
    <dgm:pt modelId="{89D84568-2331-465E-9B5C-7E7BC7D5B6D8}">
      <dgm:prSet phldrT="[Text]"/>
      <dgm:spPr/>
      <dgm:t>
        <a:bodyPr/>
        <a:lstStyle/>
        <a:p>
          <a:r>
            <a:rPr lang="en-US" b="0" i="0" dirty="0"/>
            <a:t>TB Arthritis</a:t>
          </a:r>
          <a:endParaRPr lang="en-US" dirty="0"/>
        </a:p>
      </dgm:t>
    </dgm:pt>
    <dgm:pt modelId="{D71EE245-4C0E-4301-8634-C08A78062CD1}" type="sibTrans" cxnId="{A9BD91F8-4399-4F74-B2D5-FA29F6DCD49D}">
      <dgm:prSet/>
      <dgm:spPr/>
      <dgm:t>
        <a:bodyPr/>
        <a:lstStyle/>
        <a:p>
          <a:endParaRPr lang="en-US"/>
        </a:p>
      </dgm:t>
    </dgm:pt>
    <dgm:pt modelId="{C5255E85-665A-4C5B-B99E-E4F0D6AA0ACC}" type="parTrans" cxnId="{A9BD91F8-4399-4F74-B2D5-FA29F6DCD49D}">
      <dgm:prSet/>
      <dgm:spPr/>
      <dgm:t>
        <a:bodyPr/>
        <a:lstStyle/>
        <a:p>
          <a:endParaRPr lang="en-US"/>
        </a:p>
      </dgm:t>
    </dgm:pt>
    <dgm:pt modelId="{C3166106-F6E7-426F-99DB-C6334FFB4BCC}">
      <dgm:prSet phldrT="[Text]"/>
      <dgm:spPr/>
      <dgm:t>
        <a:bodyPr/>
        <a:lstStyle/>
        <a:p>
          <a:pPr algn="l"/>
          <a:r>
            <a:rPr lang="en-US" b="0" i="0" dirty="0"/>
            <a:t>Constitutional Symptoms</a:t>
          </a:r>
          <a:endParaRPr lang="en-US" dirty="0"/>
        </a:p>
      </dgm:t>
    </dgm:pt>
    <dgm:pt modelId="{87445634-5AEB-4C66-82F9-41FDFB146BE6}" type="parTrans" cxnId="{BA438718-6897-49C3-9FC2-A7CDC48D1EEC}">
      <dgm:prSet/>
      <dgm:spPr/>
      <dgm:t>
        <a:bodyPr/>
        <a:lstStyle/>
        <a:p>
          <a:endParaRPr lang="en-US"/>
        </a:p>
      </dgm:t>
    </dgm:pt>
    <dgm:pt modelId="{929DBDE1-D1C4-452C-BF0C-EF1927C00A7E}" type="sibTrans" cxnId="{BA438718-6897-49C3-9FC2-A7CDC48D1EEC}">
      <dgm:prSet/>
      <dgm:spPr/>
      <dgm:t>
        <a:bodyPr/>
        <a:lstStyle/>
        <a:p>
          <a:endParaRPr lang="en-US"/>
        </a:p>
      </dgm:t>
    </dgm:pt>
    <dgm:pt modelId="{372571EB-F452-401D-A9BD-02CFD100ABA8}">
      <dgm:prSet phldrT="[Text]"/>
      <dgm:spPr/>
      <dgm:t>
        <a:bodyPr/>
        <a:lstStyle/>
        <a:p>
          <a:r>
            <a:rPr lang="en-US" b="0" i="0" dirty="0"/>
            <a:t> Most in adults</a:t>
          </a:r>
          <a:endParaRPr lang="en-US" dirty="0"/>
        </a:p>
      </dgm:t>
    </dgm:pt>
    <dgm:pt modelId="{77FA04E5-701F-4E68-A363-FB730D04196C}" type="parTrans" cxnId="{C75E4299-A815-4C51-BC29-5453EBA64062}">
      <dgm:prSet/>
      <dgm:spPr/>
      <dgm:t>
        <a:bodyPr/>
        <a:lstStyle/>
        <a:p>
          <a:endParaRPr lang="en-US"/>
        </a:p>
      </dgm:t>
    </dgm:pt>
    <dgm:pt modelId="{77792F90-54BA-4246-B8E5-E0B6D1FE5B9C}" type="sibTrans" cxnId="{C75E4299-A815-4C51-BC29-5453EBA64062}">
      <dgm:prSet/>
      <dgm:spPr/>
      <dgm:t>
        <a:bodyPr/>
        <a:lstStyle/>
        <a:p>
          <a:endParaRPr lang="en-US"/>
        </a:p>
      </dgm:t>
    </dgm:pt>
    <dgm:pt modelId="{B3D5B571-7C68-434F-B064-278BE49985A4}">
      <dgm:prSet phldrT="[Text]"/>
      <dgm:spPr/>
      <dgm:t>
        <a:bodyPr/>
        <a:lstStyle/>
        <a:p>
          <a:pPr algn="l"/>
          <a:r>
            <a:rPr lang="en-US" b="0" i="0" dirty="0"/>
            <a:t>Most in children</a:t>
          </a:r>
          <a:endParaRPr lang="en-US" dirty="0"/>
        </a:p>
      </dgm:t>
    </dgm:pt>
    <dgm:pt modelId="{F3F01C15-625B-4418-9850-F07A890278D5}" type="parTrans" cxnId="{1CA65F6E-E79E-4B3A-9061-1CB0315F66E8}">
      <dgm:prSet/>
      <dgm:spPr/>
      <dgm:t>
        <a:bodyPr/>
        <a:lstStyle/>
        <a:p>
          <a:endParaRPr lang="en-US"/>
        </a:p>
      </dgm:t>
    </dgm:pt>
    <dgm:pt modelId="{97AAE6E1-B2AF-4A75-AF2A-9CC966FC5957}" type="sibTrans" cxnId="{1CA65F6E-E79E-4B3A-9061-1CB0315F66E8}">
      <dgm:prSet/>
      <dgm:spPr/>
      <dgm:t>
        <a:bodyPr/>
        <a:lstStyle/>
        <a:p>
          <a:endParaRPr lang="en-US"/>
        </a:p>
      </dgm:t>
    </dgm:pt>
    <dgm:pt modelId="{AE57A46B-BDDD-4D4B-B63C-708E26F609A8}" type="pres">
      <dgm:prSet presAssocID="{8F47B65A-18DE-4ADF-8D11-E45B527E9495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C8621BDB-D32B-4824-8040-CA3A64FCC250}" type="pres">
      <dgm:prSet presAssocID="{7FC67F1C-230D-4D34-B262-20CF7EF0185F}" presName="composite" presStyleCnt="0"/>
      <dgm:spPr/>
    </dgm:pt>
    <dgm:pt modelId="{C96D372A-9807-4C05-8563-851C0A9BB7F4}" type="pres">
      <dgm:prSet presAssocID="{7FC67F1C-230D-4D34-B262-20CF7EF0185F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B30B2FB2-5E71-4272-B99E-6C8DE532F21C}" type="pres">
      <dgm:prSet presAssocID="{7FC67F1C-230D-4D34-B262-20CF7EF0185F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9563D39E-7125-4BC9-BDFA-0AC3B9816482}" type="pres">
      <dgm:prSet presAssocID="{7FC67F1C-230D-4D34-B262-20CF7EF0185F}" presName="Accent" presStyleLbl="parChTrans1D1" presStyleIdx="0" presStyleCnt="3"/>
      <dgm:spPr/>
    </dgm:pt>
    <dgm:pt modelId="{405AB4FD-3E71-400B-A515-84AD9363952C}" type="pres">
      <dgm:prSet presAssocID="{7FC67F1C-230D-4D34-B262-20CF7EF0185F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C5CBDFAD-765F-41E0-934E-3389CD0B829E}" type="pres">
      <dgm:prSet presAssocID="{028EFDF1-3134-4E30-A277-8707BF117BE2}" presName="sibTrans" presStyleCnt="0"/>
      <dgm:spPr/>
    </dgm:pt>
    <dgm:pt modelId="{927EA3C1-D8D0-4504-90BA-3E876E6F6B96}" type="pres">
      <dgm:prSet presAssocID="{32524C74-10D0-418B-AD4F-0686D19CF768}" presName="composite" presStyleCnt="0"/>
      <dgm:spPr/>
    </dgm:pt>
    <dgm:pt modelId="{F5CA4251-9EA0-48D7-823C-4E6AED7E14CE}" type="pres">
      <dgm:prSet presAssocID="{32524C74-10D0-418B-AD4F-0686D19CF768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CA193B2C-8D81-47DF-864F-4027EDEF380D}" type="pres">
      <dgm:prSet presAssocID="{32524C74-10D0-418B-AD4F-0686D19CF768}" presName="Parent" presStyleLbl="alignNode1" presStyleIdx="1" presStyleCnt="3" custLinFactNeighborY="7780">
        <dgm:presLayoutVars>
          <dgm:chMax val="3"/>
          <dgm:chPref val="3"/>
          <dgm:bulletEnabled val="1"/>
        </dgm:presLayoutVars>
      </dgm:prSet>
      <dgm:spPr/>
    </dgm:pt>
    <dgm:pt modelId="{534E9464-EC78-44CC-8B3D-7E645BBEA64B}" type="pres">
      <dgm:prSet presAssocID="{32524C74-10D0-418B-AD4F-0686D19CF768}" presName="Accent" presStyleLbl="parChTrans1D1" presStyleIdx="1" presStyleCnt="3"/>
      <dgm:spPr/>
    </dgm:pt>
    <dgm:pt modelId="{4002081F-5CC6-4EF5-9077-D261FDCBB5F2}" type="pres">
      <dgm:prSet presAssocID="{32524C74-10D0-418B-AD4F-0686D19CF768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5BE454B7-0566-48F5-9A98-D657D3FFDE4F}" type="pres">
      <dgm:prSet presAssocID="{EC4F297A-7986-4A39-989E-2040D411BFC0}" presName="sibTrans" presStyleCnt="0"/>
      <dgm:spPr/>
    </dgm:pt>
    <dgm:pt modelId="{658B865C-D4F3-48EE-BDF5-004E4040E075}" type="pres">
      <dgm:prSet presAssocID="{89D84568-2331-465E-9B5C-7E7BC7D5B6D8}" presName="composite" presStyleCnt="0"/>
      <dgm:spPr/>
    </dgm:pt>
    <dgm:pt modelId="{13315930-B2EC-4DD2-B153-0866F32CC4AE}" type="pres">
      <dgm:prSet presAssocID="{89D84568-2331-465E-9B5C-7E7BC7D5B6D8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F978E776-76DF-4884-9D82-1153DD8D16F6}" type="pres">
      <dgm:prSet presAssocID="{89D84568-2331-465E-9B5C-7E7BC7D5B6D8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0FD3BB91-E857-46EE-A2FA-0F8979356AF4}" type="pres">
      <dgm:prSet presAssocID="{89D84568-2331-465E-9B5C-7E7BC7D5B6D8}" presName="Accent" presStyleLbl="parChTrans1D1" presStyleIdx="2" presStyleCnt="3"/>
      <dgm:spPr/>
    </dgm:pt>
    <dgm:pt modelId="{F718D715-E0BC-48A0-946A-9547042E33ED}" type="pres">
      <dgm:prSet presAssocID="{89D84568-2331-465E-9B5C-7E7BC7D5B6D8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4704B101-2C0A-4E2F-9451-0AD7E4CEAEEE}" type="presOf" srcId="{B3D5B571-7C68-434F-B064-278BE49985A4}" destId="{405AB4FD-3E71-400B-A515-84AD9363952C}" srcOrd="0" destOrd="2" presId="urn:microsoft.com/office/officeart/2011/layout/TabList"/>
    <dgm:cxn modelId="{63791C11-C581-4469-9C21-668159DC1D8C}" srcId="{89D84568-2331-465E-9B5C-7E7BC7D5B6D8}" destId="{CCF3334A-615A-4B92-B504-F29EB40F2338}" srcOrd="0" destOrd="0" parTransId="{2D0881CB-6EA8-4A96-A4BD-C1FAF595EF2B}" sibTransId="{E432651D-DAE3-48BF-9926-23A1803772BA}"/>
    <dgm:cxn modelId="{6F675D15-1D4C-44E6-AABD-0BD5BDC0F7BE}" type="presOf" srcId="{9DD6D686-DB0F-41F2-BB1F-28C4C1A6A394}" destId="{405AB4FD-3E71-400B-A515-84AD9363952C}" srcOrd="0" destOrd="0" presId="urn:microsoft.com/office/officeart/2011/layout/TabList"/>
    <dgm:cxn modelId="{BA438718-6897-49C3-9FC2-A7CDC48D1EEC}" srcId="{7FC67F1C-230D-4D34-B262-20CF7EF0185F}" destId="{C3166106-F6E7-426F-99DB-C6334FFB4BCC}" srcOrd="2" destOrd="0" parTransId="{87445634-5AEB-4C66-82F9-41FDFB146BE6}" sibTransId="{929DBDE1-D1C4-452C-BF0C-EF1927C00A7E}"/>
    <dgm:cxn modelId="{23368D18-72E9-4061-89A8-689C6F148A08}" srcId="{89D84568-2331-465E-9B5C-7E7BC7D5B6D8}" destId="{CA9826DD-045D-42CB-91DB-32E6501B8D00}" srcOrd="1" destOrd="0" parTransId="{3B9C3EA5-9C8F-44C2-9BEA-9A8A6A0AD212}" sibTransId="{B07884E1-EC48-428A-BC2C-47810DC4D76C}"/>
    <dgm:cxn modelId="{87D11622-68E2-4AF7-846A-85D5BC5F4469}" srcId="{7FC67F1C-230D-4D34-B262-20CF7EF0185F}" destId="{9DD6D686-DB0F-41F2-BB1F-28C4C1A6A394}" srcOrd="1" destOrd="0" parTransId="{A07C5B35-F655-4978-BCF4-036BAB3261B9}" sibTransId="{0005B869-8C80-4488-BAE6-D00A771A0FEE}"/>
    <dgm:cxn modelId="{3BE01963-C6B2-4BE6-B807-2C262850679C}" type="presOf" srcId="{7FC67F1C-230D-4D34-B262-20CF7EF0185F}" destId="{B30B2FB2-5E71-4272-B99E-6C8DE532F21C}" srcOrd="0" destOrd="0" presId="urn:microsoft.com/office/officeart/2011/layout/TabList"/>
    <dgm:cxn modelId="{F8138544-F89F-44DB-985A-FA27E15AC3FA}" srcId="{8F47B65A-18DE-4ADF-8D11-E45B527E9495}" destId="{7FC67F1C-230D-4D34-B262-20CF7EF0185F}" srcOrd="0" destOrd="0" parTransId="{ADBBCA78-8B33-4915-9356-24377FCBACC9}" sibTransId="{028EFDF1-3134-4E30-A277-8707BF117BE2}"/>
    <dgm:cxn modelId="{59CE0868-ACA6-4499-9C82-71FE16993FF2}" type="presOf" srcId="{C3166106-F6E7-426F-99DB-C6334FFB4BCC}" destId="{405AB4FD-3E71-400B-A515-84AD9363952C}" srcOrd="0" destOrd="1" presId="urn:microsoft.com/office/officeart/2011/layout/TabList"/>
    <dgm:cxn modelId="{DCEDE94A-1C45-42A4-A46A-3FFB5CA52B93}" type="presOf" srcId="{32524C74-10D0-418B-AD4F-0686D19CF768}" destId="{CA193B2C-8D81-47DF-864F-4027EDEF380D}" srcOrd="0" destOrd="0" presId="urn:microsoft.com/office/officeart/2011/layout/TabList"/>
    <dgm:cxn modelId="{D344AD6D-94C4-4284-BDC9-90B53896ACBE}" srcId="{32524C74-10D0-418B-AD4F-0686D19CF768}" destId="{A345FD4D-71D1-49D8-802F-11E6384FD136}" srcOrd="0" destOrd="0" parTransId="{5529C24A-5EB1-4633-AD38-D0C4E58284CC}" sibTransId="{D3EA8D7D-A196-450B-8CD3-2C0732EE2951}"/>
    <dgm:cxn modelId="{1CA65F6E-E79E-4B3A-9061-1CB0315F66E8}" srcId="{7FC67F1C-230D-4D34-B262-20CF7EF0185F}" destId="{B3D5B571-7C68-434F-B064-278BE49985A4}" srcOrd="3" destOrd="0" parTransId="{F3F01C15-625B-4418-9850-F07A890278D5}" sibTransId="{97AAE6E1-B2AF-4A75-AF2A-9CC966FC5957}"/>
    <dgm:cxn modelId="{0B9BCD89-502E-4DCF-B3DD-747C78C41953}" type="presOf" srcId="{5FAB0C3B-EEB9-4782-9406-F4A752BA1445}" destId="{C96D372A-9807-4C05-8563-851C0A9BB7F4}" srcOrd="0" destOrd="0" presId="urn:microsoft.com/office/officeart/2011/layout/TabList"/>
    <dgm:cxn modelId="{2B82B491-6747-4B16-9647-C75786FD79D9}" type="presOf" srcId="{CA9826DD-045D-42CB-91DB-32E6501B8D00}" destId="{F718D715-E0BC-48A0-946A-9547042E33ED}" srcOrd="0" destOrd="0" presId="urn:microsoft.com/office/officeart/2011/layout/TabList"/>
    <dgm:cxn modelId="{C75E4299-A815-4C51-BC29-5453EBA64062}" srcId="{32524C74-10D0-418B-AD4F-0686D19CF768}" destId="{372571EB-F452-401D-A9BD-02CFD100ABA8}" srcOrd="2" destOrd="0" parTransId="{77FA04E5-701F-4E68-A363-FB730D04196C}" sibTransId="{77792F90-54BA-4246-B8E5-E0B6D1FE5B9C}"/>
    <dgm:cxn modelId="{EE5A0C9F-1FDD-4E9E-96EE-8E7BC3215314}" type="presOf" srcId="{89D84568-2331-465E-9B5C-7E7BC7D5B6D8}" destId="{F978E776-76DF-4884-9D82-1153DD8D16F6}" srcOrd="0" destOrd="0" presId="urn:microsoft.com/office/officeart/2011/layout/TabList"/>
    <dgm:cxn modelId="{86926D9F-C05F-46A5-BBFA-1350321165B8}" srcId="{8F47B65A-18DE-4ADF-8D11-E45B527E9495}" destId="{32524C74-10D0-418B-AD4F-0686D19CF768}" srcOrd="1" destOrd="0" parTransId="{D9411F79-60C4-4F34-AC00-8D412B6597EA}" sibTransId="{EC4F297A-7986-4A39-989E-2040D411BFC0}"/>
    <dgm:cxn modelId="{E56564AF-7F14-4829-A065-37693BEE3DEE}" type="presOf" srcId="{8F47B65A-18DE-4ADF-8D11-E45B527E9495}" destId="{AE57A46B-BDDD-4D4B-B63C-708E26F609A8}" srcOrd="0" destOrd="0" presId="urn:microsoft.com/office/officeart/2011/layout/TabList"/>
    <dgm:cxn modelId="{F12B90B9-A7B9-46A3-BFD5-1A53184C5BC9}" type="presOf" srcId="{A345FD4D-71D1-49D8-802F-11E6384FD136}" destId="{F5CA4251-9EA0-48D7-823C-4E6AED7E14CE}" srcOrd="0" destOrd="0" presId="urn:microsoft.com/office/officeart/2011/layout/TabList"/>
    <dgm:cxn modelId="{6C4485C5-397E-4C3B-834D-960EAE0D76C8}" srcId="{7FC67F1C-230D-4D34-B262-20CF7EF0185F}" destId="{5FAB0C3B-EEB9-4782-9406-F4A752BA1445}" srcOrd="0" destOrd="0" parTransId="{F8B0D05D-4F4F-477F-A754-770D0978972F}" sibTransId="{00FFC77F-460F-42B3-82E6-648CDB607A73}"/>
    <dgm:cxn modelId="{24830ADC-5C5B-484F-85BD-77AE62C9A4C1}" type="presOf" srcId="{CCF3334A-615A-4B92-B504-F29EB40F2338}" destId="{13315930-B2EC-4DD2-B153-0866F32CC4AE}" srcOrd="0" destOrd="0" presId="urn:microsoft.com/office/officeart/2011/layout/TabList"/>
    <dgm:cxn modelId="{47C182EA-98CD-418F-91CF-E792383F5D51}" type="presOf" srcId="{372571EB-F452-401D-A9BD-02CFD100ABA8}" destId="{4002081F-5CC6-4EF5-9077-D261FDCBB5F2}" srcOrd="0" destOrd="1" presId="urn:microsoft.com/office/officeart/2011/layout/TabList"/>
    <dgm:cxn modelId="{4B64C3F2-39EC-4B05-8FF6-C9822505732A}" type="presOf" srcId="{849FD6BD-B5E8-460B-B15A-6F00D2B95388}" destId="{4002081F-5CC6-4EF5-9077-D261FDCBB5F2}" srcOrd="0" destOrd="0" presId="urn:microsoft.com/office/officeart/2011/layout/TabList"/>
    <dgm:cxn modelId="{16782AF7-B216-47B0-B37B-642FA519065A}" srcId="{32524C74-10D0-418B-AD4F-0686D19CF768}" destId="{849FD6BD-B5E8-460B-B15A-6F00D2B95388}" srcOrd="1" destOrd="0" parTransId="{7B2518A8-F280-458F-9727-912CD0DBBD8B}" sibTransId="{175E831B-1F76-499A-8193-76843B1C50A1}"/>
    <dgm:cxn modelId="{A9BD91F8-4399-4F74-B2D5-FA29F6DCD49D}" srcId="{8F47B65A-18DE-4ADF-8D11-E45B527E9495}" destId="{89D84568-2331-465E-9B5C-7E7BC7D5B6D8}" srcOrd="2" destOrd="0" parTransId="{C5255E85-665A-4C5B-B99E-E4F0D6AA0ACC}" sibTransId="{D71EE245-4C0E-4301-8634-C08A78062CD1}"/>
    <dgm:cxn modelId="{4DEF3B38-88C3-4FC7-B499-6F8E3D7DA360}" type="presParOf" srcId="{AE57A46B-BDDD-4D4B-B63C-708E26F609A8}" destId="{C8621BDB-D32B-4824-8040-CA3A64FCC250}" srcOrd="0" destOrd="0" presId="urn:microsoft.com/office/officeart/2011/layout/TabList"/>
    <dgm:cxn modelId="{12649DD2-8CA3-4BFD-B29A-FDE4DD9BB357}" type="presParOf" srcId="{C8621BDB-D32B-4824-8040-CA3A64FCC250}" destId="{C96D372A-9807-4C05-8563-851C0A9BB7F4}" srcOrd="0" destOrd="0" presId="urn:microsoft.com/office/officeart/2011/layout/TabList"/>
    <dgm:cxn modelId="{034B7E2E-9ACF-41B4-B418-60DE0144D576}" type="presParOf" srcId="{C8621BDB-D32B-4824-8040-CA3A64FCC250}" destId="{B30B2FB2-5E71-4272-B99E-6C8DE532F21C}" srcOrd="1" destOrd="0" presId="urn:microsoft.com/office/officeart/2011/layout/TabList"/>
    <dgm:cxn modelId="{830A0B06-C47D-4675-96F2-F804AA1F2F27}" type="presParOf" srcId="{C8621BDB-D32B-4824-8040-CA3A64FCC250}" destId="{9563D39E-7125-4BC9-BDFA-0AC3B9816482}" srcOrd="2" destOrd="0" presId="urn:microsoft.com/office/officeart/2011/layout/TabList"/>
    <dgm:cxn modelId="{C80F4750-0556-4BBE-9D75-EF639A96C22E}" type="presParOf" srcId="{AE57A46B-BDDD-4D4B-B63C-708E26F609A8}" destId="{405AB4FD-3E71-400B-A515-84AD9363952C}" srcOrd="1" destOrd="0" presId="urn:microsoft.com/office/officeart/2011/layout/TabList"/>
    <dgm:cxn modelId="{5FB02B7A-D8AD-46F0-90AD-B2C129F87322}" type="presParOf" srcId="{AE57A46B-BDDD-4D4B-B63C-708E26F609A8}" destId="{C5CBDFAD-765F-41E0-934E-3389CD0B829E}" srcOrd="2" destOrd="0" presId="urn:microsoft.com/office/officeart/2011/layout/TabList"/>
    <dgm:cxn modelId="{0CD3A27C-0C1E-4D0D-A767-AD160051C609}" type="presParOf" srcId="{AE57A46B-BDDD-4D4B-B63C-708E26F609A8}" destId="{927EA3C1-D8D0-4504-90BA-3E876E6F6B96}" srcOrd="3" destOrd="0" presId="urn:microsoft.com/office/officeart/2011/layout/TabList"/>
    <dgm:cxn modelId="{D1E126D3-B6A2-4D3C-A7D8-E5493B534615}" type="presParOf" srcId="{927EA3C1-D8D0-4504-90BA-3E876E6F6B96}" destId="{F5CA4251-9EA0-48D7-823C-4E6AED7E14CE}" srcOrd="0" destOrd="0" presId="urn:microsoft.com/office/officeart/2011/layout/TabList"/>
    <dgm:cxn modelId="{C12B456F-D215-48DF-94C0-50CAE7E6736C}" type="presParOf" srcId="{927EA3C1-D8D0-4504-90BA-3E876E6F6B96}" destId="{CA193B2C-8D81-47DF-864F-4027EDEF380D}" srcOrd="1" destOrd="0" presId="urn:microsoft.com/office/officeart/2011/layout/TabList"/>
    <dgm:cxn modelId="{31A5661A-5735-4F52-8DCE-AC9BA404F554}" type="presParOf" srcId="{927EA3C1-D8D0-4504-90BA-3E876E6F6B96}" destId="{534E9464-EC78-44CC-8B3D-7E645BBEA64B}" srcOrd="2" destOrd="0" presId="urn:microsoft.com/office/officeart/2011/layout/TabList"/>
    <dgm:cxn modelId="{E8E6E596-2006-40B0-AAFF-DA51AA4BF72C}" type="presParOf" srcId="{AE57A46B-BDDD-4D4B-B63C-708E26F609A8}" destId="{4002081F-5CC6-4EF5-9077-D261FDCBB5F2}" srcOrd="4" destOrd="0" presId="urn:microsoft.com/office/officeart/2011/layout/TabList"/>
    <dgm:cxn modelId="{84E92914-0261-49D2-B627-0389DEBFB1A4}" type="presParOf" srcId="{AE57A46B-BDDD-4D4B-B63C-708E26F609A8}" destId="{5BE454B7-0566-48F5-9A98-D657D3FFDE4F}" srcOrd="5" destOrd="0" presId="urn:microsoft.com/office/officeart/2011/layout/TabList"/>
    <dgm:cxn modelId="{3C17ADDD-F57A-46DD-8675-76AAC7947ED0}" type="presParOf" srcId="{AE57A46B-BDDD-4D4B-B63C-708E26F609A8}" destId="{658B865C-D4F3-48EE-BDF5-004E4040E075}" srcOrd="6" destOrd="0" presId="urn:microsoft.com/office/officeart/2011/layout/TabList"/>
    <dgm:cxn modelId="{379912F9-6B96-473F-BAD4-FAD42FFBC1D2}" type="presParOf" srcId="{658B865C-D4F3-48EE-BDF5-004E4040E075}" destId="{13315930-B2EC-4DD2-B153-0866F32CC4AE}" srcOrd="0" destOrd="0" presId="urn:microsoft.com/office/officeart/2011/layout/TabList"/>
    <dgm:cxn modelId="{831C1BA0-B24B-4703-AF0D-39C94097A4F7}" type="presParOf" srcId="{658B865C-D4F3-48EE-BDF5-004E4040E075}" destId="{F978E776-76DF-4884-9D82-1153DD8D16F6}" srcOrd="1" destOrd="0" presId="urn:microsoft.com/office/officeart/2011/layout/TabList"/>
    <dgm:cxn modelId="{77ADC2CC-C4C7-4EF6-A3B0-B456CD819D21}" type="presParOf" srcId="{658B865C-D4F3-48EE-BDF5-004E4040E075}" destId="{0FD3BB91-E857-46EE-A2FA-0F8979356AF4}" srcOrd="2" destOrd="0" presId="urn:microsoft.com/office/officeart/2011/layout/TabList"/>
    <dgm:cxn modelId="{79739674-A079-40E7-8B13-D4B4CD2452FC}" type="presParOf" srcId="{AE57A46B-BDDD-4D4B-B63C-708E26F609A8}" destId="{F718D715-E0BC-48A0-946A-9547042E33ED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47B65A-18DE-4ADF-8D11-E45B527E9495}" type="doc">
      <dgm:prSet loTypeId="urn:microsoft.com/office/officeart/2011/layout/Tab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FC67F1C-230D-4D34-B262-20CF7EF0185F}">
      <dgm:prSet phldrT="[Text]"/>
      <dgm:spPr/>
      <dgm:t>
        <a:bodyPr/>
        <a:lstStyle/>
        <a:p>
          <a:r>
            <a:rPr lang="en-US" b="0" i="0" dirty="0"/>
            <a:t> TB Arthritis</a:t>
          </a:r>
          <a:endParaRPr lang="en-US" dirty="0"/>
        </a:p>
      </dgm:t>
    </dgm:pt>
    <dgm:pt modelId="{ADBBCA78-8B33-4915-9356-24377FCBACC9}" type="parTrans" cxnId="{F8138544-F89F-44DB-985A-FA27E15AC3FA}">
      <dgm:prSet/>
      <dgm:spPr/>
      <dgm:t>
        <a:bodyPr/>
        <a:lstStyle/>
        <a:p>
          <a:endParaRPr lang="en-US"/>
        </a:p>
      </dgm:t>
    </dgm:pt>
    <dgm:pt modelId="{028EFDF1-3134-4E30-A277-8707BF117BE2}" type="sibTrans" cxnId="{F8138544-F89F-44DB-985A-FA27E15AC3FA}">
      <dgm:prSet/>
      <dgm:spPr/>
      <dgm:t>
        <a:bodyPr/>
        <a:lstStyle/>
        <a:p>
          <a:endParaRPr lang="en-US"/>
        </a:p>
      </dgm:t>
    </dgm:pt>
    <dgm:pt modelId="{5FAB0C3B-EEB9-4782-9406-F4A752BA1445}">
      <dgm:prSet phldrT="[Text]"/>
      <dgm:spPr/>
      <dgm:t>
        <a:bodyPr/>
        <a:lstStyle/>
        <a:p>
          <a:pPr algn="ctr"/>
          <a:r>
            <a:rPr lang="en-US" b="1" i="0" dirty="0">
              <a:solidFill>
                <a:srgbClr val="0070C0"/>
              </a:solidFill>
            </a:rPr>
            <a:t>Monoarticular</a:t>
          </a:r>
          <a:endParaRPr lang="en-US" b="1" dirty="0">
            <a:solidFill>
              <a:srgbClr val="0070C0"/>
            </a:solidFill>
          </a:endParaRPr>
        </a:p>
      </dgm:t>
    </dgm:pt>
    <dgm:pt modelId="{F8B0D05D-4F4F-477F-A754-770D0978972F}" type="parTrans" cxnId="{6C4485C5-397E-4C3B-834D-960EAE0D76C8}">
      <dgm:prSet/>
      <dgm:spPr/>
      <dgm:t>
        <a:bodyPr/>
        <a:lstStyle/>
        <a:p>
          <a:endParaRPr lang="en-US"/>
        </a:p>
      </dgm:t>
    </dgm:pt>
    <dgm:pt modelId="{00FFC77F-460F-42B3-82E6-648CDB607A73}" type="sibTrans" cxnId="{6C4485C5-397E-4C3B-834D-960EAE0D76C8}">
      <dgm:prSet/>
      <dgm:spPr/>
      <dgm:t>
        <a:bodyPr/>
        <a:lstStyle/>
        <a:p>
          <a:endParaRPr lang="en-US"/>
        </a:p>
      </dgm:t>
    </dgm:pt>
    <dgm:pt modelId="{9DD6D686-DB0F-41F2-BB1F-28C4C1A6A394}">
      <dgm:prSet phldrT="[Text]"/>
      <dgm:spPr/>
      <dgm:t>
        <a:bodyPr/>
        <a:lstStyle/>
        <a:p>
          <a:pPr algn="l"/>
          <a:r>
            <a:rPr lang="en-US" b="0" i="0" dirty="0"/>
            <a:t>Hip &amp; Knee</a:t>
          </a:r>
          <a:endParaRPr lang="en-US" dirty="0"/>
        </a:p>
      </dgm:t>
    </dgm:pt>
    <dgm:pt modelId="{A07C5B35-F655-4978-BCF4-036BAB3261B9}" type="parTrans" cxnId="{87D11622-68E2-4AF7-846A-85D5BC5F4469}">
      <dgm:prSet/>
      <dgm:spPr/>
      <dgm:t>
        <a:bodyPr/>
        <a:lstStyle/>
        <a:p>
          <a:endParaRPr lang="en-US"/>
        </a:p>
      </dgm:t>
    </dgm:pt>
    <dgm:pt modelId="{0005B869-8C80-4488-BAE6-D00A771A0FEE}" type="sibTrans" cxnId="{87D11622-68E2-4AF7-846A-85D5BC5F4469}">
      <dgm:prSet/>
      <dgm:spPr/>
      <dgm:t>
        <a:bodyPr/>
        <a:lstStyle/>
        <a:p>
          <a:endParaRPr lang="en-US"/>
        </a:p>
      </dgm:t>
    </dgm:pt>
    <dgm:pt modelId="{32524C74-10D0-418B-AD4F-0686D19CF768}">
      <dgm:prSet phldrT="[Text]"/>
      <dgm:spPr/>
      <dgm:t>
        <a:bodyPr/>
        <a:lstStyle/>
        <a:p>
          <a:r>
            <a:rPr lang="en-US" dirty="0"/>
            <a:t>HIP</a:t>
          </a:r>
        </a:p>
      </dgm:t>
    </dgm:pt>
    <dgm:pt modelId="{D9411F79-60C4-4F34-AC00-8D412B6597EA}" type="parTrans" cxnId="{86926D9F-C05F-46A5-BBFA-1350321165B8}">
      <dgm:prSet/>
      <dgm:spPr/>
      <dgm:t>
        <a:bodyPr/>
        <a:lstStyle/>
        <a:p>
          <a:endParaRPr lang="en-US"/>
        </a:p>
      </dgm:t>
    </dgm:pt>
    <dgm:pt modelId="{EC4F297A-7986-4A39-989E-2040D411BFC0}" type="sibTrans" cxnId="{86926D9F-C05F-46A5-BBFA-1350321165B8}">
      <dgm:prSet/>
      <dgm:spPr/>
      <dgm:t>
        <a:bodyPr/>
        <a:lstStyle/>
        <a:p>
          <a:endParaRPr lang="en-US"/>
        </a:p>
      </dgm:t>
    </dgm:pt>
    <dgm:pt modelId="{A345FD4D-71D1-49D8-802F-11E6384FD136}">
      <dgm:prSet phldrT="[Text]"/>
      <dgm:spPr/>
      <dgm:t>
        <a:bodyPr/>
        <a:lstStyle/>
        <a:p>
          <a:pPr algn="ctr"/>
          <a:r>
            <a:rPr lang="en-US" b="1" i="0" dirty="0">
              <a:solidFill>
                <a:srgbClr val="00B050"/>
              </a:solidFill>
            </a:rPr>
            <a:t>Most common </a:t>
          </a:r>
          <a:endParaRPr lang="en-US" b="1" dirty="0">
            <a:solidFill>
              <a:srgbClr val="00B050"/>
            </a:solidFill>
          </a:endParaRPr>
        </a:p>
      </dgm:t>
    </dgm:pt>
    <dgm:pt modelId="{5529C24A-5EB1-4633-AD38-D0C4E58284CC}" type="parTrans" cxnId="{D344AD6D-94C4-4284-BDC9-90B53896ACBE}">
      <dgm:prSet/>
      <dgm:spPr/>
      <dgm:t>
        <a:bodyPr/>
        <a:lstStyle/>
        <a:p>
          <a:endParaRPr lang="en-US"/>
        </a:p>
      </dgm:t>
    </dgm:pt>
    <dgm:pt modelId="{D3EA8D7D-A196-450B-8CD3-2C0732EE2951}" type="sibTrans" cxnId="{D344AD6D-94C4-4284-BDC9-90B53896ACBE}">
      <dgm:prSet/>
      <dgm:spPr/>
      <dgm:t>
        <a:bodyPr/>
        <a:lstStyle/>
        <a:p>
          <a:endParaRPr lang="en-US"/>
        </a:p>
      </dgm:t>
    </dgm:pt>
    <dgm:pt modelId="{849FD6BD-B5E8-460B-B15A-6F00D2B95388}">
      <dgm:prSet phldrT="[Text]"/>
      <dgm:spPr/>
      <dgm:t>
        <a:bodyPr/>
        <a:lstStyle/>
        <a:p>
          <a:endParaRPr lang="en-US" dirty="0"/>
        </a:p>
      </dgm:t>
    </dgm:pt>
    <dgm:pt modelId="{7B2518A8-F280-458F-9727-912CD0DBBD8B}" type="parTrans" cxnId="{16782AF7-B216-47B0-B37B-642FA519065A}">
      <dgm:prSet/>
      <dgm:spPr/>
      <dgm:t>
        <a:bodyPr/>
        <a:lstStyle/>
        <a:p>
          <a:endParaRPr lang="en-US"/>
        </a:p>
      </dgm:t>
    </dgm:pt>
    <dgm:pt modelId="{175E831B-1F76-499A-8193-76843B1C50A1}" type="sibTrans" cxnId="{16782AF7-B216-47B0-B37B-642FA519065A}">
      <dgm:prSet/>
      <dgm:spPr/>
      <dgm:t>
        <a:bodyPr/>
        <a:lstStyle/>
        <a:p>
          <a:endParaRPr lang="en-US"/>
        </a:p>
      </dgm:t>
    </dgm:pt>
    <dgm:pt modelId="{CA9826DD-045D-42CB-91DB-32E6501B8D00}">
      <dgm:prSet phldrT="[Text]"/>
      <dgm:spPr/>
      <dgm:t>
        <a:bodyPr/>
        <a:lstStyle/>
        <a:p>
          <a:pPr algn="l"/>
          <a:r>
            <a:rPr lang="en-US" b="0" i="0" dirty="0"/>
            <a:t>10-15%</a:t>
          </a:r>
          <a:endParaRPr lang="en-US" dirty="0"/>
        </a:p>
      </dgm:t>
    </dgm:pt>
    <dgm:pt modelId="{B07884E1-EC48-428A-BC2C-47810DC4D76C}" type="sibTrans" cxnId="{23368D18-72E9-4061-89A8-689C6F148A08}">
      <dgm:prSet/>
      <dgm:spPr/>
      <dgm:t>
        <a:bodyPr/>
        <a:lstStyle/>
        <a:p>
          <a:endParaRPr lang="en-US"/>
        </a:p>
      </dgm:t>
    </dgm:pt>
    <dgm:pt modelId="{3B9C3EA5-9C8F-44C2-9BEA-9A8A6A0AD212}" type="parTrans" cxnId="{23368D18-72E9-4061-89A8-689C6F148A08}">
      <dgm:prSet/>
      <dgm:spPr/>
      <dgm:t>
        <a:bodyPr/>
        <a:lstStyle/>
        <a:p>
          <a:endParaRPr lang="en-US"/>
        </a:p>
      </dgm:t>
    </dgm:pt>
    <dgm:pt modelId="{CCF3334A-615A-4B92-B504-F29EB40F2338}">
      <dgm:prSet phldrT="[Text]"/>
      <dgm:spPr/>
      <dgm:t>
        <a:bodyPr/>
        <a:lstStyle/>
        <a:p>
          <a:pPr algn="ctr"/>
          <a:r>
            <a:rPr lang="en-US" b="1" i="0" dirty="0">
              <a:solidFill>
                <a:srgbClr val="92D050"/>
              </a:solidFill>
            </a:rPr>
            <a:t>Any Joint Involvement</a:t>
          </a:r>
          <a:endParaRPr lang="en-US" b="1" dirty="0">
            <a:solidFill>
              <a:srgbClr val="92D050"/>
            </a:solidFill>
          </a:endParaRPr>
        </a:p>
      </dgm:t>
    </dgm:pt>
    <dgm:pt modelId="{E432651D-DAE3-48BF-9926-23A1803772BA}" type="sibTrans" cxnId="{63791C11-C581-4469-9C21-668159DC1D8C}">
      <dgm:prSet/>
      <dgm:spPr/>
      <dgm:t>
        <a:bodyPr/>
        <a:lstStyle/>
        <a:p>
          <a:endParaRPr lang="en-US"/>
        </a:p>
      </dgm:t>
    </dgm:pt>
    <dgm:pt modelId="{2D0881CB-6EA8-4A96-A4BD-C1FAF595EF2B}" type="parTrans" cxnId="{63791C11-C581-4469-9C21-668159DC1D8C}">
      <dgm:prSet/>
      <dgm:spPr/>
      <dgm:t>
        <a:bodyPr/>
        <a:lstStyle/>
        <a:p>
          <a:endParaRPr lang="en-US"/>
        </a:p>
      </dgm:t>
    </dgm:pt>
    <dgm:pt modelId="{89D84568-2331-465E-9B5C-7E7BC7D5B6D8}">
      <dgm:prSet phldrT="[Text]"/>
      <dgm:spPr/>
      <dgm:t>
        <a:bodyPr/>
        <a:lstStyle/>
        <a:p>
          <a:r>
            <a:rPr lang="en-US" b="0" i="0" dirty="0"/>
            <a:t>Multifocal</a:t>
          </a:r>
          <a:endParaRPr lang="en-US" dirty="0"/>
        </a:p>
      </dgm:t>
    </dgm:pt>
    <dgm:pt modelId="{D71EE245-4C0E-4301-8634-C08A78062CD1}" type="sibTrans" cxnId="{A9BD91F8-4399-4F74-B2D5-FA29F6DCD49D}">
      <dgm:prSet/>
      <dgm:spPr/>
      <dgm:t>
        <a:bodyPr/>
        <a:lstStyle/>
        <a:p>
          <a:endParaRPr lang="en-US"/>
        </a:p>
      </dgm:t>
    </dgm:pt>
    <dgm:pt modelId="{C5255E85-665A-4C5B-B99E-E4F0D6AA0ACC}" type="parTrans" cxnId="{A9BD91F8-4399-4F74-B2D5-FA29F6DCD49D}">
      <dgm:prSet/>
      <dgm:spPr/>
      <dgm:t>
        <a:bodyPr/>
        <a:lstStyle/>
        <a:p>
          <a:endParaRPr lang="en-US"/>
        </a:p>
      </dgm:t>
    </dgm:pt>
    <dgm:pt modelId="{4306ABAB-2EE5-460F-9A51-E68E8DFD803F}">
      <dgm:prSet phldrT="[Text]"/>
      <dgm:spPr/>
      <dgm:t>
        <a:bodyPr/>
        <a:lstStyle/>
        <a:p>
          <a:pPr algn="l"/>
          <a:r>
            <a:rPr lang="en-US" b="0" i="0" dirty="0"/>
            <a:t>In developing countries </a:t>
          </a:r>
          <a:endParaRPr lang="en-US" dirty="0"/>
        </a:p>
      </dgm:t>
    </dgm:pt>
    <dgm:pt modelId="{3AC02755-41D9-45E8-AAE3-7B07F521EFF0}" type="parTrans" cxnId="{EECA7170-AA1A-468C-B5B4-ADB3382FEAE0}">
      <dgm:prSet/>
      <dgm:spPr/>
      <dgm:t>
        <a:bodyPr/>
        <a:lstStyle/>
        <a:p>
          <a:endParaRPr lang="en-US"/>
        </a:p>
      </dgm:t>
    </dgm:pt>
    <dgm:pt modelId="{DA5789F8-429F-4F0E-90B7-CD31FFF5F06E}" type="sibTrans" cxnId="{EECA7170-AA1A-468C-B5B4-ADB3382FEAE0}">
      <dgm:prSet/>
      <dgm:spPr/>
      <dgm:t>
        <a:bodyPr/>
        <a:lstStyle/>
        <a:p>
          <a:endParaRPr lang="en-US"/>
        </a:p>
      </dgm:t>
    </dgm:pt>
    <dgm:pt modelId="{AE57A46B-BDDD-4D4B-B63C-708E26F609A8}" type="pres">
      <dgm:prSet presAssocID="{8F47B65A-18DE-4ADF-8D11-E45B527E9495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C8621BDB-D32B-4824-8040-CA3A64FCC250}" type="pres">
      <dgm:prSet presAssocID="{7FC67F1C-230D-4D34-B262-20CF7EF0185F}" presName="composite" presStyleCnt="0"/>
      <dgm:spPr/>
    </dgm:pt>
    <dgm:pt modelId="{C96D372A-9807-4C05-8563-851C0A9BB7F4}" type="pres">
      <dgm:prSet presAssocID="{7FC67F1C-230D-4D34-B262-20CF7EF0185F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B30B2FB2-5E71-4272-B99E-6C8DE532F21C}" type="pres">
      <dgm:prSet presAssocID="{7FC67F1C-230D-4D34-B262-20CF7EF0185F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9563D39E-7125-4BC9-BDFA-0AC3B9816482}" type="pres">
      <dgm:prSet presAssocID="{7FC67F1C-230D-4D34-B262-20CF7EF0185F}" presName="Accent" presStyleLbl="parChTrans1D1" presStyleIdx="0" presStyleCnt="3"/>
      <dgm:spPr/>
    </dgm:pt>
    <dgm:pt modelId="{405AB4FD-3E71-400B-A515-84AD9363952C}" type="pres">
      <dgm:prSet presAssocID="{7FC67F1C-230D-4D34-B262-20CF7EF0185F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C5CBDFAD-765F-41E0-934E-3389CD0B829E}" type="pres">
      <dgm:prSet presAssocID="{028EFDF1-3134-4E30-A277-8707BF117BE2}" presName="sibTrans" presStyleCnt="0"/>
      <dgm:spPr/>
    </dgm:pt>
    <dgm:pt modelId="{927EA3C1-D8D0-4504-90BA-3E876E6F6B96}" type="pres">
      <dgm:prSet presAssocID="{32524C74-10D0-418B-AD4F-0686D19CF768}" presName="composite" presStyleCnt="0"/>
      <dgm:spPr/>
    </dgm:pt>
    <dgm:pt modelId="{F5CA4251-9EA0-48D7-823C-4E6AED7E14CE}" type="pres">
      <dgm:prSet presAssocID="{32524C74-10D0-418B-AD4F-0686D19CF768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CA193B2C-8D81-47DF-864F-4027EDEF380D}" type="pres">
      <dgm:prSet presAssocID="{32524C74-10D0-418B-AD4F-0686D19CF768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534E9464-EC78-44CC-8B3D-7E645BBEA64B}" type="pres">
      <dgm:prSet presAssocID="{32524C74-10D0-418B-AD4F-0686D19CF768}" presName="Accent" presStyleLbl="parChTrans1D1" presStyleIdx="1" presStyleCnt="3"/>
      <dgm:spPr/>
    </dgm:pt>
    <dgm:pt modelId="{4002081F-5CC6-4EF5-9077-D261FDCBB5F2}" type="pres">
      <dgm:prSet presAssocID="{32524C74-10D0-418B-AD4F-0686D19CF768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5BE454B7-0566-48F5-9A98-D657D3FFDE4F}" type="pres">
      <dgm:prSet presAssocID="{EC4F297A-7986-4A39-989E-2040D411BFC0}" presName="sibTrans" presStyleCnt="0"/>
      <dgm:spPr/>
    </dgm:pt>
    <dgm:pt modelId="{658B865C-D4F3-48EE-BDF5-004E4040E075}" type="pres">
      <dgm:prSet presAssocID="{89D84568-2331-465E-9B5C-7E7BC7D5B6D8}" presName="composite" presStyleCnt="0"/>
      <dgm:spPr/>
    </dgm:pt>
    <dgm:pt modelId="{13315930-B2EC-4DD2-B153-0866F32CC4AE}" type="pres">
      <dgm:prSet presAssocID="{89D84568-2331-465E-9B5C-7E7BC7D5B6D8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F978E776-76DF-4884-9D82-1153DD8D16F6}" type="pres">
      <dgm:prSet presAssocID="{89D84568-2331-465E-9B5C-7E7BC7D5B6D8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0FD3BB91-E857-46EE-A2FA-0F8979356AF4}" type="pres">
      <dgm:prSet presAssocID="{89D84568-2331-465E-9B5C-7E7BC7D5B6D8}" presName="Accent" presStyleLbl="parChTrans1D1" presStyleIdx="2" presStyleCnt="3"/>
      <dgm:spPr/>
    </dgm:pt>
    <dgm:pt modelId="{F718D715-E0BC-48A0-946A-9547042E33ED}" type="pres">
      <dgm:prSet presAssocID="{89D84568-2331-465E-9B5C-7E7BC7D5B6D8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63791C11-C581-4469-9C21-668159DC1D8C}" srcId="{89D84568-2331-465E-9B5C-7E7BC7D5B6D8}" destId="{CCF3334A-615A-4B92-B504-F29EB40F2338}" srcOrd="0" destOrd="0" parTransId="{2D0881CB-6EA8-4A96-A4BD-C1FAF595EF2B}" sibTransId="{E432651D-DAE3-48BF-9926-23A1803772BA}"/>
    <dgm:cxn modelId="{6F675D15-1D4C-44E6-AABD-0BD5BDC0F7BE}" type="presOf" srcId="{9DD6D686-DB0F-41F2-BB1F-28C4C1A6A394}" destId="{405AB4FD-3E71-400B-A515-84AD9363952C}" srcOrd="0" destOrd="0" presId="urn:microsoft.com/office/officeart/2011/layout/TabList"/>
    <dgm:cxn modelId="{23368D18-72E9-4061-89A8-689C6F148A08}" srcId="{89D84568-2331-465E-9B5C-7E7BC7D5B6D8}" destId="{CA9826DD-045D-42CB-91DB-32E6501B8D00}" srcOrd="1" destOrd="0" parTransId="{3B9C3EA5-9C8F-44C2-9BEA-9A8A6A0AD212}" sibTransId="{B07884E1-EC48-428A-BC2C-47810DC4D76C}"/>
    <dgm:cxn modelId="{87D11622-68E2-4AF7-846A-85D5BC5F4469}" srcId="{7FC67F1C-230D-4D34-B262-20CF7EF0185F}" destId="{9DD6D686-DB0F-41F2-BB1F-28C4C1A6A394}" srcOrd="1" destOrd="0" parTransId="{A07C5B35-F655-4978-BCF4-036BAB3261B9}" sibTransId="{0005B869-8C80-4488-BAE6-D00A771A0FEE}"/>
    <dgm:cxn modelId="{3BE01963-C6B2-4BE6-B807-2C262850679C}" type="presOf" srcId="{7FC67F1C-230D-4D34-B262-20CF7EF0185F}" destId="{B30B2FB2-5E71-4272-B99E-6C8DE532F21C}" srcOrd="0" destOrd="0" presId="urn:microsoft.com/office/officeart/2011/layout/TabList"/>
    <dgm:cxn modelId="{F8138544-F89F-44DB-985A-FA27E15AC3FA}" srcId="{8F47B65A-18DE-4ADF-8D11-E45B527E9495}" destId="{7FC67F1C-230D-4D34-B262-20CF7EF0185F}" srcOrd="0" destOrd="0" parTransId="{ADBBCA78-8B33-4915-9356-24377FCBACC9}" sibTransId="{028EFDF1-3134-4E30-A277-8707BF117BE2}"/>
    <dgm:cxn modelId="{DCEDE94A-1C45-42A4-A46A-3FFB5CA52B93}" type="presOf" srcId="{32524C74-10D0-418B-AD4F-0686D19CF768}" destId="{CA193B2C-8D81-47DF-864F-4027EDEF380D}" srcOrd="0" destOrd="0" presId="urn:microsoft.com/office/officeart/2011/layout/TabList"/>
    <dgm:cxn modelId="{D344AD6D-94C4-4284-BDC9-90B53896ACBE}" srcId="{32524C74-10D0-418B-AD4F-0686D19CF768}" destId="{A345FD4D-71D1-49D8-802F-11E6384FD136}" srcOrd="0" destOrd="0" parTransId="{5529C24A-5EB1-4633-AD38-D0C4E58284CC}" sibTransId="{D3EA8D7D-A196-450B-8CD3-2C0732EE2951}"/>
    <dgm:cxn modelId="{EECA7170-AA1A-468C-B5B4-ADB3382FEAE0}" srcId="{89D84568-2331-465E-9B5C-7E7BC7D5B6D8}" destId="{4306ABAB-2EE5-460F-9A51-E68E8DFD803F}" srcOrd="2" destOrd="0" parTransId="{3AC02755-41D9-45E8-AAE3-7B07F521EFF0}" sibTransId="{DA5789F8-429F-4F0E-90B7-CD31FFF5F06E}"/>
    <dgm:cxn modelId="{0B9BCD89-502E-4DCF-B3DD-747C78C41953}" type="presOf" srcId="{5FAB0C3B-EEB9-4782-9406-F4A752BA1445}" destId="{C96D372A-9807-4C05-8563-851C0A9BB7F4}" srcOrd="0" destOrd="0" presId="urn:microsoft.com/office/officeart/2011/layout/TabList"/>
    <dgm:cxn modelId="{2B82B491-6747-4B16-9647-C75786FD79D9}" type="presOf" srcId="{CA9826DD-045D-42CB-91DB-32E6501B8D00}" destId="{F718D715-E0BC-48A0-946A-9547042E33ED}" srcOrd="0" destOrd="0" presId="urn:microsoft.com/office/officeart/2011/layout/TabList"/>
    <dgm:cxn modelId="{093C5E98-1122-4DC7-A74A-81F1F4B0E44C}" type="presOf" srcId="{4306ABAB-2EE5-460F-9A51-E68E8DFD803F}" destId="{F718D715-E0BC-48A0-946A-9547042E33ED}" srcOrd="0" destOrd="1" presId="urn:microsoft.com/office/officeart/2011/layout/TabList"/>
    <dgm:cxn modelId="{EE5A0C9F-1FDD-4E9E-96EE-8E7BC3215314}" type="presOf" srcId="{89D84568-2331-465E-9B5C-7E7BC7D5B6D8}" destId="{F978E776-76DF-4884-9D82-1153DD8D16F6}" srcOrd="0" destOrd="0" presId="urn:microsoft.com/office/officeart/2011/layout/TabList"/>
    <dgm:cxn modelId="{86926D9F-C05F-46A5-BBFA-1350321165B8}" srcId="{8F47B65A-18DE-4ADF-8D11-E45B527E9495}" destId="{32524C74-10D0-418B-AD4F-0686D19CF768}" srcOrd="1" destOrd="0" parTransId="{D9411F79-60C4-4F34-AC00-8D412B6597EA}" sibTransId="{EC4F297A-7986-4A39-989E-2040D411BFC0}"/>
    <dgm:cxn modelId="{E56564AF-7F14-4829-A065-37693BEE3DEE}" type="presOf" srcId="{8F47B65A-18DE-4ADF-8D11-E45B527E9495}" destId="{AE57A46B-BDDD-4D4B-B63C-708E26F609A8}" srcOrd="0" destOrd="0" presId="urn:microsoft.com/office/officeart/2011/layout/TabList"/>
    <dgm:cxn modelId="{F12B90B9-A7B9-46A3-BFD5-1A53184C5BC9}" type="presOf" srcId="{A345FD4D-71D1-49D8-802F-11E6384FD136}" destId="{F5CA4251-9EA0-48D7-823C-4E6AED7E14CE}" srcOrd="0" destOrd="0" presId="urn:microsoft.com/office/officeart/2011/layout/TabList"/>
    <dgm:cxn modelId="{6C4485C5-397E-4C3B-834D-960EAE0D76C8}" srcId="{7FC67F1C-230D-4D34-B262-20CF7EF0185F}" destId="{5FAB0C3B-EEB9-4782-9406-F4A752BA1445}" srcOrd="0" destOrd="0" parTransId="{F8B0D05D-4F4F-477F-A754-770D0978972F}" sibTransId="{00FFC77F-460F-42B3-82E6-648CDB607A73}"/>
    <dgm:cxn modelId="{24830ADC-5C5B-484F-85BD-77AE62C9A4C1}" type="presOf" srcId="{CCF3334A-615A-4B92-B504-F29EB40F2338}" destId="{13315930-B2EC-4DD2-B153-0866F32CC4AE}" srcOrd="0" destOrd="0" presId="urn:microsoft.com/office/officeart/2011/layout/TabList"/>
    <dgm:cxn modelId="{4B64C3F2-39EC-4B05-8FF6-C9822505732A}" type="presOf" srcId="{849FD6BD-B5E8-460B-B15A-6F00D2B95388}" destId="{4002081F-5CC6-4EF5-9077-D261FDCBB5F2}" srcOrd="0" destOrd="0" presId="urn:microsoft.com/office/officeart/2011/layout/TabList"/>
    <dgm:cxn modelId="{16782AF7-B216-47B0-B37B-642FA519065A}" srcId="{32524C74-10D0-418B-AD4F-0686D19CF768}" destId="{849FD6BD-B5E8-460B-B15A-6F00D2B95388}" srcOrd="1" destOrd="0" parTransId="{7B2518A8-F280-458F-9727-912CD0DBBD8B}" sibTransId="{175E831B-1F76-499A-8193-76843B1C50A1}"/>
    <dgm:cxn modelId="{A9BD91F8-4399-4F74-B2D5-FA29F6DCD49D}" srcId="{8F47B65A-18DE-4ADF-8D11-E45B527E9495}" destId="{89D84568-2331-465E-9B5C-7E7BC7D5B6D8}" srcOrd="2" destOrd="0" parTransId="{C5255E85-665A-4C5B-B99E-E4F0D6AA0ACC}" sibTransId="{D71EE245-4C0E-4301-8634-C08A78062CD1}"/>
    <dgm:cxn modelId="{4DEF3B38-88C3-4FC7-B499-6F8E3D7DA360}" type="presParOf" srcId="{AE57A46B-BDDD-4D4B-B63C-708E26F609A8}" destId="{C8621BDB-D32B-4824-8040-CA3A64FCC250}" srcOrd="0" destOrd="0" presId="urn:microsoft.com/office/officeart/2011/layout/TabList"/>
    <dgm:cxn modelId="{12649DD2-8CA3-4BFD-B29A-FDE4DD9BB357}" type="presParOf" srcId="{C8621BDB-D32B-4824-8040-CA3A64FCC250}" destId="{C96D372A-9807-4C05-8563-851C0A9BB7F4}" srcOrd="0" destOrd="0" presId="urn:microsoft.com/office/officeart/2011/layout/TabList"/>
    <dgm:cxn modelId="{034B7E2E-9ACF-41B4-B418-60DE0144D576}" type="presParOf" srcId="{C8621BDB-D32B-4824-8040-CA3A64FCC250}" destId="{B30B2FB2-5E71-4272-B99E-6C8DE532F21C}" srcOrd="1" destOrd="0" presId="urn:microsoft.com/office/officeart/2011/layout/TabList"/>
    <dgm:cxn modelId="{830A0B06-C47D-4675-96F2-F804AA1F2F27}" type="presParOf" srcId="{C8621BDB-D32B-4824-8040-CA3A64FCC250}" destId="{9563D39E-7125-4BC9-BDFA-0AC3B9816482}" srcOrd="2" destOrd="0" presId="urn:microsoft.com/office/officeart/2011/layout/TabList"/>
    <dgm:cxn modelId="{C80F4750-0556-4BBE-9D75-EF639A96C22E}" type="presParOf" srcId="{AE57A46B-BDDD-4D4B-B63C-708E26F609A8}" destId="{405AB4FD-3E71-400B-A515-84AD9363952C}" srcOrd="1" destOrd="0" presId="urn:microsoft.com/office/officeart/2011/layout/TabList"/>
    <dgm:cxn modelId="{5FB02B7A-D8AD-46F0-90AD-B2C129F87322}" type="presParOf" srcId="{AE57A46B-BDDD-4D4B-B63C-708E26F609A8}" destId="{C5CBDFAD-765F-41E0-934E-3389CD0B829E}" srcOrd="2" destOrd="0" presId="urn:microsoft.com/office/officeart/2011/layout/TabList"/>
    <dgm:cxn modelId="{0CD3A27C-0C1E-4D0D-A767-AD160051C609}" type="presParOf" srcId="{AE57A46B-BDDD-4D4B-B63C-708E26F609A8}" destId="{927EA3C1-D8D0-4504-90BA-3E876E6F6B96}" srcOrd="3" destOrd="0" presId="urn:microsoft.com/office/officeart/2011/layout/TabList"/>
    <dgm:cxn modelId="{D1E126D3-B6A2-4D3C-A7D8-E5493B534615}" type="presParOf" srcId="{927EA3C1-D8D0-4504-90BA-3E876E6F6B96}" destId="{F5CA4251-9EA0-48D7-823C-4E6AED7E14CE}" srcOrd="0" destOrd="0" presId="urn:microsoft.com/office/officeart/2011/layout/TabList"/>
    <dgm:cxn modelId="{C12B456F-D215-48DF-94C0-50CAE7E6736C}" type="presParOf" srcId="{927EA3C1-D8D0-4504-90BA-3E876E6F6B96}" destId="{CA193B2C-8D81-47DF-864F-4027EDEF380D}" srcOrd="1" destOrd="0" presId="urn:microsoft.com/office/officeart/2011/layout/TabList"/>
    <dgm:cxn modelId="{31A5661A-5735-4F52-8DCE-AC9BA404F554}" type="presParOf" srcId="{927EA3C1-D8D0-4504-90BA-3E876E6F6B96}" destId="{534E9464-EC78-44CC-8B3D-7E645BBEA64B}" srcOrd="2" destOrd="0" presId="urn:microsoft.com/office/officeart/2011/layout/TabList"/>
    <dgm:cxn modelId="{E8E6E596-2006-40B0-AAFF-DA51AA4BF72C}" type="presParOf" srcId="{AE57A46B-BDDD-4D4B-B63C-708E26F609A8}" destId="{4002081F-5CC6-4EF5-9077-D261FDCBB5F2}" srcOrd="4" destOrd="0" presId="urn:microsoft.com/office/officeart/2011/layout/TabList"/>
    <dgm:cxn modelId="{84E92914-0261-49D2-B627-0389DEBFB1A4}" type="presParOf" srcId="{AE57A46B-BDDD-4D4B-B63C-708E26F609A8}" destId="{5BE454B7-0566-48F5-9A98-D657D3FFDE4F}" srcOrd="5" destOrd="0" presId="urn:microsoft.com/office/officeart/2011/layout/TabList"/>
    <dgm:cxn modelId="{3C17ADDD-F57A-46DD-8675-76AAC7947ED0}" type="presParOf" srcId="{AE57A46B-BDDD-4D4B-B63C-708E26F609A8}" destId="{658B865C-D4F3-48EE-BDF5-004E4040E075}" srcOrd="6" destOrd="0" presId="urn:microsoft.com/office/officeart/2011/layout/TabList"/>
    <dgm:cxn modelId="{379912F9-6B96-473F-BAD4-FAD42FFBC1D2}" type="presParOf" srcId="{658B865C-D4F3-48EE-BDF5-004E4040E075}" destId="{13315930-B2EC-4DD2-B153-0866F32CC4AE}" srcOrd="0" destOrd="0" presId="urn:microsoft.com/office/officeart/2011/layout/TabList"/>
    <dgm:cxn modelId="{831C1BA0-B24B-4703-AF0D-39C94097A4F7}" type="presParOf" srcId="{658B865C-D4F3-48EE-BDF5-004E4040E075}" destId="{F978E776-76DF-4884-9D82-1153DD8D16F6}" srcOrd="1" destOrd="0" presId="urn:microsoft.com/office/officeart/2011/layout/TabList"/>
    <dgm:cxn modelId="{77ADC2CC-C4C7-4EF6-A3B0-B456CD819D21}" type="presParOf" srcId="{658B865C-D4F3-48EE-BDF5-004E4040E075}" destId="{0FD3BB91-E857-46EE-A2FA-0F8979356AF4}" srcOrd="2" destOrd="0" presId="urn:microsoft.com/office/officeart/2011/layout/TabList"/>
    <dgm:cxn modelId="{79739674-A079-40E7-8B13-D4B4CD2452FC}" type="presParOf" srcId="{AE57A46B-BDDD-4D4B-B63C-708E26F609A8}" destId="{F718D715-E0BC-48A0-946A-9547042E33ED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330E29-6B91-4569-A670-C2CD831C4E96}" type="doc">
      <dgm:prSet loTypeId="urn:microsoft.com/office/officeart/2011/layout/Tab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17F5B6E-3BA8-483E-9DD7-1CC2B579F721}">
      <dgm:prSet phldrT="[Text]"/>
      <dgm:spPr/>
      <dgm:t>
        <a:bodyPr/>
        <a:lstStyle/>
        <a:p>
          <a:r>
            <a:rPr lang="en-US" b="0" i="0"/>
            <a:t>TB Arthritis</a:t>
          </a:r>
          <a:endParaRPr lang="en-US" dirty="0"/>
        </a:p>
      </dgm:t>
    </dgm:pt>
    <dgm:pt modelId="{8027AF97-01C3-45DC-8A69-CBEC3129978D}" type="parTrans" cxnId="{CB3C4CC1-7267-4D4D-A5A8-5007EE71F802}">
      <dgm:prSet/>
      <dgm:spPr/>
      <dgm:t>
        <a:bodyPr/>
        <a:lstStyle/>
        <a:p>
          <a:endParaRPr lang="en-US"/>
        </a:p>
      </dgm:t>
    </dgm:pt>
    <dgm:pt modelId="{497FFE93-1E2E-4A87-AA41-7C7236BCED1E}" type="sibTrans" cxnId="{CB3C4CC1-7267-4D4D-A5A8-5007EE71F802}">
      <dgm:prSet/>
      <dgm:spPr/>
      <dgm:t>
        <a:bodyPr/>
        <a:lstStyle/>
        <a:p>
          <a:endParaRPr lang="en-US"/>
        </a:p>
      </dgm:t>
    </dgm:pt>
    <dgm:pt modelId="{E2FB88AF-DF28-4945-8830-060FCB8CD561}">
      <dgm:prSet phldrT="[Text]"/>
      <dgm:spPr/>
      <dgm:t>
        <a:bodyPr/>
        <a:lstStyle/>
        <a:p>
          <a:pPr algn="ctr"/>
          <a:r>
            <a:rPr lang="en-US" b="1" i="0" dirty="0">
              <a:solidFill>
                <a:srgbClr val="0070C0"/>
              </a:solidFill>
            </a:rPr>
            <a:t>Cold Joint</a:t>
          </a:r>
          <a:endParaRPr lang="en-US" b="1" dirty="0">
            <a:solidFill>
              <a:srgbClr val="0070C0"/>
            </a:solidFill>
          </a:endParaRPr>
        </a:p>
      </dgm:t>
    </dgm:pt>
    <dgm:pt modelId="{086AA7FE-4F98-4B2F-94B9-4D16716432FD}" type="parTrans" cxnId="{6912F9C4-07CE-4C7A-B605-5C238352F0CF}">
      <dgm:prSet/>
      <dgm:spPr/>
      <dgm:t>
        <a:bodyPr/>
        <a:lstStyle/>
        <a:p>
          <a:endParaRPr lang="en-US"/>
        </a:p>
      </dgm:t>
    </dgm:pt>
    <dgm:pt modelId="{6A9E7A83-4397-4F26-866B-57CE6E0CF88C}" type="sibTrans" cxnId="{6912F9C4-07CE-4C7A-B605-5C238352F0CF}">
      <dgm:prSet/>
      <dgm:spPr/>
      <dgm:t>
        <a:bodyPr/>
        <a:lstStyle/>
        <a:p>
          <a:endParaRPr lang="en-US"/>
        </a:p>
      </dgm:t>
    </dgm:pt>
    <dgm:pt modelId="{C8F792C6-B2EB-49A2-859C-E425358A038B}">
      <dgm:prSet phldrT="[Text]"/>
      <dgm:spPr/>
      <dgm:t>
        <a:bodyPr/>
        <a:lstStyle/>
        <a:p>
          <a:r>
            <a:rPr lang="en-US" b="0" i="0" dirty="0"/>
            <a:t>Most difficult to DX</a:t>
          </a:r>
          <a:endParaRPr lang="en-US" dirty="0"/>
        </a:p>
      </dgm:t>
    </dgm:pt>
    <dgm:pt modelId="{C89CAC54-BEC1-41FE-AED0-3109751A148C}" type="parTrans" cxnId="{B271650C-D71C-416B-ACA4-D5A641174878}">
      <dgm:prSet/>
      <dgm:spPr/>
      <dgm:t>
        <a:bodyPr/>
        <a:lstStyle/>
        <a:p>
          <a:endParaRPr lang="en-US"/>
        </a:p>
      </dgm:t>
    </dgm:pt>
    <dgm:pt modelId="{553024AA-31BB-4197-9704-8448DCA6A86A}" type="sibTrans" cxnId="{B271650C-D71C-416B-ACA4-D5A641174878}">
      <dgm:prSet/>
      <dgm:spPr/>
      <dgm:t>
        <a:bodyPr/>
        <a:lstStyle/>
        <a:p>
          <a:endParaRPr lang="en-US"/>
        </a:p>
      </dgm:t>
    </dgm:pt>
    <dgm:pt modelId="{2B210790-8EE6-4959-965F-D4049C79CC86}">
      <dgm:prSet phldrT="[Text]"/>
      <dgm:spPr/>
      <dgm:t>
        <a:bodyPr/>
        <a:lstStyle/>
        <a:p>
          <a:r>
            <a:rPr lang="en-US" b="0" i="0"/>
            <a:t>TB Arthritis</a:t>
          </a:r>
          <a:endParaRPr lang="en-US" dirty="0"/>
        </a:p>
      </dgm:t>
    </dgm:pt>
    <dgm:pt modelId="{1FEF9115-F65C-4212-AE84-70E647AD1507}" type="parTrans" cxnId="{BDEACF9F-D629-4B48-82F9-C1B870BDD0F0}">
      <dgm:prSet/>
      <dgm:spPr/>
      <dgm:t>
        <a:bodyPr/>
        <a:lstStyle/>
        <a:p>
          <a:endParaRPr lang="en-US"/>
        </a:p>
      </dgm:t>
    </dgm:pt>
    <dgm:pt modelId="{657C4399-F9AB-4700-9757-D33F307EA874}" type="sibTrans" cxnId="{BDEACF9F-D629-4B48-82F9-C1B870BDD0F0}">
      <dgm:prSet/>
      <dgm:spPr/>
      <dgm:t>
        <a:bodyPr/>
        <a:lstStyle/>
        <a:p>
          <a:endParaRPr lang="en-US"/>
        </a:p>
      </dgm:t>
    </dgm:pt>
    <dgm:pt modelId="{74752141-FAF4-4B4E-A61E-7E37338445BF}">
      <dgm:prSet phldrT="[Text]"/>
      <dgm:spPr/>
      <dgm:t>
        <a:bodyPr/>
        <a:lstStyle/>
        <a:p>
          <a:pPr algn="ctr"/>
          <a:r>
            <a:rPr lang="en-US" b="1" i="0" dirty="0">
              <a:solidFill>
                <a:srgbClr val="00B050"/>
              </a:solidFill>
            </a:rPr>
            <a:t>Clinical manifestations</a:t>
          </a:r>
          <a:endParaRPr lang="en-US" b="1" dirty="0">
            <a:solidFill>
              <a:srgbClr val="00B050"/>
            </a:solidFill>
          </a:endParaRPr>
        </a:p>
      </dgm:t>
    </dgm:pt>
    <dgm:pt modelId="{CBF4EB88-C2F9-46A4-B1D6-C4C42EE5AC18}" type="parTrans" cxnId="{786D4718-7471-4DBD-B8BD-790B68A75A31}">
      <dgm:prSet/>
      <dgm:spPr/>
      <dgm:t>
        <a:bodyPr/>
        <a:lstStyle/>
        <a:p>
          <a:endParaRPr lang="en-US"/>
        </a:p>
      </dgm:t>
    </dgm:pt>
    <dgm:pt modelId="{6D1FF809-B179-4608-8C4D-67E05DFB4528}" type="sibTrans" cxnId="{786D4718-7471-4DBD-B8BD-790B68A75A31}">
      <dgm:prSet/>
      <dgm:spPr/>
      <dgm:t>
        <a:bodyPr/>
        <a:lstStyle/>
        <a:p>
          <a:endParaRPr lang="en-US"/>
        </a:p>
      </dgm:t>
    </dgm:pt>
    <dgm:pt modelId="{0A8CCF7C-C445-4B4A-BD77-7BDED27DB211}">
      <dgm:prSet phldrT="[Text]"/>
      <dgm:spPr/>
      <dgm:t>
        <a:bodyPr/>
        <a:lstStyle/>
        <a:p>
          <a:r>
            <a:rPr lang="en-US" b="0" i="0" dirty="0"/>
            <a:t>Swelling, Pain, loss of function</a:t>
          </a:r>
          <a:endParaRPr lang="en-US" dirty="0"/>
        </a:p>
      </dgm:t>
    </dgm:pt>
    <dgm:pt modelId="{189C427F-A638-4FB1-89C7-B3379D26F333}" type="parTrans" cxnId="{475D8C4C-4630-4546-8B95-862CA569E5C2}">
      <dgm:prSet/>
      <dgm:spPr/>
      <dgm:t>
        <a:bodyPr/>
        <a:lstStyle/>
        <a:p>
          <a:endParaRPr lang="en-US"/>
        </a:p>
      </dgm:t>
    </dgm:pt>
    <dgm:pt modelId="{46EAE2DC-87D3-4671-A4E1-F397F85FE2EA}" type="sibTrans" cxnId="{475D8C4C-4630-4546-8B95-862CA569E5C2}">
      <dgm:prSet/>
      <dgm:spPr/>
      <dgm:t>
        <a:bodyPr/>
        <a:lstStyle/>
        <a:p>
          <a:endParaRPr lang="en-US"/>
        </a:p>
      </dgm:t>
    </dgm:pt>
    <dgm:pt modelId="{48956C2F-A3D0-4C56-84DB-BF8EAC503D53}">
      <dgm:prSet phldrT="[Text]"/>
      <dgm:spPr/>
      <dgm:t>
        <a:bodyPr/>
        <a:lstStyle/>
        <a:p>
          <a:r>
            <a:rPr lang="en-US" b="0" i="0"/>
            <a:t>TB Arthritis</a:t>
          </a:r>
          <a:endParaRPr lang="en-US" dirty="0"/>
        </a:p>
      </dgm:t>
    </dgm:pt>
    <dgm:pt modelId="{A2AC04C3-4B0D-4B07-965F-341480AB4A3A}" type="parTrans" cxnId="{5C74C3D5-D77F-426D-ACD5-E3361D5826C8}">
      <dgm:prSet/>
      <dgm:spPr/>
      <dgm:t>
        <a:bodyPr/>
        <a:lstStyle/>
        <a:p>
          <a:endParaRPr lang="en-US"/>
        </a:p>
      </dgm:t>
    </dgm:pt>
    <dgm:pt modelId="{BE7E209B-8581-45FE-B52F-95BF0E6EAC31}" type="sibTrans" cxnId="{5C74C3D5-D77F-426D-ACD5-E3361D5826C8}">
      <dgm:prSet/>
      <dgm:spPr/>
      <dgm:t>
        <a:bodyPr/>
        <a:lstStyle/>
        <a:p>
          <a:endParaRPr lang="en-US"/>
        </a:p>
      </dgm:t>
    </dgm:pt>
    <dgm:pt modelId="{1819BBB4-DDAD-490C-B6F1-F86BA39EF945}">
      <dgm:prSet phldrT="[Text]"/>
      <dgm:spPr/>
      <dgm:t>
        <a:bodyPr/>
        <a:lstStyle/>
        <a:p>
          <a:pPr algn="ctr"/>
          <a:r>
            <a:rPr lang="en-US" b="1" dirty="0">
              <a:solidFill>
                <a:srgbClr val="92D050"/>
              </a:solidFill>
            </a:rPr>
            <a:t>Complication</a:t>
          </a:r>
        </a:p>
      </dgm:t>
    </dgm:pt>
    <dgm:pt modelId="{CFD1B38C-F2C3-4711-82A4-ED012E6AF5B3}" type="parTrans" cxnId="{B9C0043C-4BA9-40B3-BE22-99C869FA4E42}">
      <dgm:prSet/>
      <dgm:spPr/>
      <dgm:t>
        <a:bodyPr/>
        <a:lstStyle/>
        <a:p>
          <a:endParaRPr lang="en-US"/>
        </a:p>
      </dgm:t>
    </dgm:pt>
    <dgm:pt modelId="{3A4DEA62-7C2A-4B0C-B408-CEBD11C003D4}" type="sibTrans" cxnId="{B9C0043C-4BA9-40B3-BE22-99C869FA4E42}">
      <dgm:prSet/>
      <dgm:spPr/>
      <dgm:t>
        <a:bodyPr/>
        <a:lstStyle/>
        <a:p>
          <a:endParaRPr lang="en-US"/>
        </a:p>
      </dgm:t>
    </dgm:pt>
    <dgm:pt modelId="{5247EE89-EDCC-44C6-898E-D8A178D99ECF}">
      <dgm:prSet phldrT="[Text]"/>
      <dgm:spPr/>
      <dgm:t>
        <a:bodyPr/>
        <a:lstStyle/>
        <a:p>
          <a:r>
            <a:rPr lang="en-US" b="0" i="0" dirty="0"/>
            <a:t>Joint Destruction                                           Deformity &amp;  Restricted ROM</a:t>
          </a:r>
          <a:endParaRPr lang="en-US" dirty="0"/>
        </a:p>
      </dgm:t>
    </dgm:pt>
    <dgm:pt modelId="{8AD6B5A0-83FA-4ABB-BF12-34A4A62005B1}" type="parTrans" cxnId="{7594D676-3E95-4B44-BD6A-7F6A2739B8EA}">
      <dgm:prSet/>
      <dgm:spPr/>
      <dgm:t>
        <a:bodyPr/>
        <a:lstStyle/>
        <a:p>
          <a:endParaRPr lang="en-US"/>
        </a:p>
      </dgm:t>
    </dgm:pt>
    <dgm:pt modelId="{7AC30E66-F0C6-42AF-9952-610A3839E792}" type="sibTrans" cxnId="{7594D676-3E95-4B44-BD6A-7F6A2739B8EA}">
      <dgm:prSet/>
      <dgm:spPr/>
      <dgm:t>
        <a:bodyPr/>
        <a:lstStyle/>
        <a:p>
          <a:endParaRPr lang="en-US"/>
        </a:p>
      </dgm:t>
    </dgm:pt>
    <dgm:pt modelId="{44D71BA4-3B2D-4DD2-B761-9632398BB49E}">
      <dgm:prSet phldrT="[Text]"/>
      <dgm:spPr/>
      <dgm:t>
        <a:bodyPr/>
        <a:lstStyle/>
        <a:p>
          <a:r>
            <a:rPr lang="en-US" b="0" i="0" dirty="0"/>
            <a:t>Constitutional Symptoms: 30 %</a:t>
          </a:r>
          <a:endParaRPr lang="en-US" dirty="0"/>
        </a:p>
      </dgm:t>
    </dgm:pt>
    <dgm:pt modelId="{8CD1F56F-2473-45EB-99B2-8128ABE3D0B4}" type="parTrans" cxnId="{A05F8905-E2F1-4717-A0DA-956025C9E67A}">
      <dgm:prSet/>
      <dgm:spPr/>
      <dgm:t>
        <a:bodyPr/>
        <a:lstStyle/>
        <a:p>
          <a:endParaRPr lang="en-US"/>
        </a:p>
      </dgm:t>
    </dgm:pt>
    <dgm:pt modelId="{9F8B4438-78A6-4D8A-AC65-0D3E6E709F29}" type="sibTrans" cxnId="{A05F8905-E2F1-4717-A0DA-956025C9E67A}">
      <dgm:prSet/>
      <dgm:spPr/>
      <dgm:t>
        <a:bodyPr/>
        <a:lstStyle/>
        <a:p>
          <a:endParaRPr lang="en-US"/>
        </a:p>
      </dgm:t>
    </dgm:pt>
    <dgm:pt modelId="{D663DF32-9752-491A-BA37-1003BFDEECB3}">
      <dgm:prSet phldrT="[Text]"/>
      <dgm:spPr/>
      <dgm:t>
        <a:bodyPr/>
        <a:lstStyle/>
        <a:p>
          <a:r>
            <a:rPr lang="en-US" b="0" i="0" dirty="0"/>
            <a:t>Draining Sinuses                                            Erosion of Cartilage</a:t>
          </a:r>
          <a:endParaRPr lang="en-US" dirty="0"/>
        </a:p>
      </dgm:t>
    </dgm:pt>
    <dgm:pt modelId="{5EDA1683-5B49-4262-BA8E-CB02933C75C3}" type="parTrans" cxnId="{F59F6AEF-C41E-48B8-B8C6-34970ED770E9}">
      <dgm:prSet/>
      <dgm:spPr/>
      <dgm:t>
        <a:bodyPr/>
        <a:lstStyle/>
        <a:p>
          <a:endParaRPr lang="en-US"/>
        </a:p>
      </dgm:t>
    </dgm:pt>
    <dgm:pt modelId="{6ABE899C-7287-4795-B233-F2965DED1A32}" type="sibTrans" cxnId="{F59F6AEF-C41E-48B8-B8C6-34970ED770E9}">
      <dgm:prSet/>
      <dgm:spPr/>
      <dgm:t>
        <a:bodyPr/>
        <a:lstStyle/>
        <a:p>
          <a:endParaRPr lang="en-US"/>
        </a:p>
      </dgm:t>
    </dgm:pt>
    <dgm:pt modelId="{62CC81C3-A764-4545-8EFF-8D858794E96C}">
      <dgm:prSet phldrT="[Text]"/>
      <dgm:spPr/>
      <dgm:t>
        <a:bodyPr/>
        <a:lstStyle/>
        <a:p>
          <a:r>
            <a:rPr lang="en-US" b="0" i="0" dirty="0"/>
            <a:t> Most Debilitating</a:t>
          </a:r>
          <a:endParaRPr lang="en-US" dirty="0"/>
        </a:p>
      </dgm:t>
    </dgm:pt>
    <dgm:pt modelId="{AD65FE6D-360A-4AB1-9393-542FC164DD05}" type="parTrans" cxnId="{21048A91-29A2-4EB5-BE4D-ECD61A8440F7}">
      <dgm:prSet/>
      <dgm:spPr/>
      <dgm:t>
        <a:bodyPr/>
        <a:lstStyle/>
        <a:p>
          <a:endParaRPr lang="en-US"/>
        </a:p>
      </dgm:t>
    </dgm:pt>
    <dgm:pt modelId="{4264171C-071C-4D2E-9872-77999F289FAF}" type="sibTrans" cxnId="{21048A91-29A2-4EB5-BE4D-ECD61A8440F7}">
      <dgm:prSet/>
      <dgm:spPr/>
      <dgm:t>
        <a:bodyPr/>
        <a:lstStyle/>
        <a:p>
          <a:endParaRPr lang="en-US"/>
        </a:p>
      </dgm:t>
    </dgm:pt>
    <dgm:pt modelId="{533A6A3F-9D80-49B1-AC9B-423D802F49A1}" type="pres">
      <dgm:prSet presAssocID="{BB330E29-6B91-4569-A670-C2CD831C4E96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262E3DD1-7AAE-4FE4-BD9F-A60576A63F34}" type="pres">
      <dgm:prSet presAssocID="{417F5B6E-3BA8-483E-9DD7-1CC2B579F721}" presName="composite" presStyleCnt="0"/>
      <dgm:spPr/>
    </dgm:pt>
    <dgm:pt modelId="{79A94688-13B7-4468-8567-B838C1E0817C}" type="pres">
      <dgm:prSet presAssocID="{417F5B6E-3BA8-483E-9DD7-1CC2B579F721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A1E99C5B-FEE3-4684-BC5F-94B968933B78}" type="pres">
      <dgm:prSet presAssocID="{417F5B6E-3BA8-483E-9DD7-1CC2B579F721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77D7956E-C29C-449D-8242-8F36F03276B6}" type="pres">
      <dgm:prSet presAssocID="{417F5B6E-3BA8-483E-9DD7-1CC2B579F721}" presName="Accent" presStyleLbl="parChTrans1D1" presStyleIdx="0" presStyleCnt="3"/>
      <dgm:spPr/>
    </dgm:pt>
    <dgm:pt modelId="{FD741EE8-ED06-44EE-AD41-D6E56A82723D}" type="pres">
      <dgm:prSet presAssocID="{417F5B6E-3BA8-483E-9DD7-1CC2B579F721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850A4015-888A-49D0-923B-4F7A01BE2ED0}" type="pres">
      <dgm:prSet presAssocID="{497FFE93-1E2E-4A87-AA41-7C7236BCED1E}" presName="sibTrans" presStyleCnt="0"/>
      <dgm:spPr/>
    </dgm:pt>
    <dgm:pt modelId="{D8D34BAB-E790-49A0-AAB2-73085AEFD829}" type="pres">
      <dgm:prSet presAssocID="{2B210790-8EE6-4959-965F-D4049C79CC86}" presName="composite" presStyleCnt="0"/>
      <dgm:spPr/>
    </dgm:pt>
    <dgm:pt modelId="{67A65EB4-0E8C-43D6-9870-DE46AB41066D}" type="pres">
      <dgm:prSet presAssocID="{2B210790-8EE6-4959-965F-D4049C79CC86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BA6D725D-C8A7-4447-8E55-671B3AD7BE4A}" type="pres">
      <dgm:prSet presAssocID="{2B210790-8EE6-4959-965F-D4049C79CC86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5428428E-968B-4F5F-9F57-96D6AB2CCB03}" type="pres">
      <dgm:prSet presAssocID="{2B210790-8EE6-4959-965F-D4049C79CC86}" presName="Accent" presStyleLbl="parChTrans1D1" presStyleIdx="1" presStyleCnt="3"/>
      <dgm:spPr/>
    </dgm:pt>
    <dgm:pt modelId="{48312978-E0B7-4642-AB6E-D0A237EFD759}" type="pres">
      <dgm:prSet presAssocID="{2B210790-8EE6-4959-965F-D4049C79CC86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FE369E1A-176F-4135-955E-46D2A1323CB7}" type="pres">
      <dgm:prSet presAssocID="{657C4399-F9AB-4700-9757-D33F307EA874}" presName="sibTrans" presStyleCnt="0"/>
      <dgm:spPr/>
    </dgm:pt>
    <dgm:pt modelId="{942510D2-E3D6-4584-8900-D89975E6F81D}" type="pres">
      <dgm:prSet presAssocID="{48956C2F-A3D0-4C56-84DB-BF8EAC503D53}" presName="composite" presStyleCnt="0"/>
      <dgm:spPr/>
    </dgm:pt>
    <dgm:pt modelId="{FE4415B0-3337-4377-8EB8-DF0554776846}" type="pres">
      <dgm:prSet presAssocID="{48956C2F-A3D0-4C56-84DB-BF8EAC503D53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43BF2165-2327-47E3-8793-8B51FB6B3D30}" type="pres">
      <dgm:prSet presAssocID="{48956C2F-A3D0-4C56-84DB-BF8EAC503D53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75393F8A-CCB1-4350-A694-0DDC1482318A}" type="pres">
      <dgm:prSet presAssocID="{48956C2F-A3D0-4C56-84DB-BF8EAC503D53}" presName="Accent" presStyleLbl="parChTrans1D1" presStyleIdx="2" presStyleCnt="3"/>
      <dgm:spPr/>
    </dgm:pt>
    <dgm:pt modelId="{8A05FD0E-9AB3-4193-9744-9479F73FCACE}" type="pres">
      <dgm:prSet presAssocID="{48956C2F-A3D0-4C56-84DB-BF8EAC503D53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A05F8905-E2F1-4717-A0DA-956025C9E67A}" srcId="{2B210790-8EE6-4959-965F-D4049C79CC86}" destId="{44D71BA4-3B2D-4DD2-B761-9632398BB49E}" srcOrd="2" destOrd="0" parTransId="{8CD1F56F-2473-45EB-99B2-8128ABE3D0B4}" sibTransId="{9F8B4438-78A6-4D8A-AC65-0D3E6E709F29}"/>
    <dgm:cxn modelId="{B271650C-D71C-416B-ACA4-D5A641174878}" srcId="{417F5B6E-3BA8-483E-9DD7-1CC2B579F721}" destId="{C8F792C6-B2EB-49A2-859C-E425358A038B}" srcOrd="1" destOrd="0" parTransId="{C89CAC54-BEC1-41FE-AED0-3109751A148C}" sibTransId="{553024AA-31BB-4197-9704-8448DCA6A86A}"/>
    <dgm:cxn modelId="{786D4718-7471-4DBD-B8BD-790B68A75A31}" srcId="{2B210790-8EE6-4959-965F-D4049C79CC86}" destId="{74752141-FAF4-4B4E-A61E-7E37338445BF}" srcOrd="0" destOrd="0" parTransId="{CBF4EB88-C2F9-46A4-B1D6-C4C42EE5AC18}" sibTransId="{6D1FF809-B179-4608-8C4D-67E05DFB4528}"/>
    <dgm:cxn modelId="{B9C0043C-4BA9-40B3-BE22-99C869FA4E42}" srcId="{48956C2F-A3D0-4C56-84DB-BF8EAC503D53}" destId="{1819BBB4-DDAD-490C-B6F1-F86BA39EF945}" srcOrd="0" destOrd="0" parTransId="{CFD1B38C-F2C3-4711-82A4-ED012E6AF5B3}" sibTransId="{3A4DEA62-7C2A-4B0C-B408-CEBD11C003D4}"/>
    <dgm:cxn modelId="{BF27A03E-3F36-44BC-9C23-E5C8F023FCA4}" type="presOf" srcId="{74752141-FAF4-4B4E-A61E-7E37338445BF}" destId="{67A65EB4-0E8C-43D6-9870-DE46AB41066D}" srcOrd="0" destOrd="0" presId="urn:microsoft.com/office/officeart/2011/layout/TabList"/>
    <dgm:cxn modelId="{8F017840-88E1-4A26-B46C-C2326F6AF03E}" type="presOf" srcId="{62CC81C3-A764-4545-8EFF-8D858794E96C}" destId="{FD741EE8-ED06-44EE-AD41-D6E56A82723D}" srcOrd="0" destOrd="1" presId="urn:microsoft.com/office/officeart/2011/layout/TabList"/>
    <dgm:cxn modelId="{E44B1664-CA2F-4929-9B42-091C68C3F2F2}" type="presOf" srcId="{5247EE89-EDCC-44C6-898E-D8A178D99ECF}" destId="{8A05FD0E-9AB3-4193-9744-9479F73FCACE}" srcOrd="0" destOrd="0" presId="urn:microsoft.com/office/officeart/2011/layout/TabList"/>
    <dgm:cxn modelId="{5F68844A-58C4-4273-9F85-A634F928A72D}" type="presOf" srcId="{44D71BA4-3B2D-4DD2-B761-9632398BB49E}" destId="{48312978-E0B7-4642-AB6E-D0A237EFD759}" srcOrd="0" destOrd="1" presId="urn:microsoft.com/office/officeart/2011/layout/TabList"/>
    <dgm:cxn modelId="{475D8C4C-4630-4546-8B95-862CA569E5C2}" srcId="{2B210790-8EE6-4959-965F-D4049C79CC86}" destId="{0A8CCF7C-C445-4B4A-BD77-7BDED27DB211}" srcOrd="1" destOrd="0" parTransId="{189C427F-A638-4FB1-89C7-B3379D26F333}" sibTransId="{46EAE2DC-87D3-4671-A4E1-F397F85FE2EA}"/>
    <dgm:cxn modelId="{11532F70-883E-40FF-9FFA-5E1C2DEEC3B6}" type="presOf" srcId="{D663DF32-9752-491A-BA37-1003BFDEECB3}" destId="{8A05FD0E-9AB3-4193-9744-9479F73FCACE}" srcOrd="0" destOrd="1" presId="urn:microsoft.com/office/officeart/2011/layout/TabList"/>
    <dgm:cxn modelId="{EEEEDA75-3DD3-4DF6-B0A0-6E58C721C098}" type="presOf" srcId="{BB330E29-6B91-4569-A670-C2CD831C4E96}" destId="{533A6A3F-9D80-49B1-AC9B-423D802F49A1}" srcOrd="0" destOrd="0" presId="urn:microsoft.com/office/officeart/2011/layout/TabList"/>
    <dgm:cxn modelId="{7594D676-3E95-4B44-BD6A-7F6A2739B8EA}" srcId="{48956C2F-A3D0-4C56-84DB-BF8EAC503D53}" destId="{5247EE89-EDCC-44C6-898E-D8A178D99ECF}" srcOrd="1" destOrd="0" parTransId="{8AD6B5A0-83FA-4ABB-BF12-34A4A62005B1}" sibTransId="{7AC30E66-F0C6-42AF-9952-610A3839E792}"/>
    <dgm:cxn modelId="{22648480-72C0-476A-856C-67E5711497DB}" type="presOf" srcId="{E2FB88AF-DF28-4945-8830-060FCB8CD561}" destId="{79A94688-13B7-4468-8567-B838C1E0817C}" srcOrd="0" destOrd="0" presId="urn:microsoft.com/office/officeart/2011/layout/TabList"/>
    <dgm:cxn modelId="{CAC1CA88-E325-4338-9A89-A71B4F0AA5A3}" type="presOf" srcId="{417F5B6E-3BA8-483E-9DD7-1CC2B579F721}" destId="{A1E99C5B-FEE3-4684-BC5F-94B968933B78}" srcOrd="0" destOrd="0" presId="urn:microsoft.com/office/officeart/2011/layout/TabList"/>
    <dgm:cxn modelId="{034ADD8C-AF53-4A98-B449-D28CA33A762E}" type="presOf" srcId="{0A8CCF7C-C445-4B4A-BD77-7BDED27DB211}" destId="{48312978-E0B7-4642-AB6E-D0A237EFD759}" srcOrd="0" destOrd="0" presId="urn:microsoft.com/office/officeart/2011/layout/TabList"/>
    <dgm:cxn modelId="{21048A91-29A2-4EB5-BE4D-ECD61A8440F7}" srcId="{417F5B6E-3BA8-483E-9DD7-1CC2B579F721}" destId="{62CC81C3-A764-4545-8EFF-8D858794E96C}" srcOrd="2" destOrd="0" parTransId="{AD65FE6D-360A-4AB1-9393-542FC164DD05}" sibTransId="{4264171C-071C-4D2E-9872-77999F289FAF}"/>
    <dgm:cxn modelId="{BDEACF9F-D629-4B48-82F9-C1B870BDD0F0}" srcId="{BB330E29-6B91-4569-A670-C2CD831C4E96}" destId="{2B210790-8EE6-4959-965F-D4049C79CC86}" srcOrd="1" destOrd="0" parTransId="{1FEF9115-F65C-4212-AE84-70E647AD1507}" sibTransId="{657C4399-F9AB-4700-9757-D33F307EA874}"/>
    <dgm:cxn modelId="{CB3C4CC1-7267-4D4D-A5A8-5007EE71F802}" srcId="{BB330E29-6B91-4569-A670-C2CD831C4E96}" destId="{417F5B6E-3BA8-483E-9DD7-1CC2B579F721}" srcOrd="0" destOrd="0" parTransId="{8027AF97-01C3-45DC-8A69-CBEC3129978D}" sibTransId="{497FFE93-1E2E-4A87-AA41-7C7236BCED1E}"/>
    <dgm:cxn modelId="{6912F9C4-07CE-4C7A-B605-5C238352F0CF}" srcId="{417F5B6E-3BA8-483E-9DD7-1CC2B579F721}" destId="{E2FB88AF-DF28-4945-8830-060FCB8CD561}" srcOrd="0" destOrd="0" parTransId="{086AA7FE-4F98-4B2F-94B9-4D16716432FD}" sibTransId="{6A9E7A83-4397-4F26-866B-57CE6E0CF88C}"/>
    <dgm:cxn modelId="{CE1E8DC5-AB59-44EB-8DAD-4722A8C9D37B}" type="presOf" srcId="{2B210790-8EE6-4959-965F-D4049C79CC86}" destId="{BA6D725D-C8A7-4447-8E55-671B3AD7BE4A}" srcOrd="0" destOrd="0" presId="urn:microsoft.com/office/officeart/2011/layout/TabList"/>
    <dgm:cxn modelId="{FCFF02C7-A2A5-493E-A716-4F46A2E5B417}" type="presOf" srcId="{48956C2F-A3D0-4C56-84DB-BF8EAC503D53}" destId="{43BF2165-2327-47E3-8793-8B51FB6B3D30}" srcOrd="0" destOrd="0" presId="urn:microsoft.com/office/officeart/2011/layout/TabList"/>
    <dgm:cxn modelId="{F12FC6C8-F724-4408-B358-737FC98FFB87}" type="presOf" srcId="{1819BBB4-DDAD-490C-B6F1-F86BA39EF945}" destId="{FE4415B0-3337-4377-8EB8-DF0554776846}" srcOrd="0" destOrd="0" presId="urn:microsoft.com/office/officeart/2011/layout/TabList"/>
    <dgm:cxn modelId="{5C74C3D5-D77F-426D-ACD5-E3361D5826C8}" srcId="{BB330E29-6B91-4569-A670-C2CD831C4E96}" destId="{48956C2F-A3D0-4C56-84DB-BF8EAC503D53}" srcOrd="2" destOrd="0" parTransId="{A2AC04C3-4B0D-4B07-965F-341480AB4A3A}" sibTransId="{BE7E209B-8581-45FE-B52F-95BF0E6EAC31}"/>
    <dgm:cxn modelId="{F59F6AEF-C41E-48B8-B8C6-34970ED770E9}" srcId="{48956C2F-A3D0-4C56-84DB-BF8EAC503D53}" destId="{D663DF32-9752-491A-BA37-1003BFDEECB3}" srcOrd="2" destOrd="0" parTransId="{5EDA1683-5B49-4262-BA8E-CB02933C75C3}" sibTransId="{6ABE899C-7287-4795-B233-F2965DED1A32}"/>
    <dgm:cxn modelId="{251EDCF5-104F-46D9-9522-386265E656A8}" type="presOf" srcId="{C8F792C6-B2EB-49A2-859C-E425358A038B}" destId="{FD741EE8-ED06-44EE-AD41-D6E56A82723D}" srcOrd="0" destOrd="0" presId="urn:microsoft.com/office/officeart/2011/layout/TabList"/>
    <dgm:cxn modelId="{6260D30D-441A-4087-9F32-FE281E607CB5}" type="presParOf" srcId="{533A6A3F-9D80-49B1-AC9B-423D802F49A1}" destId="{262E3DD1-7AAE-4FE4-BD9F-A60576A63F34}" srcOrd="0" destOrd="0" presId="urn:microsoft.com/office/officeart/2011/layout/TabList"/>
    <dgm:cxn modelId="{30952E70-C848-42B3-8802-7F701D54094B}" type="presParOf" srcId="{262E3DD1-7AAE-4FE4-BD9F-A60576A63F34}" destId="{79A94688-13B7-4468-8567-B838C1E0817C}" srcOrd="0" destOrd="0" presId="urn:microsoft.com/office/officeart/2011/layout/TabList"/>
    <dgm:cxn modelId="{BFB5E8A9-5A54-4D98-95FF-3E90510B7F13}" type="presParOf" srcId="{262E3DD1-7AAE-4FE4-BD9F-A60576A63F34}" destId="{A1E99C5B-FEE3-4684-BC5F-94B968933B78}" srcOrd="1" destOrd="0" presId="urn:microsoft.com/office/officeart/2011/layout/TabList"/>
    <dgm:cxn modelId="{0FFBF8C1-891B-4483-B86A-0F8CABE178CC}" type="presParOf" srcId="{262E3DD1-7AAE-4FE4-BD9F-A60576A63F34}" destId="{77D7956E-C29C-449D-8242-8F36F03276B6}" srcOrd="2" destOrd="0" presId="urn:microsoft.com/office/officeart/2011/layout/TabList"/>
    <dgm:cxn modelId="{08990998-EF6E-4225-B78F-9BC29846C1E5}" type="presParOf" srcId="{533A6A3F-9D80-49B1-AC9B-423D802F49A1}" destId="{FD741EE8-ED06-44EE-AD41-D6E56A82723D}" srcOrd="1" destOrd="0" presId="urn:microsoft.com/office/officeart/2011/layout/TabList"/>
    <dgm:cxn modelId="{24B79011-1F98-46A0-B96A-13CC45E80A57}" type="presParOf" srcId="{533A6A3F-9D80-49B1-AC9B-423D802F49A1}" destId="{850A4015-888A-49D0-923B-4F7A01BE2ED0}" srcOrd="2" destOrd="0" presId="urn:microsoft.com/office/officeart/2011/layout/TabList"/>
    <dgm:cxn modelId="{59FDB71F-21ED-4E16-9818-1D1F848604A4}" type="presParOf" srcId="{533A6A3F-9D80-49B1-AC9B-423D802F49A1}" destId="{D8D34BAB-E790-49A0-AAB2-73085AEFD829}" srcOrd="3" destOrd="0" presId="urn:microsoft.com/office/officeart/2011/layout/TabList"/>
    <dgm:cxn modelId="{6CB35A68-CACC-4940-AB62-C418DCF13487}" type="presParOf" srcId="{D8D34BAB-E790-49A0-AAB2-73085AEFD829}" destId="{67A65EB4-0E8C-43D6-9870-DE46AB41066D}" srcOrd="0" destOrd="0" presId="urn:microsoft.com/office/officeart/2011/layout/TabList"/>
    <dgm:cxn modelId="{9C8D9BD4-241A-4BD2-89E6-2C7A3BF4476C}" type="presParOf" srcId="{D8D34BAB-E790-49A0-AAB2-73085AEFD829}" destId="{BA6D725D-C8A7-4447-8E55-671B3AD7BE4A}" srcOrd="1" destOrd="0" presId="urn:microsoft.com/office/officeart/2011/layout/TabList"/>
    <dgm:cxn modelId="{C9B1BE98-AC99-412C-B42D-A501639B7C0F}" type="presParOf" srcId="{D8D34BAB-E790-49A0-AAB2-73085AEFD829}" destId="{5428428E-968B-4F5F-9F57-96D6AB2CCB03}" srcOrd="2" destOrd="0" presId="urn:microsoft.com/office/officeart/2011/layout/TabList"/>
    <dgm:cxn modelId="{499C25DF-D6B4-4169-B4AD-228EED1C4C1F}" type="presParOf" srcId="{533A6A3F-9D80-49B1-AC9B-423D802F49A1}" destId="{48312978-E0B7-4642-AB6E-D0A237EFD759}" srcOrd="4" destOrd="0" presId="urn:microsoft.com/office/officeart/2011/layout/TabList"/>
    <dgm:cxn modelId="{C3988C3A-AACA-4306-8D4F-E0637CE30ED7}" type="presParOf" srcId="{533A6A3F-9D80-49B1-AC9B-423D802F49A1}" destId="{FE369E1A-176F-4135-955E-46D2A1323CB7}" srcOrd="5" destOrd="0" presId="urn:microsoft.com/office/officeart/2011/layout/TabList"/>
    <dgm:cxn modelId="{BAA6C6EC-9E53-4EAE-9BE4-10B1C6AFA9F4}" type="presParOf" srcId="{533A6A3F-9D80-49B1-AC9B-423D802F49A1}" destId="{942510D2-E3D6-4584-8900-D89975E6F81D}" srcOrd="6" destOrd="0" presId="urn:microsoft.com/office/officeart/2011/layout/TabList"/>
    <dgm:cxn modelId="{D15CD0A5-E8D4-4FFD-B5E8-C606A20D4CDA}" type="presParOf" srcId="{942510D2-E3D6-4584-8900-D89975E6F81D}" destId="{FE4415B0-3337-4377-8EB8-DF0554776846}" srcOrd="0" destOrd="0" presId="urn:microsoft.com/office/officeart/2011/layout/TabList"/>
    <dgm:cxn modelId="{2A1CBB15-A1FC-4B9C-BB56-84C2F52D37D0}" type="presParOf" srcId="{942510D2-E3D6-4584-8900-D89975E6F81D}" destId="{43BF2165-2327-47E3-8793-8B51FB6B3D30}" srcOrd="1" destOrd="0" presId="urn:microsoft.com/office/officeart/2011/layout/TabList"/>
    <dgm:cxn modelId="{D7CF8CC7-DAB2-479E-92F9-D01255DAB498}" type="presParOf" srcId="{942510D2-E3D6-4584-8900-D89975E6F81D}" destId="{75393F8A-CCB1-4350-A694-0DDC1482318A}" srcOrd="2" destOrd="0" presId="urn:microsoft.com/office/officeart/2011/layout/TabList"/>
    <dgm:cxn modelId="{F2AD1920-157F-42DB-BCD1-07D829E03D6F}" type="presParOf" srcId="{533A6A3F-9D80-49B1-AC9B-423D802F49A1}" destId="{8A05FD0E-9AB3-4193-9744-9479F73FCACE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94E6878-A630-43CC-B784-FC000573AC94}" type="doc">
      <dgm:prSet loTypeId="urn:microsoft.com/office/officeart/2005/8/layout/hList1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F882DE3-F43E-490B-A56F-87ED6BD3E415}">
      <dgm:prSet phldrT="[Text]"/>
      <dgm:spPr/>
      <dgm:t>
        <a:bodyPr/>
        <a:lstStyle/>
        <a:p>
          <a:r>
            <a:rPr lang="en-US" b="0" i="0" u="none" strike="noStrike" baseline="0" dirty="0">
              <a:solidFill>
                <a:srgbClr val="221E1F"/>
              </a:solidFill>
              <a:latin typeface="Times New Roman" panose="02020603050405020304" pitchFamily="18" charset="0"/>
            </a:rPr>
            <a:t>Surgical intervention </a:t>
          </a:r>
          <a:endParaRPr lang="en-US" dirty="0"/>
        </a:p>
      </dgm:t>
    </dgm:pt>
    <dgm:pt modelId="{2504555F-1764-4217-A525-4FF98E421498}" type="parTrans" cxnId="{69E159FA-AF88-48C7-AE21-A8431210F845}">
      <dgm:prSet/>
      <dgm:spPr/>
      <dgm:t>
        <a:bodyPr/>
        <a:lstStyle/>
        <a:p>
          <a:endParaRPr lang="en-US"/>
        </a:p>
      </dgm:t>
    </dgm:pt>
    <dgm:pt modelId="{92F37BF8-B696-40E6-813E-3C67A02123B4}" type="sibTrans" cxnId="{69E159FA-AF88-48C7-AE21-A8431210F845}">
      <dgm:prSet/>
      <dgm:spPr/>
      <dgm:t>
        <a:bodyPr/>
        <a:lstStyle/>
        <a:p>
          <a:endParaRPr lang="en-US"/>
        </a:p>
      </dgm:t>
    </dgm:pt>
    <dgm:pt modelId="{D78F280A-F271-46AF-AB62-E2AB99AA43FF}">
      <dgm:prSet phldrT="[Text]"/>
      <dgm:spPr/>
      <dgm:t>
        <a:bodyPr/>
        <a:lstStyle/>
        <a:p>
          <a:r>
            <a:rPr lang="en-US" b="0" i="0" u="none" strike="noStrike" baseline="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rPr>
            <a:t>Failure of therapy 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CF9F5557-9842-45B0-A530-7D840DBB36E6}" type="parTrans" cxnId="{9B0627CF-973A-4355-AB4C-59FB2601A50C}">
      <dgm:prSet/>
      <dgm:spPr/>
      <dgm:t>
        <a:bodyPr/>
        <a:lstStyle/>
        <a:p>
          <a:endParaRPr lang="en-US"/>
        </a:p>
      </dgm:t>
    </dgm:pt>
    <dgm:pt modelId="{3A1FF181-5478-4BE8-8B79-15AD3EE91BAC}" type="sibTrans" cxnId="{9B0627CF-973A-4355-AB4C-59FB2601A50C}">
      <dgm:prSet/>
      <dgm:spPr/>
      <dgm:t>
        <a:bodyPr/>
        <a:lstStyle/>
        <a:p>
          <a:endParaRPr lang="en-US"/>
        </a:p>
      </dgm:t>
    </dgm:pt>
    <dgm:pt modelId="{6CE77CBC-3307-451B-A987-3C417A2AB520}">
      <dgm:prSet phldrT="[Text]"/>
      <dgm:spPr/>
      <dgm:t>
        <a:bodyPr/>
        <a:lstStyle/>
        <a:p>
          <a:r>
            <a:rPr lang="en-US" b="0" i="0" u="none" strike="noStrike" baseline="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rPr>
            <a:t>Severe joint destruction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83B09B88-502D-4802-A6F8-5516DD91581A}" type="parTrans" cxnId="{FCFBAEE8-BE37-46AB-B951-F318FE4D01C3}">
      <dgm:prSet/>
      <dgm:spPr/>
      <dgm:t>
        <a:bodyPr/>
        <a:lstStyle/>
        <a:p>
          <a:endParaRPr lang="en-US"/>
        </a:p>
      </dgm:t>
    </dgm:pt>
    <dgm:pt modelId="{D6C23A86-129B-422B-9B14-C3E325E27528}" type="sibTrans" cxnId="{FCFBAEE8-BE37-46AB-B951-F318FE4D01C3}">
      <dgm:prSet/>
      <dgm:spPr/>
      <dgm:t>
        <a:bodyPr/>
        <a:lstStyle/>
        <a:p>
          <a:endParaRPr lang="en-US"/>
        </a:p>
      </dgm:t>
    </dgm:pt>
    <dgm:pt modelId="{BBF6AA12-0C7C-436C-8265-0760ADACB28E}">
      <dgm:prSet phldrT="[Text]"/>
      <dgm:spPr/>
      <dgm:t>
        <a:bodyPr/>
        <a:lstStyle/>
        <a:p>
          <a:r>
            <a:rPr lang="en-US" b="0" i="0" u="none" strike="noStrike" baseline="0" dirty="0">
              <a:solidFill>
                <a:srgbClr val="221E1F"/>
              </a:solidFill>
              <a:latin typeface="Times New Roman" panose="02020603050405020304" pitchFamily="18" charset="0"/>
            </a:rPr>
            <a:t>Surgical Procedure:</a:t>
          </a:r>
          <a:endParaRPr lang="en-US" dirty="0"/>
        </a:p>
      </dgm:t>
    </dgm:pt>
    <dgm:pt modelId="{DAB4934B-A0A8-40ED-9F16-F24CDB90943C}" type="parTrans" cxnId="{A5FF73FB-52CC-40E7-ADF3-FC75222AFE6A}">
      <dgm:prSet/>
      <dgm:spPr/>
      <dgm:t>
        <a:bodyPr/>
        <a:lstStyle/>
        <a:p>
          <a:endParaRPr lang="en-US"/>
        </a:p>
      </dgm:t>
    </dgm:pt>
    <dgm:pt modelId="{089ABE10-6D15-42D8-8C61-5CE8F98B40BA}" type="sibTrans" cxnId="{A5FF73FB-52CC-40E7-ADF3-FC75222AFE6A}">
      <dgm:prSet/>
      <dgm:spPr/>
      <dgm:t>
        <a:bodyPr/>
        <a:lstStyle/>
        <a:p>
          <a:endParaRPr lang="en-US"/>
        </a:p>
      </dgm:t>
    </dgm:pt>
    <dgm:pt modelId="{ABEB79CA-5270-4E86-BCE0-56438FE481BE}">
      <dgm:prSet phldrT="[Text]"/>
      <dgm:spPr/>
      <dgm:t>
        <a:bodyPr/>
        <a:lstStyle/>
        <a:p>
          <a:r>
            <a:rPr lang="en-US" b="0" i="0" u="none" strike="noStrike" baseline="0" dirty="0">
              <a:solidFill>
                <a:srgbClr val="00B050"/>
              </a:solidFill>
              <a:latin typeface="Times New Roman" panose="02020603050405020304" pitchFamily="18" charset="0"/>
            </a:rPr>
            <a:t>Debridement of the joint </a:t>
          </a:r>
          <a:endParaRPr lang="en-US" dirty="0">
            <a:solidFill>
              <a:srgbClr val="00B050"/>
            </a:solidFill>
          </a:endParaRPr>
        </a:p>
      </dgm:t>
    </dgm:pt>
    <dgm:pt modelId="{18238B9F-E2E7-45EE-979F-C370F7091DC2}" type="parTrans" cxnId="{FE24B33E-C6C0-4D95-9FA7-552FF7666755}">
      <dgm:prSet/>
      <dgm:spPr/>
      <dgm:t>
        <a:bodyPr/>
        <a:lstStyle/>
        <a:p>
          <a:endParaRPr lang="en-US"/>
        </a:p>
      </dgm:t>
    </dgm:pt>
    <dgm:pt modelId="{DA381F70-49F1-46E5-9AD5-AE401277E355}" type="sibTrans" cxnId="{FE24B33E-C6C0-4D95-9FA7-552FF7666755}">
      <dgm:prSet/>
      <dgm:spPr/>
      <dgm:t>
        <a:bodyPr/>
        <a:lstStyle/>
        <a:p>
          <a:endParaRPr lang="en-US"/>
        </a:p>
      </dgm:t>
    </dgm:pt>
    <dgm:pt modelId="{0FD5727B-BFED-428E-9160-978F8D2B6D1D}">
      <dgm:prSet phldrT="[Text]"/>
      <dgm:spPr/>
      <dgm:t>
        <a:bodyPr/>
        <a:lstStyle/>
        <a:p>
          <a:r>
            <a:rPr lang="en-US" b="0" i="0" u="none" strike="noStrike" baseline="0" dirty="0">
              <a:solidFill>
                <a:srgbClr val="221E1F"/>
              </a:solidFill>
              <a:latin typeface="Times New Roman" panose="02020603050405020304" pitchFamily="18" charset="0"/>
            </a:rPr>
            <a:t>Surgical Procedure;</a:t>
          </a:r>
          <a:endParaRPr lang="en-US" dirty="0"/>
        </a:p>
      </dgm:t>
    </dgm:pt>
    <dgm:pt modelId="{E12F1A13-88EF-4099-8090-22DEF7BC235D}" type="parTrans" cxnId="{3279195F-FC49-42F9-B881-CAB52A53BB36}">
      <dgm:prSet/>
      <dgm:spPr/>
      <dgm:t>
        <a:bodyPr/>
        <a:lstStyle/>
        <a:p>
          <a:endParaRPr lang="en-US"/>
        </a:p>
      </dgm:t>
    </dgm:pt>
    <dgm:pt modelId="{ED904F3C-EF05-4325-A010-C2246A3E7861}" type="sibTrans" cxnId="{3279195F-FC49-42F9-B881-CAB52A53BB36}">
      <dgm:prSet/>
      <dgm:spPr/>
      <dgm:t>
        <a:bodyPr/>
        <a:lstStyle/>
        <a:p>
          <a:endParaRPr lang="en-US"/>
        </a:p>
      </dgm:t>
    </dgm:pt>
    <dgm:pt modelId="{3A8903CC-7018-4C21-89C9-A4A557416F6E}">
      <dgm:prSet phldrT="[Text]"/>
      <dgm:spPr/>
      <dgm:t>
        <a:bodyPr/>
        <a:lstStyle/>
        <a:p>
          <a:r>
            <a:rPr lang="en-US" dirty="0">
              <a:solidFill>
                <a:srgbClr val="70AC2E"/>
              </a:solidFill>
              <a:latin typeface="Times New Roman" panose="02020603050405020304" pitchFamily="18" charset="0"/>
            </a:rPr>
            <a:t>R</a:t>
          </a:r>
          <a:r>
            <a:rPr lang="en-US" b="0" i="0" u="none" strike="noStrike" baseline="0" dirty="0">
              <a:solidFill>
                <a:srgbClr val="70AC2E"/>
              </a:solidFill>
              <a:latin typeface="Times New Roman" panose="02020603050405020304" pitchFamily="18" charset="0"/>
            </a:rPr>
            <a:t>esection of destroyed bone</a:t>
          </a:r>
          <a:endParaRPr lang="en-US" dirty="0">
            <a:solidFill>
              <a:srgbClr val="70AC2E"/>
            </a:solidFill>
          </a:endParaRPr>
        </a:p>
      </dgm:t>
    </dgm:pt>
    <dgm:pt modelId="{20324B8C-93D4-4AC4-86B2-9FEEEDBE15CF}" type="parTrans" cxnId="{49EC164C-200A-498B-8A36-81F7855EEC44}">
      <dgm:prSet/>
      <dgm:spPr/>
      <dgm:t>
        <a:bodyPr/>
        <a:lstStyle/>
        <a:p>
          <a:endParaRPr lang="en-US"/>
        </a:p>
      </dgm:t>
    </dgm:pt>
    <dgm:pt modelId="{5967A04F-B8A0-48B0-954B-AA456F6746A0}" type="sibTrans" cxnId="{49EC164C-200A-498B-8A36-81F7855EEC44}">
      <dgm:prSet/>
      <dgm:spPr/>
      <dgm:t>
        <a:bodyPr/>
        <a:lstStyle/>
        <a:p>
          <a:endParaRPr lang="en-US"/>
        </a:p>
      </dgm:t>
    </dgm:pt>
    <dgm:pt modelId="{12632461-D5BD-413B-9D9F-7B6B1FD07C8E}">
      <dgm:prSet/>
      <dgm:spPr/>
      <dgm:t>
        <a:bodyPr/>
        <a:lstStyle/>
        <a:p>
          <a:r>
            <a:rPr lang="en-US" b="0" i="0" u="none" strike="noStrike" baseline="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rPr>
            <a:t>Spread of the disease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53EEB908-08B4-4933-91D5-20A47ECC67EB}" type="parTrans" cxnId="{7E2A0F77-3819-43A5-98F2-282C08BC1710}">
      <dgm:prSet/>
      <dgm:spPr/>
      <dgm:t>
        <a:bodyPr/>
        <a:lstStyle/>
        <a:p>
          <a:endParaRPr lang="en-US"/>
        </a:p>
      </dgm:t>
    </dgm:pt>
    <dgm:pt modelId="{0EEB6148-1B7D-4983-B67C-08210EA813C4}" type="sibTrans" cxnId="{7E2A0F77-3819-43A5-98F2-282C08BC1710}">
      <dgm:prSet/>
      <dgm:spPr/>
      <dgm:t>
        <a:bodyPr/>
        <a:lstStyle/>
        <a:p>
          <a:endParaRPr lang="en-US"/>
        </a:p>
      </dgm:t>
    </dgm:pt>
    <dgm:pt modelId="{400FEB25-CC8D-4757-AEE8-35F3120F57C1}">
      <dgm:prSet/>
      <dgm:spPr/>
      <dgm:t>
        <a:bodyPr/>
        <a:lstStyle/>
        <a:p>
          <a:r>
            <a:rPr lang="en-US" b="0" i="0" u="none" strike="noStrike" baseline="0" dirty="0">
              <a:solidFill>
                <a:srgbClr val="00B050"/>
              </a:solidFill>
              <a:latin typeface="Times New Roman" panose="02020603050405020304" pitchFamily="18" charset="0"/>
            </a:rPr>
            <a:t>Curettage</a:t>
          </a:r>
        </a:p>
      </dgm:t>
    </dgm:pt>
    <dgm:pt modelId="{92DA6A56-ED9B-412F-850F-6C3F52CE5661}" type="parTrans" cxnId="{06104699-C7CA-476F-9E17-78226E4C9C9C}">
      <dgm:prSet/>
      <dgm:spPr/>
      <dgm:t>
        <a:bodyPr/>
        <a:lstStyle/>
        <a:p>
          <a:endParaRPr lang="en-US"/>
        </a:p>
      </dgm:t>
    </dgm:pt>
    <dgm:pt modelId="{ACB0EBFF-2284-4770-B1F6-076B77D1B5BB}" type="sibTrans" cxnId="{06104699-C7CA-476F-9E17-78226E4C9C9C}">
      <dgm:prSet/>
      <dgm:spPr/>
      <dgm:t>
        <a:bodyPr/>
        <a:lstStyle/>
        <a:p>
          <a:endParaRPr lang="en-US"/>
        </a:p>
      </dgm:t>
    </dgm:pt>
    <dgm:pt modelId="{95102937-4F49-470D-85CC-65215652E5B9}">
      <dgm:prSet/>
      <dgm:spPr/>
      <dgm:t>
        <a:bodyPr/>
        <a:lstStyle/>
        <a:p>
          <a:r>
            <a:rPr lang="en-US" dirty="0">
              <a:solidFill>
                <a:srgbClr val="70AC2E"/>
              </a:solidFill>
              <a:latin typeface="Times New Roman" panose="02020603050405020304" pitchFamily="18" charset="0"/>
            </a:rPr>
            <a:t>S</a:t>
          </a:r>
          <a:r>
            <a:rPr lang="en-US" b="0" i="0" u="none" strike="noStrike" baseline="0" dirty="0">
              <a:solidFill>
                <a:srgbClr val="70AC2E"/>
              </a:solidFill>
              <a:latin typeface="Times New Roman" panose="02020603050405020304" pitchFamily="18" charset="0"/>
            </a:rPr>
            <a:t>ynovectomy</a:t>
          </a:r>
        </a:p>
      </dgm:t>
    </dgm:pt>
    <dgm:pt modelId="{6F8D636F-A95E-46F9-87D3-BBC6E0A634B4}" type="parTrans" cxnId="{648949C7-D8DB-4F08-9C88-23F9E33CF96C}">
      <dgm:prSet/>
      <dgm:spPr/>
      <dgm:t>
        <a:bodyPr/>
        <a:lstStyle/>
        <a:p>
          <a:endParaRPr lang="en-US"/>
        </a:p>
      </dgm:t>
    </dgm:pt>
    <dgm:pt modelId="{5EBFE072-22E8-495B-9E29-8B063BAD9E19}" type="sibTrans" cxnId="{648949C7-D8DB-4F08-9C88-23F9E33CF96C}">
      <dgm:prSet/>
      <dgm:spPr/>
      <dgm:t>
        <a:bodyPr/>
        <a:lstStyle/>
        <a:p>
          <a:endParaRPr lang="en-US"/>
        </a:p>
      </dgm:t>
    </dgm:pt>
    <dgm:pt modelId="{D104A307-CBFD-41D2-9CC1-13D01FCE2E3A}">
      <dgm:prSet/>
      <dgm:spPr/>
      <dgm:t>
        <a:bodyPr/>
        <a:lstStyle/>
        <a:p>
          <a:r>
            <a:rPr lang="en-US" dirty="0">
              <a:solidFill>
                <a:srgbClr val="70AC2E"/>
              </a:solidFill>
              <a:latin typeface="Times New Roman" panose="02020603050405020304" pitchFamily="18" charset="0"/>
            </a:rPr>
            <a:t>A</a:t>
          </a:r>
          <a:r>
            <a:rPr lang="en-US" b="0" i="0" u="none" strike="noStrike" baseline="0" dirty="0">
              <a:solidFill>
                <a:srgbClr val="70AC2E"/>
              </a:solidFill>
              <a:latin typeface="Times New Roman" panose="02020603050405020304" pitchFamily="18" charset="0"/>
            </a:rPr>
            <a:t>rthrodesis</a:t>
          </a:r>
          <a:endParaRPr lang="en-US" dirty="0">
            <a:solidFill>
              <a:srgbClr val="70AC2E"/>
            </a:solidFill>
          </a:endParaRPr>
        </a:p>
      </dgm:t>
    </dgm:pt>
    <dgm:pt modelId="{27EC98BB-F920-4CC9-AEC4-488BEE84952F}" type="parTrans" cxnId="{5DCAA18C-6FB7-4515-9B26-9D772F988813}">
      <dgm:prSet/>
      <dgm:spPr/>
      <dgm:t>
        <a:bodyPr/>
        <a:lstStyle/>
        <a:p>
          <a:endParaRPr lang="en-US"/>
        </a:p>
      </dgm:t>
    </dgm:pt>
    <dgm:pt modelId="{6DB76370-3E2D-44E7-9F0D-6C2B321EF3BE}" type="sibTrans" cxnId="{5DCAA18C-6FB7-4515-9B26-9D772F988813}">
      <dgm:prSet/>
      <dgm:spPr/>
      <dgm:t>
        <a:bodyPr/>
        <a:lstStyle/>
        <a:p>
          <a:endParaRPr lang="en-US"/>
        </a:p>
      </dgm:t>
    </dgm:pt>
    <dgm:pt modelId="{4B3028A8-7CF1-4EAC-9056-45B2B883E95A}" type="pres">
      <dgm:prSet presAssocID="{294E6878-A630-43CC-B784-FC000573AC94}" presName="Name0" presStyleCnt="0">
        <dgm:presLayoutVars>
          <dgm:dir/>
          <dgm:animLvl val="lvl"/>
          <dgm:resizeHandles val="exact"/>
        </dgm:presLayoutVars>
      </dgm:prSet>
      <dgm:spPr/>
    </dgm:pt>
    <dgm:pt modelId="{E06E5A03-3596-4918-87E6-B1B5004F6234}" type="pres">
      <dgm:prSet presAssocID="{BF882DE3-F43E-490B-A56F-87ED6BD3E415}" presName="composite" presStyleCnt="0"/>
      <dgm:spPr/>
    </dgm:pt>
    <dgm:pt modelId="{91CA34B9-52CA-418E-96F1-2FBB309A99E5}" type="pres">
      <dgm:prSet presAssocID="{BF882DE3-F43E-490B-A56F-87ED6BD3E41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C488420-090F-41FB-8572-6BF70056FF1F}" type="pres">
      <dgm:prSet presAssocID="{BF882DE3-F43E-490B-A56F-87ED6BD3E415}" presName="desTx" presStyleLbl="alignAccFollowNode1" presStyleIdx="0" presStyleCnt="3">
        <dgm:presLayoutVars>
          <dgm:bulletEnabled val="1"/>
        </dgm:presLayoutVars>
      </dgm:prSet>
      <dgm:spPr/>
    </dgm:pt>
    <dgm:pt modelId="{FCD21711-2B52-462D-AAC3-3DE817E09E33}" type="pres">
      <dgm:prSet presAssocID="{92F37BF8-B696-40E6-813E-3C67A02123B4}" presName="space" presStyleCnt="0"/>
      <dgm:spPr/>
    </dgm:pt>
    <dgm:pt modelId="{4755C48F-FD5A-4473-A9E7-16BAFEE13A27}" type="pres">
      <dgm:prSet presAssocID="{BBF6AA12-0C7C-436C-8265-0760ADACB28E}" presName="composite" presStyleCnt="0"/>
      <dgm:spPr/>
    </dgm:pt>
    <dgm:pt modelId="{FF156372-2FA1-477E-9130-EA460C12DD44}" type="pres">
      <dgm:prSet presAssocID="{BBF6AA12-0C7C-436C-8265-0760ADACB28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A92C1E34-214A-4C45-8E93-C1FCA73443BC}" type="pres">
      <dgm:prSet presAssocID="{BBF6AA12-0C7C-436C-8265-0760ADACB28E}" presName="desTx" presStyleLbl="alignAccFollowNode1" presStyleIdx="1" presStyleCnt="3">
        <dgm:presLayoutVars>
          <dgm:bulletEnabled val="1"/>
        </dgm:presLayoutVars>
      </dgm:prSet>
      <dgm:spPr/>
    </dgm:pt>
    <dgm:pt modelId="{29C62418-6FBC-474A-94DA-98A70727F932}" type="pres">
      <dgm:prSet presAssocID="{089ABE10-6D15-42D8-8C61-5CE8F98B40BA}" presName="space" presStyleCnt="0"/>
      <dgm:spPr/>
    </dgm:pt>
    <dgm:pt modelId="{756ED36A-9248-43E0-B9DE-E5B8CE83A189}" type="pres">
      <dgm:prSet presAssocID="{0FD5727B-BFED-428E-9160-978F8D2B6D1D}" presName="composite" presStyleCnt="0"/>
      <dgm:spPr/>
    </dgm:pt>
    <dgm:pt modelId="{A7963231-54D2-40E2-9A09-197A7E923047}" type="pres">
      <dgm:prSet presAssocID="{0FD5727B-BFED-428E-9160-978F8D2B6D1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2DAA593-0D5D-4446-A145-F87310BEF45D}" type="pres">
      <dgm:prSet presAssocID="{0FD5727B-BFED-428E-9160-978F8D2B6D1D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6BC720A-4546-4B69-A826-DC2B9FF25BAB}" type="presOf" srcId="{BBF6AA12-0C7C-436C-8265-0760ADACB28E}" destId="{FF156372-2FA1-477E-9130-EA460C12DD44}" srcOrd="0" destOrd="0" presId="urn:microsoft.com/office/officeart/2005/8/layout/hList1"/>
    <dgm:cxn modelId="{7539000D-FEA0-4624-B510-836098D19B57}" type="presOf" srcId="{12632461-D5BD-413B-9D9F-7B6B1FD07C8E}" destId="{1C488420-090F-41FB-8572-6BF70056FF1F}" srcOrd="0" destOrd="1" presId="urn:microsoft.com/office/officeart/2005/8/layout/hList1"/>
    <dgm:cxn modelId="{AD960611-F00D-4639-BA7D-A0E914DD6458}" type="presOf" srcId="{400FEB25-CC8D-4757-AEE8-35F3120F57C1}" destId="{A92C1E34-214A-4C45-8E93-C1FCA73443BC}" srcOrd="0" destOrd="1" presId="urn:microsoft.com/office/officeart/2005/8/layout/hList1"/>
    <dgm:cxn modelId="{CC99C215-4969-4CAD-86EE-CF0AECE5CB33}" type="presOf" srcId="{D104A307-CBFD-41D2-9CC1-13D01FCE2E3A}" destId="{F2DAA593-0D5D-4446-A145-F87310BEF45D}" srcOrd="0" destOrd="2" presId="urn:microsoft.com/office/officeart/2005/8/layout/hList1"/>
    <dgm:cxn modelId="{0BB99C23-C31D-4E63-A59D-91A0BCA20A58}" type="presOf" srcId="{0FD5727B-BFED-428E-9160-978F8D2B6D1D}" destId="{A7963231-54D2-40E2-9A09-197A7E923047}" srcOrd="0" destOrd="0" presId="urn:microsoft.com/office/officeart/2005/8/layout/hList1"/>
    <dgm:cxn modelId="{E36EE02D-C3C3-44A2-988C-D436CE66D90D}" type="presOf" srcId="{ABEB79CA-5270-4E86-BCE0-56438FE481BE}" destId="{A92C1E34-214A-4C45-8E93-C1FCA73443BC}" srcOrd="0" destOrd="0" presId="urn:microsoft.com/office/officeart/2005/8/layout/hList1"/>
    <dgm:cxn modelId="{FE24B33E-C6C0-4D95-9FA7-552FF7666755}" srcId="{BBF6AA12-0C7C-436C-8265-0760ADACB28E}" destId="{ABEB79CA-5270-4E86-BCE0-56438FE481BE}" srcOrd="0" destOrd="0" parTransId="{18238B9F-E2E7-45EE-979F-C370F7091DC2}" sibTransId="{DA381F70-49F1-46E5-9AD5-AE401277E355}"/>
    <dgm:cxn modelId="{3279195F-FC49-42F9-B881-CAB52A53BB36}" srcId="{294E6878-A630-43CC-B784-FC000573AC94}" destId="{0FD5727B-BFED-428E-9160-978F8D2B6D1D}" srcOrd="2" destOrd="0" parTransId="{E12F1A13-88EF-4099-8090-22DEF7BC235D}" sibTransId="{ED904F3C-EF05-4325-A010-C2246A3E7861}"/>
    <dgm:cxn modelId="{49EC164C-200A-498B-8A36-81F7855EEC44}" srcId="{0FD5727B-BFED-428E-9160-978F8D2B6D1D}" destId="{3A8903CC-7018-4C21-89C9-A4A557416F6E}" srcOrd="0" destOrd="0" parTransId="{20324B8C-93D4-4AC4-86B2-9FEEEDBE15CF}" sibTransId="{5967A04F-B8A0-48B0-954B-AA456F6746A0}"/>
    <dgm:cxn modelId="{438BBB70-8755-43CD-AD58-B6BCC86ED414}" type="presOf" srcId="{BF882DE3-F43E-490B-A56F-87ED6BD3E415}" destId="{91CA34B9-52CA-418E-96F1-2FBB309A99E5}" srcOrd="0" destOrd="0" presId="urn:microsoft.com/office/officeart/2005/8/layout/hList1"/>
    <dgm:cxn modelId="{04423A75-9220-4229-807D-569AD5B42DE9}" type="presOf" srcId="{95102937-4F49-470D-85CC-65215652E5B9}" destId="{F2DAA593-0D5D-4446-A145-F87310BEF45D}" srcOrd="0" destOrd="1" presId="urn:microsoft.com/office/officeart/2005/8/layout/hList1"/>
    <dgm:cxn modelId="{7E2A0F77-3819-43A5-98F2-282C08BC1710}" srcId="{BF882DE3-F43E-490B-A56F-87ED6BD3E415}" destId="{12632461-D5BD-413B-9D9F-7B6B1FD07C8E}" srcOrd="1" destOrd="0" parTransId="{53EEB908-08B4-4933-91D5-20A47ECC67EB}" sibTransId="{0EEB6148-1B7D-4983-B67C-08210EA813C4}"/>
    <dgm:cxn modelId="{5DCAA18C-6FB7-4515-9B26-9D772F988813}" srcId="{0FD5727B-BFED-428E-9160-978F8D2B6D1D}" destId="{D104A307-CBFD-41D2-9CC1-13D01FCE2E3A}" srcOrd="2" destOrd="0" parTransId="{27EC98BB-F920-4CC9-AEC4-488BEE84952F}" sibTransId="{6DB76370-3E2D-44E7-9F0D-6C2B321EF3BE}"/>
    <dgm:cxn modelId="{F650AA8D-81AA-4600-A89C-297024E8584A}" type="presOf" srcId="{294E6878-A630-43CC-B784-FC000573AC94}" destId="{4B3028A8-7CF1-4EAC-9056-45B2B883E95A}" srcOrd="0" destOrd="0" presId="urn:microsoft.com/office/officeart/2005/8/layout/hList1"/>
    <dgm:cxn modelId="{001C0393-9BD9-4650-8D0F-9B27E9DCD966}" type="presOf" srcId="{D78F280A-F271-46AF-AB62-E2AB99AA43FF}" destId="{1C488420-090F-41FB-8572-6BF70056FF1F}" srcOrd="0" destOrd="0" presId="urn:microsoft.com/office/officeart/2005/8/layout/hList1"/>
    <dgm:cxn modelId="{06104699-C7CA-476F-9E17-78226E4C9C9C}" srcId="{BBF6AA12-0C7C-436C-8265-0760ADACB28E}" destId="{400FEB25-CC8D-4757-AEE8-35F3120F57C1}" srcOrd="1" destOrd="0" parTransId="{92DA6A56-ED9B-412F-850F-6C3F52CE5661}" sibTransId="{ACB0EBFF-2284-4770-B1F6-076B77D1B5BB}"/>
    <dgm:cxn modelId="{67F345AE-EB80-4A84-A015-8975A7DBF855}" type="presOf" srcId="{3A8903CC-7018-4C21-89C9-A4A557416F6E}" destId="{F2DAA593-0D5D-4446-A145-F87310BEF45D}" srcOrd="0" destOrd="0" presId="urn:microsoft.com/office/officeart/2005/8/layout/hList1"/>
    <dgm:cxn modelId="{648949C7-D8DB-4F08-9C88-23F9E33CF96C}" srcId="{0FD5727B-BFED-428E-9160-978F8D2B6D1D}" destId="{95102937-4F49-470D-85CC-65215652E5B9}" srcOrd="1" destOrd="0" parTransId="{6F8D636F-A95E-46F9-87D3-BBC6E0A634B4}" sibTransId="{5EBFE072-22E8-495B-9E29-8B063BAD9E19}"/>
    <dgm:cxn modelId="{9B0627CF-973A-4355-AB4C-59FB2601A50C}" srcId="{BF882DE3-F43E-490B-A56F-87ED6BD3E415}" destId="{D78F280A-F271-46AF-AB62-E2AB99AA43FF}" srcOrd="0" destOrd="0" parTransId="{CF9F5557-9842-45B0-A530-7D840DBB36E6}" sibTransId="{3A1FF181-5478-4BE8-8B79-15AD3EE91BAC}"/>
    <dgm:cxn modelId="{FCFBAEE8-BE37-46AB-B951-F318FE4D01C3}" srcId="{BF882DE3-F43E-490B-A56F-87ED6BD3E415}" destId="{6CE77CBC-3307-451B-A987-3C417A2AB520}" srcOrd="2" destOrd="0" parTransId="{83B09B88-502D-4802-A6F8-5516DD91581A}" sibTransId="{D6C23A86-129B-422B-9B14-C3E325E27528}"/>
    <dgm:cxn modelId="{F099FDEF-ACA7-4C1A-9DF4-FC64CBAF4818}" type="presOf" srcId="{6CE77CBC-3307-451B-A987-3C417A2AB520}" destId="{1C488420-090F-41FB-8572-6BF70056FF1F}" srcOrd="0" destOrd="2" presId="urn:microsoft.com/office/officeart/2005/8/layout/hList1"/>
    <dgm:cxn modelId="{69E159FA-AF88-48C7-AE21-A8431210F845}" srcId="{294E6878-A630-43CC-B784-FC000573AC94}" destId="{BF882DE3-F43E-490B-A56F-87ED6BD3E415}" srcOrd="0" destOrd="0" parTransId="{2504555F-1764-4217-A525-4FF98E421498}" sibTransId="{92F37BF8-B696-40E6-813E-3C67A02123B4}"/>
    <dgm:cxn modelId="{A5FF73FB-52CC-40E7-ADF3-FC75222AFE6A}" srcId="{294E6878-A630-43CC-B784-FC000573AC94}" destId="{BBF6AA12-0C7C-436C-8265-0760ADACB28E}" srcOrd="1" destOrd="0" parTransId="{DAB4934B-A0A8-40ED-9F16-F24CDB90943C}" sibTransId="{089ABE10-6D15-42D8-8C61-5CE8F98B40BA}"/>
    <dgm:cxn modelId="{F80AAD3B-18F5-4FA5-9EB5-8190E3944BA4}" type="presParOf" srcId="{4B3028A8-7CF1-4EAC-9056-45B2B883E95A}" destId="{E06E5A03-3596-4918-87E6-B1B5004F6234}" srcOrd="0" destOrd="0" presId="urn:microsoft.com/office/officeart/2005/8/layout/hList1"/>
    <dgm:cxn modelId="{2FADEBBF-C3BD-4B0A-ABD4-9580B46EE282}" type="presParOf" srcId="{E06E5A03-3596-4918-87E6-B1B5004F6234}" destId="{91CA34B9-52CA-418E-96F1-2FBB309A99E5}" srcOrd="0" destOrd="0" presId="urn:microsoft.com/office/officeart/2005/8/layout/hList1"/>
    <dgm:cxn modelId="{01D14BCB-F66A-4DB9-A781-00018D23C027}" type="presParOf" srcId="{E06E5A03-3596-4918-87E6-B1B5004F6234}" destId="{1C488420-090F-41FB-8572-6BF70056FF1F}" srcOrd="1" destOrd="0" presId="urn:microsoft.com/office/officeart/2005/8/layout/hList1"/>
    <dgm:cxn modelId="{C2FEAE8E-43F9-4936-8BA3-E8857A3D0FAA}" type="presParOf" srcId="{4B3028A8-7CF1-4EAC-9056-45B2B883E95A}" destId="{FCD21711-2B52-462D-AAC3-3DE817E09E33}" srcOrd="1" destOrd="0" presId="urn:microsoft.com/office/officeart/2005/8/layout/hList1"/>
    <dgm:cxn modelId="{DBCA0FD1-86FB-4DC6-9B52-B98A24CECCD0}" type="presParOf" srcId="{4B3028A8-7CF1-4EAC-9056-45B2B883E95A}" destId="{4755C48F-FD5A-4473-A9E7-16BAFEE13A27}" srcOrd="2" destOrd="0" presId="urn:microsoft.com/office/officeart/2005/8/layout/hList1"/>
    <dgm:cxn modelId="{5408AFB0-0CF8-409E-BFD5-951613F1B2C6}" type="presParOf" srcId="{4755C48F-FD5A-4473-A9E7-16BAFEE13A27}" destId="{FF156372-2FA1-477E-9130-EA460C12DD44}" srcOrd="0" destOrd="0" presId="urn:microsoft.com/office/officeart/2005/8/layout/hList1"/>
    <dgm:cxn modelId="{8C1DC693-2618-4D0D-9ABD-D1827EB3EEBA}" type="presParOf" srcId="{4755C48F-FD5A-4473-A9E7-16BAFEE13A27}" destId="{A92C1E34-214A-4C45-8E93-C1FCA73443BC}" srcOrd="1" destOrd="0" presId="urn:microsoft.com/office/officeart/2005/8/layout/hList1"/>
    <dgm:cxn modelId="{EE18E45D-59C8-4769-8F31-FE1229CEA5E0}" type="presParOf" srcId="{4B3028A8-7CF1-4EAC-9056-45B2B883E95A}" destId="{29C62418-6FBC-474A-94DA-98A70727F932}" srcOrd="3" destOrd="0" presId="urn:microsoft.com/office/officeart/2005/8/layout/hList1"/>
    <dgm:cxn modelId="{A1F718C4-0F1C-4841-B901-C60D7138A4A1}" type="presParOf" srcId="{4B3028A8-7CF1-4EAC-9056-45B2B883E95A}" destId="{756ED36A-9248-43E0-B9DE-E5B8CE83A189}" srcOrd="4" destOrd="0" presId="urn:microsoft.com/office/officeart/2005/8/layout/hList1"/>
    <dgm:cxn modelId="{8D32B668-C247-4B75-96B7-EEEFA71234FB}" type="presParOf" srcId="{756ED36A-9248-43E0-B9DE-E5B8CE83A189}" destId="{A7963231-54D2-40E2-9A09-197A7E923047}" srcOrd="0" destOrd="0" presId="urn:microsoft.com/office/officeart/2005/8/layout/hList1"/>
    <dgm:cxn modelId="{ECEA2D62-4F8B-42DB-A6A7-C6E23D50E585}" type="presParOf" srcId="{756ED36A-9248-43E0-B9DE-E5B8CE83A189}" destId="{F2DAA593-0D5D-4446-A145-F87310BEF45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153B1-6C1D-4DF3-9A8A-DB0EDE11FA05}">
      <dsp:nvSpPr>
        <dsp:cNvPr id="0" name=""/>
        <dsp:cNvSpPr/>
      </dsp:nvSpPr>
      <dsp:spPr>
        <a:xfrm rot="5400000">
          <a:off x="-289718" y="292805"/>
          <a:ext cx="1931458" cy="135202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/>
        </a:p>
      </dsp:txBody>
      <dsp:txXfrm rot="-5400000">
        <a:off x="1" y="679096"/>
        <a:ext cx="1352020" cy="579438"/>
      </dsp:txXfrm>
    </dsp:sp>
    <dsp:sp modelId="{4EC94625-4368-45B6-8E1F-E36700ECD1EB}">
      <dsp:nvSpPr>
        <dsp:cNvPr id="0" name=""/>
        <dsp:cNvSpPr/>
      </dsp:nvSpPr>
      <dsp:spPr>
        <a:xfrm rot="5400000">
          <a:off x="5777991" y="-4422884"/>
          <a:ext cx="1255447" cy="101073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TB of the bones / joints : 10% of </a:t>
          </a:r>
          <a:r>
            <a:rPr lang="en-US" sz="2600" kern="1200" dirty="0" err="1"/>
            <a:t>extrapulmonary</a:t>
          </a:r>
          <a:r>
            <a:rPr lang="en-US" sz="2600" kern="1200" dirty="0"/>
            <a:t> (In USA)</a:t>
          </a:r>
        </a:p>
      </dsp:txBody>
      <dsp:txXfrm rot="-5400000">
        <a:off x="1352020" y="64373"/>
        <a:ext cx="10046103" cy="1132875"/>
      </dsp:txXfrm>
    </dsp:sp>
    <dsp:sp modelId="{F752E993-8DBB-4DB1-BE7E-5C01831D4B2A}">
      <dsp:nvSpPr>
        <dsp:cNvPr id="0" name=""/>
        <dsp:cNvSpPr/>
      </dsp:nvSpPr>
      <dsp:spPr>
        <a:xfrm rot="5400000">
          <a:off x="-289718" y="2033323"/>
          <a:ext cx="1931458" cy="1352020"/>
        </a:xfrm>
        <a:prstGeom prst="chevron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/>
        </a:p>
      </dsp:txBody>
      <dsp:txXfrm rot="-5400000">
        <a:off x="1" y="2419614"/>
        <a:ext cx="1352020" cy="579438"/>
      </dsp:txXfrm>
    </dsp:sp>
    <dsp:sp modelId="{BD578FEC-48F5-438B-A7B1-7A604E898A96}">
      <dsp:nvSpPr>
        <dsp:cNvPr id="0" name=""/>
        <dsp:cNvSpPr/>
      </dsp:nvSpPr>
      <dsp:spPr>
        <a:xfrm rot="5400000">
          <a:off x="5777991" y="-2682366"/>
          <a:ext cx="1255447" cy="101073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Pathogenesis : Reactivation of </a:t>
          </a:r>
          <a:r>
            <a:rPr lang="en-US" sz="2600" kern="1200" dirty="0" err="1"/>
            <a:t>hematogenous</a:t>
          </a:r>
          <a:r>
            <a:rPr lang="en-US" sz="2600" kern="1200" dirty="0"/>
            <a:t> foci or  paravertebral LN</a:t>
          </a:r>
        </a:p>
      </dsp:txBody>
      <dsp:txXfrm rot="-5400000">
        <a:off x="1352020" y="1804891"/>
        <a:ext cx="10046103" cy="1132875"/>
      </dsp:txXfrm>
    </dsp:sp>
    <dsp:sp modelId="{EF245049-9A64-4A85-B182-D13BC4E98882}">
      <dsp:nvSpPr>
        <dsp:cNvPr id="0" name=""/>
        <dsp:cNvSpPr/>
      </dsp:nvSpPr>
      <dsp:spPr>
        <a:xfrm rot="5400000">
          <a:off x="-289718" y="3773840"/>
          <a:ext cx="1931458" cy="1352020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/>
        </a:p>
      </dsp:txBody>
      <dsp:txXfrm rot="-5400000">
        <a:off x="1" y="4160131"/>
        <a:ext cx="1352020" cy="579438"/>
      </dsp:txXfrm>
    </dsp:sp>
    <dsp:sp modelId="{0806151E-FBA6-4309-9A90-26E8F1D26DC1}">
      <dsp:nvSpPr>
        <dsp:cNvPr id="0" name=""/>
        <dsp:cNvSpPr/>
      </dsp:nvSpPr>
      <dsp:spPr>
        <a:xfrm rot="5400000">
          <a:off x="5777991" y="-941848"/>
          <a:ext cx="1255447" cy="1010738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Weight-bearing Joints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Spine ( 40% ) Hips ( 13%)  Knees (10%)</a:t>
          </a:r>
        </a:p>
      </dsp:txBody>
      <dsp:txXfrm rot="-5400000">
        <a:off x="1352020" y="3545409"/>
        <a:ext cx="10046103" cy="11328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2ED5B-200A-4015-8E20-1340DA02759D}">
      <dsp:nvSpPr>
        <dsp:cNvPr id="0" name=""/>
        <dsp:cNvSpPr/>
      </dsp:nvSpPr>
      <dsp:spPr>
        <a:xfrm>
          <a:off x="4757018" y="16707"/>
          <a:ext cx="7135528" cy="2579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1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000" kern="1200" dirty="0"/>
            <a:t>Hip :head of femur\ Pain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000" kern="1200" dirty="0"/>
            <a:t>Knee : Pain &amp; Swelling</a:t>
          </a:r>
        </a:p>
      </dsp:txBody>
      <dsp:txXfrm>
        <a:off x="4757018" y="339168"/>
        <a:ext cx="6168145" cy="1934765"/>
      </dsp:txXfrm>
    </dsp:sp>
    <dsp:sp modelId="{F41993EE-D9EF-41D5-AAB9-9803D9D5F1F3}">
      <dsp:nvSpPr>
        <dsp:cNvPr id="0" name=""/>
        <dsp:cNvSpPr/>
      </dsp:nvSpPr>
      <dsp:spPr>
        <a:xfrm>
          <a:off x="0" y="661"/>
          <a:ext cx="4757018" cy="257968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/>
            <a:t>Peripheral</a:t>
          </a:r>
        </a:p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/>
            <a:t>Joints</a:t>
          </a:r>
        </a:p>
      </dsp:txBody>
      <dsp:txXfrm>
        <a:off x="125930" y="126591"/>
        <a:ext cx="4505158" cy="2327827"/>
      </dsp:txXfrm>
    </dsp:sp>
    <dsp:sp modelId="{365ED3D3-C84A-411A-B796-F1260A3F1813}">
      <dsp:nvSpPr>
        <dsp:cNvPr id="0" name=""/>
        <dsp:cNvSpPr/>
      </dsp:nvSpPr>
      <dsp:spPr>
        <a:xfrm>
          <a:off x="4757018" y="2838979"/>
          <a:ext cx="7135528" cy="25796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Synovial fluid: </a:t>
          </a:r>
          <a:r>
            <a:rPr lang="en-US" sz="3600" kern="1200" dirty="0"/>
            <a:t>Thick</a:t>
          </a:r>
          <a:r>
            <a:rPr lang="en-US" sz="3200" kern="1200" dirty="0"/>
            <a:t>, High protein ,Variable cell count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 Synovial fluid culture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Synovial BX &amp; Tissue culture</a:t>
          </a:r>
        </a:p>
      </dsp:txBody>
      <dsp:txXfrm>
        <a:off x="4757018" y="3161440"/>
        <a:ext cx="6168145" cy="1934765"/>
      </dsp:txXfrm>
    </dsp:sp>
    <dsp:sp modelId="{D2D6399B-600B-4D42-B0AC-6BE3D42E1696}">
      <dsp:nvSpPr>
        <dsp:cNvPr id="0" name=""/>
        <dsp:cNvSpPr/>
      </dsp:nvSpPr>
      <dsp:spPr>
        <a:xfrm>
          <a:off x="0" y="2838317"/>
          <a:ext cx="4757018" cy="2579687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/>
            <a:t>Diagnosis </a:t>
          </a:r>
        </a:p>
      </dsp:txBody>
      <dsp:txXfrm>
        <a:off x="125930" y="2964247"/>
        <a:ext cx="4505158" cy="23278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AB68FF-298A-431C-B4FB-3D56D7A0D95A}">
      <dsp:nvSpPr>
        <dsp:cNvPr id="0" name=""/>
        <dsp:cNvSpPr/>
      </dsp:nvSpPr>
      <dsp:spPr>
        <a:xfrm>
          <a:off x="48962" y="1158284"/>
          <a:ext cx="3664222" cy="4397066"/>
        </a:xfrm>
        <a:prstGeom prst="roundRect">
          <a:avLst>
            <a:gd name="adj" fmla="val 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37160" rIns="17780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solidFill>
                <a:srgbClr val="FF0000"/>
              </a:solidFill>
            </a:rPr>
            <a:t>Differential DX</a:t>
          </a:r>
          <a:endParaRPr lang="en-US" sz="4000" kern="1200" dirty="0">
            <a:solidFill>
              <a:srgbClr val="FF0000"/>
            </a:solidFill>
          </a:endParaRPr>
        </a:p>
      </dsp:txBody>
      <dsp:txXfrm rot="16200000">
        <a:off x="-1387412" y="2594659"/>
        <a:ext cx="3605594" cy="732844"/>
      </dsp:txXfrm>
    </dsp:sp>
    <dsp:sp modelId="{C648F9D5-3B0D-4956-9A44-8C78906E0527}">
      <dsp:nvSpPr>
        <dsp:cNvPr id="0" name=""/>
        <dsp:cNvSpPr/>
      </dsp:nvSpPr>
      <dsp:spPr>
        <a:xfrm>
          <a:off x="781807" y="1158284"/>
          <a:ext cx="2729845" cy="4397066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85166" rIns="0" bIns="0" numCol="1" spcCol="1270" anchor="t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/>
            <a:t>Tumors </a:t>
          </a:r>
        </a:p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400" kern="1200" dirty="0"/>
        </a:p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/>
            <a:t>Other Infections</a:t>
          </a:r>
        </a:p>
      </dsp:txBody>
      <dsp:txXfrm>
        <a:off x="781807" y="1158284"/>
        <a:ext cx="2729845" cy="4397066"/>
      </dsp:txXfrm>
    </dsp:sp>
    <dsp:sp modelId="{842F4DA4-AB01-41B3-931E-306A56564968}">
      <dsp:nvSpPr>
        <dsp:cNvPr id="0" name=""/>
        <dsp:cNvSpPr/>
      </dsp:nvSpPr>
      <dsp:spPr>
        <a:xfrm>
          <a:off x="3847295" y="1142234"/>
          <a:ext cx="3664222" cy="4397066"/>
        </a:xfrm>
        <a:prstGeom prst="roundRect">
          <a:avLst>
            <a:gd name="adj" fmla="val 5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37160" rIns="177800" bIns="0" numCol="1" spcCol="1270" anchor="t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>
              <a:solidFill>
                <a:srgbClr val="FF0000"/>
              </a:solidFill>
            </a:rPr>
            <a:t>Differential DX</a:t>
          </a:r>
          <a:endParaRPr lang="en-US" sz="4000" kern="1200" dirty="0">
            <a:solidFill>
              <a:srgbClr val="FF0000"/>
            </a:solidFill>
          </a:endParaRPr>
        </a:p>
      </dsp:txBody>
      <dsp:txXfrm rot="16200000">
        <a:off x="2410920" y="2578609"/>
        <a:ext cx="3605594" cy="732844"/>
      </dsp:txXfrm>
    </dsp:sp>
    <dsp:sp modelId="{2F927E11-0CD6-43FF-AA81-EFB09C75721E}">
      <dsp:nvSpPr>
        <dsp:cNvPr id="0" name=""/>
        <dsp:cNvSpPr/>
      </dsp:nvSpPr>
      <dsp:spPr>
        <a:xfrm rot="5400000">
          <a:off x="3488381" y="4638797"/>
          <a:ext cx="646522" cy="549633"/>
        </a:xfrm>
        <a:prstGeom prst="flowChartExtra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z="300000"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87FA44-EAA2-48A6-86CF-4542A0AB39EC}">
      <dsp:nvSpPr>
        <dsp:cNvPr id="0" name=""/>
        <dsp:cNvSpPr/>
      </dsp:nvSpPr>
      <dsp:spPr>
        <a:xfrm>
          <a:off x="4580139" y="1142234"/>
          <a:ext cx="2729845" cy="4397066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0876" rIns="0" bIns="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/>
        </a:p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Pyogenic Bacterial</a:t>
          </a:r>
        </a:p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/>
        </a:p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 </a:t>
          </a:r>
          <a:r>
            <a:rPr lang="en-US" sz="3600" kern="1200" dirty="0"/>
            <a:t>Osteomyelitis</a:t>
          </a:r>
          <a:endParaRPr lang="en-US" sz="4400" kern="1200" dirty="0"/>
        </a:p>
      </dsp:txBody>
      <dsp:txXfrm>
        <a:off x="4580139" y="1142234"/>
        <a:ext cx="2729845" cy="4397066"/>
      </dsp:txXfrm>
    </dsp:sp>
    <dsp:sp modelId="{C88F3734-1C24-4717-B797-274AD6A0FFB1}">
      <dsp:nvSpPr>
        <dsp:cNvPr id="0" name=""/>
        <dsp:cNvSpPr/>
      </dsp:nvSpPr>
      <dsp:spPr>
        <a:xfrm>
          <a:off x="7585791" y="1142234"/>
          <a:ext cx="3664222" cy="4397066"/>
        </a:xfrm>
        <a:prstGeom prst="roundRect">
          <a:avLst>
            <a:gd name="adj" fmla="val 5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09728" rIns="142240" bIns="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FF0000"/>
              </a:solidFill>
            </a:rPr>
            <a:t>Bacterial Arthritis</a:t>
          </a:r>
        </a:p>
      </dsp:txBody>
      <dsp:txXfrm rot="16200000">
        <a:off x="6149416" y="2578609"/>
        <a:ext cx="3605594" cy="732844"/>
      </dsp:txXfrm>
    </dsp:sp>
    <dsp:sp modelId="{38AA1D56-EF72-4D4B-AC8E-FFD31BF0AF57}">
      <dsp:nvSpPr>
        <dsp:cNvPr id="0" name=""/>
        <dsp:cNvSpPr/>
      </dsp:nvSpPr>
      <dsp:spPr>
        <a:xfrm rot="5400000">
          <a:off x="7232725" y="4702968"/>
          <a:ext cx="646522" cy="549633"/>
        </a:xfrm>
        <a:prstGeom prst="flowChartExtract">
          <a:avLst/>
        </a:prstGeom>
        <a:solidFill>
          <a:srgbClr val="92D050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z="300000"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BA5E0-B2C6-407C-992D-23B458AAAAC4}">
      <dsp:nvSpPr>
        <dsp:cNvPr id="0" name=""/>
        <dsp:cNvSpPr/>
      </dsp:nvSpPr>
      <dsp:spPr>
        <a:xfrm>
          <a:off x="8318635" y="1142234"/>
          <a:ext cx="2729845" cy="4397066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0876" rIns="0" bIns="0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Rapid </a:t>
          </a:r>
          <a:r>
            <a:rPr lang="en-US" sz="4400" kern="1200" dirty="0" err="1"/>
            <a:t>Destraction</a:t>
          </a:r>
          <a:endParaRPr lang="en-US" sz="4400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Rapid Sclerosis</a:t>
          </a:r>
        </a:p>
      </dsp:txBody>
      <dsp:txXfrm>
        <a:off x="8318635" y="1142234"/>
        <a:ext cx="2729845" cy="43970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3BB91-E857-46EE-A2FA-0F8979356AF4}">
      <dsp:nvSpPr>
        <dsp:cNvPr id="0" name=""/>
        <dsp:cNvSpPr/>
      </dsp:nvSpPr>
      <dsp:spPr>
        <a:xfrm>
          <a:off x="0" y="5350198"/>
          <a:ext cx="11161059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E9464-EC78-44CC-8B3D-7E645BBEA64B}">
      <dsp:nvSpPr>
        <dsp:cNvPr id="0" name=""/>
        <dsp:cNvSpPr/>
      </dsp:nvSpPr>
      <dsp:spPr>
        <a:xfrm>
          <a:off x="0" y="3052203"/>
          <a:ext cx="11161059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3D39E-7125-4BC9-BDFA-0AC3B9816482}">
      <dsp:nvSpPr>
        <dsp:cNvPr id="0" name=""/>
        <dsp:cNvSpPr/>
      </dsp:nvSpPr>
      <dsp:spPr>
        <a:xfrm>
          <a:off x="0" y="754207"/>
          <a:ext cx="11161059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6D372A-9807-4C05-8563-851C0A9BB7F4}">
      <dsp:nvSpPr>
        <dsp:cNvPr id="0" name=""/>
        <dsp:cNvSpPr/>
      </dsp:nvSpPr>
      <dsp:spPr>
        <a:xfrm>
          <a:off x="2901875" y="840"/>
          <a:ext cx="8259183" cy="75336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solidFill>
                <a:srgbClr val="0070C0"/>
              </a:solidFill>
            </a:rPr>
            <a:t>Caseous Exudative Type</a:t>
          </a:r>
          <a:endParaRPr lang="en-US" sz="4000" b="1" kern="1200" dirty="0">
            <a:solidFill>
              <a:srgbClr val="0070C0"/>
            </a:solidFill>
          </a:endParaRPr>
        </a:p>
      </dsp:txBody>
      <dsp:txXfrm>
        <a:off x="2901875" y="840"/>
        <a:ext cx="8259183" cy="753367"/>
      </dsp:txXfrm>
    </dsp:sp>
    <dsp:sp modelId="{B30B2FB2-5E71-4272-B99E-6C8DE532F21C}">
      <dsp:nvSpPr>
        <dsp:cNvPr id="0" name=""/>
        <dsp:cNvSpPr/>
      </dsp:nvSpPr>
      <dsp:spPr>
        <a:xfrm>
          <a:off x="0" y="840"/>
          <a:ext cx="2901875" cy="753367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 dirty="0"/>
            <a:t> TB Arthritis</a:t>
          </a:r>
          <a:endParaRPr lang="en-US" sz="4000" kern="1200" dirty="0"/>
        </a:p>
      </dsp:txBody>
      <dsp:txXfrm>
        <a:off x="36783" y="37623"/>
        <a:ext cx="2828309" cy="716584"/>
      </dsp:txXfrm>
    </dsp:sp>
    <dsp:sp modelId="{405AB4FD-3E71-400B-A515-84AD9363952C}">
      <dsp:nvSpPr>
        <dsp:cNvPr id="0" name=""/>
        <dsp:cNvSpPr/>
      </dsp:nvSpPr>
      <dsp:spPr>
        <a:xfrm>
          <a:off x="0" y="754207"/>
          <a:ext cx="11161059" cy="150696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85" tIns="70485" rIns="70485" bIns="7048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b="0" i="0" kern="1200" dirty="0"/>
            <a:t>Bone Destruction, Local Swelling, Abscess &amp; Sinus Formation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b="0" i="0" kern="1200" dirty="0"/>
            <a:t>Constitutional Symptoms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b="0" i="0" kern="1200" dirty="0"/>
            <a:t>Most in children</a:t>
          </a:r>
          <a:endParaRPr lang="en-US" sz="2900" kern="1200" dirty="0"/>
        </a:p>
      </dsp:txBody>
      <dsp:txXfrm>
        <a:off x="0" y="754207"/>
        <a:ext cx="11161059" cy="1506960"/>
      </dsp:txXfrm>
    </dsp:sp>
    <dsp:sp modelId="{F5CA4251-9EA0-48D7-823C-4E6AED7E14CE}">
      <dsp:nvSpPr>
        <dsp:cNvPr id="0" name=""/>
        <dsp:cNvSpPr/>
      </dsp:nvSpPr>
      <dsp:spPr>
        <a:xfrm>
          <a:off x="2901875" y="2298836"/>
          <a:ext cx="8259183" cy="75336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solidFill>
                <a:srgbClr val="00B050"/>
              </a:solidFill>
            </a:rPr>
            <a:t>Granular Type</a:t>
          </a:r>
          <a:endParaRPr lang="en-US" sz="4000" b="1" kern="1200" dirty="0">
            <a:solidFill>
              <a:srgbClr val="00B050"/>
            </a:solidFill>
          </a:endParaRPr>
        </a:p>
      </dsp:txBody>
      <dsp:txXfrm>
        <a:off x="2901875" y="2298836"/>
        <a:ext cx="8259183" cy="753367"/>
      </dsp:txXfrm>
    </dsp:sp>
    <dsp:sp modelId="{CA193B2C-8D81-47DF-864F-4027EDEF380D}">
      <dsp:nvSpPr>
        <dsp:cNvPr id="0" name=""/>
        <dsp:cNvSpPr/>
      </dsp:nvSpPr>
      <dsp:spPr>
        <a:xfrm>
          <a:off x="0" y="2357448"/>
          <a:ext cx="2901875" cy="753367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 dirty="0"/>
            <a:t>TB Arthritis</a:t>
          </a:r>
          <a:endParaRPr lang="en-US" sz="4000" kern="1200" dirty="0"/>
        </a:p>
      </dsp:txBody>
      <dsp:txXfrm>
        <a:off x="36783" y="2394231"/>
        <a:ext cx="2828309" cy="716584"/>
      </dsp:txXfrm>
    </dsp:sp>
    <dsp:sp modelId="{4002081F-5CC6-4EF5-9077-D261FDCBB5F2}">
      <dsp:nvSpPr>
        <dsp:cNvPr id="0" name=""/>
        <dsp:cNvSpPr/>
      </dsp:nvSpPr>
      <dsp:spPr>
        <a:xfrm>
          <a:off x="0" y="3052203"/>
          <a:ext cx="11161059" cy="150696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85" tIns="70485" rIns="70485" bIns="7048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b="0" i="0" kern="1200" dirty="0"/>
            <a:t>More insidious &amp; less destructive, Less Abscess formation</a:t>
          </a:r>
          <a:endParaRPr lang="en-US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b="0" i="0" kern="1200" dirty="0"/>
            <a:t> Most in adults</a:t>
          </a:r>
          <a:endParaRPr lang="en-US" sz="2900" kern="1200" dirty="0"/>
        </a:p>
      </dsp:txBody>
      <dsp:txXfrm>
        <a:off x="0" y="3052203"/>
        <a:ext cx="11161059" cy="1506960"/>
      </dsp:txXfrm>
    </dsp:sp>
    <dsp:sp modelId="{13315930-B2EC-4DD2-B153-0866F32CC4AE}">
      <dsp:nvSpPr>
        <dsp:cNvPr id="0" name=""/>
        <dsp:cNvSpPr/>
      </dsp:nvSpPr>
      <dsp:spPr>
        <a:xfrm>
          <a:off x="2901875" y="4596831"/>
          <a:ext cx="8259183" cy="75336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solidFill>
                <a:srgbClr val="92D050"/>
              </a:solidFill>
            </a:rPr>
            <a:t>Mixed Patterns </a:t>
          </a:r>
          <a:endParaRPr lang="en-US" sz="4000" b="1" kern="1200" dirty="0">
            <a:solidFill>
              <a:srgbClr val="92D050"/>
            </a:solidFill>
          </a:endParaRPr>
        </a:p>
      </dsp:txBody>
      <dsp:txXfrm>
        <a:off x="2901875" y="4596831"/>
        <a:ext cx="8259183" cy="753367"/>
      </dsp:txXfrm>
    </dsp:sp>
    <dsp:sp modelId="{F978E776-76DF-4884-9D82-1153DD8D16F6}">
      <dsp:nvSpPr>
        <dsp:cNvPr id="0" name=""/>
        <dsp:cNvSpPr/>
      </dsp:nvSpPr>
      <dsp:spPr>
        <a:xfrm>
          <a:off x="0" y="4596831"/>
          <a:ext cx="2901875" cy="753367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 dirty="0"/>
            <a:t>TB Arthritis</a:t>
          </a:r>
          <a:endParaRPr lang="en-US" sz="4000" kern="1200" dirty="0"/>
        </a:p>
      </dsp:txBody>
      <dsp:txXfrm>
        <a:off x="36783" y="4633614"/>
        <a:ext cx="2828309" cy="716584"/>
      </dsp:txXfrm>
    </dsp:sp>
    <dsp:sp modelId="{F718D715-E0BC-48A0-946A-9547042E33ED}">
      <dsp:nvSpPr>
        <dsp:cNvPr id="0" name=""/>
        <dsp:cNvSpPr/>
      </dsp:nvSpPr>
      <dsp:spPr>
        <a:xfrm>
          <a:off x="0" y="5350198"/>
          <a:ext cx="11161059" cy="150696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85" tIns="70485" rIns="70485" bIns="7048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b="0" i="0" kern="1200" dirty="0"/>
            <a:t>Host-Parasite interactions : Dynamic</a:t>
          </a:r>
          <a:endParaRPr lang="en-US" sz="2900" kern="1200" dirty="0"/>
        </a:p>
      </dsp:txBody>
      <dsp:txXfrm>
        <a:off x="0" y="5350198"/>
        <a:ext cx="11161059" cy="15069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3BB91-E857-46EE-A2FA-0F8979356AF4}">
      <dsp:nvSpPr>
        <dsp:cNvPr id="0" name=""/>
        <dsp:cNvSpPr/>
      </dsp:nvSpPr>
      <dsp:spPr>
        <a:xfrm>
          <a:off x="0" y="5350198"/>
          <a:ext cx="11161059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E9464-EC78-44CC-8B3D-7E645BBEA64B}">
      <dsp:nvSpPr>
        <dsp:cNvPr id="0" name=""/>
        <dsp:cNvSpPr/>
      </dsp:nvSpPr>
      <dsp:spPr>
        <a:xfrm>
          <a:off x="0" y="3052203"/>
          <a:ext cx="11161059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3D39E-7125-4BC9-BDFA-0AC3B9816482}">
      <dsp:nvSpPr>
        <dsp:cNvPr id="0" name=""/>
        <dsp:cNvSpPr/>
      </dsp:nvSpPr>
      <dsp:spPr>
        <a:xfrm>
          <a:off x="0" y="754207"/>
          <a:ext cx="11161059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6D372A-9807-4C05-8563-851C0A9BB7F4}">
      <dsp:nvSpPr>
        <dsp:cNvPr id="0" name=""/>
        <dsp:cNvSpPr/>
      </dsp:nvSpPr>
      <dsp:spPr>
        <a:xfrm>
          <a:off x="2901875" y="840"/>
          <a:ext cx="8259183" cy="75336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solidFill>
                <a:srgbClr val="0070C0"/>
              </a:solidFill>
            </a:rPr>
            <a:t>Monoarticular</a:t>
          </a:r>
          <a:endParaRPr lang="en-US" sz="4000" b="1" kern="1200" dirty="0">
            <a:solidFill>
              <a:srgbClr val="0070C0"/>
            </a:solidFill>
          </a:endParaRPr>
        </a:p>
      </dsp:txBody>
      <dsp:txXfrm>
        <a:off x="2901875" y="840"/>
        <a:ext cx="8259183" cy="753367"/>
      </dsp:txXfrm>
    </dsp:sp>
    <dsp:sp modelId="{B30B2FB2-5E71-4272-B99E-6C8DE532F21C}">
      <dsp:nvSpPr>
        <dsp:cNvPr id="0" name=""/>
        <dsp:cNvSpPr/>
      </dsp:nvSpPr>
      <dsp:spPr>
        <a:xfrm>
          <a:off x="0" y="840"/>
          <a:ext cx="2901875" cy="753367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 dirty="0"/>
            <a:t> TB Arthritis</a:t>
          </a:r>
          <a:endParaRPr lang="en-US" sz="4000" kern="1200" dirty="0"/>
        </a:p>
      </dsp:txBody>
      <dsp:txXfrm>
        <a:off x="36783" y="37623"/>
        <a:ext cx="2828309" cy="716584"/>
      </dsp:txXfrm>
    </dsp:sp>
    <dsp:sp modelId="{405AB4FD-3E71-400B-A515-84AD9363952C}">
      <dsp:nvSpPr>
        <dsp:cNvPr id="0" name=""/>
        <dsp:cNvSpPr/>
      </dsp:nvSpPr>
      <dsp:spPr>
        <a:xfrm>
          <a:off x="0" y="754207"/>
          <a:ext cx="11161059" cy="150696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b="0" i="0" kern="1200" dirty="0"/>
            <a:t>Hip &amp; Knee</a:t>
          </a:r>
          <a:endParaRPr lang="en-US" sz="3100" kern="1200" dirty="0"/>
        </a:p>
      </dsp:txBody>
      <dsp:txXfrm>
        <a:off x="0" y="754207"/>
        <a:ext cx="11161059" cy="1506960"/>
      </dsp:txXfrm>
    </dsp:sp>
    <dsp:sp modelId="{F5CA4251-9EA0-48D7-823C-4E6AED7E14CE}">
      <dsp:nvSpPr>
        <dsp:cNvPr id="0" name=""/>
        <dsp:cNvSpPr/>
      </dsp:nvSpPr>
      <dsp:spPr>
        <a:xfrm>
          <a:off x="2901875" y="2298836"/>
          <a:ext cx="8259183" cy="75336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solidFill>
                <a:srgbClr val="00B050"/>
              </a:solidFill>
            </a:rPr>
            <a:t>Most common </a:t>
          </a:r>
          <a:endParaRPr lang="en-US" sz="4000" b="1" kern="1200" dirty="0">
            <a:solidFill>
              <a:srgbClr val="00B050"/>
            </a:solidFill>
          </a:endParaRPr>
        </a:p>
      </dsp:txBody>
      <dsp:txXfrm>
        <a:off x="2901875" y="2298836"/>
        <a:ext cx="8259183" cy="753367"/>
      </dsp:txXfrm>
    </dsp:sp>
    <dsp:sp modelId="{CA193B2C-8D81-47DF-864F-4027EDEF380D}">
      <dsp:nvSpPr>
        <dsp:cNvPr id="0" name=""/>
        <dsp:cNvSpPr/>
      </dsp:nvSpPr>
      <dsp:spPr>
        <a:xfrm>
          <a:off x="0" y="2298836"/>
          <a:ext cx="2901875" cy="753367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HIP</a:t>
          </a:r>
        </a:p>
      </dsp:txBody>
      <dsp:txXfrm>
        <a:off x="36783" y="2335619"/>
        <a:ext cx="2828309" cy="716584"/>
      </dsp:txXfrm>
    </dsp:sp>
    <dsp:sp modelId="{4002081F-5CC6-4EF5-9077-D261FDCBB5F2}">
      <dsp:nvSpPr>
        <dsp:cNvPr id="0" name=""/>
        <dsp:cNvSpPr/>
      </dsp:nvSpPr>
      <dsp:spPr>
        <a:xfrm>
          <a:off x="0" y="3052203"/>
          <a:ext cx="11161059" cy="150696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100" kern="1200" dirty="0"/>
        </a:p>
      </dsp:txBody>
      <dsp:txXfrm>
        <a:off x="0" y="3052203"/>
        <a:ext cx="11161059" cy="1506960"/>
      </dsp:txXfrm>
    </dsp:sp>
    <dsp:sp modelId="{13315930-B2EC-4DD2-B153-0866F32CC4AE}">
      <dsp:nvSpPr>
        <dsp:cNvPr id="0" name=""/>
        <dsp:cNvSpPr/>
      </dsp:nvSpPr>
      <dsp:spPr>
        <a:xfrm>
          <a:off x="2901875" y="4596831"/>
          <a:ext cx="8259183" cy="75336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i="0" kern="1200" dirty="0">
              <a:solidFill>
                <a:srgbClr val="92D050"/>
              </a:solidFill>
            </a:rPr>
            <a:t>Any Joint Involvement</a:t>
          </a:r>
          <a:endParaRPr lang="en-US" sz="4000" b="1" kern="1200" dirty="0">
            <a:solidFill>
              <a:srgbClr val="92D050"/>
            </a:solidFill>
          </a:endParaRPr>
        </a:p>
      </dsp:txBody>
      <dsp:txXfrm>
        <a:off x="2901875" y="4596831"/>
        <a:ext cx="8259183" cy="753367"/>
      </dsp:txXfrm>
    </dsp:sp>
    <dsp:sp modelId="{F978E776-76DF-4884-9D82-1153DD8D16F6}">
      <dsp:nvSpPr>
        <dsp:cNvPr id="0" name=""/>
        <dsp:cNvSpPr/>
      </dsp:nvSpPr>
      <dsp:spPr>
        <a:xfrm>
          <a:off x="0" y="4596831"/>
          <a:ext cx="2901875" cy="753367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 dirty="0"/>
            <a:t>Multifocal</a:t>
          </a:r>
          <a:endParaRPr lang="en-US" sz="4000" kern="1200" dirty="0"/>
        </a:p>
      </dsp:txBody>
      <dsp:txXfrm>
        <a:off x="36783" y="4633614"/>
        <a:ext cx="2828309" cy="716584"/>
      </dsp:txXfrm>
    </dsp:sp>
    <dsp:sp modelId="{F718D715-E0BC-48A0-946A-9547042E33ED}">
      <dsp:nvSpPr>
        <dsp:cNvPr id="0" name=""/>
        <dsp:cNvSpPr/>
      </dsp:nvSpPr>
      <dsp:spPr>
        <a:xfrm>
          <a:off x="0" y="5350198"/>
          <a:ext cx="11161059" cy="1506960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b="0" i="0" kern="1200" dirty="0"/>
            <a:t>10-15%</a:t>
          </a:r>
          <a:endParaRPr lang="en-US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b="0" i="0" kern="1200" dirty="0"/>
            <a:t>In developing countries </a:t>
          </a:r>
          <a:endParaRPr lang="en-US" sz="3100" kern="1200" dirty="0"/>
        </a:p>
      </dsp:txBody>
      <dsp:txXfrm>
        <a:off x="0" y="5350198"/>
        <a:ext cx="11161059" cy="15069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93F8A-CCB1-4350-A694-0DDC1482318A}">
      <dsp:nvSpPr>
        <dsp:cNvPr id="0" name=""/>
        <dsp:cNvSpPr/>
      </dsp:nvSpPr>
      <dsp:spPr>
        <a:xfrm>
          <a:off x="0" y="5276765"/>
          <a:ext cx="11881224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8428E-968B-4F5F-9F57-96D6AB2CCB03}">
      <dsp:nvSpPr>
        <dsp:cNvPr id="0" name=""/>
        <dsp:cNvSpPr/>
      </dsp:nvSpPr>
      <dsp:spPr>
        <a:xfrm>
          <a:off x="0" y="3010310"/>
          <a:ext cx="11881224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D7956E-C29C-449D-8242-8F36F03276B6}">
      <dsp:nvSpPr>
        <dsp:cNvPr id="0" name=""/>
        <dsp:cNvSpPr/>
      </dsp:nvSpPr>
      <dsp:spPr>
        <a:xfrm>
          <a:off x="0" y="743856"/>
          <a:ext cx="11881224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A94688-13B7-4468-8567-B838C1E0817C}">
      <dsp:nvSpPr>
        <dsp:cNvPr id="0" name=""/>
        <dsp:cNvSpPr/>
      </dsp:nvSpPr>
      <dsp:spPr>
        <a:xfrm>
          <a:off x="3089118" y="829"/>
          <a:ext cx="8792105" cy="74302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b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i="0" kern="1200" dirty="0">
              <a:solidFill>
                <a:srgbClr val="0070C0"/>
              </a:solidFill>
            </a:rPr>
            <a:t>Cold Joint</a:t>
          </a:r>
          <a:endParaRPr lang="en-US" sz="3900" b="1" kern="1200" dirty="0">
            <a:solidFill>
              <a:srgbClr val="0070C0"/>
            </a:solidFill>
          </a:endParaRPr>
        </a:p>
      </dsp:txBody>
      <dsp:txXfrm>
        <a:off x="3089118" y="829"/>
        <a:ext cx="8792105" cy="743026"/>
      </dsp:txXfrm>
    </dsp:sp>
    <dsp:sp modelId="{A1E99C5B-FEE3-4684-BC5F-94B968933B78}">
      <dsp:nvSpPr>
        <dsp:cNvPr id="0" name=""/>
        <dsp:cNvSpPr/>
      </dsp:nvSpPr>
      <dsp:spPr>
        <a:xfrm>
          <a:off x="0" y="829"/>
          <a:ext cx="3089118" cy="743026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95" tIns="74295" rIns="74295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0" i="0" kern="1200"/>
            <a:t>TB Arthritis</a:t>
          </a:r>
          <a:endParaRPr lang="en-US" sz="3900" kern="1200" dirty="0"/>
        </a:p>
      </dsp:txBody>
      <dsp:txXfrm>
        <a:off x="36278" y="37107"/>
        <a:ext cx="3016562" cy="706748"/>
      </dsp:txXfrm>
    </dsp:sp>
    <dsp:sp modelId="{FD741EE8-ED06-44EE-AD41-D6E56A82723D}">
      <dsp:nvSpPr>
        <dsp:cNvPr id="0" name=""/>
        <dsp:cNvSpPr/>
      </dsp:nvSpPr>
      <dsp:spPr>
        <a:xfrm>
          <a:off x="0" y="743856"/>
          <a:ext cx="11881224" cy="148627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b="0" i="0" kern="1200" dirty="0"/>
            <a:t>Most difficult to DX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b="0" i="0" kern="1200" dirty="0"/>
            <a:t> Most Debilitating</a:t>
          </a:r>
          <a:endParaRPr lang="en-US" sz="3000" kern="1200" dirty="0"/>
        </a:p>
      </dsp:txBody>
      <dsp:txXfrm>
        <a:off x="0" y="743856"/>
        <a:ext cx="11881224" cy="1486276"/>
      </dsp:txXfrm>
    </dsp:sp>
    <dsp:sp modelId="{67A65EB4-0E8C-43D6-9870-DE46AB41066D}">
      <dsp:nvSpPr>
        <dsp:cNvPr id="0" name=""/>
        <dsp:cNvSpPr/>
      </dsp:nvSpPr>
      <dsp:spPr>
        <a:xfrm>
          <a:off x="3089118" y="2267283"/>
          <a:ext cx="8792105" cy="74302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b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i="0" kern="1200" dirty="0">
              <a:solidFill>
                <a:srgbClr val="00B050"/>
              </a:solidFill>
            </a:rPr>
            <a:t>Clinical manifestations</a:t>
          </a:r>
          <a:endParaRPr lang="en-US" sz="3900" b="1" kern="1200" dirty="0">
            <a:solidFill>
              <a:srgbClr val="00B050"/>
            </a:solidFill>
          </a:endParaRPr>
        </a:p>
      </dsp:txBody>
      <dsp:txXfrm>
        <a:off x="3089118" y="2267283"/>
        <a:ext cx="8792105" cy="743026"/>
      </dsp:txXfrm>
    </dsp:sp>
    <dsp:sp modelId="{BA6D725D-C8A7-4447-8E55-671B3AD7BE4A}">
      <dsp:nvSpPr>
        <dsp:cNvPr id="0" name=""/>
        <dsp:cNvSpPr/>
      </dsp:nvSpPr>
      <dsp:spPr>
        <a:xfrm>
          <a:off x="0" y="2267283"/>
          <a:ext cx="3089118" cy="743026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95" tIns="74295" rIns="74295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0" i="0" kern="1200"/>
            <a:t>TB Arthritis</a:t>
          </a:r>
          <a:endParaRPr lang="en-US" sz="3900" kern="1200" dirty="0"/>
        </a:p>
      </dsp:txBody>
      <dsp:txXfrm>
        <a:off x="36278" y="2303561"/>
        <a:ext cx="3016562" cy="706748"/>
      </dsp:txXfrm>
    </dsp:sp>
    <dsp:sp modelId="{48312978-E0B7-4642-AB6E-D0A237EFD759}">
      <dsp:nvSpPr>
        <dsp:cNvPr id="0" name=""/>
        <dsp:cNvSpPr/>
      </dsp:nvSpPr>
      <dsp:spPr>
        <a:xfrm>
          <a:off x="0" y="3010310"/>
          <a:ext cx="11881224" cy="148627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b="0" i="0" kern="1200" dirty="0"/>
            <a:t>Swelling, Pain, loss of function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b="0" i="0" kern="1200" dirty="0"/>
            <a:t>Constitutional Symptoms: 30 %</a:t>
          </a:r>
          <a:endParaRPr lang="en-US" sz="3000" kern="1200" dirty="0"/>
        </a:p>
      </dsp:txBody>
      <dsp:txXfrm>
        <a:off x="0" y="3010310"/>
        <a:ext cx="11881224" cy="1486276"/>
      </dsp:txXfrm>
    </dsp:sp>
    <dsp:sp modelId="{FE4415B0-3337-4377-8EB8-DF0554776846}">
      <dsp:nvSpPr>
        <dsp:cNvPr id="0" name=""/>
        <dsp:cNvSpPr/>
      </dsp:nvSpPr>
      <dsp:spPr>
        <a:xfrm>
          <a:off x="3089118" y="4533738"/>
          <a:ext cx="8792105" cy="74302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b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>
              <a:solidFill>
                <a:srgbClr val="92D050"/>
              </a:solidFill>
            </a:rPr>
            <a:t>Complication</a:t>
          </a:r>
        </a:p>
      </dsp:txBody>
      <dsp:txXfrm>
        <a:off x="3089118" y="4533738"/>
        <a:ext cx="8792105" cy="743026"/>
      </dsp:txXfrm>
    </dsp:sp>
    <dsp:sp modelId="{43BF2165-2327-47E3-8793-8B51FB6B3D30}">
      <dsp:nvSpPr>
        <dsp:cNvPr id="0" name=""/>
        <dsp:cNvSpPr/>
      </dsp:nvSpPr>
      <dsp:spPr>
        <a:xfrm>
          <a:off x="0" y="4533738"/>
          <a:ext cx="3089118" cy="743026"/>
        </a:xfrm>
        <a:prstGeom prst="round2SameRect">
          <a:avLst>
            <a:gd name="adj1" fmla="val 16670"/>
            <a:gd name="adj2" fmla="val 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95" tIns="74295" rIns="74295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0" i="0" kern="1200"/>
            <a:t>TB Arthritis</a:t>
          </a:r>
          <a:endParaRPr lang="en-US" sz="3900" kern="1200" dirty="0"/>
        </a:p>
      </dsp:txBody>
      <dsp:txXfrm>
        <a:off x="36278" y="4570016"/>
        <a:ext cx="3016562" cy="706748"/>
      </dsp:txXfrm>
    </dsp:sp>
    <dsp:sp modelId="{8A05FD0E-9AB3-4193-9744-9479F73FCACE}">
      <dsp:nvSpPr>
        <dsp:cNvPr id="0" name=""/>
        <dsp:cNvSpPr/>
      </dsp:nvSpPr>
      <dsp:spPr>
        <a:xfrm>
          <a:off x="0" y="5276765"/>
          <a:ext cx="11881224" cy="148627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5" tIns="74295" rIns="74295" bIns="74295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b="0" i="0" kern="1200" dirty="0"/>
            <a:t>Joint Destruction                                           Deformity &amp;  Restricted ROM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b="0" i="0" kern="1200" dirty="0"/>
            <a:t>Draining Sinuses                                            Erosion of Cartilage</a:t>
          </a:r>
          <a:endParaRPr lang="en-US" sz="3000" kern="1200" dirty="0"/>
        </a:p>
      </dsp:txBody>
      <dsp:txXfrm>
        <a:off x="0" y="5276765"/>
        <a:ext cx="11881224" cy="14862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A34B9-52CA-418E-96F1-2FBB309A99E5}">
      <dsp:nvSpPr>
        <dsp:cNvPr id="0" name=""/>
        <dsp:cNvSpPr/>
      </dsp:nvSpPr>
      <dsp:spPr>
        <a:xfrm>
          <a:off x="3623" y="400246"/>
          <a:ext cx="3532584" cy="137680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0" i="0" u="none" strike="noStrike" kern="1200" baseline="0" dirty="0">
              <a:solidFill>
                <a:srgbClr val="221E1F"/>
              </a:solidFill>
              <a:latin typeface="Times New Roman" panose="02020603050405020304" pitchFamily="18" charset="0"/>
            </a:rPr>
            <a:t>Surgical intervention </a:t>
          </a:r>
          <a:endParaRPr lang="en-US" sz="3900" kern="1200" dirty="0"/>
        </a:p>
      </dsp:txBody>
      <dsp:txXfrm>
        <a:off x="3623" y="400246"/>
        <a:ext cx="3532584" cy="1376804"/>
      </dsp:txXfrm>
    </dsp:sp>
    <dsp:sp modelId="{1C488420-090F-41FB-8572-6BF70056FF1F}">
      <dsp:nvSpPr>
        <dsp:cNvPr id="0" name=""/>
        <dsp:cNvSpPr/>
      </dsp:nvSpPr>
      <dsp:spPr>
        <a:xfrm>
          <a:off x="3623" y="1777051"/>
          <a:ext cx="3532584" cy="396103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8026" tIns="208026" rIns="277368" bIns="312039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b="0" i="0" u="none" strike="noStrike" kern="1200" baseline="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rPr>
            <a:t>Failure of therapy </a:t>
          </a:r>
          <a:endParaRPr lang="en-US" sz="3900" kern="1200" dirty="0">
            <a:solidFill>
              <a:schemeClr val="accent5">
                <a:lumMod val="75000"/>
              </a:schemeClr>
            </a:solidFill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b="0" i="0" u="none" strike="noStrike" kern="1200" baseline="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rPr>
            <a:t>Spread of the disease</a:t>
          </a:r>
          <a:endParaRPr lang="en-US" sz="3900" kern="1200" dirty="0">
            <a:solidFill>
              <a:schemeClr val="accent5">
                <a:lumMod val="75000"/>
              </a:schemeClr>
            </a:solidFill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b="0" i="0" u="none" strike="noStrike" kern="1200" baseline="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</a:rPr>
            <a:t>Severe joint destruction</a:t>
          </a:r>
          <a:endParaRPr lang="en-US" sz="39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623" y="1777051"/>
        <a:ext cx="3532584" cy="3961035"/>
      </dsp:txXfrm>
    </dsp:sp>
    <dsp:sp modelId="{FF156372-2FA1-477E-9130-EA460C12DD44}">
      <dsp:nvSpPr>
        <dsp:cNvPr id="0" name=""/>
        <dsp:cNvSpPr/>
      </dsp:nvSpPr>
      <dsp:spPr>
        <a:xfrm>
          <a:off x="4030769" y="400246"/>
          <a:ext cx="3532584" cy="1376804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0" i="0" u="none" strike="noStrike" kern="1200" baseline="0" dirty="0">
              <a:solidFill>
                <a:srgbClr val="221E1F"/>
              </a:solidFill>
              <a:latin typeface="Times New Roman" panose="02020603050405020304" pitchFamily="18" charset="0"/>
            </a:rPr>
            <a:t>Surgical Procedure:</a:t>
          </a:r>
          <a:endParaRPr lang="en-US" sz="3900" kern="1200" dirty="0"/>
        </a:p>
      </dsp:txBody>
      <dsp:txXfrm>
        <a:off x="4030769" y="400246"/>
        <a:ext cx="3532584" cy="1376804"/>
      </dsp:txXfrm>
    </dsp:sp>
    <dsp:sp modelId="{A92C1E34-214A-4C45-8E93-C1FCA73443BC}">
      <dsp:nvSpPr>
        <dsp:cNvPr id="0" name=""/>
        <dsp:cNvSpPr/>
      </dsp:nvSpPr>
      <dsp:spPr>
        <a:xfrm>
          <a:off x="4030769" y="1777051"/>
          <a:ext cx="3532584" cy="3961035"/>
        </a:xfrm>
        <a:prstGeom prst="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8026" tIns="208026" rIns="277368" bIns="312039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b="0" i="0" u="none" strike="noStrike" kern="1200" baseline="0" dirty="0">
              <a:solidFill>
                <a:srgbClr val="00B050"/>
              </a:solidFill>
              <a:latin typeface="Times New Roman" panose="02020603050405020304" pitchFamily="18" charset="0"/>
            </a:rPr>
            <a:t>Debridement of the joint </a:t>
          </a:r>
          <a:endParaRPr lang="en-US" sz="3900" kern="1200" dirty="0">
            <a:solidFill>
              <a:srgbClr val="00B050"/>
            </a:solidFill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b="0" i="0" u="none" strike="noStrike" kern="1200" baseline="0" dirty="0">
              <a:solidFill>
                <a:srgbClr val="00B050"/>
              </a:solidFill>
              <a:latin typeface="Times New Roman" panose="02020603050405020304" pitchFamily="18" charset="0"/>
            </a:rPr>
            <a:t>Curettage</a:t>
          </a:r>
        </a:p>
      </dsp:txBody>
      <dsp:txXfrm>
        <a:off x="4030769" y="1777051"/>
        <a:ext cx="3532584" cy="3961035"/>
      </dsp:txXfrm>
    </dsp:sp>
    <dsp:sp modelId="{A7963231-54D2-40E2-9A09-197A7E923047}">
      <dsp:nvSpPr>
        <dsp:cNvPr id="0" name=""/>
        <dsp:cNvSpPr/>
      </dsp:nvSpPr>
      <dsp:spPr>
        <a:xfrm>
          <a:off x="8057915" y="400246"/>
          <a:ext cx="3532584" cy="1376804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7368" tIns="158496" rIns="277368" bIns="158496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0" i="0" u="none" strike="noStrike" kern="1200" baseline="0" dirty="0">
              <a:solidFill>
                <a:srgbClr val="221E1F"/>
              </a:solidFill>
              <a:latin typeface="Times New Roman" panose="02020603050405020304" pitchFamily="18" charset="0"/>
            </a:rPr>
            <a:t>Surgical Procedure;</a:t>
          </a:r>
          <a:endParaRPr lang="en-US" sz="3900" kern="1200" dirty="0"/>
        </a:p>
      </dsp:txBody>
      <dsp:txXfrm>
        <a:off x="8057915" y="400246"/>
        <a:ext cx="3532584" cy="1376804"/>
      </dsp:txXfrm>
    </dsp:sp>
    <dsp:sp modelId="{F2DAA593-0D5D-4446-A145-F87310BEF45D}">
      <dsp:nvSpPr>
        <dsp:cNvPr id="0" name=""/>
        <dsp:cNvSpPr/>
      </dsp:nvSpPr>
      <dsp:spPr>
        <a:xfrm>
          <a:off x="8057915" y="1777051"/>
          <a:ext cx="3532584" cy="3961035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8026" tIns="208026" rIns="277368" bIns="312039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>
              <a:solidFill>
                <a:srgbClr val="70AC2E"/>
              </a:solidFill>
              <a:latin typeface="Times New Roman" panose="02020603050405020304" pitchFamily="18" charset="0"/>
            </a:rPr>
            <a:t>R</a:t>
          </a:r>
          <a:r>
            <a:rPr lang="en-US" sz="3900" b="0" i="0" u="none" strike="noStrike" kern="1200" baseline="0" dirty="0">
              <a:solidFill>
                <a:srgbClr val="70AC2E"/>
              </a:solidFill>
              <a:latin typeface="Times New Roman" panose="02020603050405020304" pitchFamily="18" charset="0"/>
            </a:rPr>
            <a:t>esection of destroyed bone</a:t>
          </a:r>
          <a:endParaRPr lang="en-US" sz="3900" kern="1200" dirty="0">
            <a:solidFill>
              <a:srgbClr val="70AC2E"/>
            </a:solidFill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>
              <a:solidFill>
                <a:srgbClr val="70AC2E"/>
              </a:solidFill>
              <a:latin typeface="Times New Roman" panose="02020603050405020304" pitchFamily="18" charset="0"/>
            </a:rPr>
            <a:t>S</a:t>
          </a:r>
          <a:r>
            <a:rPr lang="en-US" sz="3900" b="0" i="0" u="none" strike="noStrike" kern="1200" baseline="0" dirty="0">
              <a:solidFill>
                <a:srgbClr val="70AC2E"/>
              </a:solidFill>
              <a:latin typeface="Times New Roman" panose="02020603050405020304" pitchFamily="18" charset="0"/>
            </a:rPr>
            <a:t>ynovectomy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900" kern="1200" dirty="0">
              <a:solidFill>
                <a:srgbClr val="70AC2E"/>
              </a:solidFill>
              <a:latin typeface="Times New Roman" panose="02020603050405020304" pitchFamily="18" charset="0"/>
            </a:rPr>
            <a:t>A</a:t>
          </a:r>
          <a:r>
            <a:rPr lang="en-US" sz="3900" b="0" i="0" u="none" strike="noStrike" kern="1200" baseline="0" dirty="0">
              <a:solidFill>
                <a:srgbClr val="70AC2E"/>
              </a:solidFill>
              <a:latin typeface="Times New Roman" panose="02020603050405020304" pitchFamily="18" charset="0"/>
            </a:rPr>
            <a:t>rthrodesis</a:t>
          </a:r>
          <a:endParaRPr lang="en-US" sz="3900" kern="1200" dirty="0">
            <a:solidFill>
              <a:srgbClr val="70AC2E"/>
            </a:solidFill>
          </a:endParaRPr>
        </a:p>
      </dsp:txBody>
      <dsp:txXfrm>
        <a:off x="8057915" y="1777051"/>
        <a:ext cx="3532584" cy="3961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80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09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95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6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9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962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51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524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0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09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79E0E-5384-45B8-BC2B-DE1DC101DB44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7560F-5687-405F-B1C8-3B2A844CE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3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B92398-0F35-5EC0-AA32-0617E0254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928" y="538162"/>
            <a:ext cx="4224339" cy="5567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5BCC00-CAB2-9075-B411-BDE74B62D13B}"/>
              </a:ext>
            </a:extLst>
          </p:cNvPr>
          <p:cNvSpPr txBox="1"/>
          <p:nvPr/>
        </p:nvSpPr>
        <p:spPr>
          <a:xfrm>
            <a:off x="6036733" y="1168400"/>
            <a:ext cx="5825067" cy="378565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70C0"/>
                </a:solidFill>
              </a:rPr>
              <a:t>Chronic TB Arthritis</a:t>
            </a:r>
          </a:p>
          <a:p>
            <a:pPr algn="ctr"/>
            <a:endParaRPr lang="en-US" sz="48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Case Report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Dr. Anahita Amirpour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Rheumatologist     </a:t>
            </a:r>
            <a:r>
              <a:rPr lang="en-US" sz="2400" dirty="0" err="1">
                <a:solidFill>
                  <a:schemeClr val="bg1"/>
                </a:solidFill>
              </a:rPr>
              <a:t>Sbmu</a:t>
            </a:r>
            <a:r>
              <a:rPr lang="en-US" sz="2400" dirty="0">
                <a:solidFill>
                  <a:schemeClr val="bg1"/>
                </a:solidFill>
              </a:rPr>
              <a:t> member</a:t>
            </a:r>
          </a:p>
          <a:p>
            <a:pPr algn="ctr"/>
            <a:r>
              <a:rPr lang="en-US" sz="2400" dirty="0" err="1">
                <a:solidFill>
                  <a:schemeClr val="bg1"/>
                </a:solidFill>
              </a:rPr>
              <a:t>Taleghani</a:t>
            </a:r>
            <a:r>
              <a:rPr lang="en-US" sz="2400" dirty="0">
                <a:solidFill>
                  <a:schemeClr val="bg1"/>
                </a:solidFill>
              </a:rPr>
              <a:t> Hospital</a:t>
            </a:r>
          </a:p>
        </p:txBody>
      </p:sp>
    </p:spTree>
    <p:extLst>
      <p:ext uri="{BB962C8B-B14F-4D97-AF65-F5344CB8AC3E}">
        <p14:creationId xmlns:p14="http://schemas.microsoft.com/office/powerpoint/2010/main" val="2929736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B1F2E2-8C66-9FED-2D93-BA8CA4D17DC2}"/>
              </a:ext>
            </a:extLst>
          </p:cNvPr>
          <p:cNvSpPr txBox="1"/>
          <p:nvPr/>
        </p:nvSpPr>
        <p:spPr>
          <a:xfrm>
            <a:off x="2303929" y="622165"/>
            <a:ext cx="7374964" cy="98251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What is your further W/U?</a:t>
            </a:r>
          </a:p>
          <a:p>
            <a:pPr algn="ctr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en-US" dirty="0"/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FE8D970B-417C-B5BC-81CB-174C0B4727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498013"/>
              </p:ext>
            </p:extLst>
          </p:nvPr>
        </p:nvGraphicFramePr>
        <p:xfrm>
          <a:off x="1223682" y="3330398"/>
          <a:ext cx="9596720" cy="291532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{16D9F66E-5EB9-4882-86FB-DCBF35E3C3E4}</a:tableStyleId>
              </a:tblPr>
              <a:tblGrid>
                <a:gridCol w="2399180">
                  <a:extLst>
                    <a:ext uri="{9D8B030D-6E8A-4147-A177-3AD203B41FA5}">
                      <a16:colId xmlns:a16="http://schemas.microsoft.com/office/drawing/2014/main" val="87243246"/>
                    </a:ext>
                  </a:extLst>
                </a:gridCol>
                <a:gridCol w="2399180">
                  <a:extLst>
                    <a:ext uri="{9D8B030D-6E8A-4147-A177-3AD203B41FA5}">
                      <a16:colId xmlns:a16="http://schemas.microsoft.com/office/drawing/2014/main" val="2559489456"/>
                    </a:ext>
                  </a:extLst>
                </a:gridCol>
                <a:gridCol w="2395817">
                  <a:extLst>
                    <a:ext uri="{9D8B030D-6E8A-4147-A177-3AD203B41FA5}">
                      <a16:colId xmlns:a16="http://schemas.microsoft.com/office/drawing/2014/main" val="3303939418"/>
                    </a:ext>
                  </a:extLst>
                </a:gridCol>
                <a:gridCol w="2402543">
                  <a:extLst>
                    <a:ext uri="{9D8B030D-6E8A-4147-A177-3AD203B41FA5}">
                      <a16:colId xmlns:a16="http://schemas.microsoft.com/office/drawing/2014/main" val="3656209808"/>
                    </a:ext>
                  </a:extLst>
                </a:gridCol>
              </a:tblGrid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Color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Not Clear</a:t>
                      </a:r>
                      <a:endParaRPr lang="en-US" sz="3200" b="1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LYM</a:t>
                      </a:r>
                      <a:endParaRPr lang="en-US" sz="32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55%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195309616"/>
                  </a:ext>
                </a:extLst>
              </a:tr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Viscosity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Decreased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RBC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Neg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933466865"/>
                  </a:ext>
                </a:extLst>
              </a:tr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Pro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5.7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Gram Stain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Neg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759924155"/>
                  </a:ext>
                </a:extLst>
              </a:tr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WBC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40000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Culture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Neg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2284670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FC2EEA8-2A12-2361-2078-2A4A011F3F2E}"/>
              </a:ext>
            </a:extLst>
          </p:cNvPr>
          <p:cNvSpPr txBox="1"/>
          <p:nvPr/>
        </p:nvSpPr>
        <p:spPr>
          <a:xfrm>
            <a:off x="3173505" y="1796543"/>
            <a:ext cx="5910729" cy="982517"/>
          </a:xfrm>
          <a:prstGeom prst="rect">
            <a:avLst/>
          </a:prstGeom>
          <a:solidFill>
            <a:srgbClr val="A86ED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dirty="0"/>
              <a:t>Joint Fluid Aspiration:</a:t>
            </a:r>
          </a:p>
          <a:p>
            <a:pPr algn="ctr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70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5" y="170333"/>
            <a:ext cx="11967883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B050"/>
                </a:solidFill>
              </a:rPr>
              <a:t>EPIDEMIOLOGY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algn="ctr"/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571500" indent="-571500" algn="just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4000" dirty="0">
                <a:cs typeface="0 Aria" panose="00000400000000000000" pitchFamily="2" charset="-78"/>
              </a:rPr>
              <a:t>Skeletal TB :10 - 35 % of extrapulmonary TB </a:t>
            </a:r>
          </a:p>
          <a:p>
            <a:pPr marL="571500" indent="-571500"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4000" dirty="0">
              <a:cs typeface="0 Aria" panose="00000400000000000000" pitchFamily="2" charset="-78"/>
            </a:endParaRPr>
          </a:p>
          <a:p>
            <a:pPr marL="742950" indent="-742950" algn="just">
              <a:buClr>
                <a:srgbClr val="7030A0"/>
              </a:buClr>
              <a:buFont typeface="+mj-lt"/>
              <a:buAutoNum type="arabicParenR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Pott disease(50%)</a:t>
            </a:r>
          </a:p>
          <a:p>
            <a:pPr marL="742950" indent="-742950" algn="just">
              <a:buClr>
                <a:srgbClr val="7030A0"/>
              </a:buClr>
              <a:buFont typeface="+mj-lt"/>
              <a:buAutoNum type="arabicParenR"/>
            </a:pPr>
            <a:endParaRPr lang="en-US" sz="4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indent="-742950" algn="just">
              <a:buClr>
                <a:srgbClr val="7030A0"/>
              </a:buClr>
              <a:buFont typeface="+mj-lt"/>
              <a:buAutoNum type="arabicParenR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TB Arthritis</a:t>
            </a:r>
          </a:p>
          <a:p>
            <a:pPr marL="742950" indent="-742950" algn="just">
              <a:buClr>
                <a:srgbClr val="7030A0"/>
              </a:buClr>
              <a:buFont typeface="+mj-lt"/>
              <a:buAutoNum type="arabicParenR"/>
            </a:pPr>
            <a:endParaRPr lang="en-US" sz="4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indent="-742950" algn="just">
              <a:buClr>
                <a:srgbClr val="7030A0"/>
              </a:buClr>
              <a:buFont typeface="+mj-lt"/>
              <a:buAutoNum type="arabicParenR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Extraspinal TB osteomyelitis 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49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5" y="-89644"/>
            <a:ext cx="11967883" cy="6657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B050"/>
                </a:solidFill>
              </a:rPr>
              <a:t>EPIDEMIOLOGY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algn="ctr"/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571500" indent="-571500"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In </a:t>
            </a:r>
            <a:r>
              <a:rPr lang="en-US" sz="4000" b="0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highly endemic 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regions: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M.S TB usually manifests </a:t>
            </a:r>
            <a:r>
              <a:rPr lang="en-US" sz="4000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in the year 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following   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primary lung infection (young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571500" indent="-5715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000" b="0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Outside highly endemic 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areas:</a:t>
            </a:r>
          </a:p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M.S TB associated with </a:t>
            </a:r>
            <a:r>
              <a:rPr lang="en-US" sz="4000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late reactivation 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 adults)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598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52364649"/>
              </p:ext>
            </p:extLst>
          </p:nvPr>
        </p:nvGraphicFramePr>
        <p:xfrm>
          <a:off x="331537" y="703624"/>
          <a:ext cx="1145941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8709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8653743"/>
              </p:ext>
            </p:extLst>
          </p:nvPr>
        </p:nvGraphicFramePr>
        <p:xfrm>
          <a:off x="171115" y="864045"/>
          <a:ext cx="1189254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5460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36888181"/>
              </p:ext>
            </p:extLst>
          </p:nvPr>
        </p:nvGraphicFramePr>
        <p:xfrm>
          <a:off x="427788" y="0"/>
          <a:ext cx="11250865" cy="6681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4273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48DB9DA-C684-9F2E-775F-B663B1716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4778242"/>
              </p:ext>
            </p:extLst>
          </p:nvPr>
        </p:nvGraphicFramePr>
        <p:xfrm>
          <a:off x="443753" y="443753"/>
          <a:ext cx="1116105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5446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48DB9DA-C684-9F2E-775F-B663B1716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2522206"/>
              </p:ext>
            </p:extLst>
          </p:nvPr>
        </p:nvGraphicFramePr>
        <p:xfrm>
          <a:off x="443753" y="201706"/>
          <a:ext cx="1116105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1284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BB3FD61-9400-9CC7-AEF3-DD503A3CEE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6410066"/>
              </p:ext>
            </p:extLst>
          </p:nvPr>
        </p:nvGraphicFramePr>
        <p:xfrm>
          <a:off x="310776" y="228599"/>
          <a:ext cx="11881224" cy="6763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6142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3B4810-8312-2916-875B-827D4D92F90F}"/>
              </a:ext>
            </a:extLst>
          </p:cNvPr>
          <p:cNvSpPr txBox="1"/>
          <p:nvPr/>
        </p:nvSpPr>
        <p:spPr>
          <a:xfrm>
            <a:off x="3254189" y="622165"/>
            <a:ext cx="52578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Radiography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D3855-CDDE-1E7C-4676-BF9413F0726A}"/>
              </a:ext>
            </a:extLst>
          </p:cNvPr>
          <p:cNvSpPr txBox="1"/>
          <p:nvPr/>
        </p:nvSpPr>
        <p:spPr>
          <a:xfrm>
            <a:off x="914400" y="2097741"/>
            <a:ext cx="4961965" cy="370934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Soft Tissue Swelling Osteopenia</a:t>
            </a:r>
          </a:p>
          <a:p>
            <a:pPr>
              <a:lnSpc>
                <a:spcPct val="150000"/>
              </a:lnSpc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Bone Destruction</a:t>
            </a:r>
          </a:p>
          <a:p>
            <a:pPr>
              <a:lnSpc>
                <a:spcPct val="150000"/>
              </a:lnSpc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Spare of Cartilage Space</a:t>
            </a: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96C59D-5CFE-EC0D-EC1B-70EEA0DDF82A}"/>
              </a:ext>
            </a:extLst>
          </p:cNvPr>
          <p:cNvSpPr txBox="1"/>
          <p:nvPr/>
        </p:nvSpPr>
        <p:spPr>
          <a:xfrm>
            <a:off x="6822149" y="2124635"/>
            <a:ext cx="4957476" cy="3673491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Structural Collapse Sclerotic Changes</a:t>
            </a:r>
          </a:p>
          <a:p>
            <a:pPr>
              <a:lnSpc>
                <a:spcPct val="150000"/>
              </a:lnSpc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Soft Tissue Calcification</a:t>
            </a:r>
          </a:p>
          <a:p>
            <a:pPr>
              <a:lnSpc>
                <a:spcPct val="150000"/>
              </a:lnSpc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Cystic Changes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66820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F8A096-ACB3-73C2-D7BF-FC9A7576D708}"/>
              </a:ext>
            </a:extLst>
          </p:cNvPr>
          <p:cNvSpPr txBox="1"/>
          <p:nvPr/>
        </p:nvSpPr>
        <p:spPr>
          <a:xfrm>
            <a:off x="860612" y="1489169"/>
            <a:ext cx="10717306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We present a 37 </a:t>
            </a:r>
            <a:r>
              <a:rPr lang="en-US" sz="3600" dirty="0">
                <a:solidFill>
                  <a:srgbClr val="000000"/>
                </a:solidFill>
              </a:rPr>
              <a:t>y/o 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male patient:  </a:t>
            </a:r>
          </a:p>
          <a:p>
            <a:endParaRPr lang="en-US" sz="3600" b="0" i="0" u="none" strike="noStrike" baseline="0" dirty="0">
              <a:solidFill>
                <a:srgbClr val="000000"/>
              </a:solidFill>
            </a:endParaRPr>
          </a:p>
          <a:p>
            <a:pPr marL="514350" indent="-514350">
              <a:buClr>
                <a:srgbClr val="00B050"/>
              </a:buClr>
              <a:buFont typeface="+mj-lt"/>
              <a:buAutoNum type="alphaUcPeriod"/>
            </a:pPr>
            <a:r>
              <a:rPr lang="en-US" sz="3600" b="0" i="0" u="none" strike="noStrike" baseline="0" dirty="0">
                <a:solidFill>
                  <a:srgbClr val="000000"/>
                </a:solidFill>
              </a:rPr>
              <a:t> With longstanding right Knee pain (3 years)</a:t>
            </a:r>
            <a:endParaRPr lang="en-US" sz="3600" dirty="0">
              <a:solidFill>
                <a:srgbClr val="000000"/>
              </a:solidFill>
            </a:endParaRPr>
          </a:p>
          <a:p>
            <a:pPr marL="514350" indent="-514350">
              <a:buClr>
                <a:srgbClr val="00B050"/>
              </a:buClr>
              <a:buFont typeface="+mj-lt"/>
              <a:buAutoNum type="alphaUcPeriod"/>
            </a:pPr>
            <a:r>
              <a:rPr lang="en-US" sz="3600" b="0" i="0" u="none" strike="noStrike" baseline="0" dirty="0">
                <a:solidFill>
                  <a:srgbClr val="000000"/>
                </a:solidFill>
              </a:rPr>
              <a:t>Which was treated conservatively with NSAIDs.</a:t>
            </a:r>
          </a:p>
          <a:p>
            <a:pPr marL="514350" indent="-514350">
              <a:buClr>
                <a:srgbClr val="00B050"/>
              </a:buClr>
              <a:buFont typeface="+mj-lt"/>
              <a:buAutoNum type="alphaUcPeriod"/>
            </a:pPr>
            <a:r>
              <a:rPr lang="en-US" sz="3600" b="0" i="0" u="none" strike="noStrike" baseline="0" dirty="0">
                <a:solidFill>
                  <a:srgbClr val="000000"/>
                </a:solidFill>
              </a:rPr>
              <a:t>Pain increased in the last 5 months (</a:t>
            </a:r>
            <a:r>
              <a:rPr lang="en-US" sz="3600" dirty="0">
                <a:solidFill>
                  <a:srgbClr val="000000"/>
                </a:solidFill>
              </a:rPr>
              <a:t>10/10)</a:t>
            </a:r>
            <a:endParaRPr lang="en-US" sz="3600" b="0" i="0" u="none" strike="noStrike" baseline="0" dirty="0">
              <a:solidFill>
                <a:srgbClr val="000000"/>
              </a:solidFill>
            </a:endParaRPr>
          </a:p>
          <a:p>
            <a:pPr marL="514350" indent="-514350">
              <a:buClr>
                <a:srgbClr val="00B050"/>
              </a:buClr>
              <a:buFont typeface="+mj-lt"/>
              <a:buAutoNum type="alphaUcPeriod"/>
            </a:pPr>
            <a:r>
              <a:rPr lang="en-US" sz="3600" dirty="0">
                <a:solidFill>
                  <a:srgbClr val="000000"/>
                </a:solidFill>
              </a:rPr>
              <a:t>I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t was gradual</a:t>
            </a:r>
          </a:p>
          <a:p>
            <a:pPr marL="514350" indent="-514350">
              <a:buClr>
                <a:srgbClr val="00B050"/>
              </a:buClr>
              <a:buFont typeface="+mj-lt"/>
              <a:buAutoNum type="alphaUcPeriod"/>
            </a:pPr>
            <a:r>
              <a:rPr lang="en-US" sz="3600" b="0" i="0" u="none" strike="noStrike" baseline="0" dirty="0">
                <a:solidFill>
                  <a:srgbClr val="000000"/>
                </a:solidFill>
              </a:rPr>
              <a:t> Aggravated on weight-bearing &amp; walking</a:t>
            </a:r>
          </a:p>
          <a:p>
            <a:pPr marL="514350" indent="-514350">
              <a:buClr>
                <a:srgbClr val="00B050"/>
              </a:buClr>
              <a:buFont typeface="+mj-lt"/>
              <a:buAutoNum type="alphaUcPeriod"/>
            </a:pPr>
            <a:r>
              <a:rPr lang="en-US" sz="3600" b="0" i="0" u="none" strike="noStrike" baseline="0" dirty="0">
                <a:solidFill>
                  <a:srgbClr val="000000"/>
                </a:solidFill>
              </a:rPr>
              <a:t>Extended to the right lower extremity </a:t>
            </a:r>
          </a:p>
          <a:p>
            <a:r>
              <a:rPr lang="en-US" sz="3200" b="0" i="0" u="none" strike="noStrike" baseline="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246A4-A48E-659D-64BF-F0A5E9D75D0E}"/>
              </a:ext>
            </a:extLst>
          </p:cNvPr>
          <p:cNvSpPr txBox="1"/>
          <p:nvPr/>
        </p:nvSpPr>
        <p:spPr>
          <a:xfrm>
            <a:off x="3270738" y="487056"/>
            <a:ext cx="56388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Case Report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922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3B4810-8312-2916-875B-827D4D92F90F}"/>
              </a:ext>
            </a:extLst>
          </p:cNvPr>
          <p:cNvSpPr txBox="1"/>
          <p:nvPr/>
        </p:nvSpPr>
        <p:spPr>
          <a:xfrm>
            <a:off x="3254189" y="622165"/>
            <a:ext cx="52578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Radiography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96C59D-5CFE-EC0D-EC1B-70EEA0DDF82A}"/>
              </a:ext>
            </a:extLst>
          </p:cNvPr>
          <p:cNvSpPr txBox="1"/>
          <p:nvPr/>
        </p:nvSpPr>
        <p:spPr>
          <a:xfrm>
            <a:off x="2097742" y="1775014"/>
            <a:ext cx="7570694" cy="444801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000" b="1" i="0" dirty="0" err="1">
                <a:solidFill>
                  <a:srgbClr val="92D050"/>
                </a:solidFill>
                <a:effectLst/>
                <a:latin typeface="Arial" panose="020B0604020202020204" pitchFamily="34" charset="0"/>
              </a:rPr>
              <a:t>Phemister</a:t>
            </a:r>
            <a:r>
              <a:rPr lang="en-US" sz="4000" b="1" i="0" dirty="0">
                <a:solidFill>
                  <a:srgbClr val="92D050"/>
                </a:solidFill>
                <a:effectLst/>
                <a:latin typeface="Arial" panose="020B0604020202020204" pitchFamily="34" charset="0"/>
              </a:rPr>
              <a:t> Triad </a:t>
            </a:r>
            <a:r>
              <a:rPr lang="en-US" sz="4000" b="0" i="0" dirty="0">
                <a:solidFill>
                  <a:srgbClr val="92D050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571500" indent="-571500">
              <a:lnSpc>
                <a:spcPct val="200000"/>
              </a:lnSpc>
              <a:buFont typeface="+mj-lt"/>
              <a:buAutoNum type="romanUcPeriod"/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Juxta-Articular Osteopenia</a:t>
            </a:r>
          </a:p>
          <a:p>
            <a:pPr marL="571500" indent="-571500">
              <a:lnSpc>
                <a:spcPct val="150000"/>
              </a:lnSpc>
              <a:buFont typeface="+mj-lt"/>
              <a:buAutoNum type="romanUcPeriod"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eripherally Osseous Erosions</a:t>
            </a:r>
          </a:p>
          <a:p>
            <a:pPr marL="571500" indent="-571500">
              <a:lnSpc>
                <a:spcPct val="150000"/>
              </a:lnSpc>
              <a:buFont typeface="+mj-lt"/>
              <a:buAutoNum type="romanUcPeriod"/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Narrowing of the Joint Space</a:t>
            </a:r>
          </a:p>
          <a:p>
            <a:pPr algn="ctr">
              <a:lnSpc>
                <a:spcPct val="150000"/>
              </a:lnSpc>
            </a:pP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891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AC645B-DEC3-BBE4-0780-8AA97D7EB52C}"/>
              </a:ext>
            </a:extLst>
          </p:cNvPr>
          <p:cNvSpPr txBox="1"/>
          <p:nvPr/>
        </p:nvSpPr>
        <p:spPr>
          <a:xfrm>
            <a:off x="699246" y="5979472"/>
            <a:ext cx="109324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7030A0"/>
                </a:solidFill>
                <a:effectLst/>
                <a:latin typeface="Verdana" panose="020B0604030504040204" pitchFamily="34" charset="0"/>
              </a:rPr>
              <a:t>Complete loss of the joint space / destruction of the cartilage and adjacent joint surfaces/ Severe periarticular bony demineralization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2CB6C6-89E6-761B-08B7-8E78E58AF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947" y="232197"/>
            <a:ext cx="5688106" cy="56101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14894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D7921E-6028-1483-A766-3DDB1C4B3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7259" y="121610"/>
            <a:ext cx="4800600" cy="64054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54238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3B4810-8312-2916-875B-827D4D92F90F}"/>
              </a:ext>
            </a:extLst>
          </p:cNvPr>
          <p:cNvSpPr txBox="1"/>
          <p:nvPr/>
        </p:nvSpPr>
        <p:spPr>
          <a:xfrm>
            <a:off x="1620371" y="487056"/>
            <a:ext cx="8511988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Diagnosis of TB Arthritis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ED3855-CDDE-1E7C-4676-BF9413F0726A}"/>
              </a:ext>
            </a:extLst>
          </p:cNvPr>
          <p:cNvSpPr txBox="1"/>
          <p:nvPr/>
        </p:nvSpPr>
        <p:spPr>
          <a:xfrm>
            <a:off x="905436" y="2124635"/>
            <a:ext cx="4961965" cy="44480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AFB Staining</a:t>
            </a:r>
          </a:p>
          <a:p>
            <a:pPr algn="ctr">
              <a:lnSpc>
                <a:spcPct val="150000"/>
              </a:lnSpc>
            </a:pPr>
            <a:r>
              <a:rPr lang="en-US" sz="3200" b="1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Synovial Fluid:</a:t>
            </a:r>
          </a:p>
          <a:p>
            <a:pPr marL="571500" indent="-571500">
              <a:lnSpc>
                <a:spcPct val="150000"/>
              </a:lnSpc>
              <a:buFont typeface="+mj-lt"/>
              <a:buAutoNum type="romanUcPeriod"/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Nonspecific</a:t>
            </a:r>
          </a:p>
          <a:p>
            <a:pPr marL="571500" indent="-571500">
              <a:lnSpc>
                <a:spcPct val="150000"/>
              </a:lnSpc>
              <a:buFont typeface="+mj-lt"/>
              <a:buAutoNum type="romanUcPeriod"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</a:rPr>
              <a:t>WBC      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or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+mj-lt"/>
              <a:buAutoNum type="romanUcPeriod"/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PMN  or LYN</a:t>
            </a:r>
          </a:p>
          <a:p>
            <a:pPr marL="571500" indent="-571500">
              <a:lnSpc>
                <a:spcPct val="150000"/>
              </a:lnSpc>
              <a:buFont typeface="+mj-lt"/>
              <a:buAutoNum type="romanUcPeriod"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96C59D-5CFE-EC0D-EC1B-70EEA0DDF82A}"/>
              </a:ext>
            </a:extLst>
          </p:cNvPr>
          <p:cNvSpPr txBox="1"/>
          <p:nvPr/>
        </p:nvSpPr>
        <p:spPr>
          <a:xfrm>
            <a:off x="6822149" y="2124635"/>
            <a:ext cx="4957476" cy="4260141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i="0" dirty="0" err="1">
                <a:solidFill>
                  <a:srgbClr val="92D050"/>
                </a:solidFill>
                <a:effectLst/>
                <a:latin typeface="Arial" panose="020B0604020202020204" pitchFamily="34" charset="0"/>
              </a:rPr>
              <a:t>Xpert</a:t>
            </a:r>
            <a:r>
              <a:rPr lang="en-US" sz="3200" b="1" i="0" dirty="0">
                <a:solidFill>
                  <a:srgbClr val="92D050"/>
                </a:solidFill>
                <a:effectLst/>
                <a:latin typeface="Arial" panose="020B0604020202020204" pitchFamily="34" charset="0"/>
              </a:rPr>
              <a:t> MTB/RIF assay : </a:t>
            </a:r>
          </a:p>
          <a:p>
            <a:pPr>
              <a:lnSpc>
                <a:spcPct val="150000"/>
              </a:lnSpc>
            </a:pP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 Automated Nucleic Acid Amplification </a:t>
            </a:r>
          </a:p>
          <a:p>
            <a:pPr algn="ctr">
              <a:lnSpc>
                <a:spcPct val="150000"/>
              </a:lnSpc>
            </a:pP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(M.TB &amp;</a:t>
            </a:r>
            <a:r>
              <a:rPr lang="en-US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rifampin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resistance)</a:t>
            </a:r>
          </a:p>
          <a:p>
            <a:pPr>
              <a:lnSpc>
                <a:spcPct val="150000"/>
              </a:lnSpc>
            </a:pP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Xpert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79 %sensitivity </a:t>
            </a:r>
          </a:p>
          <a:p>
            <a:pPr>
              <a:lnSpc>
                <a:spcPct val="150000"/>
              </a:lnSpc>
            </a:pPr>
            <a:r>
              <a:rPr lang="en-US" sz="32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Xpert</a:t>
            </a:r>
            <a:r>
              <a:rPr lang="en-US" sz="32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Ultra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:91% sensitivity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1F9DB23C-9E66-EF63-5BB7-080463FEF906}"/>
              </a:ext>
            </a:extLst>
          </p:cNvPr>
          <p:cNvSpPr/>
          <p:nvPr/>
        </p:nvSpPr>
        <p:spPr>
          <a:xfrm flipV="1">
            <a:off x="2770095" y="4222375"/>
            <a:ext cx="376518" cy="672353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8FC52D30-1838-F44F-116F-94D160FE11E3}"/>
              </a:ext>
            </a:extLst>
          </p:cNvPr>
          <p:cNvSpPr/>
          <p:nvPr/>
        </p:nvSpPr>
        <p:spPr>
          <a:xfrm rot="10800000" flipV="1">
            <a:off x="3738279" y="4235821"/>
            <a:ext cx="376518" cy="672353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78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8C1023-70B4-3027-2A4D-D7505BB9E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14" y="495386"/>
            <a:ext cx="11664463" cy="50231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43374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61159E1-99C0-608D-B32F-F20CFD8E7924}"/>
              </a:ext>
            </a:extLst>
          </p:cNvPr>
          <p:cNvSpPr txBox="1"/>
          <p:nvPr/>
        </p:nvSpPr>
        <p:spPr>
          <a:xfrm>
            <a:off x="339970" y="140004"/>
            <a:ext cx="1185203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u="none" strike="noStrike" baseline="0" dirty="0">
                <a:solidFill>
                  <a:srgbClr val="00B050"/>
                </a:solidFill>
              </a:rPr>
              <a:t>Biopsy, Culture and Microscopy</a:t>
            </a:r>
          </a:p>
          <a:p>
            <a:pPr algn="ctr"/>
            <a:endParaRPr lang="en-US" sz="3600" b="1" dirty="0">
              <a:solidFill>
                <a:srgbClr val="00B050"/>
              </a:solidFill>
            </a:endParaRPr>
          </a:p>
          <a:p>
            <a:pPr algn="l"/>
            <a:endParaRPr lang="en-US" sz="3200" b="0" i="0" u="none" strike="noStrike" baseline="0" dirty="0"/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/>
              <a:t>The TST :  Sensitivity (59</a:t>
            </a:r>
            <a:r>
              <a:rPr lang="en-US" sz="3200" dirty="0"/>
              <a:t>%), Specificity  (95%)</a:t>
            </a:r>
          </a:p>
          <a:p>
            <a:pPr marL="457200" indent="-457200" algn="l">
              <a:buClr>
                <a:srgbClr val="00B050"/>
              </a:buClr>
              <a:buFont typeface="Wingdings" panose="05000000000000000000" pitchFamily="2" charset="2"/>
              <a:buChar char="Ø"/>
            </a:pPr>
            <a:endParaRPr lang="en-US" sz="3200" b="0" i="0" u="none" strike="noStrike" baseline="0" dirty="0"/>
          </a:p>
          <a:p>
            <a:pPr marL="457200" indent="-457200" algn="l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7030A0"/>
                </a:solidFill>
              </a:rPr>
              <a:t>Cultures</a:t>
            </a:r>
            <a:r>
              <a:rPr lang="en-US" sz="3200" b="0" i="0" u="none" strike="noStrike" baseline="0" dirty="0"/>
              <a:t> from a discharging sinus :usually  </a:t>
            </a:r>
            <a:r>
              <a:rPr lang="en-US" sz="3200" b="0" i="0" u="none" strike="noStrike" baseline="0" dirty="0">
                <a:solidFill>
                  <a:srgbClr val="7030A0"/>
                </a:solidFill>
              </a:rPr>
              <a:t>contaminated</a:t>
            </a:r>
            <a:r>
              <a:rPr lang="en-US" sz="3200" b="0" i="0" u="none" strike="noStrike" baseline="0" dirty="0"/>
              <a:t> with variable microorganisms .</a:t>
            </a:r>
          </a:p>
          <a:p>
            <a:pPr marL="457200" indent="-457200" algn="l">
              <a:buClr>
                <a:srgbClr val="00B050"/>
              </a:buClr>
              <a:buFont typeface="Wingdings" panose="05000000000000000000" pitchFamily="2" charset="2"/>
              <a:buChar char="Ø"/>
            </a:pPr>
            <a:endParaRPr lang="en-US" sz="3200" b="0" i="0" u="none" strike="noStrike" baseline="0" dirty="0"/>
          </a:p>
          <a:p>
            <a:pPr marL="457200" indent="-457200" algn="l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/>
              <a:t> </a:t>
            </a:r>
            <a:r>
              <a:rPr lang="en-US" sz="3200" b="0" i="0" u="none" strike="noStrike" baseline="0" dirty="0">
                <a:solidFill>
                  <a:srgbClr val="7030A0"/>
                </a:solidFill>
              </a:rPr>
              <a:t>Fine needle aspiration  </a:t>
            </a:r>
            <a:r>
              <a:rPr lang="en-US" sz="3200" b="0" i="0" u="none" strike="noStrike" baseline="0" dirty="0"/>
              <a:t>of synovial fluid can produce </a:t>
            </a:r>
            <a:r>
              <a:rPr lang="en-US" sz="3200" b="0" i="0" u="none" strike="noStrike" baseline="0" dirty="0">
                <a:solidFill>
                  <a:srgbClr val="7030A0"/>
                </a:solidFill>
              </a:rPr>
              <a:t>false</a:t>
            </a:r>
            <a:r>
              <a:rPr lang="en-US" sz="3200" b="0" i="0" u="none" strike="noStrike" baseline="0" dirty="0"/>
              <a:t> results .</a:t>
            </a:r>
          </a:p>
          <a:p>
            <a:pPr marL="457200" indent="-457200" algn="l">
              <a:buClr>
                <a:srgbClr val="00B050"/>
              </a:buClr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457200" indent="-457200" algn="l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7030A0"/>
                </a:solidFill>
              </a:rPr>
              <a:t>Synovial biopsy </a:t>
            </a:r>
            <a:r>
              <a:rPr lang="en-US" sz="3200" b="0" i="0" u="none" strike="noStrike" baseline="0" dirty="0"/>
              <a:t>&amp; </a:t>
            </a:r>
            <a:r>
              <a:rPr lang="en-US" sz="3200" b="0" i="0" u="none" strike="noStrike" baseline="0" dirty="0">
                <a:solidFill>
                  <a:srgbClr val="7030A0"/>
                </a:solidFill>
              </a:rPr>
              <a:t>culture</a:t>
            </a:r>
            <a:r>
              <a:rPr lang="en-US" sz="3200" b="0" i="0" u="none" strike="noStrike" baseline="0" dirty="0"/>
              <a:t> has demonstrating </a:t>
            </a:r>
            <a:r>
              <a:rPr lang="en-US" sz="3200" b="0" i="0" u="none" strike="noStrike" baseline="0" dirty="0" err="1"/>
              <a:t>theTB</a:t>
            </a:r>
            <a:r>
              <a:rPr lang="en-US" sz="3200" b="0" i="0" u="none" strike="noStrike" baseline="0" dirty="0"/>
              <a:t> bacillus.</a:t>
            </a:r>
          </a:p>
          <a:p>
            <a:pPr algn="ctr"/>
            <a:r>
              <a:rPr lang="en-US" sz="3200" b="0" i="0" u="none" strike="noStrike" baseline="0" dirty="0">
                <a:solidFill>
                  <a:srgbClr val="00B050"/>
                </a:solidFill>
              </a:rPr>
              <a:t>(Open biopsy or CT guided biopsy) 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CE5DC-E241-83E2-ECD4-FC63F6ADBFE8}"/>
              </a:ext>
            </a:extLst>
          </p:cNvPr>
          <p:cNvSpPr txBox="1"/>
          <p:nvPr/>
        </p:nvSpPr>
        <p:spPr>
          <a:xfrm>
            <a:off x="10210807" y="6322387"/>
            <a:ext cx="1512276" cy="277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0" i="1" u="none" strike="noStrike" baseline="0" dirty="0"/>
              <a:t>The Foot 37 (2018)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91942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61159E1-99C0-608D-B32F-F20CFD8E7924}"/>
              </a:ext>
            </a:extLst>
          </p:cNvPr>
          <p:cNvSpPr txBox="1"/>
          <p:nvPr/>
        </p:nvSpPr>
        <p:spPr>
          <a:xfrm>
            <a:off x="492369" y="819938"/>
            <a:ext cx="11324493" cy="501675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7030A0"/>
                </a:solidFill>
              </a:rPr>
              <a:t>Polymerase chain reaction </a:t>
            </a:r>
            <a:r>
              <a:rPr lang="en-US" sz="3200" b="0" i="0" u="none" strike="noStrike" baseline="0" dirty="0"/>
              <a:t>(PMR) assay of </a:t>
            </a:r>
            <a:r>
              <a:rPr lang="en-US" sz="3200" b="0" i="0" u="none" strike="noStrike" baseline="0" dirty="0">
                <a:solidFill>
                  <a:srgbClr val="00B050"/>
                </a:solidFill>
              </a:rPr>
              <a:t>nucleic acid amplification</a:t>
            </a:r>
          </a:p>
          <a:p>
            <a:pPr algn="ctr">
              <a:lnSpc>
                <a:spcPct val="150000"/>
              </a:lnSpc>
            </a:pPr>
            <a:r>
              <a:rPr lang="en-US" sz="3200" b="0" i="0" u="none" strike="noStrike" baseline="0" dirty="0"/>
              <a:t>(NAA) from sputum smears</a:t>
            </a:r>
          </a:p>
          <a:p>
            <a:pPr algn="ctr">
              <a:lnSpc>
                <a:spcPct val="150000"/>
              </a:lnSpc>
            </a:pPr>
            <a:endParaRPr lang="en-US" sz="3200" dirty="0"/>
          </a:p>
          <a:p>
            <a:pPr algn="ctr">
              <a:lnSpc>
                <a:spcPct val="150000"/>
              </a:lnSpc>
            </a:pPr>
            <a:endParaRPr lang="en-US" sz="3200" b="0" i="0" u="none" strike="noStrike" baseline="0" dirty="0"/>
          </a:p>
          <a:p>
            <a:pPr algn="ctr">
              <a:lnSpc>
                <a:spcPct val="150000"/>
              </a:lnSpc>
            </a:pPr>
            <a:r>
              <a:rPr lang="en-US" sz="3200" b="0" i="0" u="none" strike="noStrike" baseline="0" dirty="0"/>
              <a:t> The only </a:t>
            </a:r>
            <a:r>
              <a:rPr lang="en-US" sz="3200" b="0" i="0" u="none" strike="noStrike" baseline="0" dirty="0">
                <a:solidFill>
                  <a:srgbClr val="00B050"/>
                </a:solidFill>
              </a:rPr>
              <a:t>weakness</a:t>
            </a:r>
            <a:r>
              <a:rPr lang="en-US" sz="3200" b="0" i="0" u="none" strike="noStrike" baseline="0" dirty="0"/>
              <a:t> tests is their </a:t>
            </a:r>
            <a:r>
              <a:rPr lang="en-US" sz="3200" b="0" i="0" u="none" strike="noStrike" baseline="0" dirty="0">
                <a:solidFill>
                  <a:srgbClr val="7030A0"/>
                </a:solidFill>
              </a:rPr>
              <a:t>low  specificity and </a:t>
            </a:r>
            <a:r>
              <a:rPr lang="en-US" sz="3200" dirty="0">
                <a:solidFill>
                  <a:srgbClr val="7030A0"/>
                </a:solidFill>
              </a:rPr>
              <a:t>sensitivity </a:t>
            </a:r>
            <a:r>
              <a:rPr lang="en-US" sz="3200" dirty="0"/>
              <a:t>of NAA for </a:t>
            </a:r>
            <a:r>
              <a:rPr lang="en-US" sz="3200" b="0" i="0" u="none" strike="noStrike" baseline="0" dirty="0"/>
              <a:t>EPTB &amp; need to sputum culture </a:t>
            </a:r>
          </a:p>
          <a:p>
            <a:pPr algn="l"/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17EF22-2A3D-70B9-532C-D827ADFAC438}"/>
              </a:ext>
            </a:extLst>
          </p:cNvPr>
          <p:cNvSpPr txBox="1"/>
          <p:nvPr/>
        </p:nvSpPr>
        <p:spPr>
          <a:xfrm>
            <a:off x="10210807" y="6322387"/>
            <a:ext cx="1512276" cy="277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0" i="1" u="none" strike="noStrike" baseline="0" dirty="0"/>
              <a:t>The Foot 37 (2018)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0598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61159E1-99C0-608D-B32F-F20CFD8E7924}"/>
              </a:ext>
            </a:extLst>
          </p:cNvPr>
          <p:cNvSpPr txBox="1"/>
          <p:nvPr/>
        </p:nvSpPr>
        <p:spPr>
          <a:xfrm>
            <a:off x="492369" y="819938"/>
            <a:ext cx="11324493" cy="4739759"/>
          </a:xfrm>
          <a:prstGeom prst="rect">
            <a:avLst/>
          </a:prstGeo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i="0" u="none" strike="noStrike" baseline="0" dirty="0"/>
              <a:t>Measurement of </a:t>
            </a:r>
            <a:r>
              <a:rPr lang="en-US" sz="3200" b="0" i="0" u="none" strike="noStrike" baseline="0" dirty="0">
                <a:solidFill>
                  <a:srgbClr val="7030A0"/>
                </a:solidFill>
              </a:rPr>
              <a:t>Interferon-γ released by T-cells </a:t>
            </a:r>
            <a:r>
              <a:rPr lang="en-US" sz="3200" b="0" i="0" u="none" strike="noStrike" baseline="0" dirty="0"/>
              <a:t>after stimulated by MTB antigens:</a:t>
            </a:r>
          </a:p>
          <a:p>
            <a:pPr algn="ctr">
              <a:lnSpc>
                <a:spcPct val="150000"/>
              </a:lnSpc>
            </a:pPr>
            <a:r>
              <a:rPr lang="en-US" sz="2000" dirty="0"/>
              <a:t>(greater specificity than the TST)</a:t>
            </a:r>
          </a:p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</a:rPr>
              <a:t>T-SPOT TB  </a:t>
            </a:r>
            <a:r>
              <a:rPr lang="en-US" sz="3200" dirty="0"/>
              <a:t>(number of 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anti-M effector T cells </a:t>
            </a:r>
            <a:r>
              <a:rPr lang="en-US" sz="3200" dirty="0"/>
              <a:t>in the blood)</a:t>
            </a:r>
            <a:endParaRPr lang="en-US" sz="3200" b="0" i="0" u="none" strike="noStrike" baseline="0" dirty="0"/>
          </a:p>
          <a:p>
            <a:pPr algn="ctr">
              <a:lnSpc>
                <a:spcPct val="150000"/>
              </a:lnSpc>
            </a:pPr>
            <a:r>
              <a:rPr lang="en-US" sz="3200" b="0" i="0" u="none" strike="noStrike" baseline="0" dirty="0">
                <a:solidFill>
                  <a:srgbClr val="00B050"/>
                </a:solidFill>
              </a:rPr>
              <a:t>QuantiFERON-TB</a:t>
            </a:r>
            <a:r>
              <a:rPr lang="en-US" sz="3200" b="0" i="0" u="none" strike="noStrike" baseline="0" dirty="0"/>
              <a:t> (</a:t>
            </a:r>
            <a:r>
              <a:rPr lang="en-US" sz="3200" dirty="0"/>
              <a:t>amount of  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IFN- γ released from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lym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/>
              <a:t>incubated overnight with PPD)</a:t>
            </a:r>
            <a:endParaRPr lang="en-US" sz="3200" b="0" i="0" u="none" strike="noStrike" baseline="0" dirty="0"/>
          </a:p>
          <a:p>
            <a:pPr algn="l"/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17EF22-2A3D-70B9-532C-D827ADFAC438}"/>
              </a:ext>
            </a:extLst>
          </p:cNvPr>
          <p:cNvSpPr txBox="1"/>
          <p:nvPr/>
        </p:nvSpPr>
        <p:spPr>
          <a:xfrm>
            <a:off x="10210807" y="6322387"/>
            <a:ext cx="1512276" cy="277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0" i="1" u="none" strike="noStrike" baseline="0" dirty="0"/>
              <a:t>The Foot 37 (2018)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92245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61159E1-99C0-608D-B32F-F20CFD8E7924}"/>
              </a:ext>
            </a:extLst>
          </p:cNvPr>
          <p:cNvSpPr txBox="1"/>
          <p:nvPr/>
        </p:nvSpPr>
        <p:spPr>
          <a:xfrm>
            <a:off x="2438399" y="538586"/>
            <a:ext cx="7303476" cy="5032788"/>
          </a:xfrm>
          <a:prstGeom prst="rect">
            <a:avLst/>
          </a:prstGeo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0" i="0" u="none" strike="noStrike" baseline="0" dirty="0">
                <a:solidFill>
                  <a:srgbClr val="00B050"/>
                </a:solidFill>
              </a:rPr>
              <a:t>CT</a:t>
            </a:r>
            <a:r>
              <a:rPr lang="en-US" sz="3200" b="0" i="0" u="none" strike="noStrike" baseline="0" dirty="0">
                <a:latin typeface="AdvOT7fb33346.I"/>
              </a:rPr>
              <a:t>  </a:t>
            </a:r>
            <a:r>
              <a:rPr lang="en-US" sz="3200" b="0" i="0" u="none" strike="noStrike" baseline="0" dirty="0">
                <a:latin typeface="AdvOT596495f2"/>
              </a:rPr>
              <a:t>demonstrates:</a:t>
            </a:r>
          </a:p>
          <a:p>
            <a:pPr algn="l"/>
            <a:endParaRPr lang="en-US" sz="3200" b="0" i="0" u="none" strike="noStrike" baseline="0" dirty="0">
              <a:latin typeface="AdvOT596495f2"/>
            </a:endParaRPr>
          </a:p>
          <a:p>
            <a:pPr marL="514350" indent="-514350" algn="l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chemeClr val="accent2">
                    <a:lumMod val="75000"/>
                  </a:schemeClr>
                </a:solidFill>
                <a:latin typeface="AdvOT596495f2"/>
              </a:rPr>
              <a:t>Calci</a:t>
            </a:r>
            <a:r>
              <a:rPr lang="en-US" sz="3200" b="0" i="0" u="none" strike="noStrike" baseline="0" dirty="0">
                <a:solidFill>
                  <a:schemeClr val="accent2">
                    <a:lumMod val="75000"/>
                  </a:schemeClr>
                </a:solidFill>
                <a:latin typeface="AdvOT596495f2+fb"/>
              </a:rPr>
              <a:t>fi</a:t>
            </a:r>
            <a:r>
              <a:rPr lang="en-US" sz="3200" b="0" i="0" u="none" strike="noStrike" baseline="0" dirty="0">
                <a:solidFill>
                  <a:schemeClr val="accent2">
                    <a:lumMod val="75000"/>
                  </a:schemeClr>
                </a:solidFill>
                <a:latin typeface="AdvOT596495f2"/>
              </a:rPr>
              <a:t>ed lesions </a:t>
            </a:r>
          </a:p>
          <a:p>
            <a:pPr marL="514350" indent="-514350" algn="l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7030A0"/>
                </a:solidFill>
                <a:latin typeface="AdvOT596495f2"/>
              </a:rPr>
              <a:t>Margins of the lesion </a:t>
            </a:r>
          </a:p>
          <a:p>
            <a:pPr marL="514350" indent="-514350" algn="l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0070C0"/>
                </a:solidFill>
                <a:latin typeface="AdvOT596495f2"/>
              </a:rPr>
              <a:t>Guide for bone biopsy</a:t>
            </a:r>
          </a:p>
          <a:p>
            <a:pPr marL="514350" indent="-514350" algn="l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00B050"/>
                </a:solidFill>
                <a:latin typeface="AdvOT596495f2"/>
              </a:rPr>
              <a:t>Fragmentation type or Lytic type </a:t>
            </a:r>
          </a:p>
          <a:p>
            <a:pPr marL="514350" indent="-514350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dirty="0">
                <a:latin typeface="AdvOT596495f2"/>
              </a:rPr>
              <a:t>Sensitivity (67% ) </a:t>
            </a:r>
            <a:r>
              <a:rPr lang="en-US" sz="3200" b="0" i="0" u="none" strike="noStrike" baseline="0" dirty="0">
                <a:latin typeface="AdvOT596495f2"/>
              </a:rPr>
              <a:t>Speci</a:t>
            </a:r>
            <a:r>
              <a:rPr lang="en-US" sz="3200" b="0" i="0" u="none" strike="noStrike" baseline="0" dirty="0">
                <a:latin typeface="AdvOT596495f2+fb"/>
              </a:rPr>
              <a:t>fi</a:t>
            </a:r>
            <a:r>
              <a:rPr lang="en-US" sz="3200" b="0" i="0" u="none" strike="noStrike" baseline="0" dirty="0">
                <a:latin typeface="AdvOT596495f2"/>
              </a:rPr>
              <a:t>city (50%)</a:t>
            </a:r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17EF22-2A3D-70B9-532C-D827ADFAC438}"/>
              </a:ext>
            </a:extLst>
          </p:cNvPr>
          <p:cNvSpPr txBox="1"/>
          <p:nvPr/>
        </p:nvSpPr>
        <p:spPr>
          <a:xfrm>
            <a:off x="10210807" y="6322387"/>
            <a:ext cx="1512276" cy="277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0" i="1" u="none" strike="noStrike" baseline="0" dirty="0"/>
              <a:t>The Foot 37 (2018)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905530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D3D6D-EC48-25B0-588B-E35E197EA4EF}"/>
              </a:ext>
            </a:extLst>
          </p:cNvPr>
          <p:cNvSpPr txBox="1"/>
          <p:nvPr/>
        </p:nvSpPr>
        <p:spPr>
          <a:xfrm>
            <a:off x="1371600" y="981635"/>
            <a:ext cx="9130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4B614-BC28-DE8F-0F21-53CBEE5A7C11}"/>
              </a:ext>
            </a:extLst>
          </p:cNvPr>
          <p:cNvSpPr txBox="1"/>
          <p:nvPr/>
        </p:nvSpPr>
        <p:spPr>
          <a:xfrm>
            <a:off x="1620371" y="487056"/>
            <a:ext cx="8511988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Next  Step?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A28C58-C729-5240-B989-EC5F01255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252" y="1625044"/>
            <a:ext cx="6230886" cy="48574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6FFA7AD-D684-0D35-98BE-7E5C130825B5}"/>
              </a:ext>
            </a:extLst>
          </p:cNvPr>
          <p:cNvSpPr txBox="1"/>
          <p:nvPr/>
        </p:nvSpPr>
        <p:spPr>
          <a:xfrm>
            <a:off x="527536" y="1951667"/>
            <a:ext cx="4467225" cy="3539430"/>
          </a:xfrm>
          <a:prstGeom prst="rect">
            <a:avLst/>
          </a:prstGeom>
          <a:solidFill>
            <a:srgbClr val="A86ED4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b="0" i="0" u="none" strike="noStrike" baseline="0" dirty="0">
                <a:solidFill>
                  <a:srgbClr val="221E1F"/>
                </a:solidFill>
                <a:latin typeface="CIIJK L+ Gulliver RM"/>
              </a:rPr>
              <a:t> 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CIIJK L+ Gulliver RM"/>
              </a:rPr>
              <a:t>MRI:</a:t>
            </a:r>
          </a:p>
          <a:p>
            <a:pPr algn="ctr"/>
            <a:endParaRPr lang="en-US" sz="3200" b="0" i="0" u="none" strike="noStrike" baseline="0" dirty="0">
              <a:solidFill>
                <a:schemeClr val="bg1"/>
              </a:solidFill>
              <a:latin typeface="CIIJK L+ Gulliver RM"/>
            </a:endParaRP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  <a:latin typeface="CIIJK L+ Gulliver RM"/>
              </a:rPr>
              <a:t> On coronal view :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  <a:latin typeface="CIIJK L+ Gulliver RM"/>
              </a:rPr>
              <a:t>Well-defined iso-Hyperintense mass 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  <a:latin typeface="CIIJK L+ Gulliver RM"/>
              </a:rPr>
              <a:t> Free fluid collection  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  <a:latin typeface="CIIJK L+ Gulliver RM"/>
              </a:rPr>
              <a:t>Synovitis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3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F8A096-ACB3-73C2-D7BF-FC9A7576D708}"/>
              </a:ext>
            </a:extLst>
          </p:cNvPr>
          <p:cNvSpPr txBox="1"/>
          <p:nvPr/>
        </p:nvSpPr>
        <p:spPr>
          <a:xfrm>
            <a:off x="1446762" y="1407120"/>
            <a:ext cx="10717306" cy="4253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>
                <a:solidFill>
                  <a:srgbClr val="000000"/>
                </a:solidFill>
              </a:rPr>
              <a:t> </a:t>
            </a:r>
          </a:p>
          <a:p>
            <a:pPr marL="742950" indent="-742950">
              <a:lnSpc>
                <a:spcPct val="150000"/>
              </a:lnSpc>
              <a:buClr>
                <a:srgbClr val="00B050"/>
              </a:buClr>
              <a:buFont typeface="+mj-lt"/>
              <a:buAutoNum type="alphaUcPeriod"/>
            </a:pPr>
            <a:r>
              <a:rPr lang="en-US" sz="3600" dirty="0">
                <a:solidFill>
                  <a:srgbClr val="000000"/>
                </a:solidFill>
              </a:rPr>
              <a:t>No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 fever, weight loss or loss of appetite</a:t>
            </a:r>
          </a:p>
          <a:p>
            <a:pPr marL="742950" indent="-742950">
              <a:lnSpc>
                <a:spcPct val="150000"/>
              </a:lnSpc>
              <a:buClr>
                <a:srgbClr val="00B050"/>
              </a:buClr>
              <a:buFont typeface="+mj-lt"/>
              <a:buAutoNum type="alphaUcPeriod"/>
            </a:pPr>
            <a:r>
              <a:rPr lang="en-US" sz="3600" dirty="0">
                <a:solidFill>
                  <a:srgbClr val="000000"/>
                </a:solidFill>
              </a:rPr>
              <a:t>N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o history of trauma</a:t>
            </a:r>
          </a:p>
          <a:p>
            <a:pPr marL="742950" indent="-742950">
              <a:lnSpc>
                <a:spcPct val="150000"/>
              </a:lnSpc>
              <a:buClr>
                <a:srgbClr val="00B050"/>
              </a:buClr>
              <a:buFont typeface="+mj-lt"/>
              <a:buAutoNum type="alphaUcPeriod"/>
            </a:pPr>
            <a:r>
              <a:rPr lang="en-US" sz="3600" dirty="0">
                <a:solidFill>
                  <a:srgbClr val="000000"/>
                </a:solidFill>
              </a:rPr>
              <a:t>No any medical illnesses</a:t>
            </a:r>
          </a:p>
          <a:p>
            <a:pPr marL="742950" indent="-742950">
              <a:lnSpc>
                <a:spcPct val="150000"/>
              </a:lnSpc>
              <a:buClr>
                <a:srgbClr val="00B050"/>
              </a:buClr>
              <a:buFont typeface="+mj-lt"/>
              <a:buAutoNum type="alphaUcPeriod"/>
            </a:pPr>
            <a:r>
              <a:rPr lang="en-US" sz="3600" b="0" i="0" u="none" strike="noStrike" baseline="0" dirty="0">
                <a:solidFill>
                  <a:srgbClr val="221E1F"/>
                </a:solidFill>
              </a:rPr>
              <a:t>No Contact history with TB patients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4459F2-76F3-95B2-C2F3-58CC6090A585}"/>
              </a:ext>
            </a:extLst>
          </p:cNvPr>
          <p:cNvSpPr txBox="1"/>
          <p:nvPr/>
        </p:nvSpPr>
        <p:spPr>
          <a:xfrm>
            <a:off x="3270738" y="487056"/>
            <a:ext cx="56388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Case Report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018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D3D6D-EC48-25B0-588B-E35E197EA4EF}"/>
              </a:ext>
            </a:extLst>
          </p:cNvPr>
          <p:cNvSpPr txBox="1"/>
          <p:nvPr/>
        </p:nvSpPr>
        <p:spPr>
          <a:xfrm>
            <a:off x="1371600" y="981635"/>
            <a:ext cx="9130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4B614-BC28-DE8F-0F21-53CBEE5A7C11}"/>
              </a:ext>
            </a:extLst>
          </p:cNvPr>
          <p:cNvSpPr txBox="1"/>
          <p:nvPr/>
        </p:nvSpPr>
        <p:spPr>
          <a:xfrm>
            <a:off x="4302369" y="334657"/>
            <a:ext cx="3974123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MRI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56879F-254B-D5FA-7BD2-DB71A75C4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5772" y="1500255"/>
            <a:ext cx="6224197" cy="48567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F0278C-7BBD-C65D-1C14-6763602EC227}"/>
              </a:ext>
            </a:extLst>
          </p:cNvPr>
          <p:cNvSpPr txBox="1"/>
          <p:nvPr/>
        </p:nvSpPr>
        <p:spPr>
          <a:xfrm>
            <a:off x="527536" y="1951667"/>
            <a:ext cx="4467225" cy="3046988"/>
          </a:xfrm>
          <a:prstGeom prst="rect">
            <a:avLst/>
          </a:prstGeom>
          <a:solidFill>
            <a:srgbClr val="A86ED4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In sagittal :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A</a:t>
            </a:r>
            <a:r>
              <a:rPr lang="en-US" sz="3200" b="0" i="0" u="none" strike="noStrike" baseline="0" dirty="0">
                <a:solidFill>
                  <a:schemeClr val="bg1"/>
                </a:solidFill>
              </a:rPr>
              <a:t>n iso-hyperintense mass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 (half of musculus gastrocnemius </a:t>
            </a:r>
            <a:r>
              <a:rPr lang="en-US" sz="3200" b="0" i="0" u="none" strike="noStrike" baseline="0" dirty="0" err="1">
                <a:solidFill>
                  <a:schemeClr val="bg1"/>
                </a:solidFill>
              </a:rPr>
              <a:t>mediolateral,plantaris</a:t>
            </a:r>
            <a:r>
              <a:rPr lang="en-US" sz="3200" b="0" i="0" u="none" strike="noStrike" baseline="0" dirty="0">
                <a:solidFill>
                  <a:schemeClr val="bg1"/>
                </a:solidFill>
              </a:rPr>
              <a:t>, popliteal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773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D3D6D-EC48-25B0-588B-E35E197EA4EF}"/>
              </a:ext>
            </a:extLst>
          </p:cNvPr>
          <p:cNvSpPr txBox="1"/>
          <p:nvPr/>
        </p:nvSpPr>
        <p:spPr>
          <a:xfrm>
            <a:off x="1371600" y="981635"/>
            <a:ext cx="9130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4B614-BC28-DE8F-0F21-53CBEE5A7C11}"/>
              </a:ext>
            </a:extLst>
          </p:cNvPr>
          <p:cNvSpPr txBox="1"/>
          <p:nvPr/>
        </p:nvSpPr>
        <p:spPr>
          <a:xfrm>
            <a:off x="3481755" y="334657"/>
            <a:ext cx="4126522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MRI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CED2F2-1CEF-E835-51A0-010D24CFA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511667"/>
            <a:ext cx="5802927" cy="50116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9AA0D3-928C-4C46-5F3D-159810C8CBE0}"/>
              </a:ext>
            </a:extLst>
          </p:cNvPr>
          <p:cNvSpPr txBox="1"/>
          <p:nvPr/>
        </p:nvSpPr>
        <p:spPr>
          <a:xfrm>
            <a:off x="527536" y="1985474"/>
            <a:ext cx="4467225" cy="2554545"/>
          </a:xfrm>
          <a:prstGeom prst="rect">
            <a:avLst/>
          </a:prstGeom>
          <a:solidFill>
            <a:srgbClr val="A86ED4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Axial view:</a:t>
            </a:r>
          </a:p>
          <a:p>
            <a:pPr algn="ctr"/>
            <a:endParaRPr lang="en-US" sz="3200" b="0" i="0" u="none" strike="noStrike" baseline="0" dirty="0">
              <a:solidFill>
                <a:schemeClr val="bg1"/>
              </a:solidFill>
            </a:endParaRP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Free fluid collection 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(in </a:t>
            </a:r>
            <a:r>
              <a:rPr lang="en-US" sz="3200" b="0" i="0" u="none" strike="noStrike" baseline="0" dirty="0" err="1">
                <a:solidFill>
                  <a:schemeClr val="bg1"/>
                </a:solidFill>
              </a:rPr>
              <a:t>suprapatella</a:t>
            </a:r>
            <a:r>
              <a:rPr lang="en-US" sz="3200" b="0" i="0" u="none" strike="noStrike" baseline="0" dirty="0">
                <a:solidFill>
                  <a:srgbClr val="221E1F"/>
                </a:solidFill>
              </a:rPr>
              <a:t> </a:t>
            </a:r>
            <a:r>
              <a:rPr lang="en-US" sz="3200" b="0" i="0" u="none" strike="noStrike" baseline="0" dirty="0">
                <a:solidFill>
                  <a:schemeClr val="bg1"/>
                </a:solidFill>
              </a:rPr>
              <a:t>/ minimal </a:t>
            </a:r>
            <a:r>
              <a:rPr lang="en-US" sz="3200" b="0" i="0" u="none" strike="noStrike" baseline="0" dirty="0" err="1">
                <a:solidFill>
                  <a:schemeClr val="bg1"/>
                </a:solidFill>
              </a:rPr>
              <a:t>infrapatella</a:t>
            </a:r>
            <a:r>
              <a:rPr lang="en-US" sz="3200" b="0" i="0" u="none" strike="noStrike" baseline="0" dirty="0">
                <a:solidFill>
                  <a:schemeClr val="bg1"/>
                </a:solidFill>
              </a:rPr>
              <a:t> )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87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61159E1-99C0-608D-B32F-F20CFD8E7924}"/>
              </a:ext>
            </a:extLst>
          </p:cNvPr>
          <p:cNvSpPr txBox="1"/>
          <p:nvPr/>
        </p:nvSpPr>
        <p:spPr>
          <a:xfrm>
            <a:off x="2133607" y="543274"/>
            <a:ext cx="7936516" cy="5032788"/>
          </a:xfrm>
          <a:prstGeom prst="rect">
            <a:avLst/>
          </a:prstGeo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0" i="0" u="none" strike="noStrike" baseline="0" dirty="0">
                <a:solidFill>
                  <a:srgbClr val="00B050"/>
                </a:solidFill>
                <a:latin typeface="AdvOT596495f2"/>
              </a:rPr>
              <a:t>MRI</a:t>
            </a:r>
            <a:r>
              <a:rPr lang="en-US" sz="5400" b="0" i="0" u="none" strike="noStrike" baseline="0" dirty="0">
                <a:latin typeface="AdvOT596495f2"/>
              </a:rPr>
              <a:t> </a:t>
            </a:r>
            <a:r>
              <a:rPr lang="en-US" sz="3200" b="0" i="0" u="none" strike="noStrike" baseline="0" dirty="0">
                <a:latin typeface="AdvOT596495f2"/>
              </a:rPr>
              <a:t>demonstrate:</a:t>
            </a:r>
          </a:p>
          <a:p>
            <a:pPr algn="ctr"/>
            <a:endParaRPr lang="en-US" sz="3200" b="0" i="0" u="none" strike="noStrike" baseline="0" dirty="0">
              <a:latin typeface="AdvOT596495f2"/>
            </a:endParaRPr>
          </a:p>
          <a:p>
            <a:pPr marL="514350" indent="-514350" algn="l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latin typeface="AdvOT596495f2"/>
              </a:rPr>
              <a:t> </a:t>
            </a:r>
            <a:r>
              <a:rPr lang="en-US" sz="3200" b="0" i="0" u="none" strike="noStrike" baseline="0" dirty="0">
                <a:solidFill>
                  <a:schemeClr val="accent2">
                    <a:lumMod val="75000"/>
                  </a:schemeClr>
                </a:solidFill>
                <a:latin typeface="AdvOT596495f2"/>
              </a:rPr>
              <a:t>Spread of disease into soft tissues</a:t>
            </a:r>
          </a:p>
          <a:p>
            <a:pPr marL="514350" indent="-514350" algn="l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7030A0"/>
                </a:solidFill>
                <a:latin typeface="AdvOT596495f2"/>
              </a:rPr>
              <a:t>BM edema</a:t>
            </a:r>
          </a:p>
          <a:p>
            <a:pPr marL="514350" indent="-514350" algn="l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latin typeface="AdvOT596495f2"/>
              </a:rPr>
              <a:t> </a:t>
            </a:r>
            <a:r>
              <a:rPr lang="en-US" sz="3200" b="0" i="0" u="none" strike="noStrike" baseline="0" dirty="0">
                <a:solidFill>
                  <a:srgbClr val="0070C0"/>
                </a:solidFill>
                <a:latin typeface="AdvOT596495f2"/>
              </a:rPr>
              <a:t>Pre-destructive phase</a:t>
            </a:r>
          </a:p>
          <a:p>
            <a:pPr marL="514350" indent="-514350" algn="l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00B050"/>
                </a:solidFill>
                <a:latin typeface="AdvOT596495f2"/>
              </a:rPr>
              <a:t>Cortical reaction</a:t>
            </a:r>
            <a:endParaRPr lang="en-US" sz="3200" b="0" i="0" u="none" strike="noStrike" baseline="0" dirty="0">
              <a:solidFill>
                <a:srgbClr val="0070C0"/>
              </a:solidFill>
              <a:latin typeface="AdvOT596495f2"/>
            </a:endParaRPr>
          </a:p>
          <a:p>
            <a:pPr marL="514350" indent="-514350">
              <a:lnSpc>
                <a:spcPct val="150000"/>
              </a:lnSpc>
              <a:buClr>
                <a:srgbClr val="00B050"/>
              </a:buClr>
              <a:buFont typeface="+mj-lt"/>
              <a:buAutoNum type="arabicPeriod"/>
            </a:pPr>
            <a:r>
              <a:rPr lang="en-US" sz="3200" dirty="0">
                <a:latin typeface="AdvOT596495f2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dvOT596495f2"/>
              </a:rPr>
              <a:t>Sensitivity (100%)   speci</a:t>
            </a:r>
            <a:r>
              <a:rPr lang="en-US" sz="3200" dirty="0">
                <a:solidFill>
                  <a:schemeClr val="tx1"/>
                </a:solidFill>
                <a:latin typeface="AdvOT596495f2+fb"/>
              </a:rPr>
              <a:t>fi</a:t>
            </a:r>
            <a:r>
              <a:rPr lang="en-US" sz="3200" dirty="0">
                <a:solidFill>
                  <a:schemeClr val="tx1"/>
                </a:solidFill>
                <a:latin typeface="AdvOT596495f2"/>
              </a:rPr>
              <a:t>city(80%)</a:t>
            </a:r>
            <a:endParaRPr lang="en-US" sz="3200" b="0" i="0" u="none" strike="noStrike" baseline="0" dirty="0">
              <a:solidFill>
                <a:srgbClr val="00B050"/>
              </a:solidFill>
              <a:latin typeface="AdvOT596495f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17EF22-2A3D-70B9-532C-D827ADFAC438}"/>
              </a:ext>
            </a:extLst>
          </p:cNvPr>
          <p:cNvSpPr txBox="1"/>
          <p:nvPr/>
        </p:nvSpPr>
        <p:spPr>
          <a:xfrm>
            <a:off x="10210807" y="6322387"/>
            <a:ext cx="1512276" cy="277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0" i="1" u="none" strike="noStrike" baseline="0" dirty="0"/>
              <a:t>The Foot 37 (2018)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88345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7E7658-8110-67A2-B18D-627BEE442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1" y="223478"/>
            <a:ext cx="12016153" cy="29878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72DAEA-3F48-5DD0-0098-149B682E0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211377"/>
            <a:ext cx="12192000" cy="36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694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8F560E-1785-BB6E-E7A2-4BE178D253DD}"/>
              </a:ext>
            </a:extLst>
          </p:cNvPr>
          <p:cNvSpPr txBox="1"/>
          <p:nvPr/>
        </p:nvSpPr>
        <p:spPr>
          <a:xfrm>
            <a:off x="685800" y="1358153"/>
            <a:ext cx="1081143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221E1F"/>
                </a:solidFill>
              </a:rPr>
              <a:t>Synovial biopsy is the standard diagnostic technique 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Ø"/>
            </a:pPr>
            <a:endParaRPr lang="en-US" sz="3200" dirty="0">
              <a:solidFill>
                <a:srgbClr val="221E1F"/>
              </a:solidFill>
            </a:endParaRP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221E1F"/>
                </a:solidFill>
              </a:rPr>
              <a:t>No specific clinical or radiologic findings exist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Ø"/>
            </a:pPr>
            <a:endParaRPr lang="en-US" sz="3200" dirty="0">
              <a:solidFill>
                <a:srgbClr val="221E1F"/>
              </a:solidFill>
            </a:endParaRP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221E1F"/>
                </a:solidFill>
              </a:rPr>
              <a:t>DX may be </a:t>
            </a:r>
            <a:r>
              <a:rPr lang="en-US" sz="3200" dirty="0">
                <a:solidFill>
                  <a:srgbClr val="221E1F"/>
                </a:solidFill>
              </a:rPr>
              <a:t>confirmed by PCR and QFT-GIT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221E1F"/>
                </a:solidFill>
              </a:rPr>
              <a:t>  </a:t>
            </a:r>
            <a:r>
              <a:rPr lang="en-US" sz="2400" b="0" i="0" u="none" strike="noStrike" baseline="0" dirty="0">
                <a:solidFill>
                  <a:srgbClr val="221E1F"/>
                </a:solidFill>
              </a:rPr>
              <a:t>( higher sensitivity &amp; higher predictive value)</a:t>
            </a: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Ø"/>
            </a:pPr>
            <a:endParaRPr lang="en-US" sz="3200" dirty="0">
              <a:solidFill>
                <a:srgbClr val="221E1F"/>
              </a:solidFill>
            </a:endParaRPr>
          </a:p>
          <a:p>
            <a:pPr marL="457200" indent="-45720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221E1F"/>
                </a:solidFill>
              </a:rPr>
              <a:t>1/3  of osteoarticular TB had active TB in the lungs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08AAA0-B680-769F-8852-203AB1B8C441}"/>
              </a:ext>
            </a:extLst>
          </p:cNvPr>
          <p:cNvSpPr txBox="1"/>
          <p:nvPr/>
        </p:nvSpPr>
        <p:spPr>
          <a:xfrm>
            <a:off x="2602523" y="6447691"/>
            <a:ext cx="94019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0" i="0" u="none" strike="noStrike" baseline="0" dirty="0">
                <a:solidFill>
                  <a:srgbClr val="221E1F"/>
                </a:solidFill>
                <a:latin typeface="Times New Roman" panose="02020603050405020304" pitchFamily="18" charset="0"/>
              </a:rPr>
              <a:t>Isolated tuberculous arthritis of the ankle: a case report and review of the literature 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UB-Goudies"/>
              </a:rPr>
              <a:t> </a:t>
            </a:r>
            <a:r>
              <a:rPr lang="en-US" sz="1200" b="0" i="0" u="none" strike="noStrike" baseline="0" dirty="0">
                <a:solidFill>
                  <a:srgbClr val="221E1F"/>
                </a:solidFill>
                <a:latin typeface="UB-Goudies"/>
              </a:rPr>
              <a:t>HIPPOKRATIA 2017 </a:t>
            </a:r>
            <a:r>
              <a:rPr lang="en-US" sz="1200" b="0" i="0" u="none" strike="noStrike" baseline="0" dirty="0">
                <a:solidFill>
                  <a:srgbClr val="221E1F"/>
                </a:solidFill>
                <a:latin typeface="Times New Roman" panose="02020603050405020304" pitchFamily="18" charset="0"/>
              </a:rPr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23361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3BD0B7-9B9A-8F36-D17C-32561DE8B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23" y="164787"/>
            <a:ext cx="11711354" cy="28473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05EB72-A629-85C9-1A16-646D407A38C6}"/>
              </a:ext>
            </a:extLst>
          </p:cNvPr>
          <p:cNvSpPr txBox="1"/>
          <p:nvPr/>
        </p:nvSpPr>
        <p:spPr>
          <a:xfrm>
            <a:off x="351698" y="2930777"/>
            <a:ext cx="11599979" cy="3709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7030A0"/>
                </a:solidFill>
              </a:rPr>
              <a:t>Half of all EPTB </a:t>
            </a:r>
            <a:r>
              <a:rPr lang="en-US" sz="3200" b="0" i="0" u="none" strike="noStrike" baseline="0" dirty="0">
                <a:solidFill>
                  <a:srgbClr val="222222"/>
                </a:solidFill>
              </a:rPr>
              <a:t>cases occurred concurrently with  </a:t>
            </a:r>
            <a:r>
              <a:rPr lang="en-US" sz="3200" b="0" i="0" u="none" strike="noStrike" baseline="0" dirty="0">
                <a:solidFill>
                  <a:srgbClr val="7030A0"/>
                </a:solidFill>
              </a:rPr>
              <a:t>PTB</a:t>
            </a:r>
            <a:r>
              <a:rPr lang="en-US" sz="3200" b="0" i="0" u="none" strike="noStrike" baseline="0" dirty="0">
                <a:solidFill>
                  <a:srgbClr val="222222"/>
                </a:solidFill>
              </a:rPr>
              <a:t>.</a:t>
            </a:r>
            <a:endParaRPr lang="en-US" sz="3200" dirty="0">
              <a:solidFill>
                <a:srgbClr val="222222"/>
              </a:solidFill>
            </a:endParaRPr>
          </a:p>
          <a:p>
            <a:pPr marL="285750" indent="-285750" algn="l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222222"/>
                </a:solidFill>
              </a:rPr>
              <a:t> </a:t>
            </a:r>
            <a:r>
              <a:rPr lang="en-US" sz="3200" b="0" i="0" u="none" strike="noStrike" baseline="0" dirty="0">
                <a:solidFill>
                  <a:srgbClr val="7030A0"/>
                </a:solidFill>
              </a:rPr>
              <a:t>Isolated EPTB </a:t>
            </a:r>
            <a:r>
              <a:rPr lang="en-US" sz="3200" b="0" i="0" u="none" strike="noStrike" baseline="0" dirty="0">
                <a:solidFill>
                  <a:srgbClr val="222222"/>
                </a:solidFill>
              </a:rPr>
              <a:t>occurs in </a:t>
            </a:r>
            <a:r>
              <a:rPr lang="en-US" sz="3200" b="0" i="0" u="none" strike="noStrike" baseline="0" dirty="0">
                <a:solidFill>
                  <a:srgbClr val="7030A0"/>
                </a:solidFill>
              </a:rPr>
              <a:t>1/3</a:t>
            </a:r>
            <a:r>
              <a:rPr lang="en-US" sz="3200" b="0" i="0" u="none" strike="noStrike" baseline="0" dirty="0">
                <a:solidFill>
                  <a:srgbClr val="222222"/>
                </a:solidFill>
              </a:rPr>
              <a:t> of all TB patients.</a:t>
            </a:r>
          </a:p>
          <a:p>
            <a:pPr marL="285750" indent="-285750" algn="l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222222"/>
                </a:solidFill>
                <a:cs typeface="0 Aria" panose="00000400000000000000" pitchFamily="2" charset="-78"/>
              </a:rPr>
              <a:t>The imaging modality of choice is an </a:t>
            </a:r>
            <a:r>
              <a:rPr lang="en-US" sz="3200" b="0" i="0" u="none" strike="noStrike" baseline="0" dirty="0">
                <a:solidFill>
                  <a:srgbClr val="7030A0"/>
                </a:solidFill>
                <a:cs typeface="0 Aria" panose="00000400000000000000" pitchFamily="2" charset="-78"/>
              </a:rPr>
              <a:t>MRI</a:t>
            </a:r>
            <a:r>
              <a:rPr lang="en-US" sz="3200" b="0" i="0" u="none" strike="noStrike" baseline="0" dirty="0">
                <a:solidFill>
                  <a:srgbClr val="222222"/>
                </a:solidFill>
                <a:cs typeface="0 Aria" panose="00000400000000000000" pitchFamily="2" charset="-78"/>
              </a:rPr>
              <a:t>.</a:t>
            </a:r>
          </a:p>
          <a:p>
            <a:pPr marL="285750" indent="-285750" algn="l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solidFill>
                  <a:srgbClr val="7030A0"/>
                </a:solidFill>
                <a:cs typeface="0 Aria" panose="00000400000000000000" pitchFamily="2" charset="-78"/>
              </a:rPr>
              <a:t>Joint aspiration </a:t>
            </a:r>
            <a:r>
              <a:rPr lang="en-US" sz="3200" b="0" i="0" u="none" strike="noStrike" baseline="0" dirty="0">
                <a:solidFill>
                  <a:srgbClr val="222222"/>
                </a:solidFill>
                <a:cs typeface="0 Aria" panose="00000400000000000000" pitchFamily="2" charset="-78"/>
              </a:rPr>
              <a:t>should be done and sent for </a:t>
            </a:r>
            <a:r>
              <a:rPr lang="en-US" sz="3200" b="0" i="0" u="none" strike="noStrike" baseline="0" dirty="0">
                <a:solidFill>
                  <a:srgbClr val="7030A0"/>
                </a:solidFill>
                <a:cs typeface="0 Aria" panose="00000400000000000000" pitchFamily="2" charset="-78"/>
              </a:rPr>
              <a:t>AFB staining, PCR </a:t>
            </a:r>
            <a:r>
              <a:rPr lang="en-US" sz="3200" b="0" i="0" u="none" strike="noStrike" baseline="0" dirty="0">
                <a:solidFill>
                  <a:srgbClr val="222222"/>
                </a:solidFill>
                <a:cs typeface="0 Aria" panose="00000400000000000000" pitchFamily="2" charset="-78"/>
              </a:rPr>
              <a:t>and </a:t>
            </a:r>
            <a:r>
              <a:rPr lang="en-US" sz="3200" b="0" i="0" u="none" strike="noStrike" baseline="0" dirty="0">
                <a:solidFill>
                  <a:srgbClr val="7030A0"/>
                </a:solidFill>
                <a:cs typeface="0 Aria" panose="00000400000000000000" pitchFamily="2" charset="-78"/>
              </a:rPr>
              <a:t>TB culture</a:t>
            </a:r>
            <a:r>
              <a:rPr lang="en-US" sz="3200" b="0" i="0" u="none" strike="noStrike" baseline="0" dirty="0">
                <a:solidFill>
                  <a:srgbClr val="222222"/>
                </a:solidFill>
                <a:cs typeface="0 Aria" panose="00000400000000000000" pitchFamily="2" charset="-78"/>
              </a:rPr>
              <a:t>.</a:t>
            </a:r>
            <a:r>
              <a:rPr lang="en-US" sz="3200" b="0" i="0" u="none" strike="noStrike" baseline="0" dirty="0">
                <a:solidFill>
                  <a:srgbClr val="222222"/>
                </a:solidFill>
              </a:rPr>
              <a:t> 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2BB76B-F0F4-3E2E-99FE-2C892E5FE608}"/>
              </a:ext>
            </a:extLst>
          </p:cNvPr>
          <p:cNvSpPr txBox="1"/>
          <p:nvPr/>
        </p:nvSpPr>
        <p:spPr>
          <a:xfrm>
            <a:off x="8546117" y="6374393"/>
            <a:ext cx="32941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600" b="0" i="0" u="none" strike="noStrike" baseline="0" dirty="0">
                <a:latin typeface="ArialMT"/>
              </a:rPr>
              <a:t>2021 </a:t>
            </a:r>
            <a:r>
              <a:rPr lang="fr-FR" sz="1600" b="0" i="0" u="none" strike="noStrike" baseline="0" dirty="0" err="1">
                <a:latin typeface="ArialMT"/>
              </a:rPr>
              <a:t>Tangadulrat</a:t>
            </a:r>
            <a:r>
              <a:rPr lang="fr-FR" sz="1600" b="0" i="0" u="none" strike="noStrike" baseline="0" dirty="0">
                <a:latin typeface="ArialMT"/>
              </a:rPr>
              <a:t> et al. </a:t>
            </a:r>
            <a:r>
              <a:rPr lang="fr-FR" sz="1600" b="0" i="0" u="none" strike="noStrike" baseline="0" dirty="0" err="1">
                <a:latin typeface="ArialMT"/>
              </a:rPr>
              <a:t>Cureus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219121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D3D6D-EC48-25B0-588B-E35E197EA4EF}"/>
              </a:ext>
            </a:extLst>
          </p:cNvPr>
          <p:cNvSpPr txBox="1"/>
          <p:nvPr/>
        </p:nvSpPr>
        <p:spPr>
          <a:xfrm>
            <a:off x="1371600" y="981635"/>
            <a:ext cx="9130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4B614-BC28-DE8F-0F21-53CBEE5A7C11}"/>
              </a:ext>
            </a:extLst>
          </p:cNvPr>
          <p:cNvSpPr txBox="1"/>
          <p:nvPr/>
        </p:nvSpPr>
        <p:spPr>
          <a:xfrm>
            <a:off x="1620371" y="487056"/>
            <a:ext cx="8511988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Next  Step?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35821-C10F-8002-A68C-183FB68320F1}"/>
              </a:ext>
            </a:extLst>
          </p:cNvPr>
          <p:cNvSpPr txBox="1"/>
          <p:nvPr/>
        </p:nvSpPr>
        <p:spPr>
          <a:xfrm>
            <a:off x="422031" y="2828836"/>
            <a:ext cx="114417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u="none" strike="noStrike" baseline="0" dirty="0">
                <a:solidFill>
                  <a:srgbClr val="000000"/>
                </a:solidFill>
              </a:rPr>
              <a:t>The patient was performed synovectomy  3 </a:t>
            </a:r>
            <a:r>
              <a:rPr lang="en-US" sz="3600" b="0" i="0" u="none" strike="noStrike" baseline="0" dirty="0" err="1">
                <a:solidFill>
                  <a:srgbClr val="000000"/>
                </a:solidFill>
              </a:rPr>
              <a:t>mo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 later. </a:t>
            </a:r>
          </a:p>
          <a:p>
            <a:pPr algn="ctr"/>
            <a:r>
              <a:rPr lang="en-US" sz="3600" dirty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3600" b="0" i="0" u="none" strike="noStrike" baseline="0" dirty="0">
                <a:solidFill>
                  <a:srgbClr val="9751CB"/>
                </a:solidFill>
              </a:rPr>
              <a:t>Debridement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 &amp; </a:t>
            </a:r>
            <a:r>
              <a:rPr lang="en-US" sz="3600" b="0" i="0" u="none" strike="noStrike" baseline="0" dirty="0">
                <a:solidFill>
                  <a:srgbClr val="9751CB"/>
                </a:solidFill>
              </a:rPr>
              <a:t>Arthrotomy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, followed by </a:t>
            </a:r>
            <a:r>
              <a:rPr lang="en-US" sz="3600" b="0" i="0" u="none" strike="noStrike" baseline="0" dirty="0">
                <a:solidFill>
                  <a:srgbClr val="9751CB"/>
                </a:solidFill>
              </a:rPr>
              <a:t>total synovectomy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4419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D3D6D-EC48-25B0-588B-E35E197EA4EF}"/>
              </a:ext>
            </a:extLst>
          </p:cNvPr>
          <p:cNvSpPr txBox="1"/>
          <p:nvPr/>
        </p:nvSpPr>
        <p:spPr>
          <a:xfrm>
            <a:off x="1371600" y="981635"/>
            <a:ext cx="9130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4B614-BC28-DE8F-0F21-53CBEE5A7C11}"/>
              </a:ext>
            </a:extLst>
          </p:cNvPr>
          <p:cNvSpPr txBox="1"/>
          <p:nvPr/>
        </p:nvSpPr>
        <p:spPr>
          <a:xfrm>
            <a:off x="2614246" y="428441"/>
            <a:ext cx="6424246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Synevectomy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D3BB62-5FC8-E376-7C56-797093264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015" y="1547446"/>
            <a:ext cx="4771291" cy="49762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FE227B-A53F-E2CE-1137-6778C29E3F0A}"/>
              </a:ext>
            </a:extLst>
          </p:cNvPr>
          <p:cNvSpPr txBox="1"/>
          <p:nvPr/>
        </p:nvSpPr>
        <p:spPr>
          <a:xfrm>
            <a:off x="562705" y="2313720"/>
            <a:ext cx="4467225" cy="2677656"/>
          </a:xfrm>
          <a:prstGeom prst="rect">
            <a:avLst/>
          </a:prstGeom>
          <a:solidFill>
            <a:srgbClr val="A86ED4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The macroscopic finding: 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Synovium Destruction 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 Cold Abscess</a:t>
            </a:r>
          </a:p>
          <a:p>
            <a:pPr algn="ctr"/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257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D3D6D-EC48-25B0-588B-E35E197EA4EF}"/>
              </a:ext>
            </a:extLst>
          </p:cNvPr>
          <p:cNvSpPr txBox="1"/>
          <p:nvPr/>
        </p:nvSpPr>
        <p:spPr>
          <a:xfrm>
            <a:off x="1371600" y="981635"/>
            <a:ext cx="9130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4B614-BC28-DE8F-0F21-53CBEE5A7C11}"/>
              </a:ext>
            </a:extLst>
          </p:cNvPr>
          <p:cNvSpPr txBox="1"/>
          <p:nvPr/>
        </p:nvSpPr>
        <p:spPr>
          <a:xfrm>
            <a:off x="2614246" y="487056"/>
            <a:ext cx="6424246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Synevectomy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FB82F2-6643-94BF-C168-3DC43BCCA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970" y="1513914"/>
            <a:ext cx="5648325" cy="4857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19EAD1-108F-4B04-DF84-D7C15A11AB04}"/>
              </a:ext>
            </a:extLst>
          </p:cNvPr>
          <p:cNvSpPr txBox="1"/>
          <p:nvPr/>
        </p:nvSpPr>
        <p:spPr>
          <a:xfrm>
            <a:off x="562705" y="2079260"/>
            <a:ext cx="4467225" cy="3662541"/>
          </a:xfrm>
          <a:prstGeom prst="rect">
            <a:avLst/>
          </a:prstGeom>
          <a:solidFill>
            <a:srgbClr val="A86ED4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The microscopic finding: </a:t>
            </a:r>
            <a:r>
              <a:rPr lang="en-US" sz="3200" b="0" i="0" u="none" strike="noStrike" baseline="0" dirty="0" err="1">
                <a:solidFill>
                  <a:schemeClr val="bg1"/>
                </a:solidFill>
              </a:rPr>
              <a:t>Epitheloid</a:t>
            </a:r>
            <a:r>
              <a:rPr lang="en-US" sz="3200" b="0" i="0" u="none" strike="noStrike" baseline="0" dirty="0">
                <a:solidFill>
                  <a:schemeClr val="bg1"/>
                </a:solidFill>
              </a:rPr>
              <a:t> Proliferation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Granuloma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 Necrotic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 Lymphocyte Infiltration Localized Fibrosis</a:t>
            </a:r>
            <a:endParaRPr lang="en-US" sz="3200" dirty="0">
              <a:solidFill>
                <a:schemeClr val="bg1"/>
              </a:solidFill>
            </a:endParaRPr>
          </a:p>
          <a:p>
            <a:pPr algn="ctr"/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560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9ECE790-9BF9-B6C4-4F36-4B72C7FDF8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7092132"/>
              </p:ext>
            </p:extLst>
          </p:nvPr>
        </p:nvGraphicFramePr>
        <p:xfrm>
          <a:off x="316523" y="0"/>
          <a:ext cx="11594123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3A7DB38-A98A-DE46-FD48-4B9D18ED0041}"/>
              </a:ext>
            </a:extLst>
          </p:cNvPr>
          <p:cNvSpPr txBox="1"/>
          <p:nvPr/>
        </p:nvSpPr>
        <p:spPr>
          <a:xfrm>
            <a:off x="2602523" y="6447691"/>
            <a:ext cx="94019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0" i="0" u="none" strike="noStrike" baseline="0" dirty="0">
                <a:solidFill>
                  <a:srgbClr val="221E1F"/>
                </a:solidFill>
                <a:latin typeface="Times New Roman" panose="02020603050405020304" pitchFamily="18" charset="0"/>
              </a:rPr>
              <a:t>Isolated tuberculous arthritis of the ankle: a case report and review of the literature 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UB-Goudies"/>
              </a:rPr>
              <a:t> </a:t>
            </a:r>
            <a:r>
              <a:rPr lang="en-US" sz="1200" b="0" i="0" u="none" strike="noStrike" baseline="0" dirty="0">
                <a:solidFill>
                  <a:srgbClr val="221E1F"/>
                </a:solidFill>
                <a:latin typeface="UB-Goudies"/>
              </a:rPr>
              <a:t>HIPPOKRATIA 2017 </a:t>
            </a:r>
            <a:r>
              <a:rPr lang="en-US" sz="1200" b="0" i="0" u="none" strike="noStrike" baseline="0" dirty="0">
                <a:solidFill>
                  <a:srgbClr val="221E1F"/>
                </a:solidFill>
                <a:latin typeface="Times New Roman" panose="02020603050405020304" pitchFamily="18" charset="0"/>
              </a:rPr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16828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E9D796-0933-A412-8606-F0C6CAE595C2}"/>
              </a:ext>
            </a:extLst>
          </p:cNvPr>
          <p:cNvSpPr txBox="1"/>
          <p:nvPr/>
        </p:nvSpPr>
        <p:spPr>
          <a:xfrm>
            <a:off x="1266093" y="995779"/>
            <a:ext cx="1011701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u="none" strike="noStrike" baseline="0" dirty="0">
                <a:solidFill>
                  <a:srgbClr val="221E1F"/>
                </a:solidFill>
              </a:rPr>
              <a:t>P/E:</a:t>
            </a:r>
          </a:p>
          <a:p>
            <a:endParaRPr lang="en-US" sz="3600" b="0" i="0" u="none" strike="noStrike" baseline="0" dirty="0">
              <a:solidFill>
                <a:srgbClr val="221E1F"/>
              </a:solidFill>
            </a:endParaRPr>
          </a:p>
          <a:p>
            <a:pPr marL="571500" indent="-571500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600" b="0" i="0" u="none" strike="noStrike" baseline="0" dirty="0">
                <a:solidFill>
                  <a:srgbClr val="221E1F"/>
                </a:solidFill>
              </a:rPr>
              <a:t>Swelling</a:t>
            </a:r>
          </a:p>
          <a:p>
            <a:pPr marL="571500" indent="-571500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221E1F"/>
                </a:solidFill>
              </a:rPr>
              <a:t>Tenderness</a:t>
            </a:r>
            <a:endParaRPr lang="en-US" sz="3600" b="0" i="0" u="none" strike="noStrike" baseline="0" dirty="0">
              <a:solidFill>
                <a:srgbClr val="221E1F"/>
              </a:solidFill>
            </a:endParaRPr>
          </a:p>
          <a:p>
            <a:pPr marL="571500" indent="-571500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600" b="0" i="0" u="none" strike="noStrike" baseline="0" dirty="0">
                <a:solidFill>
                  <a:srgbClr val="221E1F"/>
                </a:solidFill>
              </a:rPr>
              <a:t>Warmness </a:t>
            </a:r>
          </a:p>
          <a:p>
            <a:pPr marL="571500" indent="-571500">
              <a:lnSpc>
                <a:spcPct val="150000"/>
              </a:lnSpc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3600" b="0" i="0" u="none" strike="noStrike" baseline="0" dirty="0">
                <a:solidFill>
                  <a:srgbClr val="221E1F"/>
                </a:solidFill>
              </a:rPr>
              <a:t>Knee not be flexed under 110◦C&amp;  extended −30◦</a:t>
            </a:r>
          </a:p>
          <a:p>
            <a:endParaRPr lang="en-US" sz="3600" dirty="0">
              <a:solidFill>
                <a:srgbClr val="221E1F"/>
              </a:solidFill>
            </a:endParaRPr>
          </a:p>
          <a:p>
            <a:r>
              <a:rPr lang="en-US" sz="3600" b="0" i="0" u="none" strike="noStrike" baseline="0" dirty="0">
                <a:solidFill>
                  <a:srgbClr val="221E1F"/>
                </a:solidFill>
              </a:rPr>
              <a:t>Other P/ E :NL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70A14F-E2FF-9614-9C80-747569DB22CB}"/>
              </a:ext>
            </a:extLst>
          </p:cNvPr>
          <p:cNvSpPr txBox="1"/>
          <p:nvPr/>
        </p:nvSpPr>
        <p:spPr>
          <a:xfrm>
            <a:off x="3270738" y="487056"/>
            <a:ext cx="56388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Case Report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462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F271DB-002A-0BA7-DC40-7EEC530BFAC9}"/>
              </a:ext>
            </a:extLst>
          </p:cNvPr>
          <p:cNvSpPr txBox="1"/>
          <p:nvPr/>
        </p:nvSpPr>
        <p:spPr>
          <a:xfrm>
            <a:off x="386862" y="328247"/>
            <a:ext cx="1180513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>
                <a:solidFill>
                  <a:srgbClr val="000000"/>
                </a:solidFill>
              </a:rPr>
              <a:t>Patient was prescribed with :</a:t>
            </a:r>
          </a:p>
          <a:p>
            <a:endParaRPr lang="en-US" sz="3200" b="0" i="0" u="none" strike="noStrike" baseline="0" dirty="0">
              <a:solidFill>
                <a:srgbClr val="000000"/>
              </a:solidFill>
            </a:endParaRPr>
          </a:p>
          <a:p>
            <a:pPr marL="514350" indent="-514350"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000000"/>
                </a:solidFill>
              </a:rPr>
              <a:t>Isoniazid (10 mg/kg/day)</a:t>
            </a:r>
          </a:p>
          <a:p>
            <a:pPr marL="514350" indent="-514350"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000000"/>
                </a:solidFill>
              </a:rPr>
              <a:t> Pyrazinamide (30 mg/kg/day)</a:t>
            </a:r>
          </a:p>
          <a:p>
            <a:pPr marL="514350" indent="-514350">
              <a:buClr>
                <a:srgbClr val="00B050"/>
              </a:buClr>
              <a:buFont typeface="+mj-lt"/>
              <a:buAutoNum type="arabicPeriod"/>
            </a:pPr>
            <a:r>
              <a:rPr lang="en-US" sz="3200" b="0" i="0" u="none" strike="noStrike" baseline="0" dirty="0">
                <a:solidFill>
                  <a:srgbClr val="000000"/>
                </a:solidFill>
              </a:rPr>
              <a:t> Rifampicin (15 mg/kg/day)</a:t>
            </a:r>
          </a:p>
          <a:p>
            <a:pPr marL="514350" indent="-514350">
              <a:buClr>
                <a:srgbClr val="00B050"/>
              </a:buClr>
              <a:buFont typeface="+mj-lt"/>
              <a:buAutoNum type="arabicPeriod"/>
            </a:pPr>
            <a:r>
              <a:rPr lang="en-US" sz="3200" dirty="0">
                <a:solidFill>
                  <a:srgbClr val="000000"/>
                </a:solidFill>
              </a:rPr>
              <a:t>E</a:t>
            </a:r>
            <a:r>
              <a:rPr lang="en-US" sz="3200" b="0" i="0" u="none" strike="noStrike" baseline="0" dirty="0">
                <a:solidFill>
                  <a:srgbClr val="000000"/>
                </a:solidFill>
              </a:rPr>
              <a:t>thambutol (15mg/kg/day)</a:t>
            </a:r>
          </a:p>
          <a:p>
            <a:pPr marL="514350" indent="-514350">
              <a:buClr>
                <a:srgbClr val="00B050"/>
              </a:buClr>
              <a:buFont typeface="+mj-lt"/>
              <a:buAutoNum type="arabicPeriod"/>
            </a:pPr>
            <a:endParaRPr lang="en-US" sz="3200" b="0" i="0" u="none" strike="noStrike" baseline="0" dirty="0">
              <a:solidFill>
                <a:srgbClr val="000000"/>
              </a:solidFill>
            </a:endParaRPr>
          </a:p>
          <a:p>
            <a:r>
              <a:rPr lang="en-US" sz="3200" dirty="0">
                <a:solidFill>
                  <a:srgbClr val="000000"/>
                </a:solidFill>
              </a:rPr>
              <a:t>					</a:t>
            </a:r>
            <a:r>
              <a:rPr lang="en-US" sz="3200" b="0" i="0" u="none" strike="noStrike" baseline="0" dirty="0">
                <a:solidFill>
                  <a:srgbClr val="000000"/>
                </a:solidFill>
              </a:rPr>
              <a:t>  for 2 months  followed synovectomy</a:t>
            </a:r>
          </a:p>
          <a:p>
            <a:endParaRPr lang="en-US" sz="3200" dirty="0">
              <a:solidFill>
                <a:srgbClr val="000000"/>
              </a:solidFill>
            </a:endParaRPr>
          </a:p>
          <a:p>
            <a:endParaRPr lang="en-US" sz="3200" b="0" i="0" u="none" strike="noStrike" baseline="0" dirty="0">
              <a:solidFill>
                <a:srgbClr val="000000"/>
              </a:solidFill>
            </a:endParaRPr>
          </a:p>
          <a:p>
            <a:pPr algn="ctr"/>
            <a:r>
              <a:rPr lang="en-US" sz="3200" b="0" i="0" u="none" strike="noStrike" baseline="0" dirty="0">
                <a:solidFill>
                  <a:srgbClr val="000000"/>
                </a:solidFill>
              </a:rPr>
              <a:t>Treatment was then continued for 7 months with:</a:t>
            </a:r>
          </a:p>
          <a:p>
            <a:pPr algn="ctr"/>
            <a:r>
              <a:rPr lang="en-US" sz="3200" b="0" i="0" u="none" strike="noStrike" baseline="0" dirty="0">
                <a:solidFill>
                  <a:srgbClr val="000000"/>
                </a:solidFill>
              </a:rPr>
              <a:t> INH   &amp; RIF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664078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7A1804-A3AB-2D09-8083-3B7D3E579068}"/>
              </a:ext>
            </a:extLst>
          </p:cNvPr>
          <p:cNvSpPr txBox="1"/>
          <p:nvPr/>
        </p:nvSpPr>
        <p:spPr>
          <a:xfrm>
            <a:off x="316524" y="680504"/>
            <a:ext cx="1152378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u="none" strike="noStrike" baseline="0" dirty="0">
                <a:solidFill>
                  <a:srgbClr val="00B050"/>
                </a:solidFill>
              </a:rPr>
              <a:t>Clinical improvement was observed after 6 mo.</a:t>
            </a:r>
          </a:p>
          <a:p>
            <a:r>
              <a:rPr lang="en-US" sz="3600" b="0" i="0" u="none" strike="noStrike" baseline="0" dirty="0">
                <a:solidFill>
                  <a:srgbClr val="000000"/>
                </a:solidFill>
              </a:rPr>
              <a:t> </a:t>
            </a:r>
          </a:p>
          <a:p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Improvements on flexed and extended ability to 130 &amp;−10◦</a:t>
            </a:r>
          </a:p>
          <a:p>
            <a:endParaRPr lang="en-US" sz="3600" dirty="0">
              <a:solidFill>
                <a:srgbClr val="000000"/>
              </a:solidFill>
            </a:endParaRPr>
          </a:p>
          <a:p>
            <a:endParaRPr lang="en-US" sz="3600" dirty="0">
              <a:solidFill>
                <a:srgbClr val="000000"/>
              </a:solidFill>
            </a:endParaRPr>
          </a:p>
          <a:p>
            <a:r>
              <a:rPr lang="en-US" sz="3600" b="0" i="0" u="none" strike="noStrike" baseline="0" dirty="0">
                <a:solidFill>
                  <a:srgbClr val="000000"/>
                </a:solidFill>
              </a:rPr>
              <a:t>After 1 year, the patient has only:</a:t>
            </a:r>
          </a:p>
          <a:p>
            <a:endParaRPr lang="en-US" sz="3600" b="0" i="0" u="none" strike="noStrike" baseline="0" dirty="0">
              <a:solidFill>
                <a:srgbClr val="000000"/>
              </a:solidFill>
            </a:endParaRPr>
          </a:p>
          <a:p>
            <a:pPr marL="742950" indent="-742950">
              <a:buClr>
                <a:srgbClr val="00B050"/>
              </a:buClr>
              <a:buFont typeface="+mj-lt"/>
              <a:buAutoNum type="arabicPeriod"/>
            </a:pPr>
            <a:r>
              <a:rPr lang="en-US" sz="3600" b="0" i="0" u="none" strike="noStrike" baseline="0" dirty="0">
                <a:solidFill>
                  <a:srgbClr val="000000"/>
                </a:solidFill>
              </a:rPr>
              <a:t> Mild LOM</a:t>
            </a:r>
          </a:p>
          <a:p>
            <a:pPr marL="742950" indent="-742950">
              <a:buClr>
                <a:srgbClr val="00B050"/>
              </a:buClr>
              <a:buFont typeface="+mj-lt"/>
              <a:buAutoNum type="arabicPeriod"/>
            </a:pPr>
            <a:r>
              <a:rPr lang="en-US" sz="3600" b="0" i="0" u="none" strike="noStrike" baseline="0" dirty="0">
                <a:solidFill>
                  <a:srgbClr val="000000"/>
                </a:solidFill>
              </a:rPr>
              <a:t>Secondary Osteoarthritis</a:t>
            </a:r>
            <a:endParaRPr lang="en-US" sz="1800" b="0" i="0" u="none" strike="noStrike" baseline="0" dirty="0">
              <a:solidFill>
                <a:srgbClr val="000000"/>
              </a:solidFill>
              <a:latin typeface="CIIJK L+ Gulliver R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482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01BECA-87E2-64B6-AAD3-F9EDDC28EE8C}"/>
              </a:ext>
            </a:extLst>
          </p:cNvPr>
          <p:cNvSpPr txBox="1"/>
          <p:nvPr/>
        </p:nvSpPr>
        <p:spPr>
          <a:xfrm>
            <a:off x="926123" y="597879"/>
            <a:ext cx="10644554" cy="507831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0" i="0" u="none" strike="noStrike" baseline="0" dirty="0">
                <a:solidFill>
                  <a:schemeClr val="bg1"/>
                </a:solidFill>
              </a:rPr>
              <a:t>According to the guideline of tuberculosis:</a:t>
            </a:r>
          </a:p>
          <a:p>
            <a:endParaRPr lang="en-US" sz="3600" b="0" i="0" u="none" strike="noStrike" baseline="0" dirty="0">
              <a:solidFill>
                <a:schemeClr val="bg1"/>
              </a:solidFill>
            </a:endParaRPr>
          </a:p>
          <a:p>
            <a:pPr algn="ctr"/>
            <a:r>
              <a:rPr lang="en-US" sz="36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3600" b="0" i="0" u="none" strike="noStrike" baseline="0" dirty="0">
                <a:solidFill>
                  <a:schemeClr val="accent2">
                    <a:lumMod val="75000"/>
                  </a:schemeClr>
                </a:solidFill>
              </a:rPr>
              <a:t>Standard TB treatments of extra-pulmonary TB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b="0" i="0" u="none" strike="noStrike" baseline="0" dirty="0">
                <a:solidFill>
                  <a:schemeClr val="bg1"/>
                </a:solidFill>
              </a:rPr>
              <a:t>Divided into two phases;</a:t>
            </a:r>
          </a:p>
          <a:p>
            <a:endParaRPr lang="en-US" sz="3600" b="0" i="0" u="none" strike="noStrike" baseline="0" dirty="0">
              <a:solidFill>
                <a:schemeClr val="bg1"/>
              </a:solidFill>
            </a:endParaRPr>
          </a:p>
          <a:p>
            <a:r>
              <a:rPr lang="en-US" sz="36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3600" b="0" i="0" u="none" strike="noStrike" baseline="0" dirty="0">
                <a:solidFill>
                  <a:srgbClr val="7030A0"/>
                </a:solidFill>
              </a:rPr>
              <a:t>Intensive phase 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:Combination of R, H, Z, E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b="0" i="0" u="none" strike="noStrike" baseline="0" dirty="0">
                <a:solidFill>
                  <a:srgbClr val="7030A0"/>
                </a:solidFill>
              </a:rPr>
              <a:t>Continued phase </a:t>
            </a:r>
            <a:r>
              <a:rPr lang="en-US" sz="3600" b="0" i="0" u="none" strike="noStrike" baseline="0" dirty="0">
                <a:solidFill>
                  <a:schemeClr val="bg1"/>
                </a:solidFill>
              </a:rPr>
              <a:t>: R and H for more than 1 year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4C94AA-9E96-33D0-1200-21927082E834}"/>
              </a:ext>
            </a:extLst>
          </p:cNvPr>
          <p:cNvSpPr txBox="1"/>
          <p:nvPr/>
        </p:nvSpPr>
        <p:spPr>
          <a:xfrm>
            <a:off x="5861533" y="6404446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b="0" i="0" u="none" strike="noStrike" baseline="0" dirty="0">
                <a:solidFill>
                  <a:srgbClr val="221E1F"/>
                </a:solidFill>
              </a:rPr>
              <a:t>International Journal of Surgery Case Reports 71 (2020)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871177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2DAC51-9EF6-93C2-E804-213E8B6FC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40" y="1132009"/>
            <a:ext cx="11658601" cy="459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507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DA0032-AC27-055E-5E81-A123B9127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202" y="0"/>
            <a:ext cx="10001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245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ED3B98-0972-97A8-E022-27821D48BDE7}"/>
              </a:ext>
            </a:extLst>
          </p:cNvPr>
          <p:cNvSpPr txBox="1"/>
          <p:nvPr/>
        </p:nvSpPr>
        <p:spPr>
          <a:xfrm>
            <a:off x="1210235" y="1747680"/>
            <a:ext cx="105828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Same as pulmonary TB</a:t>
            </a: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en-US" sz="3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Optimal duration of therapy : Uncertain</a:t>
            </a: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en-US" sz="3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en-US" sz="3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</a:rPr>
              <a:t>6-9 </a:t>
            </a:r>
            <a:r>
              <a:rPr lang="en-US" sz="3200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months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3200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duration of therapy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:  </a:t>
            </a:r>
          </a:p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   For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most patients receiving first-line agents</a:t>
            </a:r>
          </a:p>
          <a:p>
            <a:endParaRPr lang="en-US" sz="3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636F5-E9A3-9B03-D26E-3083B4E0A612}"/>
              </a:ext>
            </a:extLst>
          </p:cNvPr>
          <p:cNvSpPr txBox="1"/>
          <p:nvPr/>
        </p:nvSpPr>
        <p:spPr>
          <a:xfrm>
            <a:off x="1620371" y="487056"/>
            <a:ext cx="8511988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Antimicrobial Therapy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5283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ED3B98-0972-97A8-E022-27821D48BDE7}"/>
              </a:ext>
            </a:extLst>
          </p:cNvPr>
          <p:cNvSpPr txBox="1"/>
          <p:nvPr/>
        </p:nvSpPr>
        <p:spPr>
          <a:xfrm>
            <a:off x="1250576" y="1747680"/>
            <a:ext cx="9533965" cy="3890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n-US" sz="3200" b="0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9 to 12 months for patients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endParaRPr lang="en-US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71500" indent="-571500">
              <a:lnSpc>
                <a:spcPct val="200000"/>
              </a:lnSpc>
              <a:buClr>
                <a:srgbClr val="7030A0"/>
              </a:buClr>
              <a:buFont typeface="+mj-lt"/>
              <a:buAutoNum type="romanUcPeriod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 regimens  without </a:t>
            </a:r>
            <a:r>
              <a:rPr lang="en-US" sz="3200" b="0" i="0" dirty="0">
                <a:effectLst/>
                <a:latin typeface="Arial" panose="020B0604020202020204" pitchFamily="34" charset="0"/>
              </a:rPr>
              <a:t>Rifampin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571500" indent="-571500">
              <a:lnSpc>
                <a:spcPct val="200000"/>
              </a:lnSpc>
              <a:buClr>
                <a:srgbClr val="7030A0"/>
              </a:buClr>
              <a:buFont typeface="+mj-lt"/>
              <a:buAutoNum type="romanUcPeriod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Extensive or Advanced disease</a:t>
            </a:r>
          </a:p>
          <a:p>
            <a:pPr marL="571500" indent="-571500">
              <a:lnSpc>
                <a:spcPct val="200000"/>
              </a:lnSpc>
              <a:buClr>
                <a:srgbClr val="7030A0"/>
              </a:buClr>
              <a:buFont typeface="+mj-lt"/>
              <a:buAutoNum type="romanUcPeriod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Difficult to assess the response to therapy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636F5-E9A3-9B03-D26E-3083B4E0A612}"/>
              </a:ext>
            </a:extLst>
          </p:cNvPr>
          <p:cNvSpPr txBox="1"/>
          <p:nvPr/>
        </p:nvSpPr>
        <p:spPr>
          <a:xfrm>
            <a:off x="1620371" y="487056"/>
            <a:ext cx="8511988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Antimicrobial Therapy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0842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uchsia 'Dark Eyes'">
            <a:extLst>
              <a:ext uri="{FF2B5EF4-FFF2-40B4-BE49-F238E27FC236}">
                <a16:creationId xmlns:a16="http://schemas.microsoft.com/office/drawing/2014/main" id="{966E3F7F-737E-CF06-31BA-20A3FE347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677952-D0C3-77B5-6E61-A767EEA77196}"/>
              </a:ext>
            </a:extLst>
          </p:cNvPr>
          <p:cNvSpPr txBox="1"/>
          <p:nvPr/>
        </p:nvSpPr>
        <p:spPr>
          <a:xfrm>
            <a:off x="9194801" y="4842933"/>
            <a:ext cx="2658534" cy="369332"/>
          </a:xfrm>
          <a:prstGeom prst="rect">
            <a:avLst/>
          </a:prstGeom>
          <a:solidFill>
            <a:srgbClr val="5A278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1016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170365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C6A710-2CE2-DCCC-A269-0A037CDCE7FF}"/>
              </a:ext>
            </a:extLst>
          </p:cNvPr>
          <p:cNvSpPr txBox="1"/>
          <p:nvPr/>
        </p:nvSpPr>
        <p:spPr>
          <a:xfrm>
            <a:off x="1237129" y="1143000"/>
            <a:ext cx="9977718" cy="4438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cs typeface="B Nazanin" panose="00000400000000000000" pitchFamily="2" charset="-78"/>
              </a:rPr>
              <a:t>Which  work up needs to evaluation?</a:t>
            </a:r>
          </a:p>
          <a:p>
            <a:endParaRPr lang="en-US" sz="3600" dirty="0">
              <a:cs typeface="B Nazanin" panose="00000400000000000000" pitchFamily="2" charset="-78"/>
            </a:endParaRPr>
          </a:p>
          <a:p>
            <a:pPr marL="742950" indent="-742950">
              <a:lnSpc>
                <a:spcPct val="150000"/>
              </a:lnSpc>
              <a:buClr>
                <a:srgbClr val="00B050"/>
              </a:buClr>
              <a:buFont typeface="+mj-lt"/>
              <a:buAutoNum type="arabicParenR"/>
            </a:pPr>
            <a:r>
              <a:rPr lang="en-US" sz="3600" dirty="0">
                <a:cs typeface="B Nazanin" panose="00000400000000000000" pitchFamily="2" charset="-78"/>
              </a:rPr>
              <a:t>Infectious Process</a:t>
            </a:r>
          </a:p>
          <a:p>
            <a:pPr marL="742950" indent="-742950">
              <a:lnSpc>
                <a:spcPct val="150000"/>
              </a:lnSpc>
              <a:buClr>
                <a:srgbClr val="00B050"/>
              </a:buClr>
              <a:buFont typeface="+mj-lt"/>
              <a:buAutoNum type="arabicParenR"/>
            </a:pPr>
            <a:r>
              <a:rPr lang="en-US" sz="3600" dirty="0">
                <a:cs typeface="B Nazanin" panose="00000400000000000000" pitchFamily="2" charset="-78"/>
              </a:rPr>
              <a:t>Collagen Vascular Disease</a:t>
            </a:r>
          </a:p>
          <a:p>
            <a:pPr marL="742950" indent="-742950">
              <a:lnSpc>
                <a:spcPct val="150000"/>
              </a:lnSpc>
              <a:buClr>
                <a:srgbClr val="00B050"/>
              </a:buClr>
              <a:buFont typeface="+mj-lt"/>
              <a:buAutoNum type="arabicParenR"/>
            </a:pPr>
            <a:r>
              <a:rPr lang="en-US" sz="3600" dirty="0">
                <a:cs typeface="B Nazanin" panose="00000400000000000000" pitchFamily="2" charset="-78"/>
              </a:rPr>
              <a:t>Malignancy</a:t>
            </a:r>
          </a:p>
          <a:p>
            <a:pPr marL="742950" indent="-742950">
              <a:lnSpc>
                <a:spcPct val="150000"/>
              </a:lnSpc>
              <a:buClr>
                <a:srgbClr val="00B050"/>
              </a:buClr>
              <a:buFont typeface="+mj-lt"/>
              <a:buAutoNum type="arabicParenR"/>
            </a:pPr>
            <a:r>
              <a:rPr lang="en-US" sz="3600" dirty="0">
                <a:cs typeface="B Nazanin" panose="00000400000000000000" pitchFamily="2" charset="-78"/>
              </a:rPr>
              <a:t>Internal </a:t>
            </a:r>
            <a:r>
              <a:rPr lang="en-US" sz="3600" dirty="0" err="1">
                <a:cs typeface="B Nazanin" panose="00000400000000000000" pitchFamily="2" charset="-78"/>
              </a:rPr>
              <a:t>Derangments</a:t>
            </a:r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8244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D3D6D-EC48-25B0-588B-E35E197EA4EF}"/>
              </a:ext>
            </a:extLst>
          </p:cNvPr>
          <p:cNvSpPr txBox="1"/>
          <p:nvPr/>
        </p:nvSpPr>
        <p:spPr>
          <a:xfrm>
            <a:off x="1371600" y="215156"/>
            <a:ext cx="9130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The pt. admitted in  </a:t>
            </a:r>
            <a:r>
              <a:rPr lang="en-US" sz="3600" b="0" i="0" u="none" strike="noStrike" baseline="0" dirty="0">
                <a:solidFill>
                  <a:srgbClr val="000000"/>
                </a:solidFill>
              </a:rPr>
              <a:t> University Hospital</a:t>
            </a:r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/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7AC331B-C972-7766-CAB6-6EDB5B1D4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852420"/>
              </p:ext>
            </p:extLst>
          </p:nvPr>
        </p:nvGraphicFramePr>
        <p:xfrm>
          <a:off x="1223682" y="1438840"/>
          <a:ext cx="9596720" cy="510181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{16D9F66E-5EB9-4882-86FB-DCBF35E3C3E4}</a:tableStyleId>
              </a:tblPr>
              <a:tblGrid>
                <a:gridCol w="2399180">
                  <a:extLst>
                    <a:ext uri="{9D8B030D-6E8A-4147-A177-3AD203B41FA5}">
                      <a16:colId xmlns:a16="http://schemas.microsoft.com/office/drawing/2014/main" val="87243246"/>
                    </a:ext>
                  </a:extLst>
                </a:gridCol>
                <a:gridCol w="2399180">
                  <a:extLst>
                    <a:ext uri="{9D8B030D-6E8A-4147-A177-3AD203B41FA5}">
                      <a16:colId xmlns:a16="http://schemas.microsoft.com/office/drawing/2014/main" val="2559489456"/>
                    </a:ext>
                  </a:extLst>
                </a:gridCol>
                <a:gridCol w="2399180">
                  <a:extLst>
                    <a:ext uri="{9D8B030D-6E8A-4147-A177-3AD203B41FA5}">
                      <a16:colId xmlns:a16="http://schemas.microsoft.com/office/drawing/2014/main" val="3303939418"/>
                    </a:ext>
                  </a:extLst>
                </a:gridCol>
                <a:gridCol w="2399180">
                  <a:extLst>
                    <a:ext uri="{9D8B030D-6E8A-4147-A177-3AD203B41FA5}">
                      <a16:colId xmlns:a16="http://schemas.microsoft.com/office/drawing/2014/main" val="3656209808"/>
                    </a:ext>
                  </a:extLst>
                </a:gridCol>
              </a:tblGrid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CBC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NL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70C0"/>
                          </a:solidFill>
                        </a:rPr>
                        <a:t>Widal</a:t>
                      </a:r>
                      <a:endParaRPr lang="en-US" sz="32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Neg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195309616"/>
                  </a:ext>
                </a:extLst>
              </a:tr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ESR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96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Wright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Neg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933466865"/>
                  </a:ext>
                </a:extLst>
              </a:tr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CRP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40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HBS Ag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Neg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759924155"/>
                  </a:ext>
                </a:extLst>
              </a:tr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Cr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0.9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HCV Ab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Neg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228467002"/>
                  </a:ext>
                </a:extLst>
              </a:tr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LFT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NL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HIV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Neg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537043971"/>
                  </a:ext>
                </a:extLst>
              </a:tr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ANA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NL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RF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/>
                        <a:t>Neg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997001070"/>
                  </a:ext>
                </a:extLst>
              </a:tr>
              <a:tr h="72883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Anti-CCP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Neg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70C0"/>
                          </a:solidFill>
                        </a:rPr>
                        <a:t>TST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Neg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433836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2677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B0381B-62F0-FB32-322E-F7DDF4D68894}"/>
              </a:ext>
            </a:extLst>
          </p:cNvPr>
          <p:cNvSpPr txBox="1"/>
          <p:nvPr/>
        </p:nvSpPr>
        <p:spPr>
          <a:xfrm>
            <a:off x="527536" y="2247874"/>
            <a:ext cx="4349262" cy="3046988"/>
          </a:xfrm>
          <a:prstGeom prst="rect">
            <a:avLst/>
          </a:prstGeom>
          <a:solidFill>
            <a:srgbClr val="A86ED4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b="0" i="0" u="none" strike="noStrike" baseline="0" dirty="0">
                <a:solidFill>
                  <a:srgbClr val="221E1F"/>
                </a:solidFill>
                <a:latin typeface="CIIJK L+ Gulliver RM"/>
              </a:rPr>
              <a:t> </a:t>
            </a:r>
            <a:r>
              <a:rPr lang="en-US" sz="3200" b="0" i="0" u="none" strike="noStrike" baseline="0" dirty="0">
                <a:solidFill>
                  <a:schemeClr val="bg1"/>
                </a:solidFill>
              </a:rPr>
              <a:t>Radiograph examinations In 1397: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 There was only a narrowing of the joint space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F07A23-2754-0800-8702-F4526DE61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501" y="1403016"/>
            <a:ext cx="6180963" cy="50681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AC80FF-D401-074C-5B79-09AAE689EC56}"/>
              </a:ext>
            </a:extLst>
          </p:cNvPr>
          <p:cNvSpPr txBox="1"/>
          <p:nvPr/>
        </p:nvSpPr>
        <p:spPr>
          <a:xfrm>
            <a:off x="3270738" y="264319"/>
            <a:ext cx="56388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X-Ray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262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208893-EF7C-E882-7C21-B0435B3DCE4D}"/>
              </a:ext>
            </a:extLst>
          </p:cNvPr>
          <p:cNvSpPr txBox="1"/>
          <p:nvPr/>
        </p:nvSpPr>
        <p:spPr>
          <a:xfrm>
            <a:off x="1477108" y="152404"/>
            <a:ext cx="9519142" cy="120032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0" i="0" u="none" strike="noStrike" baseline="0" dirty="0">
                <a:solidFill>
                  <a:schemeClr val="bg1"/>
                </a:solidFill>
                <a:cs typeface="B Nazanin" panose="00000400000000000000" pitchFamily="2" charset="-78"/>
              </a:rPr>
              <a:t>Evaluation of sequence radiograph examinations:</a:t>
            </a:r>
          </a:p>
          <a:p>
            <a:pPr algn="ctr"/>
            <a:r>
              <a:rPr lang="en-US" sz="3600" b="0" i="0" u="none" strike="noStrike" baseline="0" dirty="0">
                <a:solidFill>
                  <a:schemeClr val="bg1"/>
                </a:solidFill>
                <a:cs typeface="B Nazanin" panose="00000400000000000000" pitchFamily="2" charset="-78"/>
              </a:rPr>
              <a:t>Progressive knee destruction</a:t>
            </a:r>
            <a:endParaRPr lang="en-US" sz="36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27D2B4-B375-3DBE-BC78-116E6E5C8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255" y="1699846"/>
            <a:ext cx="6867760" cy="46929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70B141-A10E-FDE6-D758-56EE868164D0}"/>
              </a:ext>
            </a:extLst>
          </p:cNvPr>
          <p:cNvSpPr txBox="1"/>
          <p:nvPr/>
        </p:nvSpPr>
        <p:spPr>
          <a:xfrm>
            <a:off x="527536" y="2482334"/>
            <a:ext cx="3399695" cy="2554545"/>
          </a:xfrm>
          <a:prstGeom prst="rect">
            <a:avLst/>
          </a:prstGeom>
          <a:solidFill>
            <a:srgbClr val="A86ED4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b="0" i="0" u="none" strike="noStrike" baseline="0" dirty="0">
                <a:solidFill>
                  <a:srgbClr val="221E1F"/>
                </a:solidFill>
                <a:latin typeface="CIIJK L+ Gulliver RM"/>
              </a:rPr>
              <a:t> 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CIIJK L+ Gulliver RM"/>
              </a:rPr>
              <a:t>After 3 years:</a:t>
            </a:r>
          </a:p>
          <a:p>
            <a:endParaRPr lang="en-US" sz="3200" b="0" i="0" u="none" strike="noStrike" baseline="0" dirty="0">
              <a:solidFill>
                <a:schemeClr val="bg1"/>
              </a:solidFill>
              <a:latin typeface="CIIJK L+ Gulliver RM"/>
            </a:endParaRP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  <a:latin typeface="CIIJK L+ Gulliver RM"/>
              </a:rPr>
              <a:t>Bone destruction</a:t>
            </a: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  <a:latin typeface="CIIJK L+ Gulliver RM"/>
              </a:rPr>
              <a:t> Lytic lesion in both fibula and tibia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526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D3D6D-EC48-25B0-588B-E35E197EA4EF}"/>
              </a:ext>
            </a:extLst>
          </p:cNvPr>
          <p:cNvSpPr txBox="1"/>
          <p:nvPr/>
        </p:nvSpPr>
        <p:spPr>
          <a:xfrm>
            <a:off x="1371600" y="981635"/>
            <a:ext cx="9130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4B614-BC28-DE8F-0F21-53CBEE5A7C11}"/>
              </a:ext>
            </a:extLst>
          </p:cNvPr>
          <p:cNvSpPr txBox="1"/>
          <p:nvPr/>
        </p:nvSpPr>
        <p:spPr>
          <a:xfrm>
            <a:off x="1620371" y="487056"/>
            <a:ext cx="8511988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Next  Step?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Why does Tuberculosis tend to reactivate in upper lung lobes? | Medicine  Specifics">
            <a:extLst>
              <a:ext uri="{FF2B5EF4-FFF2-40B4-BE49-F238E27FC236}">
                <a16:creationId xmlns:a16="http://schemas.microsoft.com/office/drawing/2014/main" id="{FD572081-DF38-0D80-AEC4-953FC556A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636" y="1619774"/>
            <a:ext cx="4510659" cy="47816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E64A6B-0323-1F6D-A0EE-06CB52153515}"/>
              </a:ext>
            </a:extLst>
          </p:cNvPr>
          <p:cNvSpPr txBox="1"/>
          <p:nvPr/>
        </p:nvSpPr>
        <p:spPr>
          <a:xfrm>
            <a:off x="562705" y="2911593"/>
            <a:ext cx="4467225" cy="2185214"/>
          </a:xfrm>
          <a:prstGeom prst="rect">
            <a:avLst/>
          </a:prstGeom>
          <a:solidFill>
            <a:srgbClr val="A86ED4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CXR:</a:t>
            </a:r>
          </a:p>
          <a:p>
            <a:pPr algn="ctr"/>
            <a:endParaRPr lang="en-US" sz="3200" b="0" i="0" u="none" strike="noStrike" baseline="0" dirty="0">
              <a:solidFill>
                <a:schemeClr val="bg1"/>
              </a:solidFill>
            </a:endParaRPr>
          </a:p>
          <a:p>
            <a:pPr algn="ctr"/>
            <a:r>
              <a:rPr lang="en-US" sz="3200" b="0" i="0" u="none" strike="noStrike" baseline="0" dirty="0">
                <a:solidFill>
                  <a:schemeClr val="bg1"/>
                </a:solidFill>
              </a:rPr>
              <a:t>Infiltration in upper lobe</a:t>
            </a:r>
          </a:p>
          <a:p>
            <a:pPr algn="ctr"/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74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5601</TotalTime>
  <Words>1312</Words>
  <Application>Microsoft Office PowerPoint</Application>
  <PresentationFormat>Widescreen</PresentationFormat>
  <Paragraphs>349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0" baseType="lpstr">
      <vt:lpstr>AdvOT596495f2</vt:lpstr>
      <vt:lpstr>AdvOT596495f2+fb</vt:lpstr>
      <vt:lpstr>AdvOT7fb33346.I</vt:lpstr>
      <vt:lpstr>Arial</vt:lpstr>
      <vt:lpstr>ArialMT</vt:lpstr>
      <vt:lpstr>Calibri</vt:lpstr>
      <vt:lpstr>Calibri Light</vt:lpstr>
      <vt:lpstr>CIIJK L+ Gulliver RM</vt:lpstr>
      <vt:lpstr>Times New Roman</vt:lpstr>
      <vt:lpstr>UB-Goudies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MacBook Pro</dc:creator>
  <cp:lastModifiedBy>HOME</cp:lastModifiedBy>
  <cp:revision>79</cp:revision>
  <dcterms:created xsi:type="dcterms:W3CDTF">2022-06-02T18:02:45Z</dcterms:created>
  <dcterms:modified xsi:type="dcterms:W3CDTF">2022-06-08T02:52:26Z</dcterms:modified>
</cp:coreProperties>
</file>