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746" r:id="rId1"/>
  </p:sldMasterIdLst>
  <p:sldIdLst>
    <p:sldId id="257" r:id="rId2"/>
    <p:sldId id="273" r:id="rId3"/>
    <p:sldId id="274" r:id="rId4"/>
    <p:sldId id="261" r:id="rId5"/>
    <p:sldId id="259" r:id="rId6"/>
    <p:sldId id="262" r:id="rId7"/>
    <p:sldId id="263" r:id="rId8"/>
    <p:sldId id="266" r:id="rId9"/>
    <p:sldId id="281" r:id="rId10"/>
    <p:sldId id="264" r:id="rId11"/>
    <p:sldId id="265" r:id="rId12"/>
    <p:sldId id="270" r:id="rId13"/>
    <p:sldId id="267" r:id="rId14"/>
    <p:sldId id="279" r:id="rId15"/>
    <p:sldId id="282" r:id="rId16"/>
    <p:sldId id="268" r:id="rId17"/>
    <p:sldId id="278" r:id="rId18"/>
    <p:sldId id="269" r:id="rId19"/>
    <p:sldId id="276" r:id="rId20"/>
    <p:sldId id="284" r:id="rId21"/>
    <p:sldId id="260" r:id="rId22"/>
    <p:sldId id="275" r:id="rId23"/>
    <p:sldId id="271" r:id="rId24"/>
    <p:sldId id="272" r:id="rId25"/>
    <p:sldId id="291" r:id="rId26"/>
    <p:sldId id="293" r:id="rId27"/>
    <p:sldId id="285" r:id="rId28"/>
    <p:sldId id="286" r:id="rId29"/>
    <p:sldId id="287" r:id="rId30"/>
    <p:sldId id="288" r:id="rId31"/>
    <p:sldId id="289" r:id="rId32"/>
    <p:sldId id="258" r:id="rId3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BA8B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6" autoAdjust="0"/>
    <p:restoredTop sz="94660"/>
  </p:normalViewPr>
  <p:slideViewPr>
    <p:cSldViewPr snapToGrid="0">
      <p:cViewPr varScale="1">
        <p:scale>
          <a:sx n="89" d="100"/>
          <a:sy n="89" d="100"/>
        </p:scale>
        <p:origin x="466" y="7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39E3965E-AC41-4711-9D10-E25ABB132D86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90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645152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1"/>
                </a:solidFill>
                <a:latin typeface="+mn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1F5DC8C3-BA5F-4EED-BB9A-A14272BD82A1}"/>
              </a:ext>
            </a:extLst>
          </p:cNvPr>
          <p:cNvCxnSpPr/>
          <p:nvPr/>
        </p:nvCxnSpPr>
        <p:spPr>
          <a:xfrm>
            <a:off x="1207658" y="4474741"/>
            <a:ext cx="9875520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925CCF1-92C0-4AF3-BFAF-4921631915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84DA70-C731-4C70-880D-CCD4705E623C}" type="datetime1">
              <a:rPr lang="en-US" smtClean="0"/>
              <a:t>7/11/2022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51A78A9-3DFF-4937-A9F2-5D8CF495F3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FAEB271-5CC0-4759-BC6E-8BE53AB227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583314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D5506EE-1026-4F35-9ACC-BD05BE0F9B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2A279-0833-481D-8C56-F67FD0AC6C50}" type="datetime1">
              <a:rPr lang="en-US" smtClean="0"/>
              <a:t>7/11/2022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7696E5F-8D95-4450-AE52-5438E6EDE2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99B2253-74CC-409E-BEB0-F8EFCFCB56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722698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E1B68A5B-D9FA-424B-A4EB-30E7223836B3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2302"/>
            <a:ext cx="2628900" cy="575989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2302"/>
            <a:ext cx="7734300" cy="5759898"/>
          </a:xfrm>
        </p:spPr>
        <p:txBody>
          <a:bodyPr vert="eaVert" lIns="45720" tIns="0" rIns="45720" bIns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F33D6B0-F070-45C4-A472-19F432BE39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87DA83-5663-4C9C-B9AA-0B40A3DAFF81}" type="datetime1">
              <a:rPr lang="en-US" smtClean="0"/>
              <a:t>7/11/2022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975399F-DAB2-410D-967F-ED17E6F796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F762A46F-6BE5-4D12-9412-5CA7672EA8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618272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54D8B55-9EA8-4B81-8E84-9B93B0A275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E1D723-8F53-4F53-90B0-1982A396982E}" type="datetime1">
              <a:rPr lang="en-US" smtClean="0"/>
              <a:t>7/11/2022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62CA021-2578-47CB-822C-BDDFF7223B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4AAB51D-4141-4682-9375-DAFD5FB9DD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26706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A585C21A-8B93-4657-B5DF-7EAEAD3BE127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90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663440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1"/>
                </a:solidFill>
                <a:latin typeface="+mn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459DE2C1-4C52-40A3-8959-27B2C1BEBFF6}"/>
              </a:ext>
            </a:extLst>
          </p:cNvPr>
          <p:cNvCxnSpPr/>
          <p:nvPr/>
        </p:nvCxnSpPr>
        <p:spPr>
          <a:xfrm>
            <a:off x="1207658" y="4485132"/>
            <a:ext cx="9875520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AF2E137-EC28-48F8-9198-1F02539029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669AF7-7BEB-44E4-9852-375E34362B5B}" type="datetime1">
              <a:rPr lang="en-US" smtClean="0"/>
              <a:t>7/11/2022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89422CD-6F62-4DD6-89EF-07A60B42D2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69C6AFF8-42B4-4D05-969B-9F5FB33555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041625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80" y="2120900"/>
            <a:ext cx="4639736" cy="3748193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15944" y="2120900"/>
            <a:ext cx="4639736" cy="3748194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782D47D-B0DC-4C40-BCC6-BBBA32584A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AC38D-0552-4C82-B593-E6124DFADBE2}" type="datetime1">
              <a:rPr lang="en-US" smtClean="0"/>
              <a:t>7/11/2022</a:t>
            </a:fld>
            <a:endParaRPr lang="en-US" dirty="0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4690D34E-7EBD-44B2-83CA-4C126A18D7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2AC511A1-9BBD-42DE-92FB-2AF44F8E97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566630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2057400"/>
            <a:ext cx="4639736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958274"/>
            <a:ext cx="4639736" cy="2910821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15944" y="2057400"/>
            <a:ext cx="4639736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515944" y="2958273"/>
            <a:ext cx="4639736" cy="2910821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AF8A515-AA94-45D1-9223-5C2272618D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DF0F1C-5577-4ACB-BB62-DF8F3C494C7E}" type="datetime1">
              <a:rPr lang="en-US" smtClean="0"/>
              <a:t>7/11/2022</a:t>
            </a:fld>
            <a:endParaRPr lang="en-US" dirty="0"/>
          </a:p>
        </p:txBody>
      </p:sp>
      <p:sp>
        <p:nvSpPr>
          <p:cNvPr id="11" name="Footer Placeholder 10">
            <a:extLst>
              <a:ext uri="{FF2B5EF4-FFF2-40B4-BE49-F238E27FC236}">
                <a16:creationId xmlns:a16="http://schemas.microsoft.com/office/drawing/2014/main" id="{D052F5BC-98E0-4D60-AD67-9547738B7D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A38552DC-952E-41EA-AAAF-C2187523C0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681946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7392073F-158F-44A3-8913-917AFFC1BC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75B394-D9F9-4F0C-B15D-605F45CB9E9F}" type="datetime1">
              <a:rPr lang="en-US" smtClean="0"/>
              <a:t>7/11/2022</a:t>
            </a:fld>
            <a:endParaRPr lang="en-US" dirty="0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EED72207-24CA-42B7-A975-2F8E41CBA9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D01080F2-251A-4B88-9A62-16F46D724F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118605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A8E9C91B-7EAD-4562-AB0E-DFB9663AECE3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4E9223F-721F-47BF-9FD5-0F8D12FF0D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667345-2558-425A-8533-9BFDBCE15005}" type="datetime1">
              <a:rPr lang="en-US" smtClean="0"/>
              <a:t>7/11/2022</a:t>
            </a:fld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5915714-6BBA-4593-8591-4E26F7D58D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E06F857-D2E1-44DD-ABDD-EBB739645B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014226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16D90D66-BCB9-4229-A829-628874352AC0}"/>
              </a:ext>
            </a:extLst>
          </p:cNvPr>
          <p:cNvSpPr/>
          <p:nvPr/>
        </p:nvSpPr>
        <p:spPr>
          <a:xfrm>
            <a:off x="16" y="0"/>
            <a:ext cx="4654296" cy="68580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3466" y="786383"/>
            <a:ext cx="3517567" cy="2093975"/>
          </a:xfrm>
        </p:spPr>
        <p:txBody>
          <a:bodyPr anchor="b">
            <a:normAutofit/>
          </a:bodyPr>
          <a:lstStyle>
            <a:lvl1pPr>
              <a:lnSpc>
                <a:spcPct val="90000"/>
              </a:lnSpc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58984" y="812799"/>
            <a:ext cx="5928344" cy="5294757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43465" y="3043050"/>
            <a:ext cx="3517567" cy="3064505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43464" y="6446520"/>
            <a:ext cx="3517568" cy="365125"/>
          </a:xfrm>
        </p:spPr>
        <p:txBody>
          <a:bodyPr/>
          <a:lstStyle>
            <a:lvl1pPr algn="l">
              <a:defRPr/>
            </a:lvl1pPr>
          </a:lstStyle>
          <a:p>
            <a:fld id="{92BEA474-078D-4E9B-9B14-09A87B19DC46}" type="datetime1">
              <a:rPr lang="en-US" smtClean="0"/>
              <a:t>7/11/2022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5458983" y="6446520"/>
            <a:ext cx="5334019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3A98EE3D-8CD1-4C3F-BD1C-C98C9596463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332822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DA134939-39C0-4522-A125-A13DFDA66490}"/>
              </a:ext>
            </a:extLst>
          </p:cNvPr>
          <p:cNvSpPr/>
          <p:nvPr/>
        </p:nvSpPr>
        <p:spPr>
          <a:xfrm>
            <a:off x="0" y="4578350"/>
            <a:ext cx="12188825" cy="227965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578350"/>
          </a:xfrm>
          <a:solidFill>
            <a:schemeClr val="bg1">
              <a:lumMod val="85000"/>
            </a:schemeClr>
          </a:solidFill>
        </p:spPr>
        <p:txBody>
          <a:bodyPr lIns="457200" tIns="45720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79" y="4799362"/>
            <a:ext cx="10113645" cy="743682"/>
          </a:xfrm>
        </p:spPr>
        <p:txBody>
          <a:bodyPr tIns="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79" y="5715000"/>
            <a:ext cx="10113264" cy="60960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4907D986-8816-4272-A432-0437A28A9828}" type="datetime1">
              <a:rPr lang="en-US" smtClean="0"/>
              <a:t>7/11/2022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097279" y="6446838"/>
            <a:ext cx="6818262" cy="365125"/>
          </a:xfrm>
        </p:spPr>
        <p:txBody>
          <a:bodyPr/>
          <a:lstStyle/>
          <a:p>
            <a:pPr algn="l"/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232677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416A0E3C-60E6-4F39-BC55-5F7C224E1F7C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2108201"/>
            <a:ext cx="10058400" cy="3760891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218426" y="6446838"/>
            <a:ext cx="2584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>
                <a:solidFill>
                  <a:srgbClr val="FFFFFF"/>
                </a:solidFill>
              </a:defRPr>
            </a:lvl1pPr>
          </a:lstStyle>
          <a:p>
            <a:fld id="{62D6E202-B606-4609-B914-27C9371A1F6D}" type="datetime1">
              <a:rPr lang="en-US" smtClean="0"/>
              <a:t>7/11/2022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97279" y="6446838"/>
            <a:ext cx="681826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 cap="all" baseline="0"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993582" y="6446838"/>
            <a:ext cx="7800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rgbClr val="FFFFFF"/>
                </a:solidFill>
              </a:defRPr>
            </a:lvl1pPr>
          </a:lstStyle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C5025DAC-8B93-4160-B017-3A274A5828C0}"/>
              </a:ext>
            </a:extLst>
          </p:cNvPr>
          <p:cNvCxnSpPr/>
          <p:nvPr/>
        </p:nvCxnSpPr>
        <p:spPr>
          <a:xfrm>
            <a:off x="1193532" y="1897380"/>
            <a:ext cx="9966960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349822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8" r:id="rId1"/>
    <p:sldLayoutId id="2147483749" r:id="rId2"/>
    <p:sldLayoutId id="2147483747" r:id="rId3"/>
    <p:sldLayoutId id="2147483743" r:id="rId4"/>
    <p:sldLayoutId id="2147483738" r:id="rId5"/>
    <p:sldLayoutId id="2147483732" r:id="rId6"/>
    <p:sldLayoutId id="2147483733" r:id="rId7"/>
    <p:sldLayoutId id="2147483734" r:id="rId8"/>
    <p:sldLayoutId id="2147483735" r:id="rId9"/>
    <p:sldLayoutId id="2147483736" r:id="rId10"/>
    <p:sldLayoutId id="2147483737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700" i="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11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19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10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7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10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3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10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3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10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3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8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8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8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8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8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8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8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8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8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8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8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8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8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8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8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8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8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8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8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2" name="Rectangle 21">
            <a:extLst>
              <a:ext uri="{FF2B5EF4-FFF2-40B4-BE49-F238E27FC236}">
                <a16:creationId xmlns:a16="http://schemas.microsoft.com/office/drawing/2014/main" id="{A9286AD2-18A9-4868-A4E3-7A2097A2081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12192001" cy="685799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8FD68DA-43BA-4508-8DE2-BA9BB7B2FA5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289754" y="639097"/>
            <a:ext cx="6253317" cy="3686015"/>
          </a:xfrm>
        </p:spPr>
        <p:txBody>
          <a:bodyPr>
            <a:normAutofit/>
          </a:bodyPr>
          <a:lstStyle/>
          <a:p>
            <a:endParaRPr lang="en-US" sz="8000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8E9CFF2-3777-4FF4-A759-8491175B0B7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128224" y="5622191"/>
            <a:ext cx="6269347" cy="567593"/>
          </a:xfrm>
        </p:spPr>
        <p:txBody>
          <a:bodyPr>
            <a:noAutofit/>
          </a:bodyPr>
          <a:lstStyle/>
          <a:p>
            <a:r>
              <a:rPr lang="en-US" sz="2800" b="1" i="1" dirty="0" smtClean="0">
                <a:solidFill>
                  <a:srgbClr val="FF0000"/>
                </a:solidFill>
                <a:latin typeface="Arial Rounded MT Bold" panose="020F0704030504030204" pitchFamily="34" charset="0"/>
              </a:rPr>
              <a:t>DR ELCHIAN</a:t>
            </a:r>
            <a:endParaRPr lang="en-US" sz="2800" b="1" i="1" dirty="0">
              <a:solidFill>
                <a:srgbClr val="FF0000"/>
              </a:solidFill>
              <a:latin typeface="Arial Rounded MT Bold" panose="020F0704030504030204" pitchFamily="34" charset="0"/>
            </a:endParaRPr>
          </a:p>
        </p:txBody>
      </p:sp>
      <p:pic>
        <p:nvPicPr>
          <p:cNvPr id="5" name="Picture 4" descr="A picture containing building, sitting, bench, side&#10;&#10;Description automatically generated">
            <a:extLst>
              <a:ext uri="{FF2B5EF4-FFF2-40B4-BE49-F238E27FC236}">
                <a16:creationId xmlns:a16="http://schemas.microsoft.com/office/drawing/2014/main" id="{282CF6DD-7FE8-4063-9551-1B7BBCE92AB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453690" y="1"/>
            <a:ext cx="4635315" cy="6857999"/>
          </a:xfrm>
          <a:prstGeom prst="rect">
            <a:avLst/>
          </a:prstGeom>
        </p:spPr>
      </p:pic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E7A7CD63-7EC3-44F3-95D0-595C4019FF24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5427754" y="4498925"/>
            <a:ext cx="5636107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14611" y="1256400"/>
            <a:ext cx="6428459" cy="2430991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53690" y="0"/>
            <a:ext cx="475330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37378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IBS</a:t>
            </a:r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4555" y="786383"/>
            <a:ext cx="6363478" cy="5321172"/>
          </a:xfrm>
        </p:spPr>
      </p:pic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08386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IBS</a:t>
            </a:r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98571" y="877078"/>
            <a:ext cx="6783356" cy="5122506"/>
          </a:xfrm>
        </p:spPr>
      </p:pic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4735902" y="1026544"/>
            <a:ext cx="2122098" cy="553998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3000" b="1" dirty="0" smtClean="0">
                <a:solidFill>
                  <a:srgbClr val="C00000"/>
                </a:solidFill>
              </a:rPr>
              <a:t>CONTENT</a:t>
            </a:r>
            <a:endParaRPr lang="en-US" sz="30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19487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IBS</a:t>
            </a:r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26563" y="593163"/>
            <a:ext cx="6979298" cy="5514392"/>
          </a:xfrm>
        </p:spPr>
      </p:pic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14919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IBS</a:t>
            </a:r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97151" y="662473"/>
            <a:ext cx="6578082" cy="5150498"/>
          </a:xfrm>
        </p:spPr>
      </p:pic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37742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IBS</a:t>
            </a:r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449172" y="915688"/>
            <a:ext cx="5413096" cy="4781727"/>
          </a:xfrm>
          <a:prstGeom prst="rect">
            <a:avLst/>
          </a:prstGeom>
        </p:spPr>
      </p:pic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00270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IBS</a:t>
            </a:r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943789" y="301451"/>
            <a:ext cx="7053943" cy="6069203"/>
          </a:xfrm>
          <a:prstGeom prst="rect">
            <a:avLst/>
          </a:prstGeom>
        </p:spPr>
      </p:pic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05654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IBS</a:t>
            </a:r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42589" y="587829"/>
            <a:ext cx="6913982" cy="5519726"/>
          </a:xfrm>
        </p:spPr>
      </p:pic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42410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IBS</a:t>
            </a:r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816367" y="843637"/>
            <a:ext cx="7375633" cy="5178046"/>
          </a:xfrm>
          <a:prstGeom prst="rect">
            <a:avLst/>
          </a:prstGeom>
        </p:spPr>
      </p:pic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28376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IBS</a:t>
            </a:r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1959" y="1141447"/>
            <a:ext cx="7209453" cy="4707750"/>
          </a:xfrm>
        </p:spPr>
      </p:pic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63849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IBS</a:t>
            </a:r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776119" y="812800"/>
            <a:ext cx="5294313" cy="5294313"/>
          </a:xfrm>
          <a:prstGeom prst="rect">
            <a:avLst/>
          </a:prstGeom>
        </p:spPr>
      </p:pic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82319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IBS</a:t>
            </a:r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75852" y="108140"/>
            <a:ext cx="5962261" cy="6487806"/>
          </a:xfrm>
        </p:spPr>
      </p:pic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82856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IBS</a:t>
            </a:r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248637" y="512466"/>
            <a:ext cx="6708865" cy="5595089"/>
          </a:xfrm>
          <a:prstGeom prst="rect">
            <a:avLst/>
          </a:prstGeom>
        </p:spPr>
      </p:pic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2755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IBS</a:t>
            </a:r>
            <a:endParaRPr lang="en-US" dirty="0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02627" y="289250"/>
            <a:ext cx="7352523" cy="6484775"/>
          </a:xfrm>
        </p:spPr>
      </p:pic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059476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IBS</a:t>
            </a:r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459413" y="1332575"/>
            <a:ext cx="5927725" cy="4254763"/>
          </a:xfrm>
          <a:prstGeom prst="rect">
            <a:avLst/>
          </a:prstGeom>
        </p:spPr>
      </p:pic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92075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IBS</a:t>
            </a:r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4556" y="412849"/>
            <a:ext cx="6298162" cy="5532639"/>
          </a:xfrm>
        </p:spPr>
      </p:pic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0042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IBS</a:t>
            </a:r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31932" y="722339"/>
            <a:ext cx="7460068" cy="5291260"/>
          </a:xfrm>
        </p:spPr>
      </p:pic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45128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IBS</a:t>
            </a:r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091257" y="301452"/>
            <a:ext cx="4664037" cy="6440992"/>
          </a:xfrm>
          <a:prstGeom prst="rect">
            <a:avLst/>
          </a:prstGeom>
        </p:spPr>
      </p:pic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86114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IBS</a:t>
            </a:r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466302" y="140677"/>
            <a:ext cx="5838093" cy="6561573"/>
          </a:xfrm>
          <a:prstGeom prst="rect">
            <a:avLst/>
          </a:prstGeom>
        </p:spPr>
      </p:pic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06610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IBS</a:t>
            </a:r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197284" y="786383"/>
            <a:ext cx="6506132" cy="4689104"/>
          </a:xfrm>
          <a:prstGeom prst="rect">
            <a:avLst/>
          </a:prstGeom>
        </p:spPr>
      </p:pic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88816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IBS</a:t>
            </a:r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547722" y="812800"/>
            <a:ext cx="5751106" cy="5294313"/>
          </a:xfrm>
          <a:prstGeom prst="rect">
            <a:avLst/>
          </a:prstGeom>
        </p:spPr>
      </p:pic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99933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IBS</a:t>
            </a:r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953837" y="612949"/>
            <a:ext cx="6712299" cy="5009182"/>
          </a:xfrm>
          <a:prstGeom prst="rect">
            <a:avLst/>
          </a:prstGeom>
        </p:spPr>
      </p:pic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04710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IBS</a:t>
            </a:r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71873" y="786384"/>
            <a:ext cx="6563400" cy="5124542"/>
          </a:xfrm>
        </p:spPr>
      </p:pic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74916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IBS</a:t>
            </a:r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245241" y="170822"/>
            <a:ext cx="6380702" cy="6471138"/>
          </a:xfrm>
          <a:prstGeom prst="rect">
            <a:avLst/>
          </a:prstGeom>
        </p:spPr>
      </p:pic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51238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IBS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8" name="Content Placeholder 7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416062" y="221064"/>
            <a:ext cx="5807947" cy="64208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05748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Rectangle 46">
            <a:extLst>
              <a:ext uri="{FF2B5EF4-FFF2-40B4-BE49-F238E27FC236}">
                <a16:creationId xmlns:a16="http://schemas.microsoft.com/office/drawing/2014/main" id="{FBDCECDC-EEE3-4128-AA5E-82A8C08796E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07" y="0"/>
            <a:ext cx="12192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AB2EA78-AEB3-469B-9025-3B17201A457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892168"/>
          </a:xfrm>
        </p:spPr>
        <p:txBody>
          <a:bodyPr anchor="ctr">
            <a:normAutofit/>
          </a:bodyPr>
          <a:lstStyle/>
          <a:p>
            <a:pPr lvl="0"/>
            <a:r>
              <a:rPr lang="en-US" sz="4800" i="1" dirty="0">
                <a:solidFill>
                  <a:srgbClr val="FFFFFF"/>
                </a:solidFill>
              </a:rPr>
              <a:t>Your best quote that reflects your approach… “It’s one small step for man, one giant leap for mankind.”</a:t>
            </a:r>
          </a:p>
        </p:txBody>
      </p:sp>
      <p:sp>
        <p:nvSpPr>
          <p:cNvPr id="49" name="Rectangle 48">
            <a:extLst>
              <a:ext uri="{FF2B5EF4-FFF2-40B4-BE49-F238E27FC236}">
                <a16:creationId xmlns:a16="http://schemas.microsoft.com/office/drawing/2014/main" id="{4260EDE0-989C-4E16-AF94-F652294D828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07" y="4953000"/>
            <a:ext cx="12188952" cy="19050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55E1F2F-E259-4EA8-9FFD-3A10AF54185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00051" y="5225240"/>
            <a:ext cx="10058400" cy="1143000"/>
          </a:xfrm>
        </p:spPr>
        <p:txBody>
          <a:bodyPr>
            <a:normAutofit/>
          </a:bodyPr>
          <a:lstStyle/>
          <a:p>
            <a:r>
              <a:rPr lang="en-US">
                <a:solidFill>
                  <a:srgbClr val="FFFFFF"/>
                </a:solidFill>
              </a:rPr>
              <a:t>- Neil Armstrong</a:t>
            </a:r>
          </a:p>
        </p:txBody>
      </p:sp>
    </p:spTree>
    <p:extLst>
      <p:ext uri="{BB962C8B-B14F-4D97-AF65-F5344CB8AC3E}">
        <p14:creationId xmlns:p14="http://schemas.microsoft.com/office/powerpoint/2010/main" val="1917146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IBS</a:t>
            </a:r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09322" y="0"/>
            <a:ext cx="7582678" cy="6568751"/>
          </a:xfrm>
        </p:spPr>
      </p:pic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25709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IBS</a:t>
            </a:r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62669" y="1"/>
            <a:ext cx="7557796" cy="6858000"/>
          </a:xfrm>
        </p:spPr>
      </p:pic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412877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IBS</a:t>
            </a:r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1249" y="786384"/>
            <a:ext cx="6512767" cy="5250522"/>
          </a:xfrm>
        </p:spPr>
      </p:pic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89667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IBS</a:t>
            </a:r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57193" y="786383"/>
            <a:ext cx="6727370" cy="4998597"/>
          </a:xfrm>
        </p:spPr>
      </p:pic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10945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IBS</a:t>
            </a:r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47861" y="786383"/>
            <a:ext cx="6251510" cy="4821315"/>
          </a:xfrm>
        </p:spPr>
      </p:pic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84999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IBS</a:t>
            </a:r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164853" y="954593"/>
            <a:ext cx="6491235" cy="4893548"/>
          </a:xfrm>
          <a:prstGeom prst="rect">
            <a:avLst/>
          </a:prstGeom>
        </p:spPr>
      </p:pic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21334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RetrospectVTI">
  <a:themeElements>
    <a:clrScheme name="Custom 37">
      <a:dk1>
        <a:srgbClr val="000000"/>
      </a:dk1>
      <a:lt1>
        <a:srgbClr val="FFFFFF"/>
      </a:lt1>
      <a:dk2>
        <a:srgbClr val="4A5356"/>
      </a:dk2>
      <a:lt2>
        <a:srgbClr val="E8E3CE"/>
      </a:lt2>
      <a:accent1>
        <a:srgbClr val="9BA8B7"/>
      </a:accent1>
      <a:accent2>
        <a:srgbClr val="E6A02E"/>
      </a:accent2>
      <a:accent3>
        <a:srgbClr val="BF6A3B"/>
      </a:accent3>
      <a:accent4>
        <a:srgbClr val="92987A"/>
      </a:accent4>
      <a:accent5>
        <a:srgbClr val="857659"/>
      </a:accent5>
      <a:accent6>
        <a:srgbClr val="A0988C"/>
      </a:accent6>
      <a:hlink>
        <a:srgbClr val="00B0F0"/>
      </a:hlink>
      <a:folHlink>
        <a:srgbClr val="738F97"/>
      </a:folHlink>
    </a:clrScheme>
    <a:fontScheme name="Retrospect">
      <a:majorFont>
        <a:latin typeface="Bookman Old Style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Franklin Gothic Book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WO.pptx" id="{769520F8-BFE5-4C8C-A7AA-375C025A91CE}" vid="{AEAFD717-D3C8-4034-8F7E-D5220B0CCEB8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Urban monochrome</Template>
  <TotalTime>0</TotalTime>
  <Words>58</Words>
  <Application>Microsoft Office PowerPoint</Application>
  <PresentationFormat>Widescreen</PresentationFormat>
  <Paragraphs>34</Paragraphs>
  <Slides>32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32</vt:i4>
      </vt:variant>
    </vt:vector>
  </HeadingPairs>
  <TitlesOfParts>
    <vt:vector size="38" baseType="lpstr">
      <vt:lpstr>Arial</vt:lpstr>
      <vt:lpstr>Arial Rounded MT Bold</vt:lpstr>
      <vt:lpstr>Bookman Old Style</vt:lpstr>
      <vt:lpstr>Calibri</vt:lpstr>
      <vt:lpstr>Franklin Gothic Book</vt:lpstr>
      <vt:lpstr>1_RetrospectVTI</vt:lpstr>
      <vt:lpstr>PowerPoint Presentation</vt:lpstr>
      <vt:lpstr>IBS</vt:lpstr>
      <vt:lpstr>IBS</vt:lpstr>
      <vt:lpstr>IBS</vt:lpstr>
      <vt:lpstr>IBS</vt:lpstr>
      <vt:lpstr>IBS</vt:lpstr>
      <vt:lpstr>IBS</vt:lpstr>
      <vt:lpstr>IBS</vt:lpstr>
      <vt:lpstr>IBS</vt:lpstr>
      <vt:lpstr>IBS</vt:lpstr>
      <vt:lpstr>IBS</vt:lpstr>
      <vt:lpstr>IBS</vt:lpstr>
      <vt:lpstr>IBS</vt:lpstr>
      <vt:lpstr>IBS</vt:lpstr>
      <vt:lpstr>IBS</vt:lpstr>
      <vt:lpstr>IBS</vt:lpstr>
      <vt:lpstr>IBS</vt:lpstr>
      <vt:lpstr>IBS</vt:lpstr>
      <vt:lpstr>IBS</vt:lpstr>
      <vt:lpstr>IBS</vt:lpstr>
      <vt:lpstr>IBS</vt:lpstr>
      <vt:lpstr>IBS</vt:lpstr>
      <vt:lpstr>IBS</vt:lpstr>
      <vt:lpstr>IBS</vt:lpstr>
      <vt:lpstr>IBS</vt:lpstr>
      <vt:lpstr>IBS</vt:lpstr>
      <vt:lpstr>IBS</vt:lpstr>
      <vt:lpstr>IBS</vt:lpstr>
      <vt:lpstr>IBS</vt:lpstr>
      <vt:lpstr>IBS</vt:lpstr>
      <vt:lpstr>IBS</vt:lpstr>
      <vt:lpstr>Your best quote that reflects your approach… “It’s one small step for man, one giant leap for mankind.”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2022-07-11T18:46:46Z</dcterms:created>
  <dcterms:modified xsi:type="dcterms:W3CDTF">2022-07-13T20:59:02Z</dcterms:modified>
</cp:coreProperties>
</file>