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tiff" ContentType="image/tiff"/>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3.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5.xml" ContentType="application/vnd.openxmlformats-officedocument.presentationml.notesSlide+xml"/>
  <Override PartName="/ppt/tags/tag1.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9"/>
  </p:notesMasterIdLst>
  <p:sldIdLst>
    <p:sldId id="341" r:id="rId2"/>
    <p:sldId id="340" r:id="rId3"/>
    <p:sldId id="257" r:id="rId4"/>
    <p:sldId id="259" r:id="rId5"/>
    <p:sldId id="277" r:id="rId6"/>
    <p:sldId id="278" r:id="rId7"/>
    <p:sldId id="327" r:id="rId8"/>
    <p:sldId id="260" r:id="rId9"/>
    <p:sldId id="261" r:id="rId10"/>
    <p:sldId id="262" r:id="rId11"/>
    <p:sldId id="279" r:id="rId12"/>
    <p:sldId id="280" r:id="rId13"/>
    <p:sldId id="317" r:id="rId14"/>
    <p:sldId id="281" r:id="rId15"/>
    <p:sldId id="328" r:id="rId16"/>
    <p:sldId id="329" r:id="rId17"/>
    <p:sldId id="282" r:id="rId18"/>
    <p:sldId id="264" r:id="rId19"/>
    <p:sldId id="283" r:id="rId20"/>
    <p:sldId id="265" r:id="rId21"/>
    <p:sldId id="284" r:id="rId22"/>
    <p:sldId id="330" r:id="rId23"/>
    <p:sldId id="285" r:id="rId24"/>
    <p:sldId id="286" r:id="rId25"/>
    <p:sldId id="287" r:id="rId26"/>
    <p:sldId id="331" r:id="rId27"/>
    <p:sldId id="288" r:id="rId28"/>
    <p:sldId id="313" r:id="rId29"/>
    <p:sldId id="314" r:id="rId30"/>
    <p:sldId id="266" r:id="rId31"/>
    <p:sldId id="290" r:id="rId32"/>
    <p:sldId id="291" r:id="rId33"/>
    <p:sldId id="312" r:id="rId34"/>
    <p:sldId id="332" r:id="rId35"/>
    <p:sldId id="292" r:id="rId36"/>
    <p:sldId id="293" r:id="rId37"/>
    <p:sldId id="267" r:id="rId38"/>
    <p:sldId id="315" r:id="rId39"/>
    <p:sldId id="316" r:id="rId40"/>
    <p:sldId id="268" r:id="rId41"/>
    <p:sldId id="333" r:id="rId42"/>
    <p:sldId id="335" r:id="rId43"/>
    <p:sldId id="336" r:id="rId44"/>
    <p:sldId id="337" r:id="rId45"/>
    <p:sldId id="338" r:id="rId46"/>
    <p:sldId id="339" r:id="rId47"/>
    <p:sldId id="294" r:id="rId48"/>
    <p:sldId id="269" r:id="rId49"/>
    <p:sldId id="321" r:id="rId50"/>
    <p:sldId id="295" r:id="rId51"/>
    <p:sldId id="296" r:id="rId52"/>
    <p:sldId id="325" r:id="rId53"/>
    <p:sldId id="297" r:id="rId54"/>
    <p:sldId id="326" r:id="rId55"/>
    <p:sldId id="298" r:id="rId56"/>
    <p:sldId id="322" r:id="rId57"/>
    <p:sldId id="299" r:id="rId58"/>
    <p:sldId id="323" r:id="rId59"/>
    <p:sldId id="300" r:id="rId60"/>
    <p:sldId id="301" r:id="rId61"/>
    <p:sldId id="324" r:id="rId62"/>
    <p:sldId id="302" r:id="rId63"/>
    <p:sldId id="303" r:id="rId64"/>
    <p:sldId id="304" r:id="rId65"/>
    <p:sldId id="270" r:id="rId66"/>
    <p:sldId id="318" r:id="rId67"/>
    <p:sldId id="306" r:id="rId68"/>
    <p:sldId id="271" r:id="rId69"/>
    <p:sldId id="319" r:id="rId70"/>
    <p:sldId id="307" r:id="rId71"/>
    <p:sldId id="273" r:id="rId72"/>
    <p:sldId id="274" r:id="rId73"/>
    <p:sldId id="309" r:id="rId74"/>
    <p:sldId id="320" r:id="rId75"/>
    <p:sldId id="275" r:id="rId76"/>
    <p:sldId id="276" r:id="rId77"/>
    <p:sldId id="342" r:id="rId78"/>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xandra Howson" initials="AH" lastIdx="17"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C3CB"/>
    <a:srgbClr val="48393D"/>
    <a:srgbClr val="E2E1E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097" autoAdjust="0"/>
    <p:restoredTop sz="77290" autoAdjust="0"/>
  </p:normalViewPr>
  <p:slideViewPr>
    <p:cSldViewPr snapToGrid="0" snapToObjects="1">
      <p:cViewPr varScale="1">
        <p:scale>
          <a:sx n="56" d="100"/>
          <a:sy n="56" d="100"/>
        </p:scale>
        <p:origin x="-1542" y="-90"/>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CE3ECD-4F43-6243-82EA-E3534ABFD79A}" type="doc">
      <dgm:prSet loTypeId="urn:microsoft.com/office/officeart/2008/layout/VerticalCurvedList" loCatId="" qsTypeId="urn:microsoft.com/office/officeart/2005/8/quickstyle/simple2" qsCatId="simple" csTypeId="urn:microsoft.com/office/officeart/2005/8/colors/accent0_1" csCatId="mainScheme" phldr="1"/>
      <dgm:spPr/>
      <dgm:t>
        <a:bodyPr/>
        <a:lstStyle/>
        <a:p>
          <a:endParaRPr lang="en-US"/>
        </a:p>
      </dgm:t>
    </dgm:pt>
    <dgm:pt modelId="{E753DC16-1C39-9F45-8859-D3C800B4BBE0}">
      <dgm:prSet phldrT="[Tex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pPr marL="0" lvl="0" indent="0" algn="l" defTabSz="1155700">
            <a:lnSpc>
              <a:spcPct val="90000"/>
            </a:lnSpc>
            <a:spcBef>
              <a:spcPct val="0"/>
            </a:spcBef>
            <a:spcAft>
              <a:spcPct val="35000"/>
            </a:spcAft>
            <a:buNone/>
          </a:pPr>
          <a:r>
            <a:rPr lang="en-US" sz="2600" b="1" kern="1200" dirty="0">
              <a:solidFill>
                <a:prstClr val="white"/>
              </a:solidFill>
              <a:latin typeface="Calibri"/>
              <a:ea typeface="+mn-ea"/>
              <a:cs typeface="+mn-cs"/>
            </a:rPr>
            <a:t>Apply evidence-based testing and tools to diagnose IBD </a:t>
          </a:r>
        </a:p>
      </dgm:t>
    </dgm:pt>
    <dgm:pt modelId="{5DD85DE2-D213-5349-9B82-C8328947830A}" type="parTrans" cxnId="{AB9A76E0-8326-B049-9374-A739AA65FE4F}">
      <dgm:prSet/>
      <dgm:spPr/>
      <dgm:t>
        <a:bodyPr/>
        <a:lstStyle/>
        <a:p>
          <a:endParaRPr lang="en-US" b="1"/>
        </a:p>
      </dgm:t>
    </dgm:pt>
    <dgm:pt modelId="{F78CC045-3F66-E348-BD81-BED7A185FF20}" type="sibTrans" cxnId="{AB9A76E0-8326-B049-9374-A739AA65FE4F}">
      <dgm:prSet/>
      <dgm:spPr/>
      <dgm:t>
        <a:bodyPr/>
        <a:lstStyle/>
        <a:p>
          <a:endParaRPr lang="en-US" b="1"/>
        </a:p>
      </dgm:t>
    </dgm:pt>
    <dgm:pt modelId="{6BD55787-3245-914B-829E-AF75BD6DB956}">
      <dgm:prSet phldrT="[Tex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pPr marL="0" lvl="0" indent="0" algn="l" defTabSz="1155700">
            <a:lnSpc>
              <a:spcPct val="90000"/>
            </a:lnSpc>
            <a:spcBef>
              <a:spcPct val="0"/>
            </a:spcBef>
            <a:spcAft>
              <a:spcPct val="35000"/>
            </a:spcAft>
            <a:buNone/>
          </a:pPr>
          <a:r>
            <a:rPr lang="en-US" sz="2600" b="1" kern="1200" dirty="0">
              <a:solidFill>
                <a:prstClr val="white"/>
              </a:solidFill>
              <a:latin typeface="Calibri"/>
              <a:ea typeface="+mn-ea"/>
              <a:cs typeface="+mn-cs"/>
            </a:rPr>
            <a:t>Discuss efficacy and safety of conventional and biologic therapies for IBD</a:t>
          </a:r>
        </a:p>
      </dgm:t>
    </dgm:pt>
    <dgm:pt modelId="{2715A829-3871-B84B-9D80-9B069F962F36}" type="parTrans" cxnId="{AAD4B728-20DF-224F-AEA8-5CF1085098E3}">
      <dgm:prSet/>
      <dgm:spPr/>
      <dgm:t>
        <a:bodyPr/>
        <a:lstStyle/>
        <a:p>
          <a:endParaRPr lang="en-US" b="1"/>
        </a:p>
      </dgm:t>
    </dgm:pt>
    <dgm:pt modelId="{B1D93DD6-EF0A-F249-8754-E4120E80F94A}" type="sibTrans" cxnId="{AAD4B728-20DF-224F-AEA8-5CF1085098E3}">
      <dgm:prSet/>
      <dgm:spPr/>
      <dgm:t>
        <a:bodyPr/>
        <a:lstStyle/>
        <a:p>
          <a:endParaRPr lang="en-US" b="1"/>
        </a:p>
      </dgm:t>
    </dgm:pt>
    <dgm:pt modelId="{B1F8F7F9-A52F-4F4D-AE4A-A002240D1BCB}">
      <dgm:prSet phldrT="[Text]"/>
      <dgm:spPr>
        <a:solidFill>
          <a:schemeClr val="tx2">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r>
            <a:rPr lang="en-US" b="1" dirty="0">
              <a:solidFill>
                <a:schemeClr val="bg1"/>
              </a:solidFill>
            </a:rPr>
            <a:t>Develop a health maintenance plan for a patient with IBD</a:t>
          </a:r>
        </a:p>
      </dgm:t>
    </dgm:pt>
    <dgm:pt modelId="{440E0BA5-7779-7D40-A76C-98442FD93838}" type="parTrans" cxnId="{75CE90BF-2ACE-A346-85EB-CFC158FC511F}">
      <dgm:prSet/>
      <dgm:spPr/>
      <dgm:t>
        <a:bodyPr/>
        <a:lstStyle/>
        <a:p>
          <a:endParaRPr lang="en-US" b="1"/>
        </a:p>
      </dgm:t>
    </dgm:pt>
    <dgm:pt modelId="{5AF5C763-E935-9447-A753-271324EA843E}" type="sibTrans" cxnId="{75CE90BF-2ACE-A346-85EB-CFC158FC511F}">
      <dgm:prSet/>
      <dgm:spPr/>
      <dgm:t>
        <a:bodyPr/>
        <a:lstStyle/>
        <a:p>
          <a:endParaRPr lang="en-US" b="1"/>
        </a:p>
      </dgm:t>
    </dgm:pt>
    <dgm:pt modelId="{1E2A210B-A660-6442-9035-C9CAC987E5F1}" type="pres">
      <dgm:prSet presAssocID="{9DCE3ECD-4F43-6243-82EA-E3534ABFD79A}" presName="Name0" presStyleCnt="0">
        <dgm:presLayoutVars>
          <dgm:chMax val="7"/>
          <dgm:chPref val="7"/>
          <dgm:dir/>
        </dgm:presLayoutVars>
      </dgm:prSet>
      <dgm:spPr/>
      <dgm:t>
        <a:bodyPr/>
        <a:lstStyle/>
        <a:p>
          <a:pPr rtl="1"/>
          <a:endParaRPr lang="fa-IR"/>
        </a:p>
      </dgm:t>
    </dgm:pt>
    <dgm:pt modelId="{0698655A-335E-3F48-841D-17A707DAA6E0}" type="pres">
      <dgm:prSet presAssocID="{9DCE3ECD-4F43-6243-82EA-E3534ABFD79A}" presName="Name1" presStyleCnt="0"/>
      <dgm:spPr/>
    </dgm:pt>
    <dgm:pt modelId="{23379547-C826-8042-AA4A-04AA42A939A6}" type="pres">
      <dgm:prSet presAssocID="{9DCE3ECD-4F43-6243-82EA-E3534ABFD79A}" presName="cycle" presStyleCnt="0"/>
      <dgm:spPr/>
    </dgm:pt>
    <dgm:pt modelId="{5E6534D0-67B4-9B4C-A2F5-EEFCBBF07C53}" type="pres">
      <dgm:prSet presAssocID="{9DCE3ECD-4F43-6243-82EA-E3534ABFD79A}" presName="srcNode" presStyleLbl="node1" presStyleIdx="0" presStyleCnt="3"/>
      <dgm:spPr/>
    </dgm:pt>
    <dgm:pt modelId="{1CAADF76-0743-A34D-A2C9-E1942ED65BB8}" type="pres">
      <dgm:prSet presAssocID="{9DCE3ECD-4F43-6243-82EA-E3534ABFD79A}" presName="conn" presStyleLbl="parChTrans1D2" presStyleIdx="0" presStyleCnt="1"/>
      <dgm:spPr/>
      <dgm:t>
        <a:bodyPr/>
        <a:lstStyle/>
        <a:p>
          <a:pPr rtl="1"/>
          <a:endParaRPr lang="fa-IR"/>
        </a:p>
      </dgm:t>
    </dgm:pt>
    <dgm:pt modelId="{EB9BCABC-4404-6A48-9975-5155639ECBCD}" type="pres">
      <dgm:prSet presAssocID="{9DCE3ECD-4F43-6243-82EA-E3534ABFD79A}" presName="extraNode" presStyleLbl="node1" presStyleIdx="0" presStyleCnt="3"/>
      <dgm:spPr/>
    </dgm:pt>
    <dgm:pt modelId="{ECD9CA3C-69B7-0F4A-AD04-D123650F4698}" type="pres">
      <dgm:prSet presAssocID="{9DCE3ECD-4F43-6243-82EA-E3534ABFD79A}" presName="dstNode" presStyleLbl="node1" presStyleIdx="0" presStyleCnt="3"/>
      <dgm:spPr/>
    </dgm:pt>
    <dgm:pt modelId="{0A6A78B3-BAA0-D945-9305-3CC899467710}" type="pres">
      <dgm:prSet presAssocID="{E753DC16-1C39-9F45-8859-D3C800B4BBE0}" presName="text_1" presStyleLbl="node1" presStyleIdx="0" presStyleCnt="3">
        <dgm:presLayoutVars>
          <dgm:bulletEnabled val="1"/>
        </dgm:presLayoutVars>
      </dgm:prSet>
      <dgm:spPr>
        <a:xfrm>
          <a:off x="604289" y="435133"/>
          <a:ext cx="7222685" cy="870267"/>
        </a:xfrm>
        <a:prstGeom prst="rect">
          <a:avLst/>
        </a:prstGeom>
      </dgm:spPr>
      <dgm:t>
        <a:bodyPr/>
        <a:lstStyle/>
        <a:p>
          <a:pPr rtl="1"/>
          <a:endParaRPr lang="fa-IR"/>
        </a:p>
      </dgm:t>
    </dgm:pt>
    <dgm:pt modelId="{B6932BD1-A218-9043-A345-5B50FCBE1846}" type="pres">
      <dgm:prSet presAssocID="{E753DC16-1C39-9F45-8859-D3C800B4BBE0}" presName="accent_1" presStyleCnt="0"/>
      <dgm:spPr/>
    </dgm:pt>
    <dgm:pt modelId="{45333900-14FC-9E44-96B3-FE51B7B0C24C}" type="pres">
      <dgm:prSet presAssocID="{E753DC16-1C39-9F45-8859-D3C800B4BBE0}" presName="accentRepeatNode" presStyleLbl="solidFgAcc1" presStyleIdx="0" presStyleCnt="3"/>
      <dgm:spPr>
        <a:solidFill>
          <a:srgbClr val="FEC3CB"/>
        </a:solidFill>
      </dgm:spPr>
    </dgm:pt>
    <dgm:pt modelId="{E93DDC44-858F-6046-A3C9-CBE193399EE3}" type="pres">
      <dgm:prSet presAssocID="{6BD55787-3245-914B-829E-AF75BD6DB956}" presName="text_2" presStyleLbl="node1" presStyleIdx="1" presStyleCnt="3">
        <dgm:presLayoutVars>
          <dgm:bulletEnabled val="1"/>
        </dgm:presLayoutVars>
      </dgm:prSet>
      <dgm:spPr>
        <a:xfrm>
          <a:off x="920631" y="1740535"/>
          <a:ext cx="6906343" cy="870267"/>
        </a:xfrm>
        <a:prstGeom prst="rect">
          <a:avLst/>
        </a:prstGeom>
      </dgm:spPr>
      <dgm:t>
        <a:bodyPr/>
        <a:lstStyle/>
        <a:p>
          <a:pPr rtl="1"/>
          <a:endParaRPr lang="fa-IR"/>
        </a:p>
      </dgm:t>
    </dgm:pt>
    <dgm:pt modelId="{45FA7111-4C95-9A44-A3C7-3B4F4E2CADBF}" type="pres">
      <dgm:prSet presAssocID="{6BD55787-3245-914B-829E-AF75BD6DB956}" presName="accent_2" presStyleCnt="0"/>
      <dgm:spPr/>
    </dgm:pt>
    <dgm:pt modelId="{FE8667A5-3F4B-A247-AB22-112B668FDA5F}" type="pres">
      <dgm:prSet presAssocID="{6BD55787-3245-914B-829E-AF75BD6DB956}" presName="accentRepeatNode" presStyleLbl="solidFgAcc1" presStyleIdx="1" presStyleCnt="3"/>
      <dgm:spPr>
        <a:solidFill>
          <a:srgbClr val="FEC3CB"/>
        </a:solidFill>
      </dgm:spPr>
    </dgm:pt>
    <dgm:pt modelId="{C4F9396C-531F-C141-B667-93B596C4A250}" type="pres">
      <dgm:prSet presAssocID="{B1F8F7F9-A52F-4F4D-AE4A-A002240D1BCB}" presName="text_3" presStyleLbl="node1" presStyleIdx="2" presStyleCnt="3">
        <dgm:presLayoutVars>
          <dgm:bulletEnabled val="1"/>
        </dgm:presLayoutVars>
      </dgm:prSet>
      <dgm:spPr/>
      <dgm:t>
        <a:bodyPr/>
        <a:lstStyle/>
        <a:p>
          <a:pPr rtl="1"/>
          <a:endParaRPr lang="fa-IR"/>
        </a:p>
      </dgm:t>
    </dgm:pt>
    <dgm:pt modelId="{24E776FA-DE0B-BA40-B635-0695E4E8DD94}" type="pres">
      <dgm:prSet presAssocID="{B1F8F7F9-A52F-4F4D-AE4A-A002240D1BCB}" presName="accent_3" presStyleCnt="0"/>
      <dgm:spPr/>
    </dgm:pt>
    <dgm:pt modelId="{89C69DA8-9BCD-7A4B-813C-91B344BAC5BD}" type="pres">
      <dgm:prSet presAssocID="{B1F8F7F9-A52F-4F4D-AE4A-A002240D1BCB}" presName="accentRepeatNode" presStyleLbl="solidFgAcc1" presStyleIdx="2" presStyleCnt="3"/>
      <dgm:spPr>
        <a:solidFill>
          <a:srgbClr val="FEC3CB"/>
        </a:solidFill>
      </dgm:spPr>
    </dgm:pt>
  </dgm:ptLst>
  <dgm:cxnLst>
    <dgm:cxn modelId="{75CE90BF-2ACE-A346-85EB-CFC158FC511F}" srcId="{9DCE3ECD-4F43-6243-82EA-E3534ABFD79A}" destId="{B1F8F7F9-A52F-4F4D-AE4A-A002240D1BCB}" srcOrd="2" destOrd="0" parTransId="{440E0BA5-7779-7D40-A76C-98442FD93838}" sibTransId="{5AF5C763-E935-9447-A753-271324EA843E}"/>
    <dgm:cxn modelId="{AB9A76E0-8326-B049-9374-A739AA65FE4F}" srcId="{9DCE3ECD-4F43-6243-82EA-E3534ABFD79A}" destId="{E753DC16-1C39-9F45-8859-D3C800B4BBE0}" srcOrd="0" destOrd="0" parTransId="{5DD85DE2-D213-5349-9B82-C8328947830A}" sibTransId="{F78CC045-3F66-E348-BD81-BED7A185FF20}"/>
    <dgm:cxn modelId="{AAD4B728-20DF-224F-AEA8-5CF1085098E3}" srcId="{9DCE3ECD-4F43-6243-82EA-E3534ABFD79A}" destId="{6BD55787-3245-914B-829E-AF75BD6DB956}" srcOrd="1" destOrd="0" parTransId="{2715A829-3871-B84B-9D80-9B069F962F36}" sibTransId="{B1D93DD6-EF0A-F249-8754-E4120E80F94A}"/>
    <dgm:cxn modelId="{8E582269-A760-6E4A-B615-F6D3965E0CB1}" type="presOf" srcId="{E753DC16-1C39-9F45-8859-D3C800B4BBE0}" destId="{0A6A78B3-BAA0-D945-9305-3CC899467710}" srcOrd="0" destOrd="0" presId="urn:microsoft.com/office/officeart/2008/layout/VerticalCurvedList"/>
    <dgm:cxn modelId="{66C2D10D-D1DF-BB42-A1B0-958F8C00EECE}" type="presOf" srcId="{6BD55787-3245-914B-829E-AF75BD6DB956}" destId="{E93DDC44-858F-6046-A3C9-CBE193399EE3}" srcOrd="0" destOrd="0" presId="urn:microsoft.com/office/officeart/2008/layout/VerticalCurvedList"/>
    <dgm:cxn modelId="{5AC27D0B-B54F-AF4C-A1FD-F329B7D41632}" type="presOf" srcId="{9DCE3ECD-4F43-6243-82EA-E3534ABFD79A}" destId="{1E2A210B-A660-6442-9035-C9CAC987E5F1}" srcOrd="0" destOrd="0" presId="urn:microsoft.com/office/officeart/2008/layout/VerticalCurvedList"/>
    <dgm:cxn modelId="{0F34E4E9-015F-8F43-B2D2-613A4FB09E49}" type="presOf" srcId="{B1F8F7F9-A52F-4F4D-AE4A-A002240D1BCB}" destId="{C4F9396C-531F-C141-B667-93B596C4A250}" srcOrd="0" destOrd="0" presId="urn:microsoft.com/office/officeart/2008/layout/VerticalCurvedList"/>
    <dgm:cxn modelId="{F9C69AAD-2DAE-5947-9238-082F055006E9}" type="presOf" srcId="{F78CC045-3F66-E348-BD81-BED7A185FF20}" destId="{1CAADF76-0743-A34D-A2C9-E1942ED65BB8}" srcOrd="0" destOrd="0" presId="urn:microsoft.com/office/officeart/2008/layout/VerticalCurvedList"/>
    <dgm:cxn modelId="{57A2912A-E287-7845-9CA4-B1DBF5070DF3}" type="presParOf" srcId="{1E2A210B-A660-6442-9035-C9CAC987E5F1}" destId="{0698655A-335E-3F48-841D-17A707DAA6E0}" srcOrd="0" destOrd="0" presId="urn:microsoft.com/office/officeart/2008/layout/VerticalCurvedList"/>
    <dgm:cxn modelId="{DB6522BE-8368-BE44-B0A8-D98294D6B7EF}" type="presParOf" srcId="{0698655A-335E-3F48-841D-17A707DAA6E0}" destId="{23379547-C826-8042-AA4A-04AA42A939A6}" srcOrd="0" destOrd="0" presId="urn:microsoft.com/office/officeart/2008/layout/VerticalCurvedList"/>
    <dgm:cxn modelId="{6F94E504-7A8B-5044-AFD2-6068939AF8EA}" type="presParOf" srcId="{23379547-C826-8042-AA4A-04AA42A939A6}" destId="{5E6534D0-67B4-9B4C-A2F5-EEFCBBF07C53}" srcOrd="0" destOrd="0" presId="urn:microsoft.com/office/officeart/2008/layout/VerticalCurvedList"/>
    <dgm:cxn modelId="{757D8257-F90A-D24C-A9EE-4B89B486D500}" type="presParOf" srcId="{23379547-C826-8042-AA4A-04AA42A939A6}" destId="{1CAADF76-0743-A34D-A2C9-E1942ED65BB8}" srcOrd="1" destOrd="0" presId="urn:microsoft.com/office/officeart/2008/layout/VerticalCurvedList"/>
    <dgm:cxn modelId="{A4D82FB0-3E0D-2144-A177-85CBEDA382BA}" type="presParOf" srcId="{23379547-C826-8042-AA4A-04AA42A939A6}" destId="{EB9BCABC-4404-6A48-9975-5155639ECBCD}" srcOrd="2" destOrd="0" presId="urn:microsoft.com/office/officeart/2008/layout/VerticalCurvedList"/>
    <dgm:cxn modelId="{38FEBEE3-AF50-264B-8DFF-4FB1E777EC7D}" type="presParOf" srcId="{23379547-C826-8042-AA4A-04AA42A939A6}" destId="{ECD9CA3C-69B7-0F4A-AD04-D123650F4698}" srcOrd="3" destOrd="0" presId="urn:microsoft.com/office/officeart/2008/layout/VerticalCurvedList"/>
    <dgm:cxn modelId="{790A0B25-3946-0F4E-B5AD-070D559EE31B}" type="presParOf" srcId="{0698655A-335E-3F48-841D-17A707DAA6E0}" destId="{0A6A78B3-BAA0-D945-9305-3CC899467710}" srcOrd="1" destOrd="0" presId="urn:microsoft.com/office/officeart/2008/layout/VerticalCurvedList"/>
    <dgm:cxn modelId="{82DF1BDB-E605-7845-8C24-214385260A64}" type="presParOf" srcId="{0698655A-335E-3F48-841D-17A707DAA6E0}" destId="{B6932BD1-A218-9043-A345-5B50FCBE1846}" srcOrd="2" destOrd="0" presId="urn:microsoft.com/office/officeart/2008/layout/VerticalCurvedList"/>
    <dgm:cxn modelId="{52D4079E-E7AF-1641-B283-020758F283C9}" type="presParOf" srcId="{B6932BD1-A218-9043-A345-5B50FCBE1846}" destId="{45333900-14FC-9E44-96B3-FE51B7B0C24C}" srcOrd="0" destOrd="0" presId="urn:microsoft.com/office/officeart/2008/layout/VerticalCurvedList"/>
    <dgm:cxn modelId="{0DFCDABF-2570-C748-B94E-C79B4930BC69}" type="presParOf" srcId="{0698655A-335E-3F48-841D-17A707DAA6E0}" destId="{E93DDC44-858F-6046-A3C9-CBE193399EE3}" srcOrd="3" destOrd="0" presId="urn:microsoft.com/office/officeart/2008/layout/VerticalCurvedList"/>
    <dgm:cxn modelId="{FB2B4E2F-DD23-7F46-B167-0BFE1824B14C}" type="presParOf" srcId="{0698655A-335E-3F48-841D-17A707DAA6E0}" destId="{45FA7111-4C95-9A44-A3C7-3B4F4E2CADBF}" srcOrd="4" destOrd="0" presId="urn:microsoft.com/office/officeart/2008/layout/VerticalCurvedList"/>
    <dgm:cxn modelId="{9A31CE02-1273-A746-979D-B82EE12374D9}" type="presParOf" srcId="{45FA7111-4C95-9A44-A3C7-3B4F4E2CADBF}" destId="{FE8667A5-3F4B-A247-AB22-112B668FDA5F}" srcOrd="0" destOrd="0" presId="urn:microsoft.com/office/officeart/2008/layout/VerticalCurvedList"/>
    <dgm:cxn modelId="{4D3D92C2-157F-B94C-8E9E-FAB53804AE62}" type="presParOf" srcId="{0698655A-335E-3F48-841D-17A707DAA6E0}" destId="{C4F9396C-531F-C141-B667-93B596C4A250}" srcOrd="5" destOrd="0" presId="urn:microsoft.com/office/officeart/2008/layout/VerticalCurvedList"/>
    <dgm:cxn modelId="{F76F9C7F-1D0C-184C-9904-CD1C98F8BA67}" type="presParOf" srcId="{0698655A-335E-3F48-841D-17A707DAA6E0}" destId="{24E776FA-DE0B-BA40-B635-0695E4E8DD94}" srcOrd="6" destOrd="0" presId="urn:microsoft.com/office/officeart/2008/layout/VerticalCurvedList"/>
    <dgm:cxn modelId="{81EB6705-2BB3-D84C-B797-DCA331FDB75F}" type="presParOf" srcId="{24E776FA-DE0B-BA40-B635-0695E4E8DD94}" destId="{89C69DA8-9BCD-7A4B-813C-91B344BAC5B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1E6A201-6BE3-7241-A093-5CBBB6EC24C4}" type="doc">
      <dgm:prSet loTypeId="urn:microsoft.com/office/officeart/2008/layout/VerticalCurvedList" loCatId="" qsTypeId="urn:microsoft.com/office/officeart/2005/8/quickstyle/3D2" qsCatId="3D" csTypeId="urn:microsoft.com/office/officeart/2005/8/colors/accent2_3" csCatId="accent2" phldr="1"/>
      <dgm:spPr/>
      <dgm:t>
        <a:bodyPr/>
        <a:lstStyle/>
        <a:p>
          <a:endParaRPr lang="en-US"/>
        </a:p>
      </dgm:t>
    </dgm:pt>
    <dgm:pt modelId="{A38BF216-6102-A441-9F03-F493FBF247AB}">
      <dgm:prSet phldrT="[Text]"/>
      <dgm:spPr/>
      <dgm:t>
        <a:bodyPr/>
        <a:lstStyle/>
        <a:p>
          <a:r>
            <a:rPr lang="en-US">
              <a:solidFill>
                <a:schemeClr val="tx1"/>
              </a:solidFill>
            </a:rPr>
            <a:t>Antidiarrheal agents </a:t>
          </a:r>
        </a:p>
      </dgm:t>
    </dgm:pt>
    <dgm:pt modelId="{BA8568F2-E1F4-AF42-867A-E0D052574EC5}" type="parTrans" cxnId="{48B8512F-7673-1240-B628-AA1EC263D11D}">
      <dgm:prSet/>
      <dgm:spPr/>
      <dgm:t>
        <a:bodyPr/>
        <a:lstStyle/>
        <a:p>
          <a:endParaRPr lang="en-US">
            <a:solidFill>
              <a:schemeClr val="tx1"/>
            </a:solidFill>
          </a:endParaRPr>
        </a:p>
      </dgm:t>
    </dgm:pt>
    <dgm:pt modelId="{0BB85249-3A6D-A644-AF45-A39DD53EAF2E}" type="sibTrans" cxnId="{48B8512F-7673-1240-B628-AA1EC263D11D}">
      <dgm:prSet/>
      <dgm:spPr/>
      <dgm:t>
        <a:bodyPr/>
        <a:lstStyle/>
        <a:p>
          <a:endParaRPr lang="en-US">
            <a:solidFill>
              <a:schemeClr val="tx1"/>
            </a:solidFill>
          </a:endParaRPr>
        </a:p>
      </dgm:t>
    </dgm:pt>
    <dgm:pt modelId="{FA1964E3-5CF3-6240-AF25-72A568C79438}">
      <dgm:prSet/>
      <dgm:spPr/>
      <dgm:t>
        <a:bodyPr/>
        <a:lstStyle/>
        <a:p>
          <a:r>
            <a:rPr lang="en-US">
              <a:solidFill>
                <a:schemeClr val="tx1"/>
              </a:solidFill>
            </a:rPr>
            <a:t>diphenoxylate and atropine, loperamide, cholestyramine</a:t>
          </a:r>
          <a:endParaRPr lang="en-US" dirty="0">
            <a:solidFill>
              <a:schemeClr val="tx1"/>
            </a:solidFill>
          </a:endParaRPr>
        </a:p>
      </dgm:t>
    </dgm:pt>
    <dgm:pt modelId="{26DB7F3F-B6D7-6C4A-846E-ACEF04DD4979}" type="parTrans" cxnId="{4BD8A0DC-0F6C-1048-81D6-981D8E711EA3}">
      <dgm:prSet/>
      <dgm:spPr/>
      <dgm:t>
        <a:bodyPr/>
        <a:lstStyle/>
        <a:p>
          <a:endParaRPr lang="en-US">
            <a:solidFill>
              <a:schemeClr val="tx1"/>
            </a:solidFill>
          </a:endParaRPr>
        </a:p>
      </dgm:t>
    </dgm:pt>
    <dgm:pt modelId="{5B58044E-10FA-A540-9425-26E41890720E}" type="sibTrans" cxnId="{4BD8A0DC-0F6C-1048-81D6-981D8E711EA3}">
      <dgm:prSet/>
      <dgm:spPr/>
      <dgm:t>
        <a:bodyPr/>
        <a:lstStyle/>
        <a:p>
          <a:endParaRPr lang="en-US">
            <a:solidFill>
              <a:schemeClr val="tx1"/>
            </a:solidFill>
          </a:endParaRPr>
        </a:p>
      </dgm:t>
    </dgm:pt>
    <dgm:pt modelId="{A4F4674E-50CD-6C47-BB9B-002C6BA96EB7}">
      <dgm:prSet/>
      <dgm:spPr/>
      <dgm:t>
        <a:bodyPr/>
        <a:lstStyle/>
        <a:p>
          <a:r>
            <a:rPr lang="en-US">
              <a:solidFill>
                <a:schemeClr val="tx1"/>
              </a:solidFill>
            </a:rPr>
            <a:t>Anticholinergic antispasmodic agents </a:t>
          </a:r>
          <a:endParaRPr lang="en-US" dirty="0">
            <a:solidFill>
              <a:schemeClr val="tx1"/>
            </a:solidFill>
          </a:endParaRPr>
        </a:p>
      </dgm:t>
    </dgm:pt>
    <dgm:pt modelId="{29669758-1512-E141-A00F-843A24A9F2DB}" type="parTrans" cxnId="{478DDA00-F709-B043-9E52-4882F97BAEA4}">
      <dgm:prSet/>
      <dgm:spPr/>
      <dgm:t>
        <a:bodyPr/>
        <a:lstStyle/>
        <a:p>
          <a:endParaRPr lang="en-US">
            <a:solidFill>
              <a:schemeClr val="tx1"/>
            </a:solidFill>
          </a:endParaRPr>
        </a:p>
      </dgm:t>
    </dgm:pt>
    <dgm:pt modelId="{5FCA1E47-E46D-AD4E-9C9D-65939BBE3DB1}" type="sibTrans" cxnId="{478DDA00-F709-B043-9E52-4882F97BAEA4}">
      <dgm:prSet/>
      <dgm:spPr/>
      <dgm:t>
        <a:bodyPr/>
        <a:lstStyle/>
        <a:p>
          <a:endParaRPr lang="en-US">
            <a:solidFill>
              <a:schemeClr val="tx1"/>
            </a:solidFill>
          </a:endParaRPr>
        </a:p>
      </dgm:t>
    </dgm:pt>
    <dgm:pt modelId="{A92D468B-1A0C-7D44-8702-1FEB232E5F27}">
      <dgm:prSet/>
      <dgm:spPr/>
      <dgm:t>
        <a:bodyPr/>
        <a:lstStyle/>
        <a:p>
          <a:r>
            <a:rPr lang="en-US" dirty="0" err="1">
              <a:solidFill>
                <a:schemeClr val="tx1"/>
              </a:solidFill>
            </a:rPr>
            <a:t>dicyclomine</a:t>
          </a:r>
          <a:r>
            <a:rPr lang="en-US" dirty="0">
              <a:solidFill>
                <a:schemeClr val="tx1"/>
              </a:solidFill>
            </a:rPr>
            <a:t>, </a:t>
          </a:r>
          <a:r>
            <a:rPr lang="en-US" dirty="0" err="1">
              <a:solidFill>
                <a:schemeClr val="tx1"/>
              </a:solidFill>
            </a:rPr>
            <a:t>hyoscyamine</a:t>
          </a:r>
          <a:endParaRPr lang="en-US" dirty="0">
            <a:solidFill>
              <a:schemeClr val="tx1"/>
            </a:solidFill>
          </a:endParaRPr>
        </a:p>
      </dgm:t>
    </dgm:pt>
    <dgm:pt modelId="{01B18FEA-F489-4047-AADA-680F47A83142}" type="parTrans" cxnId="{D9397325-0891-FD4F-9EA5-8527E4E39CCC}">
      <dgm:prSet/>
      <dgm:spPr/>
      <dgm:t>
        <a:bodyPr/>
        <a:lstStyle/>
        <a:p>
          <a:endParaRPr lang="en-US">
            <a:solidFill>
              <a:schemeClr val="tx1"/>
            </a:solidFill>
          </a:endParaRPr>
        </a:p>
      </dgm:t>
    </dgm:pt>
    <dgm:pt modelId="{AD4551AB-AFD8-6B4E-B5B6-0D536252BA2B}" type="sibTrans" cxnId="{D9397325-0891-FD4F-9EA5-8527E4E39CCC}">
      <dgm:prSet/>
      <dgm:spPr/>
      <dgm:t>
        <a:bodyPr/>
        <a:lstStyle/>
        <a:p>
          <a:endParaRPr lang="en-US">
            <a:solidFill>
              <a:schemeClr val="tx1"/>
            </a:solidFill>
          </a:endParaRPr>
        </a:p>
      </dgm:t>
    </dgm:pt>
    <dgm:pt modelId="{FA21E11E-50AD-6F4A-BEE0-8AC990770083}" type="pres">
      <dgm:prSet presAssocID="{51E6A201-6BE3-7241-A093-5CBBB6EC24C4}" presName="Name0" presStyleCnt="0">
        <dgm:presLayoutVars>
          <dgm:chMax val="7"/>
          <dgm:chPref val="7"/>
          <dgm:dir/>
        </dgm:presLayoutVars>
      </dgm:prSet>
      <dgm:spPr/>
      <dgm:t>
        <a:bodyPr/>
        <a:lstStyle/>
        <a:p>
          <a:pPr rtl="1"/>
          <a:endParaRPr lang="fa-IR"/>
        </a:p>
      </dgm:t>
    </dgm:pt>
    <dgm:pt modelId="{C9507AD7-2525-C54B-AF70-4F3EDCBC1A2E}" type="pres">
      <dgm:prSet presAssocID="{51E6A201-6BE3-7241-A093-5CBBB6EC24C4}" presName="Name1" presStyleCnt="0"/>
      <dgm:spPr/>
    </dgm:pt>
    <dgm:pt modelId="{AEF17D71-0240-7B48-8026-0DA28F89532A}" type="pres">
      <dgm:prSet presAssocID="{51E6A201-6BE3-7241-A093-5CBBB6EC24C4}" presName="cycle" presStyleCnt="0"/>
      <dgm:spPr/>
    </dgm:pt>
    <dgm:pt modelId="{D48530DD-B5EF-6145-B433-2CFF8936B233}" type="pres">
      <dgm:prSet presAssocID="{51E6A201-6BE3-7241-A093-5CBBB6EC24C4}" presName="srcNode" presStyleLbl="node1" presStyleIdx="0" presStyleCnt="2"/>
      <dgm:spPr/>
    </dgm:pt>
    <dgm:pt modelId="{A209C13B-8C97-E341-874A-C20DDF6EDB14}" type="pres">
      <dgm:prSet presAssocID="{51E6A201-6BE3-7241-A093-5CBBB6EC24C4}" presName="conn" presStyleLbl="parChTrans1D2" presStyleIdx="0" presStyleCnt="1"/>
      <dgm:spPr/>
      <dgm:t>
        <a:bodyPr/>
        <a:lstStyle/>
        <a:p>
          <a:pPr rtl="1"/>
          <a:endParaRPr lang="fa-IR"/>
        </a:p>
      </dgm:t>
    </dgm:pt>
    <dgm:pt modelId="{7B6DEB50-4088-2F4F-8508-3D03B9EE2839}" type="pres">
      <dgm:prSet presAssocID="{51E6A201-6BE3-7241-A093-5CBBB6EC24C4}" presName="extraNode" presStyleLbl="node1" presStyleIdx="0" presStyleCnt="2"/>
      <dgm:spPr/>
    </dgm:pt>
    <dgm:pt modelId="{D2D0F11F-8011-B240-AE2C-0AD0AB7CB408}" type="pres">
      <dgm:prSet presAssocID="{51E6A201-6BE3-7241-A093-5CBBB6EC24C4}" presName="dstNode" presStyleLbl="node1" presStyleIdx="0" presStyleCnt="2"/>
      <dgm:spPr/>
    </dgm:pt>
    <dgm:pt modelId="{1F96FD38-2D2F-FC45-AF30-92C842198CA9}" type="pres">
      <dgm:prSet presAssocID="{A38BF216-6102-A441-9F03-F493FBF247AB}" presName="text_1" presStyleLbl="node1" presStyleIdx="0" presStyleCnt="2">
        <dgm:presLayoutVars>
          <dgm:bulletEnabled val="1"/>
        </dgm:presLayoutVars>
      </dgm:prSet>
      <dgm:spPr/>
      <dgm:t>
        <a:bodyPr/>
        <a:lstStyle/>
        <a:p>
          <a:pPr rtl="1"/>
          <a:endParaRPr lang="fa-IR"/>
        </a:p>
      </dgm:t>
    </dgm:pt>
    <dgm:pt modelId="{EF098016-C916-774E-906F-265FDA7908E2}" type="pres">
      <dgm:prSet presAssocID="{A38BF216-6102-A441-9F03-F493FBF247AB}" presName="accent_1" presStyleCnt="0"/>
      <dgm:spPr/>
    </dgm:pt>
    <dgm:pt modelId="{60C0C86F-72BF-CB4D-932E-D4EB0562AE49}" type="pres">
      <dgm:prSet presAssocID="{A38BF216-6102-A441-9F03-F493FBF247AB}" presName="accentRepeatNode" presStyleLbl="solidFgAcc1" presStyleIdx="0" presStyleCnt="2"/>
      <dgm:spPr/>
    </dgm:pt>
    <dgm:pt modelId="{F3105EFF-089B-F542-9BC8-FB6FCE051E34}" type="pres">
      <dgm:prSet presAssocID="{A4F4674E-50CD-6C47-BB9B-002C6BA96EB7}" presName="text_2" presStyleLbl="node1" presStyleIdx="1" presStyleCnt="2">
        <dgm:presLayoutVars>
          <dgm:bulletEnabled val="1"/>
        </dgm:presLayoutVars>
      </dgm:prSet>
      <dgm:spPr/>
      <dgm:t>
        <a:bodyPr/>
        <a:lstStyle/>
        <a:p>
          <a:pPr rtl="1"/>
          <a:endParaRPr lang="fa-IR"/>
        </a:p>
      </dgm:t>
    </dgm:pt>
    <dgm:pt modelId="{00030B19-864A-0142-B7A6-0446600DF131}" type="pres">
      <dgm:prSet presAssocID="{A4F4674E-50CD-6C47-BB9B-002C6BA96EB7}" presName="accent_2" presStyleCnt="0"/>
      <dgm:spPr/>
    </dgm:pt>
    <dgm:pt modelId="{15209852-2016-8542-9EB6-D1D5C3A804C5}" type="pres">
      <dgm:prSet presAssocID="{A4F4674E-50CD-6C47-BB9B-002C6BA96EB7}" presName="accentRepeatNode" presStyleLbl="solidFgAcc1" presStyleIdx="1" presStyleCnt="2"/>
      <dgm:spPr/>
    </dgm:pt>
  </dgm:ptLst>
  <dgm:cxnLst>
    <dgm:cxn modelId="{D9397325-0891-FD4F-9EA5-8527E4E39CCC}" srcId="{A4F4674E-50CD-6C47-BB9B-002C6BA96EB7}" destId="{A92D468B-1A0C-7D44-8702-1FEB232E5F27}" srcOrd="0" destOrd="0" parTransId="{01B18FEA-F489-4047-AADA-680F47A83142}" sibTransId="{AD4551AB-AFD8-6B4E-B5B6-0D536252BA2B}"/>
    <dgm:cxn modelId="{1A9602F6-B545-C44F-8B98-0FA3B24D8A95}" type="presOf" srcId="{A92D468B-1A0C-7D44-8702-1FEB232E5F27}" destId="{F3105EFF-089B-F542-9BC8-FB6FCE051E34}" srcOrd="0" destOrd="1" presId="urn:microsoft.com/office/officeart/2008/layout/VerticalCurvedList"/>
    <dgm:cxn modelId="{4E8F9419-7DCD-1343-A95D-058958E4E02E}" type="presOf" srcId="{FA1964E3-5CF3-6240-AF25-72A568C79438}" destId="{1F96FD38-2D2F-FC45-AF30-92C842198CA9}" srcOrd="0" destOrd="1" presId="urn:microsoft.com/office/officeart/2008/layout/VerticalCurvedList"/>
    <dgm:cxn modelId="{A7383E87-C875-194A-A604-B7A60A568BC9}" type="presOf" srcId="{51E6A201-6BE3-7241-A093-5CBBB6EC24C4}" destId="{FA21E11E-50AD-6F4A-BEE0-8AC990770083}" srcOrd="0" destOrd="0" presId="urn:microsoft.com/office/officeart/2008/layout/VerticalCurvedList"/>
    <dgm:cxn modelId="{F354C5C3-222A-3A44-991D-C4EC90A54C16}" type="presOf" srcId="{A38BF216-6102-A441-9F03-F493FBF247AB}" destId="{1F96FD38-2D2F-FC45-AF30-92C842198CA9}" srcOrd="0" destOrd="0" presId="urn:microsoft.com/office/officeart/2008/layout/VerticalCurvedList"/>
    <dgm:cxn modelId="{DC729322-0100-8F49-8232-F513A561FA91}" type="presOf" srcId="{A4F4674E-50CD-6C47-BB9B-002C6BA96EB7}" destId="{F3105EFF-089B-F542-9BC8-FB6FCE051E34}" srcOrd="0" destOrd="0" presId="urn:microsoft.com/office/officeart/2008/layout/VerticalCurvedList"/>
    <dgm:cxn modelId="{478DDA00-F709-B043-9E52-4882F97BAEA4}" srcId="{51E6A201-6BE3-7241-A093-5CBBB6EC24C4}" destId="{A4F4674E-50CD-6C47-BB9B-002C6BA96EB7}" srcOrd="1" destOrd="0" parTransId="{29669758-1512-E141-A00F-843A24A9F2DB}" sibTransId="{5FCA1E47-E46D-AD4E-9C9D-65939BBE3DB1}"/>
    <dgm:cxn modelId="{48B8512F-7673-1240-B628-AA1EC263D11D}" srcId="{51E6A201-6BE3-7241-A093-5CBBB6EC24C4}" destId="{A38BF216-6102-A441-9F03-F493FBF247AB}" srcOrd="0" destOrd="0" parTransId="{BA8568F2-E1F4-AF42-867A-E0D052574EC5}" sibTransId="{0BB85249-3A6D-A644-AF45-A39DD53EAF2E}"/>
    <dgm:cxn modelId="{925E764A-303A-3248-B34E-8B1D121CD335}" type="presOf" srcId="{5B58044E-10FA-A540-9425-26E41890720E}" destId="{A209C13B-8C97-E341-874A-C20DDF6EDB14}" srcOrd="0" destOrd="0" presId="urn:microsoft.com/office/officeart/2008/layout/VerticalCurvedList"/>
    <dgm:cxn modelId="{4BD8A0DC-0F6C-1048-81D6-981D8E711EA3}" srcId="{A38BF216-6102-A441-9F03-F493FBF247AB}" destId="{FA1964E3-5CF3-6240-AF25-72A568C79438}" srcOrd="0" destOrd="0" parTransId="{26DB7F3F-B6D7-6C4A-846E-ACEF04DD4979}" sibTransId="{5B58044E-10FA-A540-9425-26E41890720E}"/>
    <dgm:cxn modelId="{5B25ADFF-1AFE-E340-BFBE-0FA4CB8A4C16}" type="presParOf" srcId="{FA21E11E-50AD-6F4A-BEE0-8AC990770083}" destId="{C9507AD7-2525-C54B-AF70-4F3EDCBC1A2E}" srcOrd="0" destOrd="0" presId="urn:microsoft.com/office/officeart/2008/layout/VerticalCurvedList"/>
    <dgm:cxn modelId="{B438CF40-8B85-B54D-87D3-A7B364C42001}" type="presParOf" srcId="{C9507AD7-2525-C54B-AF70-4F3EDCBC1A2E}" destId="{AEF17D71-0240-7B48-8026-0DA28F89532A}" srcOrd="0" destOrd="0" presId="urn:microsoft.com/office/officeart/2008/layout/VerticalCurvedList"/>
    <dgm:cxn modelId="{2BC89E07-9C00-D548-8EAF-0B3A8C45C4F4}" type="presParOf" srcId="{AEF17D71-0240-7B48-8026-0DA28F89532A}" destId="{D48530DD-B5EF-6145-B433-2CFF8936B233}" srcOrd="0" destOrd="0" presId="urn:microsoft.com/office/officeart/2008/layout/VerticalCurvedList"/>
    <dgm:cxn modelId="{8A3CD414-533C-0744-8339-EED9DA5065AD}" type="presParOf" srcId="{AEF17D71-0240-7B48-8026-0DA28F89532A}" destId="{A209C13B-8C97-E341-874A-C20DDF6EDB14}" srcOrd="1" destOrd="0" presId="urn:microsoft.com/office/officeart/2008/layout/VerticalCurvedList"/>
    <dgm:cxn modelId="{7B5F37CD-3F2A-8B43-B870-8E400AAE3F3F}" type="presParOf" srcId="{AEF17D71-0240-7B48-8026-0DA28F89532A}" destId="{7B6DEB50-4088-2F4F-8508-3D03B9EE2839}" srcOrd="2" destOrd="0" presId="urn:microsoft.com/office/officeart/2008/layout/VerticalCurvedList"/>
    <dgm:cxn modelId="{789A2679-FF1B-254B-BFE3-1DC79DCDAC44}" type="presParOf" srcId="{AEF17D71-0240-7B48-8026-0DA28F89532A}" destId="{D2D0F11F-8011-B240-AE2C-0AD0AB7CB408}" srcOrd="3" destOrd="0" presId="urn:microsoft.com/office/officeart/2008/layout/VerticalCurvedList"/>
    <dgm:cxn modelId="{8F78866C-8F99-3F41-8AF4-5DB78E8C6B8D}" type="presParOf" srcId="{C9507AD7-2525-C54B-AF70-4F3EDCBC1A2E}" destId="{1F96FD38-2D2F-FC45-AF30-92C842198CA9}" srcOrd="1" destOrd="0" presId="urn:microsoft.com/office/officeart/2008/layout/VerticalCurvedList"/>
    <dgm:cxn modelId="{FDFD43B8-C9B7-734D-8ACB-092506220C34}" type="presParOf" srcId="{C9507AD7-2525-C54B-AF70-4F3EDCBC1A2E}" destId="{EF098016-C916-774E-906F-265FDA7908E2}" srcOrd="2" destOrd="0" presId="urn:microsoft.com/office/officeart/2008/layout/VerticalCurvedList"/>
    <dgm:cxn modelId="{4E401F9C-13E7-B143-8033-6610FD919942}" type="presParOf" srcId="{EF098016-C916-774E-906F-265FDA7908E2}" destId="{60C0C86F-72BF-CB4D-932E-D4EB0562AE49}" srcOrd="0" destOrd="0" presId="urn:microsoft.com/office/officeart/2008/layout/VerticalCurvedList"/>
    <dgm:cxn modelId="{12B7BEFF-83A7-1F4C-AC84-7EB0EB283957}" type="presParOf" srcId="{C9507AD7-2525-C54B-AF70-4F3EDCBC1A2E}" destId="{F3105EFF-089B-F542-9BC8-FB6FCE051E34}" srcOrd="3" destOrd="0" presId="urn:microsoft.com/office/officeart/2008/layout/VerticalCurvedList"/>
    <dgm:cxn modelId="{498D640E-4CBD-C24B-A795-4094E6D7139A}" type="presParOf" srcId="{C9507AD7-2525-C54B-AF70-4F3EDCBC1A2E}" destId="{00030B19-864A-0142-B7A6-0446600DF131}" srcOrd="4" destOrd="0" presId="urn:microsoft.com/office/officeart/2008/layout/VerticalCurvedList"/>
    <dgm:cxn modelId="{69165C91-7463-B045-8A8E-FFFAA1204D92}" type="presParOf" srcId="{00030B19-864A-0142-B7A6-0446600DF131}" destId="{15209852-2016-8542-9EB6-D1D5C3A804C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E002CA8-0E02-4C46-B1F7-B763E92D68F1}" type="doc">
      <dgm:prSet loTypeId="urn:microsoft.com/office/officeart/2008/layout/VerticalCurvedList" loCatId="" qsTypeId="urn:microsoft.com/office/officeart/2005/8/quickstyle/simple4" qsCatId="simple" csTypeId="urn:microsoft.com/office/officeart/2005/8/colors/accent0_2" csCatId="mainScheme" phldr="1"/>
      <dgm:spPr/>
      <dgm:t>
        <a:bodyPr/>
        <a:lstStyle/>
        <a:p>
          <a:endParaRPr lang="en-US"/>
        </a:p>
      </dgm:t>
    </dgm:pt>
    <dgm:pt modelId="{B6B504A9-13EF-BA4E-A073-8EA1E31633FF}">
      <dgm:prSet phldrT="[Tex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pPr marL="0" lvl="0" indent="0" algn="l" defTabSz="1155700">
            <a:lnSpc>
              <a:spcPct val="90000"/>
            </a:lnSpc>
            <a:spcBef>
              <a:spcPct val="0"/>
            </a:spcBef>
            <a:spcAft>
              <a:spcPct val="35000"/>
            </a:spcAft>
            <a:buNone/>
          </a:pPr>
          <a:r>
            <a:rPr lang="en-US" altLang="en-US" sz="2400" b="1" kern="1200" dirty="0">
              <a:solidFill>
                <a:prstClr val="white"/>
              </a:solidFill>
              <a:latin typeface="Calibri"/>
              <a:ea typeface="+mn-ea"/>
              <a:cs typeface="+mn-cs"/>
            </a:rPr>
            <a:t>Hypertension &lt;20%</a:t>
          </a:r>
          <a:endParaRPr lang="en-US" sz="2400" b="1" kern="1200" dirty="0">
            <a:solidFill>
              <a:prstClr val="white"/>
            </a:solidFill>
            <a:latin typeface="Calibri"/>
            <a:ea typeface="+mn-ea"/>
            <a:cs typeface="+mn-cs"/>
          </a:endParaRPr>
        </a:p>
      </dgm:t>
    </dgm:pt>
    <dgm:pt modelId="{BD3D0485-62A1-0D4D-B30F-62F441200773}" type="parTrans" cxnId="{E3F3E7E7-7202-BE41-9419-FAD71EFB50CE}">
      <dgm:prSet/>
      <dgm:spPr/>
      <dgm:t>
        <a:bodyPr/>
        <a:lstStyle/>
        <a:p>
          <a:endParaRPr lang="en-US" b="1"/>
        </a:p>
      </dgm:t>
    </dgm:pt>
    <dgm:pt modelId="{677734F7-B400-B648-9BEF-A2986BEC9A6F}" type="sibTrans" cxnId="{E3F3E7E7-7202-BE41-9419-FAD71EFB50CE}">
      <dgm:prSet/>
      <dgm:spPr/>
      <dgm:t>
        <a:bodyPr/>
        <a:lstStyle/>
        <a:p>
          <a:endParaRPr lang="en-US" b="1"/>
        </a:p>
      </dgm:t>
    </dgm:pt>
    <dgm:pt modelId="{D393751D-FEC7-A849-88A8-3D61E8DA1614}">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pPr marL="0" lvl="0" indent="0" algn="l" defTabSz="1155700">
            <a:lnSpc>
              <a:spcPct val="90000"/>
            </a:lnSpc>
            <a:spcBef>
              <a:spcPct val="0"/>
            </a:spcBef>
            <a:spcAft>
              <a:spcPct val="35000"/>
            </a:spcAft>
            <a:buNone/>
          </a:pPr>
          <a:r>
            <a:rPr lang="en-US" altLang="en-US" sz="2400" b="1" kern="1200" dirty="0">
              <a:solidFill>
                <a:prstClr val="white"/>
              </a:solidFill>
              <a:latin typeface="Calibri"/>
              <a:ea typeface="+mn-ea"/>
              <a:cs typeface="+mn-cs"/>
            </a:rPr>
            <a:t>Diabetes 2.33 relative risk for beginning insulin</a:t>
          </a:r>
        </a:p>
      </dgm:t>
    </dgm:pt>
    <dgm:pt modelId="{A3575C0F-2085-8D42-A5D9-1F50C5C3761D}" type="parTrans" cxnId="{9F84A35E-BA42-BF4E-8CD5-1E3DA9A859CD}">
      <dgm:prSet/>
      <dgm:spPr/>
      <dgm:t>
        <a:bodyPr/>
        <a:lstStyle/>
        <a:p>
          <a:endParaRPr lang="en-US" b="1"/>
        </a:p>
      </dgm:t>
    </dgm:pt>
    <dgm:pt modelId="{F2B51EA1-7217-4C40-995C-55EA6809D749}" type="sibTrans" cxnId="{9F84A35E-BA42-BF4E-8CD5-1E3DA9A859CD}">
      <dgm:prSet/>
      <dgm:spPr/>
      <dgm:t>
        <a:bodyPr/>
        <a:lstStyle/>
        <a:p>
          <a:endParaRPr lang="en-US" b="1"/>
        </a:p>
      </dgm:t>
    </dgm:pt>
    <dgm:pt modelId="{514D2033-C57D-504C-9E47-A40B21E7C613}">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pPr marL="0" lvl="0" indent="0" algn="l" defTabSz="1155700">
            <a:lnSpc>
              <a:spcPct val="90000"/>
            </a:lnSpc>
            <a:spcBef>
              <a:spcPct val="0"/>
            </a:spcBef>
            <a:spcAft>
              <a:spcPct val="35000"/>
            </a:spcAft>
            <a:buNone/>
          </a:pPr>
          <a:r>
            <a:rPr lang="en-US" altLang="en-US" sz="2400" b="1" kern="1200" dirty="0">
              <a:solidFill>
                <a:prstClr val="white"/>
              </a:solidFill>
              <a:latin typeface="Calibri"/>
              <a:ea typeface="+mn-ea"/>
              <a:cs typeface="+mn-cs"/>
            </a:rPr>
            <a:t>Infection 13-20%</a:t>
          </a:r>
        </a:p>
      </dgm:t>
    </dgm:pt>
    <dgm:pt modelId="{94C2DCFF-F632-F249-85E4-560EC5476C7E}" type="parTrans" cxnId="{93DD0A1A-5A90-2649-BC08-4B94877049A6}">
      <dgm:prSet/>
      <dgm:spPr/>
      <dgm:t>
        <a:bodyPr/>
        <a:lstStyle/>
        <a:p>
          <a:endParaRPr lang="en-US" b="1"/>
        </a:p>
      </dgm:t>
    </dgm:pt>
    <dgm:pt modelId="{83227191-8AEA-4C4C-9FFB-3CE568672C89}" type="sibTrans" cxnId="{93DD0A1A-5A90-2649-BC08-4B94877049A6}">
      <dgm:prSet/>
      <dgm:spPr/>
      <dgm:t>
        <a:bodyPr/>
        <a:lstStyle/>
        <a:p>
          <a:endParaRPr lang="en-US" b="1"/>
        </a:p>
      </dgm:t>
    </dgm:pt>
    <dgm:pt modelId="{60ED7FC6-2755-DC4B-B6EF-767B139A8E5B}">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pPr marL="0" lvl="0" indent="0" algn="l" defTabSz="1155700">
            <a:lnSpc>
              <a:spcPct val="90000"/>
            </a:lnSpc>
            <a:spcBef>
              <a:spcPct val="0"/>
            </a:spcBef>
            <a:spcAft>
              <a:spcPct val="35000"/>
            </a:spcAft>
            <a:buNone/>
          </a:pPr>
          <a:r>
            <a:rPr lang="en-US" altLang="en-US" sz="2400" b="1" kern="1200" dirty="0">
              <a:solidFill>
                <a:prstClr val="white"/>
              </a:solidFill>
              <a:latin typeface="Calibri"/>
              <a:ea typeface="+mn-ea"/>
              <a:cs typeface="+mn-cs"/>
            </a:rPr>
            <a:t>Osteoporosis &lt;50%</a:t>
          </a:r>
        </a:p>
      </dgm:t>
    </dgm:pt>
    <dgm:pt modelId="{56DAD783-F1B2-BF4A-8D63-6CB208F297B8}" type="parTrans" cxnId="{312DBE39-D6B9-D54F-A36F-C2D2D898383B}">
      <dgm:prSet/>
      <dgm:spPr/>
      <dgm:t>
        <a:bodyPr/>
        <a:lstStyle/>
        <a:p>
          <a:endParaRPr lang="en-US" b="1"/>
        </a:p>
      </dgm:t>
    </dgm:pt>
    <dgm:pt modelId="{AA06535A-F2B9-274C-BFD2-4BBDBF6C8E4A}" type="sibTrans" cxnId="{312DBE39-D6B9-D54F-A36F-C2D2D898383B}">
      <dgm:prSet/>
      <dgm:spPr/>
      <dgm:t>
        <a:bodyPr/>
        <a:lstStyle/>
        <a:p>
          <a:endParaRPr lang="en-US" b="1"/>
        </a:p>
      </dgm:t>
    </dgm:pt>
    <dgm:pt modelId="{93F921C6-7056-024E-A534-E6C80055B81D}">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pPr marL="0" lvl="0" indent="0" algn="l" defTabSz="1155700">
            <a:lnSpc>
              <a:spcPct val="90000"/>
            </a:lnSpc>
            <a:spcBef>
              <a:spcPct val="0"/>
            </a:spcBef>
            <a:spcAft>
              <a:spcPct val="35000"/>
            </a:spcAft>
            <a:buNone/>
          </a:pPr>
          <a:r>
            <a:rPr lang="en-US" altLang="en-US" sz="2400" b="1" kern="1200">
              <a:solidFill>
                <a:prstClr val="white"/>
              </a:solidFill>
              <a:latin typeface="Calibri"/>
              <a:ea typeface="+mn-ea"/>
              <a:cs typeface="+mn-cs"/>
            </a:rPr>
            <a:t>Myopathy 7%</a:t>
          </a:r>
          <a:endParaRPr lang="en-US" altLang="en-US" sz="2400" b="1" kern="1200" dirty="0">
            <a:solidFill>
              <a:prstClr val="white"/>
            </a:solidFill>
            <a:latin typeface="Calibri"/>
            <a:ea typeface="+mn-ea"/>
            <a:cs typeface="+mn-cs"/>
          </a:endParaRPr>
        </a:p>
      </dgm:t>
    </dgm:pt>
    <dgm:pt modelId="{187428EF-7E38-214E-98EC-F4DA53626E70}" type="parTrans" cxnId="{D539B93F-B39B-5E40-9DB5-36F0AAA2F63A}">
      <dgm:prSet/>
      <dgm:spPr/>
      <dgm:t>
        <a:bodyPr/>
        <a:lstStyle/>
        <a:p>
          <a:endParaRPr lang="en-US" b="1"/>
        </a:p>
      </dgm:t>
    </dgm:pt>
    <dgm:pt modelId="{0A5E6D95-8411-C64C-8F40-A664FF9B4E2A}" type="sibTrans" cxnId="{D539B93F-B39B-5E40-9DB5-36F0AAA2F63A}">
      <dgm:prSet/>
      <dgm:spPr/>
      <dgm:t>
        <a:bodyPr/>
        <a:lstStyle/>
        <a:p>
          <a:endParaRPr lang="en-US" b="1"/>
        </a:p>
      </dgm:t>
    </dgm:pt>
    <dgm:pt modelId="{16E8A611-ACD9-6940-A68F-D90980E7077F}">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r>
            <a:rPr lang="en-US" altLang="en-US" sz="2400" b="1" dirty="0">
              <a:solidFill>
                <a:schemeClr val="bg1"/>
              </a:solidFill>
            </a:rPr>
            <a:t>Cataracts 22% (dose-dependent)</a:t>
          </a:r>
        </a:p>
      </dgm:t>
    </dgm:pt>
    <dgm:pt modelId="{15352A49-5EFE-394D-B6EB-1A862DAAD040}" type="parTrans" cxnId="{43E89C3B-D717-014A-BBD3-0E48D2440E34}">
      <dgm:prSet/>
      <dgm:spPr/>
      <dgm:t>
        <a:bodyPr/>
        <a:lstStyle/>
        <a:p>
          <a:endParaRPr lang="en-US" b="1"/>
        </a:p>
      </dgm:t>
    </dgm:pt>
    <dgm:pt modelId="{76493EB5-9AD4-BE47-98EE-804513A12ED0}" type="sibTrans" cxnId="{43E89C3B-D717-014A-BBD3-0E48D2440E34}">
      <dgm:prSet/>
      <dgm:spPr/>
      <dgm:t>
        <a:bodyPr/>
        <a:lstStyle/>
        <a:p>
          <a:endParaRPr lang="en-US" b="1"/>
        </a:p>
      </dgm:t>
    </dgm:pt>
    <dgm:pt modelId="{4CD50202-DA61-7B46-962D-C940FDECB60C}">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pPr marL="0" lvl="0" indent="0" algn="l" defTabSz="1155700">
            <a:lnSpc>
              <a:spcPct val="90000"/>
            </a:lnSpc>
            <a:spcBef>
              <a:spcPct val="0"/>
            </a:spcBef>
            <a:spcAft>
              <a:spcPct val="35000"/>
            </a:spcAft>
            <a:buNone/>
          </a:pPr>
          <a:r>
            <a:rPr lang="en-US" altLang="en-US" sz="2400" b="1" kern="1200" dirty="0">
              <a:solidFill>
                <a:prstClr val="white"/>
              </a:solidFill>
              <a:latin typeface="Calibri"/>
              <a:ea typeface="+mn-ea"/>
              <a:cs typeface="+mn-cs"/>
            </a:rPr>
            <a:t>Psychosis (3-5%)</a:t>
          </a:r>
        </a:p>
      </dgm:t>
    </dgm:pt>
    <dgm:pt modelId="{A988AD1B-0967-5844-9C81-2198FD11F1A1}" type="parTrans" cxnId="{7572D059-27D5-3245-ACDB-1E34A9E47AEF}">
      <dgm:prSet/>
      <dgm:spPr/>
      <dgm:t>
        <a:bodyPr/>
        <a:lstStyle/>
        <a:p>
          <a:endParaRPr lang="en-US" b="1"/>
        </a:p>
      </dgm:t>
    </dgm:pt>
    <dgm:pt modelId="{A39FEFC3-87EE-654E-BBE5-479EB076E288}" type="sibTrans" cxnId="{7572D059-27D5-3245-ACDB-1E34A9E47AEF}">
      <dgm:prSet/>
      <dgm:spPr/>
      <dgm:t>
        <a:bodyPr/>
        <a:lstStyle/>
        <a:p>
          <a:endParaRPr lang="en-US" b="1"/>
        </a:p>
      </dgm:t>
    </dgm:pt>
    <dgm:pt modelId="{E5C38C03-6BF8-4641-B55B-CE0FDDE42736}" type="pres">
      <dgm:prSet presAssocID="{2E002CA8-0E02-4C46-B1F7-B763E92D68F1}" presName="Name0" presStyleCnt="0">
        <dgm:presLayoutVars>
          <dgm:chMax val="7"/>
          <dgm:chPref val="7"/>
          <dgm:dir/>
        </dgm:presLayoutVars>
      </dgm:prSet>
      <dgm:spPr/>
      <dgm:t>
        <a:bodyPr/>
        <a:lstStyle/>
        <a:p>
          <a:pPr rtl="1"/>
          <a:endParaRPr lang="fa-IR"/>
        </a:p>
      </dgm:t>
    </dgm:pt>
    <dgm:pt modelId="{216A1AE1-297E-4647-B97A-F437C64EA10B}" type="pres">
      <dgm:prSet presAssocID="{2E002CA8-0E02-4C46-B1F7-B763E92D68F1}" presName="Name1" presStyleCnt="0"/>
      <dgm:spPr/>
    </dgm:pt>
    <dgm:pt modelId="{AD6C10A2-7AE1-BD40-B036-ECFA6F998260}" type="pres">
      <dgm:prSet presAssocID="{2E002CA8-0E02-4C46-B1F7-B763E92D68F1}" presName="cycle" presStyleCnt="0"/>
      <dgm:spPr/>
    </dgm:pt>
    <dgm:pt modelId="{2E596332-2312-DD4D-8CDD-6656CAAB7D9F}" type="pres">
      <dgm:prSet presAssocID="{2E002CA8-0E02-4C46-B1F7-B763E92D68F1}" presName="srcNode" presStyleLbl="node1" presStyleIdx="0" presStyleCnt="7"/>
      <dgm:spPr/>
    </dgm:pt>
    <dgm:pt modelId="{2738A8C9-6AE2-264F-BF77-BE27F4F392E5}" type="pres">
      <dgm:prSet presAssocID="{2E002CA8-0E02-4C46-B1F7-B763E92D68F1}" presName="conn" presStyleLbl="parChTrans1D2" presStyleIdx="0" presStyleCnt="1"/>
      <dgm:spPr/>
      <dgm:t>
        <a:bodyPr/>
        <a:lstStyle/>
        <a:p>
          <a:pPr rtl="1"/>
          <a:endParaRPr lang="fa-IR"/>
        </a:p>
      </dgm:t>
    </dgm:pt>
    <dgm:pt modelId="{CA5124D1-01D2-1C4D-B8EF-464EC6CB89F3}" type="pres">
      <dgm:prSet presAssocID="{2E002CA8-0E02-4C46-B1F7-B763E92D68F1}" presName="extraNode" presStyleLbl="node1" presStyleIdx="0" presStyleCnt="7"/>
      <dgm:spPr/>
    </dgm:pt>
    <dgm:pt modelId="{DA417314-72FF-3545-8855-FF522D1A7C6E}" type="pres">
      <dgm:prSet presAssocID="{2E002CA8-0E02-4C46-B1F7-B763E92D68F1}" presName="dstNode" presStyleLbl="node1" presStyleIdx="0" presStyleCnt="7"/>
      <dgm:spPr/>
    </dgm:pt>
    <dgm:pt modelId="{585D7184-E920-A24E-806E-61859A4599CC}" type="pres">
      <dgm:prSet presAssocID="{B6B504A9-13EF-BA4E-A073-8EA1E31633FF}" presName="text_1" presStyleLbl="node1" presStyleIdx="0" presStyleCnt="7">
        <dgm:presLayoutVars>
          <dgm:bulletEnabled val="1"/>
        </dgm:presLayoutVars>
      </dgm:prSet>
      <dgm:spPr>
        <a:xfrm>
          <a:off x="305246" y="197811"/>
          <a:ext cx="7523363" cy="395449"/>
        </a:xfrm>
        <a:prstGeom prst="rect">
          <a:avLst/>
        </a:prstGeom>
      </dgm:spPr>
      <dgm:t>
        <a:bodyPr/>
        <a:lstStyle/>
        <a:p>
          <a:pPr rtl="1"/>
          <a:endParaRPr lang="fa-IR"/>
        </a:p>
      </dgm:t>
    </dgm:pt>
    <dgm:pt modelId="{4F337816-C08B-C64A-BA50-4CC83D262C11}" type="pres">
      <dgm:prSet presAssocID="{B6B504A9-13EF-BA4E-A073-8EA1E31633FF}" presName="accent_1" presStyleCnt="0"/>
      <dgm:spPr/>
    </dgm:pt>
    <dgm:pt modelId="{42BCC84F-B642-EF43-B512-759AC2583184}" type="pres">
      <dgm:prSet presAssocID="{B6B504A9-13EF-BA4E-A073-8EA1E31633FF}" presName="accentRepeatNode" presStyleLbl="solidFgAcc1" presStyleIdx="0" presStyleCnt="7"/>
      <dgm:spPr>
        <a:solidFill>
          <a:srgbClr val="FEC3CB"/>
        </a:solidFill>
        <a:ln>
          <a:solidFill>
            <a:schemeClr val="tx1"/>
          </a:solidFill>
        </a:ln>
      </dgm:spPr>
    </dgm:pt>
    <dgm:pt modelId="{F6B1A448-280C-6A44-B49D-C8C94195AE1D}" type="pres">
      <dgm:prSet presAssocID="{D393751D-FEC7-A849-88A8-3D61E8DA1614}" presName="text_2" presStyleLbl="node1" presStyleIdx="1" presStyleCnt="7">
        <dgm:presLayoutVars>
          <dgm:bulletEnabled val="1"/>
        </dgm:presLayoutVars>
      </dgm:prSet>
      <dgm:spPr>
        <a:xfrm>
          <a:off x="663361" y="791334"/>
          <a:ext cx="7165248" cy="395449"/>
        </a:xfrm>
        <a:prstGeom prst="rect">
          <a:avLst/>
        </a:prstGeom>
      </dgm:spPr>
      <dgm:t>
        <a:bodyPr/>
        <a:lstStyle/>
        <a:p>
          <a:pPr rtl="1"/>
          <a:endParaRPr lang="fa-IR"/>
        </a:p>
      </dgm:t>
    </dgm:pt>
    <dgm:pt modelId="{BC796E96-FA01-0348-95AB-514C27172D35}" type="pres">
      <dgm:prSet presAssocID="{D393751D-FEC7-A849-88A8-3D61E8DA1614}" presName="accent_2" presStyleCnt="0"/>
      <dgm:spPr/>
    </dgm:pt>
    <dgm:pt modelId="{CC5D2B0D-0051-2A42-A29D-3093AA4F1354}" type="pres">
      <dgm:prSet presAssocID="{D393751D-FEC7-A849-88A8-3D61E8DA1614}" presName="accentRepeatNode" presStyleLbl="solidFgAcc1" presStyleIdx="1" presStyleCnt="7"/>
      <dgm:spPr>
        <a:solidFill>
          <a:srgbClr val="FEC3CB"/>
        </a:solidFill>
        <a:ln>
          <a:solidFill>
            <a:schemeClr val="tx1"/>
          </a:solidFill>
        </a:ln>
      </dgm:spPr>
    </dgm:pt>
    <dgm:pt modelId="{CC965DA0-7A98-7744-8953-B1322E1385BF}" type="pres">
      <dgm:prSet presAssocID="{514D2033-C57D-504C-9E47-A40B21E7C613}" presName="text_3" presStyleLbl="node1" presStyleIdx="2" presStyleCnt="7">
        <dgm:presLayoutVars>
          <dgm:bulletEnabled val="1"/>
        </dgm:presLayoutVars>
      </dgm:prSet>
      <dgm:spPr>
        <a:xfrm>
          <a:off x="859606" y="1384421"/>
          <a:ext cx="6969002" cy="395449"/>
        </a:xfrm>
        <a:prstGeom prst="rect">
          <a:avLst/>
        </a:prstGeom>
      </dgm:spPr>
      <dgm:t>
        <a:bodyPr/>
        <a:lstStyle/>
        <a:p>
          <a:pPr rtl="1"/>
          <a:endParaRPr lang="fa-IR"/>
        </a:p>
      </dgm:t>
    </dgm:pt>
    <dgm:pt modelId="{99EAF400-A63D-F64F-9EEA-B70C559B12A4}" type="pres">
      <dgm:prSet presAssocID="{514D2033-C57D-504C-9E47-A40B21E7C613}" presName="accent_3" presStyleCnt="0"/>
      <dgm:spPr/>
    </dgm:pt>
    <dgm:pt modelId="{A2F8BA0C-1391-1A4C-8FE1-A2F5D1AA6560}" type="pres">
      <dgm:prSet presAssocID="{514D2033-C57D-504C-9E47-A40B21E7C613}" presName="accentRepeatNode" presStyleLbl="solidFgAcc1" presStyleIdx="2" presStyleCnt="7"/>
      <dgm:spPr>
        <a:solidFill>
          <a:srgbClr val="FEC3CB"/>
        </a:solidFill>
        <a:ln>
          <a:solidFill>
            <a:schemeClr val="tx1"/>
          </a:solidFill>
        </a:ln>
      </dgm:spPr>
    </dgm:pt>
    <dgm:pt modelId="{9BD7C5FB-CA33-D447-BBC6-6B153356604E}" type="pres">
      <dgm:prSet presAssocID="{60ED7FC6-2755-DC4B-B6EF-767B139A8E5B}" presName="text_4" presStyleLbl="node1" presStyleIdx="3" presStyleCnt="7">
        <dgm:presLayoutVars>
          <dgm:bulletEnabled val="1"/>
        </dgm:presLayoutVars>
      </dgm:prSet>
      <dgm:spPr>
        <a:xfrm>
          <a:off x="922266" y="1977944"/>
          <a:ext cx="6906343" cy="395449"/>
        </a:xfrm>
        <a:prstGeom prst="rect">
          <a:avLst/>
        </a:prstGeom>
      </dgm:spPr>
      <dgm:t>
        <a:bodyPr/>
        <a:lstStyle/>
        <a:p>
          <a:pPr rtl="1"/>
          <a:endParaRPr lang="fa-IR"/>
        </a:p>
      </dgm:t>
    </dgm:pt>
    <dgm:pt modelId="{ED788EB7-7D16-1C49-8E6B-50F7E946A7CA}" type="pres">
      <dgm:prSet presAssocID="{60ED7FC6-2755-DC4B-B6EF-767B139A8E5B}" presName="accent_4" presStyleCnt="0"/>
      <dgm:spPr/>
    </dgm:pt>
    <dgm:pt modelId="{16C07B20-F07E-3D45-AAEC-78F5B581672F}" type="pres">
      <dgm:prSet presAssocID="{60ED7FC6-2755-DC4B-B6EF-767B139A8E5B}" presName="accentRepeatNode" presStyleLbl="solidFgAcc1" presStyleIdx="3" presStyleCnt="7"/>
      <dgm:spPr>
        <a:solidFill>
          <a:srgbClr val="FEC3CB"/>
        </a:solidFill>
        <a:ln>
          <a:solidFill>
            <a:schemeClr val="tx1"/>
          </a:solidFill>
        </a:ln>
      </dgm:spPr>
    </dgm:pt>
    <dgm:pt modelId="{25E5B3E0-1A68-4440-A84B-F7D52587636C}" type="pres">
      <dgm:prSet presAssocID="{93F921C6-7056-024E-A534-E6C80055B81D}" presName="text_5" presStyleLbl="node1" presStyleIdx="4" presStyleCnt="7">
        <dgm:presLayoutVars>
          <dgm:bulletEnabled val="1"/>
        </dgm:presLayoutVars>
      </dgm:prSet>
      <dgm:spPr>
        <a:xfrm>
          <a:off x="859606" y="2571466"/>
          <a:ext cx="6969002" cy="395449"/>
        </a:xfrm>
        <a:prstGeom prst="rect">
          <a:avLst/>
        </a:prstGeom>
      </dgm:spPr>
      <dgm:t>
        <a:bodyPr/>
        <a:lstStyle/>
        <a:p>
          <a:pPr rtl="1"/>
          <a:endParaRPr lang="fa-IR"/>
        </a:p>
      </dgm:t>
    </dgm:pt>
    <dgm:pt modelId="{03F789B8-1F8C-BA47-AB60-51E3335733D7}" type="pres">
      <dgm:prSet presAssocID="{93F921C6-7056-024E-A534-E6C80055B81D}" presName="accent_5" presStyleCnt="0"/>
      <dgm:spPr/>
    </dgm:pt>
    <dgm:pt modelId="{50601EBA-BD65-AC4B-9DF1-4CEA0CF33482}" type="pres">
      <dgm:prSet presAssocID="{93F921C6-7056-024E-A534-E6C80055B81D}" presName="accentRepeatNode" presStyleLbl="solidFgAcc1" presStyleIdx="4" presStyleCnt="7"/>
      <dgm:spPr>
        <a:solidFill>
          <a:srgbClr val="FEC3CB"/>
        </a:solidFill>
        <a:ln>
          <a:solidFill>
            <a:schemeClr val="tx1"/>
          </a:solidFill>
        </a:ln>
      </dgm:spPr>
    </dgm:pt>
    <dgm:pt modelId="{092FD575-EF91-8645-9AAC-EB78B45D778B}" type="pres">
      <dgm:prSet presAssocID="{16E8A611-ACD9-6940-A68F-D90980E7077F}" presName="text_6" presStyleLbl="node1" presStyleIdx="5" presStyleCnt="7">
        <dgm:presLayoutVars>
          <dgm:bulletEnabled val="1"/>
        </dgm:presLayoutVars>
      </dgm:prSet>
      <dgm:spPr>
        <a:xfrm>
          <a:off x="663361" y="3164554"/>
          <a:ext cx="7165248" cy="395449"/>
        </a:xfrm>
        <a:prstGeom prst="rect">
          <a:avLst/>
        </a:prstGeom>
      </dgm:spPr>
      <dgm:t>
        <a:bodyPr/>
        <a:lstStyle/>
        <a:p>
          <a:pPr rtl="1"/>
          <a:endParaRPr lang="fa-IR"/>
        </a:p>
      </dgm:t>
    </dgm:pt>
    <dgm:pt modelId="{2E43B188-2AAB-6545-B5F1-AC1353965498}" type="pres">
      <dgm:prSet presAssocID="{16E8A611-ACD9-6940-A68F-D90980E7077F}" presName="accent_6" presStyleCnt="0"/>
      <dgm:spPr/>
    </dgm:pt>
    <dgm:pt modelId="{3C85404D-F3E7-CE4E-B36A-F3B8038D7B38}" type="pres">
      <dgm:prSet presAssocID="{16E8A611-ACD9-6940-A68F-D90980E7077F}" presName="accentRepeatNode" presStyleLbl="solidFgAcc1" presStyleIdx="5" presStyleCnt="7"/>
      <dgm:spPr>
        <a:solidFill>
          <a:srgbClr val="FEC3CB"/>
        </a:solidFill>
        <a:ln>
          <a:solidFill>
            <a:schemeClr val="tx1"/>
          </a:solidFill>
        </a:ln>
      </dgm:spPr>
    </dgm:pt>
    <dgm:pt modelId="{E02E0EFE-AFCB-0449-B62D-003AA3E8196F}" type="pres">
      <dgm:prSet presAssocID="{4CD50202-DA61-7B46-962D-C940FDECB60C}" presName="text_7" presStyleLbl="node1" presStyleIdx="6" presStyleCnt="7">
        <dgm:presLayoutVars>
          <dgm:bulletEnabled val="1"/>
        </dgm:presLayoutVars>
      </dgm:prSet>
      <dgm:spPr>
        <a:xfrm>
          <a:off x="305246" y="3758076"/>
          <a:ext cx="7523363" cy="395449"/>
        </a:xfrm>
        <a:prstGeom prst="rect">
          <a:avLst/>
        </a:prstGeom>
      </dgm:spPr>
      <dgm:t>
        <a:bodyPr/>
        <a:lstStyle/>
        <a:p>
          <a:pPr rtl="1"/>
          <a:endParaRPr lang="fa-IR"/>
        </a:p>
      </dgm:t>
    </dgm:pt>
    <dgm:pt modelId="{B3355DB4-86B9-7F49-BD3E-987AA185F743}" type="pres">
      <dgm:prSet presAssocID="{4CD50202-DA61-7B46-962D-C940FDECB60C}" presName="accent_7" presStyleCnt="0"/>
      <dgm:spPr/>
    </dgm:pt>
    <dgm:pt modelId="{37B1C11D-8EE8-9B4F-AE5E-A1D0E14AF785}" type="pres">
      <dgm:prSet presAssocID="{4CD50202-DA61-7B46-962D-C940FDECB60C}" presName="accentRepeatNode" presStyleLbl="solidFgAcc1" presStyleIdx="6" presStyleCnt="7"/>
      <dgm:spPr>
        <a:solidFill>
          <a:srgbClr val="FEC3CB"/>
        </a:solidFill>
        <a:ln>
          <a:solidFill>
            <a:schemeClr val="tx1"/>
          </a:solidFill>
        </a:ln>
      </dgm:spPr>
    </dgm:pt>
  </dgm:ptLst>
  <dgm:cxnLst>
    <dgm:cxn modelId="{95A9DBB4-9AEE-A246-8D38-E71EEA9775F5}" type="presOf" srcId="{16E8A611-ACD9-6940-A68F-D90980E7077F}" destId="{092FD575-EF91-8645-9AAC-EB78B45D778B}" srcOrd="0" destOrd="0" presId="urn:microsoft.com/office/officeart/2008/layout/VerticalCurvedList"/>
    <dgm:cxn modelId="{774284DC-C742-624A-AF8F-05CF1C3485A1}" type="presOf" srcId="{2E002CA8-0E02-4C46-B1F7-B763E92D68F1}" destId="{E5C38C03-6BF8-4641-B55B-CE0FDDE42736}" srcOrd="0" destOrd="0" presId="urn:microsoft.com/office/officeart/2008/layout/VerticalCurvedList"/>
    <dgm:cxn modelId="{7D6DBC27-5B5A-7A49-B6B8-9609C9A47CC1}" type="presOf" srcId="{B6B504A9-13EF-BA4E-A073-8EA1E31633FF}" destId="{585D7184-E920-A24E-806E-61859A4599CC}" srcOrd="0" destOrd="0" presId="urn:microsoft.com/office/officeart/2008/layout/VerticalCurvedList"/>
    <dgm:cxn modelId="{D539B93F-B39B-5E40-9DB5-36F0AAA2F63A}" srcId="{2E002CA8-0E02-4C46-B1F7-B763E92D68F1}" destId="{93F921C6-7056-024E-A534-E6C80055B81D}" srcOrd="4" destOrd="0" parTransId="{187428EF-7E38-214E-98EC-F4DA53626E70}" sibTransId="{0A5E6D95-8411-C64C-8F40-A664FF9B4E2A}"/>
    <dgm:cxn modelId="{3D1EBAFF-C08B-3244-85C3-29A82F6A056B}" type="presOf" srcId="{D393751D-FEC7-A849-88A8-3D61E8DA1614}" destId="{F6B1A448-280C-6A44-B49D-C8C94195AE1D}" srcOrd="0" destOrd="0" presId="urn:microsoft.com/office/officeart/2008/layout/VerticalCurvedList"/>
    <dgm:cxn modelId="{CAC4552A-C4B3-364A-A842-DA7DC30E847F}" type="presOf" srcId="{93F921C6-7056-024E-A534-E6C80055B81D}" destId="{25E5B3E0-1A68-4440-A84B-F7D52587636C}" srcOrd="0" destOrd="0" presId="urn:microsoft.com/office/officeart/2008/layout/VerticalCurvedList"/>
    <dgm:cxn modelId="{2905AE65-7C6A-1642-8270-32D0B4A15523}" type="presOf" srcId="{4CD50202-DA61-7B46-962D-C940FDECB60C}" destId="{E02E0EFE-AFCB-0449-B62D-003AA3E8196F}" srcOrd="0" destOrd="0" presId="urn:microsoft.com/office/officeart/2008/layout/VerticalCurvedList"/>
    <dgm:cxn modelId="{9F84A35E-BA42-BF4E-8CD5-1E3DA9A859CD}" srcId="{2E002CA8-0E02-4C46-B1F7-B763E92D68F1}" destId="{D393751D-FEC7-A849-88A8-3D61E8DA1614}" srcOrd="1" destOrd="0" parTransId="{A3575C0F-2085-8D42-A5D9-1F50C5C3761D}" sibTransId="{F2B51EA1-7217-4C40-995C-55EA6809D749}"/>
    <dgm:cxn modelId="{3EECD9B0-DE72-484E-8BF1-C3E6B8CB6628}" type="presOf" srcId="{677734F7-B400-B648-9BEF-A2986BEC9A6F}" destId="{2738A8C9-6AE2-264F-BF77-BE27F4F392E5}" srcOrd="0" destOrd="0" presId="urn:microsoft.com/office/officeart/2008/layout/VerticalCurvedList"/>
    <dgm:cxn modelId="{7572D059-27D5-3245-ACDB-1E34A9E47AEF}" srcId="{2E002CA8-0E02-4C46-B1F7-B763E92D68F1}" destId="{4CD50202-DA61-7B46-962D-C940FDECB60C}" srcOrd="6" destOrd="0" parTransId="{A988AD1B-0967-5844-9C81-2198FD11F1A1}" sibTransId="{A39FEFC3-87EE-654E-BBE5-479EB076E288}"/>
    <dgm:cxn modelId="{312DBE39-D6B9-D54F-A36F-C2D2D898383B}" srcId="{2E002CA8-0E02-4C46-B1F7-B763E92D68F1}" destId="{60ED7FC6-2755-DC4B-B6EF-767B139A8E5B}" srcOrd="3" destOrd="0" parTransId="{56DAD783-F1B2-BF4A-8D63-6CB208F297B8}" sibTransId="{AA06535A-F2B9-274C-BFD2-4BBDBF6C8E4A}"/>
    <dgm:cxn modelId="{43E89C3B-D717-014A-BBD3-0E48D2440E34}" srcId="{2E002CA8-0E02-4C46-B1F7-B763E92D68F1}" destId="{16E8A611-ACD9-6940-A68F-D90980E7077F}" srcOrd="5" destOrd="0" parTransId="{15352A49-5EFE-394D-B6EB-1A862DAAD040}" sibTransId="{76493EB5-9AD4-BE47-98EE-804513A12ED0}"/>
    <dgm:cxn modelId="{93DD0A1A-5A90-2649-BC08-4B94877049A6}" srcId="{2E002CA8-0E02-4C46-B1F7-B763E92D68F1}" destId="{514D2033-C57D-504C-9E47-A40B21E7C613}" srcOrd="2" destOrd="0" parTransId="{94C2DCFF-F632-F249-85E4-560EC5476C7E}" sibTransId="{83227191-8AEA-4C4C-9FFB-3CE568672C89}"/>
    <dgm:cxn modelId="{E3F3E7E7-7202-BE41-9419-FAD71EFB50CE}" srcId="{2E002CA8-0E02-4C46-B1F7-B763E92D68F1}" destId="{B6B504A9-13EF-BA4E-A073-8EA1E31633FF}" srcOrd="0" destOrd="0" parTransId="{BD3D0485-62A1-0D4D-B30F-62F441200773}" sibTransId="{677734F7-B400-B648-9BEF-A2986BEC9A6F}"/>
    <dgm:cxn modelId="{48E712A9-63EE-D54A-A9AA-61B57B75382A}" type="presOf" srcId="{514D2033-C57D-504C-9E47-A40B21E7C613}" destId="{CC965DA0-7A98-7744-8953-B1322E1385BF}" srcOrd="0" destOrd="0" presId="urn:microsoft.com/office/officeart/2008/layout/VerticalCurvedList"/>
    <dgm:cxn modelId="{C5B3490E-91A7-5E4C-95FE-AF9E6A455990}" type="presOf" srcId="{60ED7FC6-2755-DC4B-B6EF-767B139A8E5B}" destId="{9BD7C5FB-CA33-D447-BBC6-6B153356604E}" srcOrd="0" destOrd="0" presId="urn:microsoft.com/office/officeart/2008/layout/VerticalCurvedList"/>
    <dgm:cxn modelId="{BAA826BA-DB6D-084A-BEC3-3B731446373C}" type="presParOf" srcId="{E5C38C03-6BF8-4641-B55B-CE0FDDE42736}" destId="{216A1AE1-297E-4647-B97A-F437C64EA10B}" srcOrd="0" destOrd="0" presId="urn:microsoft.com/office/officeart/2008/layout/VerticalCurvedList"/>
    <dgm:cxn modelId="{36A04A1C-1847-2B44-85A8-6C1DC090F707}" type="presParOf" srcId="{216A1AE1-297E-4647-B97A-F437C64EA10B}" destId="{AD6C10A2-7AE1-BD40-B036-ECFA6F998260}" srcOrd="0" destOrd="0" presId="urn:microsoft.com/office/officeart/2008/layout/VerticalCurvedList"/>
    <dgm:cxn modelId="{FF40D987-E4FA-4A43-8723-01096EA6E924}" type="presParOf" srcId="{AD6C10A2-7AE1-BD40-B036-ECFA6F998260}" destId="{2E596332-2312-DD4D-8CDD-6656CAAB7D9F}" srcOrd="0" destOrd="0" presId="urn:microsoft.com/office/officeart/2008/layout/VerticalCurvedList"/>
    <dgm:cxn modelId="{AB9D7C74-8B82-764F-A55E-39F9735781BF}" type="presParOf" srcId="{AD6C10A2-7AE1-BD40-B036-ECFA6F998260}" destId="{2738A8C9-6AE2-264F-BF77-BE27F4F392E5}" srcOrd="1" destOrd="0" presId="urn:microsoft.com/office/officeart/2008/layout/VerticalCurvedList"/>
    <dgm:cxn modelId="{59E25403-2DFE-D940-82D4-0E2E0C1575E0}" type="presParOf" srcId="{AD6C10A2-7AE1-BD40-B036-ECFA6F998260}" destId="{CA5124D1-01D2-1C4D-B8EF-464EC6CB89F3}" srcOrd="2" destOrd="0" presId="urn:microsoft.com/office/officeart/2008/layout/VerticalCurvedList"/>
    <dgm:cxn modelId="{52990C3A-267C-DF4D-8F46-FECE301C9B9E}" type="presParOf" srcId="{AD6C10A2-7AE1-BD40-B036-ECFA6F998260}" destId="{DA417314-72FF-3545-8855-FF522D1A7C6E}" srcOrd="3" destOrd="0" presId="urn:microsoft.com/office/officeart/2008/layout/VerticalCurvedList"/>
    <dgm:cxn modelId="{2CDF236E-82AD-0644-8C60-ACDE299394DB}" type="presParOf" srcId="{216A1AE1-297E-4647-B97A-F437C64EA10B}" destId="{585D7184-E920-A24E-806E-61859A4599CC}" srcOrd="1" destOrd="0" presId="urn:microsoft.com/office/officeart/2008/layout/VerticalCurvedList"/>
    <dgm:cxn modelId="{672C2255-0377-9D49-BA9D-C30992C8705D}" type="presParOf" srcId="{216A1AE1-297E-4647-B97A-F437C64EA10B}" destId="{4F337816-C08B-C64A-BA50-4CC83D262C11}" srcOrd="2" destOrd="0" presId="urn:microsoft.com/office/officeart/2008/layout/VerticalCurvedList"/>
    <dgm:cxn modelId="{A242DE5C-1F93-7345-8E95-C5D19C97C9AA}" type="presParOf" srcId="{4F337816-C08B-C64A-BA50-4CC83D262C11}" destId="{42BCC84F-B642-EF43-B512-759AC2583184}" srcOrd="0" destOrd="0" presId="urn:microsoft.com/office/officeart/2008/layout/VerticalCurvedList"/>
    <dgm:cxn modelId="{C5AA7C53-D22D-CA41-9AA4-97E79D4EC4C6}" type="presParOf" srcId="{216A1AE1-297E-4647-B97A-F437C64EA10B}" destId="{F6B1A448-280C-6A44-B49D-C8C94195AE1D}" srcOrd="3" destOrd="0" presId="urn:microsoft.com/office/officeart/2008/layout/VerticalCurvedList"/>
    <dgm:cxn modelId="{E5163B52-6B75-8145-B358-BA4B465DA2A0}" type="presParOf" srcId="{216A1AE1-297E-4647-B97A-F437C64EA10B}" destId="{BC796E96-FA01-0348-95AB-514C27172D35}" srcOrd="4" destOrd="0" presId="urn:microsoft.com/office/officeart/2008/layout/VerticalCurvedList"/>
    <dgm:cxn modelId="{C5D0E6E3-4331-BB40-B326-53D8B176B0B5}" type="presParOf" srcId="{BC796E96-FA01-0348-95AB-514C27172D35}" destId="{CC5D2B0D-0051-2A42-A29D-3093AA4F1354}" srcOrd="0" destOrd="0" presId="urn:microsoft.com/office/officeart/2008/layout/VerticalCurvedList"/>
    <dgm:cxn modelId="{D681EC57-8C96-BC45-A366-20D82A660404}" type="presParOf" srcId="{216A1AE1-297E-4647-B97A-F437C64EA10B}" destId="{CC965DA0-7A98-7744-8953-B1322E1385BF}" srcOrd="5" destOrd="0" presId="urn:microsoft.com/office/officeart/2008/layout/VerticalCurvedList"/>
    <dgm:cxn modelId="{8E2958AA-2418-E446-ACFB-7B3EA2A26507}" type="presParOf" srcId="{216A1AE1-297E-4647-B97A-F437C64EA10B}" destId="{99EAF400-A63D-F64F-9EEA-B70C559B12A4}" srcOrd="6" destOrd="0" presId="urn:microsoft.com/office/officeart/2008/layout/VerticalCurvedList"/>
    <dgm:cxn modelId="{E3AE95B7-21D0-554E-A3AA-5A56D1E327F8}" type="presParOf" srcId="{99EAF400-A63D-F64F-9EEA-B70C559B12A4}" destId="{A2F8BA0C-1391-1A4C-8FE1-A2F5D1AA6560}" srcOrd="0" destOrd="0" presId="urn:microsoft.com/office/officeart/2008/layout/VerticalCurvedList"/>
    <dgm:cxn modelId="{B9FE0B79-75B2-B841-9880-BD5E9BD4C0BB}" type="presParOf" srcId="{216A1AE1-297E-4647-B97A-F437C64EA10B}" destId="{9BD7C5FB-CA33-D447-BBC6-6B153356604E}" srcOrd="7" destOrd="0" presId="urn:microsoft.com/office/officeart/2008/layout/VerticalCurvedList"/>
    <dgm:cxn modelId="{FA3181C9-2868-2043-88BF-C4184527379D}" type="presParOf" srcId="{216A1AE1-297E-4647-B97A-F437C64EA10B}" destId="{ED788EB7-7D16-1C49-8E6B-50F7E946A7CA}" srcOrd="8" destOrd="0" presId="urn:microsoft.com/office/officeart/2008/layout/VerticalCurvedList"/>
    <dgm:cxn modelId="{760DF879-640F-3D41-B8FB-B94EBD4090F5}" type="presParOf" srcId="{ED788EB7-7D16-1C49-8E6B-50F7E946A7CA}" destId="{16C07B20-F07E-3D45-AAEC-78F5B581672F}" srcOrd="0" destOrd="0" presId="urn:microsoft.com/office/officeart/2008/layout/VerticalCurvedList"/>
    <dgm:cxn modelId="{0CEEAB6F-7EE4-9149-9D0F-1BFA13141CC1}" type="presParOf" srcId="{216A1AE1-297E-4647-B97A-F437C64EA10B}" destId="{25E5B3E0-1A68-4440-A84B-F7D52587636C}" srcOrd="9" destOrd="0" presId="urn:microsoft.com/office/officeart/2008/layout/VerticalCurvedList"/>
    <dgm:cxn modelId="{A2098718-C440-E946-A8D2-170C745AF19A}" type="presParOf" srcId="{216A1AE1-297E-4647-B97A-F437C64EA10B}" destId="{03F789B8-1F8C-BA47-AB60-51E3335733D7}" srcOrd="10" destOrd="0" presId="urn:microsoft.com/office/officeart/2008/layout/VerticalCurvedList"/>
    <dgm:cxn modelId="{55593F4A-B6C7-B049-BFAA-E43F2CA121C4}" type="presParOf" srcId="{03F789B8-1F8C-BA47-AB60-51E3335733D7}" destId="{50601EBA-BD65-AC4B-9DF1-4CEA0CF33482}" srcOrd="0" destOrd="0" presId="urn:microsoft.com/office/officeart/2008/layout/VerticalCurvedList"/>
    <dgm:cxn modelId="{47A4BDA1-A388-6240-A152-3310211F0B84}" type="presParOf" srcId="{216A1AE1-297E-4647-B97A-F437C64EA10B}" destId="{092FD575-EF91-8645-9AAC-EB78B45D778B}" srcOrd="11" destOrd="0" presId="urn:microsoft.com/office/officeart/2008/layout/VerticalCurvedList"/>
    <dgm:cxn modelId="{4208CC77-89AA-EF42-B11A-E406EBE0DCB0}" type="presParOf" srcId="{216A1AE1-297E-4647-B97A-F437C64EA10B}" destId="{2E43B188-2AAB-6545-B5F1-AC1353965498}" srcOrd="12" destOrd="0" presId="urn:microsoft.com/office/officeart/2008/layout/VerticalCurvedList"/>
    <dgm:cxn modelId="{FFB6974D-0897-3E4A-BAF9-22F8A6530569}" type="presParOf" srcId="{2E43B188-2AAB-6545-B5F1-AC1353965498}" destId="{3C85404D-F3E7-CE4E-B36A-F3B8038D7B38}" srcOrd="0" destOrd="0" presId="urn:microsoft.com/office/officeart/2008/layout/VerticalCurvedList"/>
    <dgm:cxn modelId="{876B41A1-5552-3E40-86D7-AF173A673140}" type="presParOf" srcId="{216A1AE1-297E-4647-B97A-F437C64EA10B}" destId="{E02E0EFE-AFCB-0449-B62D-003AA3E8196F}" srcOrd="13" destOrd="0" presId="urn:microsoft.com/office/officeart/2008/layout/VerticalCurvedList"/>
    <dgm:cxn modelId="{C42166BD-004D-A54B-B657-34696615DEF7}" type="presParOf" srcId="{216A1AE1-297E-4647-B97A-F437C64EA10B}" destId="{B3355DB4-86B9-7F49-BD3E-987AA185F743}" srcOrd="14" destOrd="0" presId="urn:microsoft.com/office/officeart/2008/layout/VerticalCurvedList"/>
    <dgm:cxn modelId="{BC29B883-0079-4D43-BD95-11544F575449}" type="presParOf" srcId="{B3355DB4-86B9-7F49-BD3E-987AA185F743}" destId="{37B1C11D-8EE8-9B4F-AE5E-A1D0E14AF78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159220C-ABB1-6C43-AC13-519E4752E6B5}" type="doc">
      <dgm:prSet loTypeId="urn:microsoft.com/office/officeart/2005/8/layout/list1" loCatId="" qsTypeId="urn:microsoft.com/office/officeart/2005/8/quickstyle/3D3" qsCatId="3D" csTypeId="urn:microsoft.com/office/officeart/2005/8/colors/accent2_4" csCatId="accent2" phldr="1"/>
      <dgm:spPr/>
      <dgm:t>
        <a:bodyPr/>
        <a:lstStyle/>
        <a:p>
          <a:endParaRPr lang="en-US"/>
        </a:p>
      </dgm:t>
    </dgm:pt>
    <dgm:pt modelId="{520776D1-5271-3947-A73E-97F35B00E8E3}">
      <dgm:prSet phldrT="[Text]" custT="1"/>
      <dgm:spPr>
        <a:solidFill>
          <a:schemeClr val="tx2">
            <a:lumMod val="75000"/>
          </a:schemeClr>
        </a:solidFill>
      </dgm:spPr>
      <dgm:t>
        <a:bodyPr/>
        <a:lstStyle/>
        <a:p>
          <a:r>
            <a:rPr lang="en-US" sz="1800" b="1" dirty="0"/>
            <a:t>Infection and malignancy</a:t>
          </a:r>
        </a:p>
      </dgm:t>
    </dgm:pt>
    <dgm:pt modelId="{BAF40837-4321-2144-8F32-30C25BBB60F4}" type="parTrans" cxnId="{ED9A0938-F914-D54A-8EB6-899F278BF59A}">
      <dgm:prSet/>
      <dgm:spPr/>
      <dgm:t>
        <a:bodyPr/>
        <a:lstStyle/>
        <a:p>
          <a:endParaRPr lang="en-US" sz="1800"/>
        </a:p>
      </dgm:t>
    </dgm:pt>
    <dgm:pt modelId="{DC3537DA-3C8A-ED48-A8D6-E903F825DD40}" type="sibTrans" cxnId="{ED9A0938-F914-D54A-8EB6-899F278BF59A}">
      <dgm:prSet/>
      <dgm:spPr/>
      <dgm:t>
        <a:bodyPr/>
        <a:lstStyle/>
        <a:p>
          <a:endParaRPr lang="en-US" sz="1800"/>
        </a:p>
      </dgm:t>
    </dgm:pt>
    <dgm:pt modelId="{D1000F14-498C-CE4E-8B95-19C78A88D982}">
      <dgm:prSet custT="1"/>
      <dgm:spPr>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t>
        <a:bodyPr spcFirstLastPara="0" vert="horz" wrap="square" lIns="612096" tIns="229108" rIns="612096" bIns="113792" numCol="1" spcCol="1270" anchor="t" anchorCtr="0"/>
        <a:lstStyle/>
        <a:p>
          <a:pPr marL="171450" lvl="1" indent="-171450" algn="l" defTabSz="711200">
            <a:lnSpc>
              <a:spcPct val="90000"/>
            </a:lnSpc>
            <a:spcBef>
              <a:spcPct val="0"/>
            </a:spcBef>
            <a:spcAft>
              <a:spcPct val="15000"/>
            </a:spcAft>
            <a:buChar char="•"/>
          </a:pPr>
          <a:r>
            <a:rPr lang="en-US" sz="1600" kern="1200" dirty="0">
              <a:solidFill>
                <a:prstClr val="black"/>
              </a:solidFill>
              <a:latin typeface="Calibri"/>
              <a:ea typeface="+mn-ea"/>
              <a:cs typeface="+mn-cs"/>
            </a:rPr>
            <a:t>Black-box warning for serious infection and malignancy for all anti-TNF therapies</a:t>
          </a:r>
          <a:r>
            <a:rPr lang="en-US" sz="1600" b="0" kern="1200" baseline="30000" dirty="0">
              <a:solidFill>
                <a:schemeClr val="tx1"/>
              </a:solidFill>
              <a:latin typeface="Calibri"/>
              <a:ea typeface="+mn-ea"/>
              <a:cs typeface="+mn-cs"/>
            </a:rPr>
            <a:t>1-3</a:t>
          </a:r>
          <a:endParaRPr lang="en-US" sz="1800" b="0" kern="1200" baseline="30000" dirty="0">
            <a:solidFill>
              <a:schemeClr val="tx1"/>
            </a:solidFill>
            <a:latin typeface="Calibri"/>
            <a:ea typeface="+mn-ea"/>
            <a:cs typeface="+mn-cs"/>
          </a:endParaRPr>
        </a:p>
      </dgm:t>
    </dgm:pt>
    <dgm:pt modelId="{63BD7052-7072-C244-B968-0549C5B9805F}" type="parTrans" cxnId="{3BF875F2-271D-CB46-84F0-ABBEF5583A26}">
      <dgm:prSet/>
      <dgm:spPr/>
      <dgm:t>
        <a:bodyPr/>
        <a:lstStyle/>
        <a:p>
          <a:endParaRPr lang="en-US" sz="1800"/>
        </a:p>
      </dgm:t>
    </dgm:pt>
    <dgm:pt modelId="{11357E78-CC4B-B247-87D1-D7F5180C0395}" type="sibTrans" cxnId="{3BF875F2-271D-CB46-84F0-ABBEF5583A26}">
      <dgm:prSet/>
      <dgm:spPr/>
      <dgm:t>
        <a:bodyPr/>
        <a:lstStyle/>
        <a:p>
          <a:endParaRPr lang="en-US" sz="1800"/>
        </a:p>
      </dgm:t>
    </dgm:pt>
    <dgm:pt modelId="{D73024C7-C1E2-BC41-BAD4-75083B117720}">
      <dgm:prSet custT="1"/>
      <dgm:spPr>
        <a:solidFill>
          <a:schemeClr val="tx2">
            <a:lumMod val="75000"/>
          </a:schemeClr>
        </a:solidFill>
      </dgm:spPr>
      <dgm:t>
        <a:bodyPr/>
        <a:lstStyle/>
        <a:p>
          <a:r>
            <a:rPr lang="en-US" sz="1800" b="1"/>
            <a:t>Black-box warning for HSTCL (ADA and IFX)</a:t>
          </a:r>
          <a:r>
            <a:rPr lang="en-US" sz="1800" b="1" baseline="30000"/>
            <a:t>1,2</a:t>
          </a:r>
          <a:endParaRPr lang="en-US" sz="1800" b="1" baseline="30000" dirty="0"/>
        </a:p>
      </dgm:t>
    </dgm:pt>
    <dgm:pt modelId="{12458FB9-E604-1E4D-8267-EFBD3461F19B}" type="parTrans" cxnId="{F0811CC0-5EF5-7340-8688-D7D980CFC268}">
      <dgm:prSet/>
      <dgm:spPr/>
      <dgm:t>
        <a:bodyPr/>
        <a:lstStyle/>
        <a:p>
          <a:endParaRPr lang="en-US" sz="1800"/>
        </a:p>
      </dgm:t>
    </dgm:pt>
    <dgm:pt modelId="{8220AFEA-D407-B348-AC06-66808B119172}" type="sibTrans" cxnId="{F0811CC0-5EF5-7340-8688-D7D980CFC268}">
      <dgm:prSet/>
      <dgm:spPr/>
      <dgm:t>
        <a:bodyPr/>
        <a:lstStyle/>
        <a:p>
          <a:endParaRPr lang="en-US" sz="1800"/>
        </a:p>
      </dgm:t>
    </dgm:pt>
    <dgm:pt modelId="{57A72278-75BB-E34D-B723-159A1C109476}">
      <dgm:prSet custT="1"/>
      <dgm:spPr>
        <a:solidFill>
          <a:schemeClr val="tx2">
            <a:lumMod val="75000"/>
          </a:schemeClr>
        </a:solidFill>
      </dgm:spPr>
      <dgm:t>
        <a:bodyPr/>
        <a:lstStyle/>
        <a:p>
          <a:r>
            <a:rPr lang="en-US" altLang="en-US" sz="1800" b="1"/>
            <a:t>Reactivation of hepatitis B</a:t>
          </a:r>
          <a:r>
            <a:rPr lang="en-US" altLang="en-US" sz="1800" b="1" baseline="30000"/>
            <a:t>4</a:t>
          </a:r>
          <a:endParaRPr lang="en-US" altLang="en-US" sz="1800" b="1" baseline="30000" dirty="0"/>
        </a:p>
      </dgm:t>
    </dgm:pt>
    <dgm:pt modelId="{C8C0769F-36E6-4147-887F-91D13B0A9139}" type="parTrans" cxnId="{EDA326E7-2317-D84C-8165-CF06E392940D}">
      <dgm:prSet/>
      <dgm:spPr/>
      <dgm:t>
        <a:bodyPr/>
        <a:lstStyle/>
        <a:p>
          <a:endParaRPr lang="en-US" sz="1800"/>
        </a:p>
      </dgm:t>
    </dgm:pt>
    <dgm:pt modelId="{BC24B522-8FD8-B740-AE43-FF10834784D4}" type="sibTrans" cxnId="{EDA326E7-2317-D84C-8165-CF06E392940D}">
      <dgm:prSet/>
      <dgm:spPr/>
      <dgm:t>
        <a:bodyPr/>
        <a:lstStyle/>
        <a:p>
          <a:endParaRPr lang="en-US" sz="1800"/>
        </a:p>
      </dgm:t>
    </dgm:pt>
    <dgm:pt modelId="{323C6416-1850-8F4B-89BD-C490809AD2E9}">
      <dgm:prSet custT="1"/>
      <dgm:spPr>
        <a:solidFill>
          <a:schemeClr val="tx2">
            <a:lumMod val="75000"/>
          </a:schemeClr>
        </a:solidFill>
      </dgm:spPr>
      <dgm:t>
        <a:bodyPr/>
        <a:lstStyle/>
        <a:p>
          <a:r>
            <a:rPr lang="en-US" altLang="en-US" sz="1800" b="1"/>
            <a:t>Skin cancer</a:t>
          </a:r>
          <a:r>
            <a:rPr lang="en-US" altLang="en-US" sz="1800" b="1" baseline="30000"/>
            <a:t>4</a:t>
          </a:r>
          <a:endParaRPr lang="en-US" altLang="en-US" sz="1800" b="1" baseline="30000" dirty="0"/>
        </a:p>
      </dgm:t>
    </dgm:pt>
    <dgm:pt modelId="{63F09A88-EA35-E348-8EBE-30001AADBA01}" type="parTrans" cxnId="{E493F770-A032-6B45-AC94-6481F967460D}">
      <dgm:prSet/>
      <dgm:spPr/>
      <dgm:t>
        <a:bodyPr/>
        <a:lstStyle/>
        <a:p>
          <a:endParaRPr lang="en-US" sz="1800"/>
        </a:p>
      </dgm:t>
    </dgm:pt>
    <dgm:pt modelId="{8ABD3B25-61D6-8344-90D9-C52720E3315A}" type="sibTrans" cxnId="{E493F770-A032-6B45-AC94-6481F967460D}">
      <dgm:prSet/>
      <dgm:spPr/>
      <dgm:t>
        <a:bodyPr/>
        <a:lstStyle/>
        <a:p>
          <a:endParaRPr lang="en-US" sz="1800"/>
        </a:p>
      </dgm:t>
    </dgm:pt>
    <dgm:pt modelId="{4D7FF1E8-38AF-BE4A-BEB5-F4B7C6D8A99F}">
      <dgm:prSet custT="1"/>
      <dgm:spPr>
        <a:solidFill>
          <a:schemeClr val="tx2">
            <a:lumMod val="75000"/>
          </a:schemeClr>
        </a:solidFill>
      </dgm:spPr>
      <dgm:t>
        <a:bodyPr/>
        <a:lstStyle/>
        <a:p>
          <a:r>
            <a:rPr lang="en-US" altLang="en-US" sz="1800" b="1"/>
            <a:t>Psoriasis</a:t>
          </a:r>
          <a:r>
            <a:rPr lang="en-US" altLang="en-US" sz="1800" b="1" baseline="30000"/>
            <a:t>4</a:t>
          </a:r>
          <a:endParaRPr lang="en-US" altLang="en-US" sz="1800" b="1" baseline="30000" dirty="0"/>
        </a:p>
      </dgm:t>
    </dgm:pt>
    <dgm:pt modelId="{4FD88769-2F4E-2C4F-8CC4-0189427BE843}" type="parTrans" cxnId="{7A2D2E35-1DB8-7544-9E8D-B39BCA8A0626}">
      <dgm:prSet/>
      <dgm:spPr/>
      <dgm:t>
        <a:bodyPr/>
        <a:lstStyle/>
        <a:p>
          <a:endParaRPr lang="en-US" sz="1800"/>
        </a:p>
      </dgm:t>
    </dgm:pt>
    <dgm:pt modelId="{3EF53877-EE3D-3A40-93A0-01D9B39F561A}" type="sibTrans" cxnId="{7A2D2E35-1DB8-7544-9E8D-B39BCA8A0626}">
      <dgm:prSet/>
      <dgm:spPr/>
      <dgm:t>
        <a:bodyPr/>
        <a:lstStyle/>
        <a:p>
          <a:endParaRPr lang="en-US" sz="1800"/>
        </a:p>
      </dgm:t>
    </dgm:pt>
    <dgm:pt modelId="{7926AFB3-9529-6244-B2E2-74E13160F48C}">
      <dgm:prSet custT="1"/>
      <dgm:spPr>
        <a:solidFill>
          <a:schemeClr val="tx2">
            <a:lumMod val="75000"/>
          </a:schemeClr>
        </a:solidFill>
      </dgm:spPr>
      <dgm:t>
        <a:bodyPr/>
        <a:lstStyle/>
        <a:p>
          <a:r>
            <a:rPr lang="en-US" altLang="en-US" sz="1800" b="1" dirty="0"/>
            <a:t>Autoimmunity (lupus-like syndrome &lt;1%)</a:t>
          </a:r>
          <a:r>
            <a:rPr lang="en-US" altLang="en-US" sz="1800" b="1" baseline="30000" dirty="0"/>
            <a:t>4</a:t>
          </a:r>
        </a:p>
      </dgm:t>
    </dgm:pt>
    <dgm:pt modelId="{C0A2E461-F930-024A-8D54-4A7883C9199F}" type="parTrans" cxnId="{D62BBA7C-E34F-8142-A875-A29B69B34DA8}">
      <dgm:prSet/>
      <dgm:spPr/>
      <dgm:t>
        <a:bodyPr/>
        <a:lstStyle/>
        <a:p>
          <a:endParaRPr lang="en-US" sz="1800"/>
        </a:p>
      </dgm:t>
    </dgm:pt>
    <dgm:pt modelId="{F054342B-88CC-B54D-B067-E47572435AF2}" type="sibTrans" cxnId="{D62BBA7C-E34F-8142-A875-A29B69B34DA8}">
      <dgm:prSet/>
      <dgm:spPr/>
      <dgm:t>
        <a:bodyPr/>
        <a:lstStyle/>
        <a:p>
          <a:endParaRPr lang="en-US" sz="1800"/>
        </a:p>
      </dgm:t>
    </dgm:pt>
    <dgm:pt modelId="{B0159C62-22CB-E742-89DD-CAC0568A7614}">
      <dgm:prSet custT="1"/>
      <dgm:spPr>
        <a:solidFill>
          <a:schemeClr val="tx2">
            <a:lumMod val="75000"/>
          </a:schemeClr>
        </a:solidFill>
      </dgm:spPr>
      <dgm:t>
        <a:bodyPr/>
        <a:lstStyle/>
        <a:p>
          <a:r>
            <a:rPr lang="en-US" altLang="en-US" sz="1800" b="1"/>
            <a:t>Immunogenicity―antibodies to anti-TNF</a:t>
          </a:r>
          <a:r>
            <a:rPr lang="en-US" altLang="en-US" sz="1800" b="1" baseline="30000"/>
            <a:t>4</a:t>
          </a:r>
          <a:endParaRPr lang="en-US" altLang="en-US" sz="1800" b="1" baseline="30000" dirty="0"/>
        </a:p>
      </dgm:t>
    </dgm:pt>
    <dgm:pt modelId="{03A4E4B3-8747-7F40-AF61-04E0B68D2D9D}" type="parTrans" cxnId="{0212D98F-7592-9248-9990-5DA7FBBC3812}">
      <dgm:prSet/>
      <dgm:spPr/>
      <dgm:t>
        <a:bodyPr/>
        <a:lstStyle/>
        <a:p>
          <a:endParaRPr lang="en-US" sz="1800"/>
        </a:p>
      </dgm:t>
    </dgm:pt>
    <dgm:pt modelId="{56E40266-E8EE-8945-869F-237DC5C58E22}" type="sibTrans" cxnId="{0212D98F-7592-9248-9990-5DA7FBBC3812}">
      <dgm:prSet/>
      <dgm:spPr/>
      <dgm:t>
        <a:bodyPr/>
        <a:lstStyle/>
        <a:p>
          <a:endParaRPr lang="en-US" sz="1800"/>
        </a:p>
      </dgm:t>
    </dgm:pt>
    <dgm:pt modelId="{D8C58CAD-39C3-144C-9CBF-6D01B49E1011}">
      <dgm:prSet custT="1"/>
      <dgm:spPr>
        <a:solidFill>
          <a:schemeClr val="tx2">
            <a:lumMod val="75000"/>
          </a:schemeClr>
        </a:solidFill>
      </dgm:spPr>
      <dgm:t>
        <a:bodyPr/>
        <a:lstStyle/>
        <a:p>
          <a:r>
            <a:rPr lang="en-US" altLang="en-US" sz="1800" b="1"/>
            <a:t>Demyelinating disorders, CHF, liver toxicity</a:t>
          </a:r>
          <a:r>
            <a:rPr lang="en-US" altLang="en-US" sz="1800" b="1" baseline="30000"/>
            <a:t>4</a:t>
          </a:r>
          <a:endParaRPr lang="en-US" altLang="en-US" sz="1800" b="1" baseline="30000" dirty="0"/>
        </a:p>
      </dgm:t>
    </dgm:pt>
    <dgm:pt modelId="{5F09F048-192E-1E40-AC4A-2693EAF80A40}" type="parTrans" cxnId="{7678F993-C45F-2E4D-9046-CC3F07AA84B3}">
      <dgm:prSet/>
      <dgm:spPr/>
      <dgm:t>
        <a:bodyPr/>
        <a:lstStyle/>
        <a:p>
          <a:endParaRPr lang="en-US" sz="1800"/>
        </a:p>
      </dgm:t>
    </dgm:pt>
    <dgm:pt modelId="{33BE19F9-7AD0-274A-B675-418B13208981}" type="sibTrans" cxnId="{7678F993-C45F-2E4D-9046-CC3F07AA84B3}">
      <dgm:prSet/>
      <dgm:spPr/>
      <dgm:t>
        <a:bodyPr/>
        <a:lstStyle/>
        <a:p>
          <a:endParaRPr lang="en-US" sz="1800"/>
        </a:p>
      </dgm:t>
    </dgm:pt>
    <dgm:pt modelId="{67A94DC9-88C0-5343-AF3F-2829BF11EEE6}" type="pres">
      <dgm:prSet presAssocID="{2159220C-ABB1-6C43-AC13-519E4752E6B5}" presName="linear" presStyleCnt="0">
        <dgm:presLayoutVars>
          <dgm:dir/>
          <dgm:animLvl val="lvl"/>
          <dgm:resizeHandles val="exact"/>
        </dgm:presLayoutVars>
      </dgm:prSet>
      <dgm:spPr/>
      <dgm:t>
        <a:bodyPr/>
        <a:lstStyle/>
        <a:p>
          <a:pPr rtl="1"/>
          <a:endParaRPr lang="fa-IR"/>
        </a:p>
      </dgm:t>
    </dgm:pt>
    <dgm:pt modelId="{C7D72DF3-9E0D-F54E-9B67-DEEC4554A979}" type="pres">
      <dgm:prSet presAssocID="{520776D1-5271-3947-A73E-97F35B00E8E3}" presName="parentLin" presStyleCnt="0"/>
      <dgm:spPr/>
    </dgm:pt>
    <dgm:pt modelId="{10FEB0F3-ACD1-9B48-A7E6-95E76BB2A1EF}" type="pres">
      <dgm:prSet presAssocID="{520776D1-5271-3947-A73E-97F35B00E8E3}" presName="parentLeftMargin" presStyleLbl="node1" presStyleIdx="0" presStyleCnt="8"/>
      <dgm:spPr/>
      <dgm:t>
        <a:bodyPr/>
        <a:lstStyle/>
        <a:p>
          <a:pPr rtl="1"/>
          <a:endParaRPr lang="fa-IR"/>
        </a:p>
      </dgm:t>
    </dgm:pt>
    <dgm:pt modelId="{CDFAE17A-FC0C-F84C-BBBD-06335B7E3D39}" type="pres">
      <dgm:prSet presAssocID="{520776D1-5271-3947-A73E-97F35B00E8E3}" presName="parentText" presStyleLbl="node1" presStyleIdx="0" presStyleCnt="8">
        <dgm:presLayoutVars>
          <dgm:chMax val="0"/>
          <dgm:bulletEnabled val="1"/>
        </dgm:presLayoutVars>
      </dgm:prSet>
      <dgm:spPr/>
      <dgm:t>
        <a:bodyPr/>
        <a:lstStyle/>
        <a:p>
          <a:pPr rtl="1"/>
          <a:endParaRPr lang="fa-IR"/>
        </a:p>
      </dgm:t>
    </dgm:pt>
    <dgm:pt modelId="{4344E5D6-9642-D44B-BD87-FB4175CF091E}" type="pres">
      <dgm:prSet presAssocID="{520776D1-5271-3947-A73E-97F35B00E8E3}" presName="negativeSpace" presStyleCnt="0"/>
      <dgm:spPr/>
    </dgm:pt>
    <dgm:pt modelId="{75CC8E61-1FB9-634B-B01A-C606C832FD64}" type="pres">
      <dgm:prSet presAssocID="{520776D1-5271-3947-A73E-97F35B00E8E3}" presName="childText" presStyleLbl="conFgAcc1" presStyleIdx="0" presStyleCnt="8" custLinFactNeighborX="-525">
        <dgm:presLayoutVars>
          <dgm:bulletEnabled val="1"/>
        </dgm:presLayoutVars>
      </dgm:prSet>
      <dgm:spPr>
        <a:xfrm>
          <a:off x="0" y="177690"/>
          <a:ext cx="8470900" cy="888300"/>
        </a:xfrm>
        <a:prstGeom prst="rect">
          <a:avLst/>
        </a:prstGeom>
      </dgm:spPr>
      <dgm:t>
        <a:bodyPr/>
        <a:lstStyle/>
        <a:p>
          <a:pPr rtl="1"/>
          <a:endParaRPr lang="fa-IR"/>
        </a:p>
      </dgm:t>
    </dgm:pt>
    <dgm:pt modelId="{52F3010F-BD31-D343-8934-386E7B71A88B}" type="pres">
      <dgm:prSet presAssocID="{DC3537DA-3C8A-ED48-A8D6-E903F825DD40}" presName="spaceBetweenRectangles" presStyleCnt="0"/>
      <dgm:spPr/>
    </dgm:pt>
    <dgm:pt modelId="{F9719C5B-9A64-E949-B630-0886CF6015CC}" type="pres">
      <dgm:prSet presAssocID="{D73024C7-C1E2-BC41-BAD4-75083B117720}" presName="parentLin" presStyleCnt="0"/>
      <dgm:spPr/>
    </dgm:pt>
    <dgm:pt modelId="{118464C7-EB69-6E41-AB6E-869A3E00EACD}" type="pres">
      <dgm:prSet presAssocID="{D73024C7-C1E2-BC41-BAD4-75083B117720}" presName="parentLeftMargin" presStyleLbl="node1" presStyleIdx="0" presStyleCnt="8"/>
      <dgm:spPr/>
      <dgm:t>
        <a:bodyPr/>
        <a:lstStyle/>
        <a:p>
          <a:pPr rtl="1"/>
          <a:endParaRPr lang="fa-IR"/>
        </a:p>
      </dgm:t>
    </dgm:pt>
    <dgm:pt modelId="{C4660972-BF90-154F-BF25-22D622A623A4}" type="pres">
      <dgm:prSet presAssocID="{D73024C7-C1E2-BC41-BAD4-75083B117720}" presName="parentText" presStyleLbl="node1" presStyleIdx="1" presStyleCnt="8">
        <dgm:presLayoutVars>
          <dgm:chMax val="0"/>
          <dgm:bulletEnabled val="1"/>
        </dgm:presLayoutVars>
      </dgm:prSet>
      <dgm:spPr/>
      <dgm:t>
        <a:bodyPr/>
        <a:lstStyle/>
        <a:p>
          <a:pPr rtl="1"/>
          <a:endParaRPr lang="fa-IR"/>
        </a:p>
      </dgm:t>
    </dgm:pt>
    <dgm:pt modelId="{637835F4-C51B-704C-8D09-67D26AEE5E1F}" type="pres">
      <dgm:prSet presAssocID="{D73024C7-C1E2-BC41-BAD4-75083B117720}" presName="negativeSpace" presStyleCnt="0"/>
      <dgm:spPr/>
    </dgm:pt>
    <dgm:pt modelId="{9B5E49CB-83B3-A745-A1A8-741D0A1FF83B}" type="pres">
      <dgm:prSet presAssocID="{D73024C7-C1E2-BC41-BAD4-75083B117720}" presName="childText" presStyleLbl="conFgAcc1" presStyleIdx="1" presStyleCnt="8">
        <dgm:presLayoutVars>
          <dgm:bulletEnabled val="1"/>
        </dgm:presLayoutVars>
      </dgm:prSet>
      <dgm:spPr>
        <a:xfrm>
          <a:off x="0" y="1147260"/>
          <a:ext cx="8470900" cy="3024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pt>
    <dgm:pt modelId="{21F96118-C8CB-2A48-AA9C-ABE6EEF27E23}" type="pres">
      <dgm:prSet presAssocID="{8220AFEA-D407-B348-AC06-66808B119172}" presName="spaceBetweenRectangles" presStyleCnt="0"/>
      <dgm:spPr/>
    </dgm:pt>
    <dgm:pt modelId="{067A9963-C910-4E48-9E45-9ED4A278691F}" type="pres">
      <dgm:prSet presAssocID="{57A72278-75BB-E34D-B723-159A1C109476}" presName="parentLin" presStyleCnt="0"/>
      <dgm:spPr/>
    </dgm:pt>
    <dgm:pt modelId="{693ACB43-9C9A-6E43-BD6C-BA7F9758002E}" type="pres">
      <dgm:prSet presAssocID="{57A72278-75BB-E34D-B723-159A1C109476}" presName="parentLeftMargin" presStyleLbl="node1" presStyleIdx="1" presStyleCnt="8"/>
      <dgm:spPr/>
      <dgm:t>
        <a:bodyPr/>
        <a:lstStyle/>
        <a:p>
          <a:pPr rtl="1"/>
          <a:endParaRPr lang="fa-IR"/>
        </a:p>
      </dgm:t>
    </dgm:pt>
    <dgm:pt modelId="{729B688F-770D-6F4E-BE29-75FEC72E03A0}" type="pres">
      <dgm:prSet presAssocID="{57A72278-75BB-E34D-B723-159A1C109476}" presName="parentText" presStyleLbl="node1" presStyleIdx="2" presStyleCnt="8">
        <dgm:presLayoutVars>
          <dgm:chMax val="0"/>
          <dgm:bulletEnabled val="1"/>
        </dgm:presLayoutVars>
      </dgm:prSet>
      <dgm:spPr/>
      <dgm:t>
        <a:bodyPr/>
        <a:lstStyle/>
        <a:p>
          <a:pPr rtl="1"/>
          <a:endParaRPr lang="fa-IR"/>
        </a:p>
      </dgm:t>
    </dgm:pt>
    <dgm:pt modelId="{EECB8E01-7F0A-4E4C-BF43-D4C45CD251C6}" type="pres">
      <dgm:prSet presAssocID="{57A72278-75BB-E34D-B723-159A1C109476}" presName="negativeSpace" presStyleCnt="0"/>
      <dgm:spPr/>
    </dgm:pt>
    <dgm:pt modelId="{732EBCBA-0E11-C54E-B42B-C127F3D23C2D}" type="pres">
      <dgm:prSet presAssocID="{57A72278-75BB-E34D-B723-159A1C109476}" presName="childText" presStyleLbl="conFgAcc1" presStyleIdx="2" presStyleCnt="8">
        <dgm:presLayoutVars>
          <dgm:bulletEnabled val="1"/>
        </dgm:presLayoutVars>
      </dgm:prSet>
      <dgm:spPr>
        <a:xfrm>
          <a:off x="0" y="1691579"/>
          <a:ext cx="8470900" cy="3024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pt>
    <dgm:pt modelId="{0BB4208A-2B59-D643-BDD0-AB83FDA23C83}" type="pres">
      <dgm:prSet presAssocID="{BC24B522-8FD8-B740-AE43-FF10834784D4}" presName="spaceBetweenRectangles" presStyleCnt="0"/>
      <dgm:spPr/>
    </dgm:pt>
    <dgm:pt modelId="{7561EC08-B34C-644A-8F41-43E50A3C8598}" type="pres">
      <dgm:prSet presAssocID="{323C6416-1850-8F4B-89BD-C490809AD2E9}" presName="parentLin" presStyleCnt="0"/>
      <dgm:spPr/>
    </dgm:pt>
    <dgm:pt modelId="{DA8DF026-A926-8948-8E28-E33463CBDF9F}" type="pres">
      <dgm:prSet presAssocID="{323C6416-1850-8F4B-89BD-C490809AD2E9}" presName="parentLeftMargin" presStyleLbl="node1" presStyleIdx="2" presStyleCnt="8"/>
      <dgm:spPr/>
      <dgm:t>
        <a:bodyPr/>
        <a:lstStyle/>
        <a:p>
          <a:pPr rtl="1"/>
          <a:endParaRPr lang="fa-IR"/>
        </a:p>
      </dgm:t>
    </dgm:pt>
    <dgm:pt modelId="{28FBA375-EAF8-A245-BBE3-726C159E8234}" type="pres">
      <dgm:prSet presAssocID="{323C6416-1850-8F4B-89BD-C490809AD2E9}" presName="parentText" presStyleLbl="node1" presStyleIdx="3" presStyleCnt="8">
        <dgm:presLayoutVars>
          <dgm:chMax val="0"/>
          <dgm:bulletEnabled val="1"/>
        </dgm:presLayoutVars>
      </dgm:prSet>
      <dgm:spPr/>
      <dgm:t>
        <a:bodyPr/>
        <a:lstStyle/>
        <a:p>
          <a:pPr rtl="1"/>
          <a:endParaRPr lang="fa-IR"/>
        </a:p>
      </dgm:t>
    </dgm:pt>
    <dgm:pt modelId="{AE8474DB-399F-CC4A-A726-B92190D1CA27}" type="pres">
      <dgm:prSet presAssocID="{323C6416-1850-8F4B-89BD-C490809AD2E9}" presName="negativeSpace" presStyleCnt="0"/>
      <dgm:spPr/>
    </dgm:pt>
    <dgm:pt modelId="{D2DAF204-556C-C14C-B98A-6CF2D9787B56}" type="pres">
      <dgm:prSet presAssocID="{323C6416-1850-8F4B-89BD-C490809AD2E9}" presName="childText" presStyleLbl="conFgAcc1" presStyleIdx="3" presStyleCnt="8">
        <dgm:presLayoutVars>
          <dgm:bulletEnabled val="1"/>
        </dgm:presLayoutVars>
      </dgm:prSet>
      <dgm:spPr>
        <a:xfrm>
          <a:off x="0" y="2235899"/>
          <a:ext cx="8470900" cy="3024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pt>
    <dgm:pt modelId="{5CDB11DB-A8AD-F143-AD31-86D9B96EADEA}" type="pres">
      <dgm:prSet presAssocID="{8ABD3B25-61D6-8344-90D9-C52720E3315A}" presName="spaceBetweenRectangles" presStyleCnt="0"/>
      <dgm:spPr/>
    </dgm:pt>
    <dgm:pt modelId="{3AAFBF8F-5F40-294C-B60E-E644E25B2A2B}" type="pres">
      <dgm:prSet presAssocID="{4D7FF1E8-38AF-BE4A-BEB5-F4B7C6D8A99F}" presName="parentLin" presStyleCnt="0"/>
      <dgm:spPr/>
    </dgm:pt>
    <dgm:pt modelId="{A3F39F2F-1B36-2648-A686-1A67172B7E52}" type="pres">
      <dgm:prSet presAssocID="{4D7FF1E8-38AF-BE4A-BEB5-F4B7C6D8A99F}" presName="parentLeftMargin" presStyleLbl="node1" presStyleIdx="3" presStyleCnt="8"/>
      <dgm:spPr/>
      <dgm:t>
        <a:bodyPr/>
        <a:lstStyle/>
        <a:p>
          <a:pPr rtl="1"/>
          <a:endParaRPr lang="fa-IR"/>
        </a:p>
      </dgm:t>
    </dgm:pt>
    <dgm:pt modelId="{3A6F8273-4231-8C49-A865-325BD709BFBC}" type="pres">
      <dgm:prSet presAssocID="{4D7FF1E8-38AF-BE4A-BEB5-F4B7C6D8A99F}" presName="parentText" presStyleLbl="node1" presStyleIdx="4" presStyleCnt="8">
        <dgm:presLayoutVars>
          <dgm:chMax val="0"/>
          <dgm:bulletEnabled val="1"/>
        </dgm:presLayoutVars>
      </dgm:prSet>
      <dgm:spPr/>
      <dgm:t>
        <a:bodyPr/>
        <a:lstStyle/>
        <a:p>
          <a:pPr rtl="1"/>
          <a:endParaRPr lang="fa-IR"/>
        </a:p>
      </dgm:t>
    </dgm:pt>
    <dgm:pt modelId="{525B22E1-C8C4-E44E-957B-9D39634C8C41}" type="pres">
      <dgm:prSet presAssocID="{4D7FF1E8-38AF-BE4A-BEB5-F4B7C6D8A99F}" presName="negativeSpace" presStyleCnt="0"/>
      <dgm:spPr/>
    </dgm:pt>
    <dgm:pt modelId="{32103B30-8512-F345-BF45-0459DE98C332}" type="pres">
      <dgm:prSet presAssocID="{4D7FF1E8-38AF-BE4A-BEB5-F4B7C6D8A99F}" presName="childText" presStyleLbl="conFgAcc1" presStyleIdx="4" presStyleCnt="8">
        <dgm:presLayoutVars>
          <dgm:bulletEnabled val="1"/>
        </dgm:presLayoutVars>
      </dgm:prSet>
      <dgm:spPr>
        <a:xfrm>
          <a:off x="0" y="2780219"/>
          <a:ext cx="8470900" cy="3024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pt>
    <dgm:pt modelId="{FE2BB5ED-17A5-564D-8682-C632C84BBA03}" type="pres">
      <dgm:prSet presAssocID="{3EF53877-EE3D-3A40-93A0-01D9B39F561A}" presName="spaceBetweenRectangles" presStyleCnt="0"/>
      <dgm:spPr/>
    </dgm:pt>
    <dgm:pt modelId="{4D7C9017-1D58-E449-A890-18EE699D95E3}" type="pres">
      <dgm:prSet presAssocID="{7926AFB3-9529-6244-B2E2-74E13160F48C}" presName="parentLin" presStyleCnt="0"/>
      <dgm:spPr/>
    </dgm:pt>
    <dgm:pt modelId="{EC19CC85-995A-FC45-9718-BEF53B618ED6}" type="pres">
      <dgm:prSet presAssocID="{7926AFB3-9529-6244-B2E2-74E13160F48C}" presName="parentLeftMargin" presStyleLbl="node1" presStyleIdx="4" presStyleCnt="8"/>
      <dgm:spPr/>
      <dgm:t>
        <a:bodyPr/>
        <a:lstStyle/>
        <a:p>
          <a:pPr rtl="1"/>
          <a:endParaRPr lang="fa-IR"/>
        </a:p>
      </dgm:t>
    </dgm:pt>
    <dgm:pt modelId="{8A3F59EC-23D2-164E-9DE7-5701388CAB90}" type="pres">
      <dgm:prSet presAssocID="{7926AFB3-9529-6244-B2E2-74E13160F48C}" presName="parentText" presStyleLbl="node1" presStyleIdx="5" presStyleCnt="8">
        <dgm:presLayoutVars>
          <dgm:chMax val="0"/>
          <dgm:bulletEnabled val="1"/>
        </dgm:presLayoutVars>
      </dgm:prSet>
      <dgm:spPr/>
      <dgm:t>
        <a:bodyPr/>
        <a:lstStyle/>
        <a:p>
          <a:pPr rtl="1"/>
          <a:endParaRPr lang="fa-IR"/>
        </a:p>
      </dgm:t>
    </dgm:pt>
    <dgm:pt modelId="{1BD9B283-53C5-F94F-AC5D-9190CCD4D058}" type="pres">
      <dgm:prSet presAssocID="{7926AFB3-9529-6244-B2E2-74E13160F48C}" presName="negativeSpace" presStyleCnt="0"/>
      <dgm:spPr/>
    </dgm:pt>
    <dgm:pt modelId="{CAAB0FB9-2732-6643-BC11-80F5987734FA}" type="pres">
      <dgm:prSet presAssocID="{7926AFB3-9529-6244-B2E2-74E13160F48C}" presName="childText" presStyleLbl="conFgAcc1" presStyleIdx="5" presStyleCnt="8">
        <dgm:presLayoutVars>
          <dgm:bulletEnabled val="1"/>
        </dgm:presLayoutVars>
      </dgm:prSet>
      <dgm:spPr>
        <a:xfrm>
          <a:off x="0" y="3324540"/>
          <a:ext cx="8470900" cy="3024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pt>
    <dgm:pt modelId="{1C6DA379-9889-7B4C-9F3B-941B9B7FF11E}" type="pres">
      <dgm:prSet presAssocID="{F054342B-88CC-B54D-B067-E47572435AF2}" presName="spaceBetweenRectangles" presStyleCnt="0"/>
      <dgm:spPr/>
    </dgm:pt>
    <dgm:pt modelId="{B3B2F24D-F4E5-994C-920B-9448C7CE3698}" type="pres">
      <dgm:prSet presAssocID="{B0159C62-22CB-E742-89DD-CAC0568A7614}" presName="parentLin" presStyleCnt="0"/>
      <dgm:spPr/>
    </dgm:pt>
    <dgm:pt modelId="{B7DFEB01-8480-344F-8411-03A306A1AB34}" type="pres">
      <dgm:prSet presAssocID="{B0159C62-22CB-E742-89DD-CAC0568A7614}" presName="parentLeftMargin" presStyleLbl="node1" presStyleIdx="5" presStyleCnt="8"/>
      <dgm:spPr/>
      <dgm:t>
        <a:bodyPr/>
        <a:lstStyle/>
        <a:p>
          <a:pPr rtl="1"/>
          <a:endParaRPr lang="fa-IR"/>
        </a:p>
      </dgm:t>
    </dgm:pt>
    <dgm:pt modelId="{0017B2CF-60E7-3E4E-812F-FBE83AADDCB3}" type="pres">
      <dgm:prSet presAssocID="{B0159C62-22CB-E742-89DD-CAC0568A7614}" presName="parentText" presStyleLbl="node1" presStyleIdx="6" presStyleCnt="8">
        <dgm:presLayoutVars>
          <dgm:chMax val="0"/>
          <dgm:bulletEnabled val="1"/>
        </dgm:presLayoutVars>
      </dgm:prSet>
      <dgm:spPr/>
      <dgm:t>
        <a:bodyPr/>
        <a:lstStyle/>
        <a:p>
          <a:pPr rtl="1"/>
          <a:endParaRPr lang="fa-IR"/>
        </a:p>
      </dgm:t>
    </dgm:pt>
    <dgm:pt modelId="{702B03E2-A441-154A-A755-7058FF01D74D}" type="pres">
      <dgm:prSet presAssocID="{B0159C62-22CB-E742-89DD-CAC0568A7614}" presName="negativeSpace" presStyleCnt="0"/>
      <dgm:spPr/>
    </dgm:pt>
    <dgm:pt modelId="{2E188AA7-0E54-1241-BD62-7C15AE4C1CD1}" type="pres">
      <dgm:prSet presAssocID="{B0159C62-22CB-E742-89DD-CAC0568A7614}" presName="childText" presStyleLbl="conFgAcc1" presStyleIdx="6" presStyleCnt="8">
        <dgm:presLayoutVars>
          <dgm:bulletEnabled val="1"/>
        </dgm:presLayoutVars>
      </dgm:prSet>
      <dgm:spPr>
        <a:xfrm>
          <a:off x="0" y="3868860"/>
          <a:ext cx="8470900" cy="3024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pt>
    <dgm:pt modelId="{87143720-0CAC-7146-9172-B0726200E8E6}" type="pres">
      <dgm:prSet presAssocID="{56E40266-E8EE-8945-869F-237DC5C58E22}" presName="spaceBetweenRectangles" presStyleCnt="0"/>
      <dgm:spPr/>
    </dgm:pt>
    <dgm:pt modelId="{03B5D95E-3432-E441-9A40-DCC16C6CFCAE}" type="pres">
      <dgm:prSet presAssocID="{D8C58CAD-39C3-144C-9CBF-6D01B49E1011}" presName="parentLin" presStyleCnt="0"/>
      <dgm:spPr/>
    </dgm:pt>
    <dgm:pt modelId="{1A22961F-7E70-124B-9178-C4BFC56D5074}" type="pres">
      <dgm:prSet presAssocID="{D8C58CAD-39C3-144C-9CBF-6D01B49E1011}" presName="parentLeftMargin" presStyleLbl="node1" presStyleIdx="6" presStyleCnt="8"/>
      <dgm:spPr/>
      <dgm:t>
        <a:bodyPr/>
        <a:lstStyle/>
        <a:p>
          <a:pPr rtl="1"/>
          <a:endParaRPr lang="fa-IR"/>
        </a:p>
      </dgm:t>
    </dgm:pt>
    <dgm:pt modelId="{4569F384-53E0-414E-9CB1-BE8E94B8F6F4}" type="pres">
      <dgm:prSet presAssocID="{D8C58CAD-39C3-144C-9CBF-6D01B49E1011}" presName="parentText" presStyleLbl="node1" presStyleIdx="7" presStyleCnt="8">
        <dgm:presLayoutVars>
          <dgm:chMax val="0"/>
          <dgm:bulletEnabled val="1"/>
        </dgm:presLayoutVars>
      </dgm:prSet>
      <dgm:spPr/>
      <dgm:t>
        <a:bodyPr/>
        <a:lstStyle/>
        <a:p>
          <a:pPr rtl="1"/>
          <a:endParaRPr lang="fa-IR"/>
        </a:p>
      </dgm:t>
    </dgm:pt>
    <dgm:pt modelId="{92633E3B-2A1F-BC4F-AA78-98772B002578}" type="pres">
      <dgm:prSet presAssocID="{D8C58CAD-39C3-144C-9CBF-6D01B49E1011}" presName="negativeSpace" presStyleCnt="0"/>
      <dgm:spPr/>
    </dgm:pt>
    <dgm:pt modelId="{0135DB6D-EF49-5347-9EAD-B471B239B5A0}" type="pres">
      <dgm:prSet presAssocID="{D8C58CAD-39C3-144C-9CBF-6D01B49E1011}" presName="childText" presStyleLbl="conFgAcc1" presStyleIdx="7" presStyleCnt="8">
        <dgm:presLayoutVars>
          <dgm:bulletEnabled val="1"/>
        </dgm:presLayoutVars>
      </dgm:prSet>
      <dgm:spPr>
        <a:xfrm>
          <a:off x="0" y="4413180"/>
          <a:ext cx="8470900" cy="3024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pt>
  </dgm:ptLst>
  <dgm:cxnLst>
    <dgm:cxn modelId="{2F1B586C-F536-3B4E-9D05-8241DDFEBCD6}" type="presOf" srcId="{7926AFB3-9529-6244-B2E2-74E13160F48C}" destId="{8A3F59EC-23D2-164E-9DE7-5701388CAB90}" srcOrd="1" destOrd="0" presId="urn:microsoft.com/office/officeart/2005/8/layout/list1"/>
    <dgm:cxn modelId="{86E6EDE4-DF09-4A4D-85E0-758A629A6604}" type="presOf" srcId="{520776D1-5271-3947-A73E-97F35B00E8E3}" destId="{10FEB0F3-ACD1-9B48-A7E6-95E76BB2A1EF}" srcOrd="0" destOrd="0" presId="urn:microsoft.com/office/officeart/2005/8/layout/list1"/>
    <dgm:cxn modelId="{D62BBA7C-E34F-8142-A875-A29B69B34DA8}" srcId="{2159220C-ABB1-6C43-AC13-519E4752E6B5}" destId="{7926AFB3-9529-6244-B2E2-74E13160F48C}" srcOrd="5" destOrd="0" parTransId="{C0A2E461-F930-024A-8D54-4A7883C9199F}" sibTransId="{F054342B-88CC-B54D-B067-E47572435AF2}"/>
    <dgm:cxn modelId="{D1486249-0CF4-9841-8094-DB34B87086E6}" type="presOf" srcId="{323C6416-1850-8F4B-89BD-C490809AD2E9}" destId="{28FBA375-EAF8-A245-BBE3-726C159E8234}" srcOrd="1" destOrd="0" presId="urn:microsoft.com/office/officeart/2005/8/layout/list1"/>
    <dgm:cxn modelId="{0212D98F-7592-9248-9990-5DA7FBBC3812}" srcId="{2159220C-ABB1-6C43-AC13-519E4752E6B5}" destId="{B0159C62-22CB-E742-89DD-CAC0568A7614}" srcOrd="6" destOrd="0" parTransId="{03A4E4B3-8747-7F40-AF61-04E0B68D2D9D}" sibTransId="{56E40266-E8EE-8945-869F-237DC5C58E22}"/>
    <dgm:cxn modelId="{F0811CC0-5EF5-7340-8688-D7D980CFC268}" srcId="{2159220C-ABB1-6C43-AC13-519E4752E6B5}" destId="{D73024C7-C1E2-BC41-BAD4-75083B117720}" srcOrd="1" destOrd="0" parTransId="{12458FB9-E604-1E4D-8267-EFBD3461F19B}" sibTransId="{8220AFEA-D407-B348-AC06-66808B119172}"/>
    <dgm:cxn modelId="{E493F770-A032-6B45-AC94-6481F967460D}" srcId="{2159220C-ABB1-6C43-AC13-519E4752E6B5}" destId="{323C6416-1850-8F4B-89BD-C490809AD2E9}" srcOrd="3" destOrd="0" parTransId="{63F09A88-EA35-E348-8EBE-30001AADBA01}" sibTransId="{8ABD3B25-61D6-8344-90D9-C52720E3315A}"/>
    <dgm:cxn modelId="{93F8F86B-E66C-9249-8D43-D5DDE6C5220B}" type="presOf" srcId="{57A72278-75BB-E34D-B723-159A1C109476}" destId="{693ACB43-9C9A-6E43-BD6C-BA7F9758002E}" srcOrd="0" destOrd="0" presId="urn:microsoft.com/office/officeart/2005/8/layout/list1"/>
    <dgm:cxn modelId="{D4CE666B-7F3D-A34F-9405-3CF00637BE29}" type="presOf" srcId="{323C6416-1850-8F4B-89BD-C490809AD2E9}" destId="{DA8DF026-A926-8948-8E28-E33463CBDF9F}" srcOrd="0" destOrd="0" presId="urn:microsoft.com/office/officeart/2005/8/layout/list1"/>
    <dgm:cxn modelId="{ED9A0938-F914-D54A-8EB6-899F278BF59A}" srcId="{2159220C-ABB1-6C43-AC13-519E4752E6B5}" destId="{520776D1-5271-3947-A73E-97F35B00E8E3}" srcOrd="0" destOrd="0" parTransId="{BAF40837-4321-2144-8F32-30C25BBB60F4}" sibTransId="{DC3537DA-3C8A-ED48-A8D6-E903F825DD40}"/>
    <dgm:cxn modelId="{0B5A7306-003A-7C41-B3BA-55EF609C4D6C}" type="presOf" srcId="{7926AFB3-9529-6244-B2E2-74E13160F48C}" destId="{EC19CC85-995A-FC45-9718-BEF53B618ED6}" srcOrd="0" destOrd="0" presId="urn:microsoft.com/office/officeart/2005/8/layout/list1"/>
    <dgm:cxn modelId="{9CCC0581-87A9-B643-BAF5-D69E846C670C}" type="presOf" srcId="{B0159C62-22CB-E742-89DD-CAC0568A7614}" destId="{0017B2CF-60E7-3E4E-812F-FBE83AADDCB3}" srcOrd="1" destOrd="0" presId="urn:microsoft.com/office/officeart/2005/8/layout/list1"/>
    <dgm:cxn modelId="{821754CB-57CF-1F41-9534-CBD2BA7F36E9}" type="presOf" srcId="{D73024C7-C1E2-BC41-BAD4-75083B117720}" destId="{118464C7-EB69-6E41-AB6E-869A3E00EACD}" srcOrd="0" destOrd="0" presId="urn:microsoft.com/office/officeart/2005/8/layout/list1"/>
    <dgm:cxn modelId="{526B8EE0-8E83-114A-B0E8-FD8E681A0BD7}" type="presOf" srcId="{B0159C62-22CB-E742-89DD-CAC0568A7614}" destId="{B7DFEB01-8480-344F-8411-03A306A1AB34}" srcOrd="0" destOrd="0" presId="urn:microsoft.com/office/officeart/2005/8/layout/list1"/>
    <dgm:cxn modelId="{7A2D2E35-1DB8-7544-9E8D-B39BCA8A0626}" srcId="{2159220C-ABB1-6C43-AC13-519E4752E6B5}" destId="{4D7FF1E8-38AF-BE4A-BEB5-F4B7C6D8A99F}" srcOrd="4" destOrd="0" parTransId="{4FD88769-2F4E-2C4F-8CC4-0189427BE843}" sibTransId="{3EF53877-EE3D-3A40-93A0-01D9B39F561A}"/>
    <dgm:cxn modelId="{35B25C8D-E2FF-A147-A388-B529AFB08E2D}" type="presOf" srcId="{D73024C7-C1E2-BC41-BAD4-75083B117720}" destId="{C4660972-BF90-154F-BF25-22D622A623A4}" srcOrd="1" destOrd="0" presId="urn:microsoft.com/office/officeart/2005/8/layout/list1"/>
    <dgm:cxn modelId="{F20E6A57-AA49-6345-B206-77937D47F991}" type="presOf" srcId="{4D7FF1E8-38AF-BE4A-BEB5-F4B7C6D8A99F}" destId="{A3F39F2F-1B36-2648-A686-1A67172B7E52}" srcOrd="0" destOrd="0" presId="urn:microsoft.com/office/officeart/2005/8/layout/list1"/>
    <dgm:cxn modelId="{EDA326E7-2317-D84C-8165-CF06E392940D}" srcId="{2159220C-ABB1-6C43-AC13-519E4752E6B5}" destId="{57A72278-75BB-E34D-B723-159A1C109476}" srcOrd="2" destOrd="0" parTransId="{C8C0769F-36E6-4147-887F-91D13B0A9139}" sibTransId="{BC24B522-8FD8-B740-AE43-FF10834784D4}"/>
    <dgm:cxn modelId="{1B00D2F0-8D34-EF49-B10B-46D4BBCF26A3}" type="presOf" srcId="{D1000F14-498C-CE4E-8B95-19C78A88D982}" destId="{75CC8E61-1FB9-634B-B01A-C606C832FD64}" srcOrd="0" destOrd="0" presId="urn:microsoft.com/office/officeart/2005/8/layout/list1"/>
    <dgm:cxn modelId="{EB620394-2499-3D42-A599-8387BE6266E4}" type="presOf" srcId="{520776D1-5271-3947-A73E-97F35B00E8E3}" destId="{CDFAE17A-FC0C-F84C-BBBD-06335B7E3D39}" srcOrd="1" destOrd="0" presId="urn:microsoft.com/office/officeart/2005/8/layout/list1"/>
    <dgm:cxn modelId="{9086E112-91D3-BD40-A1FC-1C4AD748148B}" type="presOf" srcId="{D8C58CAD-39C3-144C-9CBF-6D01B49E1011}" destId="{4569F384-53E0-414E-9CB1-BE8E94B8F6F4}" srcOrd="1" destOrd="0" presId="urn:microsoft.com/office/officeart/2005/8/layout/list1"/>
    <dgm:cxn modelId="{AA362A17-B6BD-1945-8F85-8C32E8A65720}" type="presOf" srcId="{4D7FF1E8-38AF-BE4A-BEB5-F4B7C6D8A99F}" destId="{3A6F8273-4231-8C49-A865-325BD709BFBC}" srcOrd="1" destOrd="0" presId="urn:microsoft.com/office/officeart/2005/8/layout/list1"/>
    <dgm:cxn modelId="{3E56A703-2F77-5945-94F1-76474BBA6C24}" type="presOf" srcId="{57A72278-75BB-E34D-B723-159A1C109476}" destId="{729B688F-770D-6F4E-BE29-75FEC72E03A0}" srcOrd="1" destOrd="0" presId="urn:microsoft.com/office/officeart/2005/8/layout/list1"/>
    <dgm:cxn modelId="{9F68771B-91B0-A24C-AFFA-7A82211B0485}" type="presOf" srcId="{2159220C-ABB1-6C43-AC13-519E4752E6B5}" destId="{67A94DC9-88C0-5343-AF3F-2829BF11EEE6}" srcOrd="0" destOrd="0" presId="urn:microsoft.com/office/officeart/2005/8/layout/list1"/>
    <dgm:cxn modelId="{7678F993-C45F-2E4D-9046-CC3F07AA84B3}" srcId="{2159220C-ABB1-6C43-AC13-519E4752E6B5}" destId="{D8C58CAD-39C3-144C-9CBF-6D01B49E1011}" srcOrd="7" destOrd="0" parTransId="{5F09F048-192E-1E40-AC4A-2693EAF80A40}" sibTransId="{33BE19F9-7AD0-274A-B675-418B13208981}"/>
    <dgm:cxn modelId="{3BF875F2-271D-CB46-84F0-ABBEF5583A26}" srcId="{520776D1-5271-3947-A73E-97F35B00E8E3}" destId="{D1000F14-498C-CE4E-8B95-19C78A88D982}" srcOrd="0" destOrd="0" parTransId="{63BD7052-7072-C244-B968-0549C5B9805F}" sibTransId="{11357E78-CC4B-B247-87D1-D7F5180C0395}"/>
    <dgm:cxn modelId="{04BBFCA6-D740-3D4F-8910-D978749A1C67}" type="presOf" srcId="{D8C58CAD-39C3-144C-9CBF-6D01B49E1011}" destId="{1A22961F-7E70-124B-9178-C4BFC56D5074}" srcOrd="0" destOrd="0" presId="urn:microsoft.com/office/officeart/2005/8/layout/list1"/>
    <dgm:cxn modelId="{165816E8-18DA-4141-8B87-C26A122C0425}" type="presParOf" srcId="{67A94DC9-88C0-5343-AF3F-2829BF11EEE6}" destId="{C7D72DF3-9E0D-F54E-9B67-DEEC4554A979}" srcOrd="0" destOrd="0" presId="urn:microsoft.com/office/officeart/2005/8/layout/list1"/>
    <dgm:cxn modelId="{8B1EC588-BA00-AF4E-B7ED-A77DB8F6A20A}" type="presParOf" srcId="{C7D72DF3-9E0D-F54E-9B67-DEEC4554A979}" destId="{10FEB0F3-ACD1-9B48-A7E6-95E76BB2A1EF}" srcOrd="0" destOrd="0" presId="urn:microsoft.com/office/officeart/2005/8/layout/list1"/>
    <dgm:cxn modelId="{23647DA1-1424-5048-A2ED-BC68FD591DF5}" type="presParOf" srcId="{C7D72DF3-9E0D-F54E-9B67-DEEC4554A979}" destId="{CDFAE17A-FC0C-F84C-BBBD-06335B7E3D39}" srcOrd="1" destOrd="0" presId="urn:microsoft.com/office/officeart/2005/8/layout/list1"/>
    <dgm:cxn modelId="{811C228B-4E89-664F-9AA4-018B1334C4F1}" type="presParOf" srcId="{67A94DC9-88C0-5343-AF3F-2829BF11EEE6}" destId="{4344E5D6-9642-D44B-BD87-FB4175CF091E}" srcOrd="1" destOrd="0" presId="urn:microsoft.com/office/officeart/2005/8/layout/list1"/>
    <dgm:cxn modelId="{849978EC-786A-A946-91F3-F15A1560B9A8}" type="presParOf" srcId="{67A94DC9-88C0-5343-AF3F-2829BF11EEE6}" destId="{75CC8E61-1FB9-634B-B01A-C606C832FD64}" srcOrd="2" destOrd="0" presId="urn:microsoft.com/office/officeart/2005/8/layout/list1"/>
    <dgm:cxn modelId="{C2450B39-C9EF-F346-87FC-875886D46954}" type="presParOf" srcId="{67A94DC9-88C0-5343-AF3F-2829BF11EEE6}" destId="{52F3010F-BD31-D343-8934-386E7B71A88B}" srcOrd="3" destOrd="0" presId="urn:microsoft.com/office/officeart/2005/8/layout/list1"/>
    <dgm:cxn modelId="{CB79C7BD-9D54-A640-AB31-0AA259BD650D}" type="presParOf" srcId="{67A94DC9-88C0-5343-AF3F-2829BF11EEE6}" destId="{F9719C5B-9A64-E949-B630-0886CF6015CC}" srcOrd="4" destOrd="0" presId="urn:microsoft.com/office/officeart/2005/8/layout/list1"/>
    <dgm:cxn modelId="{2E619B85-D22B-2046-B861-B0CBB3EB7B58}" type="presParOf" srcId="{F9719C5B-9A64-E949-B630-0886CF6015CC}" destId="{118464C7-EB69-6E41-AB6E-869A3E00EACD}" srcOrd="0" destOrd="0" presId="urn:microsoft.com/office/officeart/2005/8/layout/list1"/>
    <dgm:cxn modelId="{9684096B-9848-DC49-A196-A208D3FED301}" type="presParOf" srcId="{F9719C5B-9A64-E949-B630-0886CF6015CC}" destId="{C4660972-BF90-154F-BF25-22D622A623A4}" srcOrd="1" destOrd="0" presId="urn:microsoft.com/office/officeart/2005/8/layout/list1"/>
    <dgm:cxn modelId="{86232A08-52A9-884E-851C-54C725596726}" type="presParOf" srcId="{67A94DC9-88C0-5343-AF3F-2829BF11EEE6}" destId="{637835F4-C51B-704C-8D09-67D26AEE5E1F}" srcOrd="5" destOrd="0" presId="urn:microsoft.com/office/officeart/2005/8/layout/list1"/>
    <dgm:cxn modelId="{7049BB9A-132F-4F47-AC47-EDC481B8853F}" type="presParOf" srcId="{67A94DC9-88C0-5343-AF3F-2829BF11EEE6}" destId="{9B5E49CB-83B3-A745-A1A8-741D0A1FF83B}" srcOrd="6" destOrd="0" presId="urn:microsoft.com/office/officeart/2005/8/layout/list1"/>
    <dgm:cxn modelId="{5D4237CE-14A2-C44D-90B6-E03B78CE0E3E}" type="presParOf" srcId="{67A94DC9-88C0-5343-AF3F-2829BF11EEE6}" destId="{21F96118-C8CB-2A48-AA9C-ABE6EEF27E23}" srcOrd="7" destOrd="0" presId="urn:microsoft.com/office/officeart/2005/8/layout/list1"/>
    <dgm:cxn modelId="{9D232E69-C812-874C-88D8-4053F9D38C90}" type="presParOf" srcId="{67A94DC9-88C0-5343-AF3F-2829BF11EEE6}" destId="{067A9963-C910-4E48-9E45-9ED4A278691F}" srcOrd="8" destOrd="0" presId="urn:microsoft.com/office/officeart/2005/8/layout/list1"/>
    <dgm:cxn modelId="{0BB25770-C5E5-B148-9714-71EB7F0D5EDE}" type="presParOf" srcId="{067A9963-C910-4E48-9E45-9ED4A278691F}" destId="{693ACB43-9C9A-6E43-BD6C-BA7F9758002E}" srcOrd="0" destOrd="0" presId="urn:microsoft.com/office/officeart/2005/8/layout/list1"/>
    <dgm:cxn modelId="{58225F80-D0E8-9246-85CE-466FEDFA66FC}" type="presParOf" srcId="{067A9963-C910-4E48-9E45-9ED4A278691F}" destId="{729B688F-770D-6F4E-BE29-75FEC72E03A0}" srcOrd="1" destOrd="0" presId="urn:microsoft.com/office/officeart/2005/8/layout/list1"/>
    <dgm:cxn modelId="{B40DA374-B4DC-FA4B-97E0-D6D324CBF630}" type="presParOf" srcId="{67A94DC9-88C0-5343-AF3F-2829BF11EEE6}" destId="{EECB8E01-7F0A-4E4C-BF43-D4C45CD251C6}" srcOrd="9" destOrd="0" presId="urn:microsoft.com/office/officeart/2005/8/layout/list1"/>
    <dgm:cxn modelId="{864D8169-9082-2F4F-8775-A9310DB59EB6}" type="presParOf" srcId="{67A94DC9-88C0-5343-AF3F-2829BF11EEE6}" destId="{732EBCBA-0E11-C54E-B42B-C127F3D23C2D}" srcOrd="10" destOrd="0" presId="urn:microsoft.com/office/officeart/2005/8/layout/list1"/>
    <dgm:cxn modelId="{7E706085-1795-044B-A1DC-B352055AD2DE}" type="presParOf" srcId="{67A94DC9-88C0-5343-AF3F-2829BF11EEE6}" destId="{0BB4208A-2B59-D643-BDD0-AB83FDA23C83}" srcOrd="11" destOrd="0" presId="urn:microsoft.com/office/officeart/2005/8/layout/list1"/>
    <dgm:cxn modelId="{9B056737-DA47-E140-B19E-8C3B709CA17D}" type="presParOf" srcId="{67A94DC9-88C0-5343-AF3F-2829BF11EEE6}" destId="{7561EC08-B34C-644A-8F41-43E50A3C8598}" srcOrd="12" destOrd="0" presId="urn:microsoft.com/office/officeart/2005/8/layout/list1"/>
    <dgm:cxn modelId="{41BFBF2F-1B5C-4041-B3EA-19067625DD98}" type="presParOf" srcId="{7561EC08-B34C-644A-8F41-43E50A3C8598}" destId="{DA8DF026-A926-8948-8E28-E33463CBDF9F}" srcOrd="0" destOrd="0" presId="urn:microsoft.com/office/officeart/2005/8/layout/list1"/>
    <dgm:cxn modelId="{0980D4F2-F850-474F-BCFA-EA0C54AC5B30}" type="presParOf" srcId="{7561EC08-B34C-644A-8F41-43E50A3C8598}" destId="{28FBA375-EAF8-A245-BBE3-726C159E8234}" srcOrd="1" destOrd="0" presId="urn:microsoft.com/office/officeart/2005/8/layout/list1"/>
    <dgm:cxn modelId="{999132A5-129D-4543-966C-159288A8B2D2}" type="presParOf" srcId="{67A94DC9-88C0-5343-AF3F-2829BF11EEE6}" destId="{AE8474DB-399F-CC4A-A726-B92190D1CA27}" srcOrd="13" destOrd="0" presId="urn:microsoft.com/office/officeart/2005/8/layout/list1"/>
    <dgm:cxn modelId="{83BF16CB-A8B5-0D4C-B954-5DFFF2071694}" type="presParOf" srcId="{67A94DC9-88C0-5343-AF3F-2829BF11EEE6}" destId="{D2DAF204-556C-C14C-B98A-6CF2D9787B56}" srcOrd="14" destOrd="0" presId="urn:microsoft.com/office/officeart/2005/8/layout/list1"/>
    <dgm:cxn modelId="{2C48835C-2AF8-7542-A75A-683D79F511A6}" type="presParOf" srcId="{67A94DC9-88C0-5343-AF3F-2829BF11EEE6}" destId="{5CDB11DB-A8AD-F143-AD31-86D9B96EADEA}" srcOrd="15" destOrd="0" presId="urn:microsoft.com/office/officeart/2005/8/layout/list1"/>
    <dgm:cxn modelId="{D102C3FB-5DF3-0A4A-B655-37EFDE48BD54}" type="presParOf" srcId="{67A94DC9-88C0-5343-AF3F-2829BF11EEE6}" destId="{3AAFBF8F-5F40-294C-B60E-E644E25B2A2B}" srcOrd="16" destOrd="0" presId="urn:microsoft.com/office/officeart/2005/8/layout/list1"/>
    <dgm:cxn modelId="{59135DEA-296D-3F4C-88A1-15F84E2DBE18}" type="presParOf" srcId="{3AAFBF8F-5F40-294C-B60E-E644E25B2A2B}" destId="{A3F39F2F-1B36-2648-A686-1A67172B7E52}" srcOrd="0" destOrd="0" presId="urn:microsoft.com/office/officeart/2005/8/layout/list1"/>
    <dgm:cxn modelId="{FD4EC33C-0C14-DE41-9C46-47D99A8534C5}" type="presParOf" srcId="{3AAFBF8F-5F40-294C-B60E-E644E25B2A2B}" destId="{3A6F8273-4231-8C49-A865-325BD709BFBC}" srcOrd="1" destOrd="0" presId="urn:microsoft.com/office/officeart/2005/8/layout/list1"/>
    <dgm:cxn modelId="{5944C0A6-BCD5-F944-AA8B-3F616B690228}" type="presParOf" srcId="{67A94DC9-88C0-5343-AF3F-2829BF11EEE6}" destId="{525B22E1-C8C4-E44E-957B-9D39634C8C41}" srcOrd="17" destOrd="0" presId="urn:microsoft.com/office/officeart/2005/8/layout/list1"/>
    <dgm:cxn modelId="{E8D3D517-382F-AC4B-A2F1-4ACEBCCE9056}" type="presParOf" srcId="{67A94DC9-88C0-5343-AF3F-2829BF11EEE6}" destId="{32103B30-8512-F345-BF45-0459DE98C332}" srcOrd="18" destOrd="0" presId="urn:microsoft.com/office/officeart/2005/8/layout/list1"/>
    <dgm:cxn modelId="{890AFC65-1BA1-DE4A-942F-87F5260F9F21}" type="presParOf" srcId="{67A94DC9-88C0-5343-AF3F-2829BF11EEE6}" destId="{FE2BB5ED-17A5-564D-8682-C632C84BBA03}" srcOrd="19" destOrd="0" presId="urn:microsoft.com/office/officeart/2005/8/layout/list1"/>
    <dgm:cxn modelId="{A4A667B9-1D41-2E41-B88B-F4DE42B95951}" type="presParOf" srcId="{67A94DC9-88C0-5343-AF3F-2829BF11EEE6}" destId="{4D7C9017-1D58-E449-A890-18EE699D95E3}" srcOrd="20" destOrd="0" presId="urn:microsoft.com/office/officeart/2005/8/layout/list1"/>
    <dgm:cxn modelId="{55A6413B-0F53-084B-B672-5A4B669CBD5C}" type="presParOf" srcId="{4D7C9017-1D58-E449-A890-18EE699D95E3}" destId="{EC19CC85-995A-FC45-9718-BEF53B618ED6}" srcOrd="0" destOrd="0" presId="urn:microsoft.com/office/officeart/2005/8/layout/list1"/>
    <dgm:cxn modelId="{4CDC5099-66A1-0E40-96C8-FF9FA6052B7C}" type="presParOf" srcId="{4D7C9017-1D58-E449-A890-18EE699D95E3}" destId="{8A3F59EC-23D2-164E-9DE7-5701388CAB90}" srcOrd="1" destOrd="0" presId="urn:microsoft.com/office/officeart/2005/8/layout/list1"/>
    <dgm:cxn modelId="{2120C2D6-589C-DF40-95CC-59C16F14F6BB}" type="presParOf" srcId="{67A94DC9-88C0-5343-AF3F-2829BF11EEE6}" destId="{1BD9B283-53C5-F94F-AC5D-9190CCD4D058}" srcOrd="21" destOrd="0" presId="urn:microsoft.com/office/officeart/2005/8/layout/list1"/>
    <dgm:cxn modelId="{A376A34E-2667-C642-A260-D00426603D7E}" type="presParOf" srcId="{67A94DC9-88C0-5343-AF3F-2829BF11EEE6}" destId="{CAAB0FB9-2732-6643-BC11-80F5987734FA}" srcOrd="22" destOrd="0" presId="urn:microsoft.com/office/officeart/2005/8/layout/list1"/>
    <dgm:cxn modelId="{283C46A3-B84D-F441-AE67-902094C1628D}" type="presParOf" srcId="{67A94DC9-88C0-5343-AF3F-2829BF11EEE6}" destId="{1C6DA379-9889-7B4C-9F3B-941B9B7FF11E}" srcOrd="23" destOrd="0" presId="urn:microsoft.com/office/officeart/2005/8/layout/list1"/>
    <dgm:cxn modelId="{11E719FD-9C65-1049-9C97-11AF81B79A6C}" type="presParOf" srcId="{67A94DC9-88C0-5343-AF3F-2829BF11EEE6}" destId="{B3B2F24D-F4E5-994C-920B-9448C7CE3698}" srcOrd="24" destOrd="0" presId="urn:microsoft.com/office/officeart/2005/8/layout/list1"/>
    <dgm:cxn modelId="{3DE80E6F-79EA-E141-BF8D-1E14E0FD18BE}" type="presParOf" srcId="{B3B2F24D-F4E5-994C-920B-9448C7CE3698}" destId="{B7DFEB01-8480-344F-8411-03A306A1AB34}" srcOrd="0" destOrd="0" presId="urn:microsoft.com/office/officeart/2005/8/layout/list1"/>
    <dgm:cxn modelId="{5E8FCBD7-1CE7-CB41-B8F9-43C86BAC7DE7}" type="presParOf" srcId="{B3B2F24D-F4E5-994C-920B-9448C7CE3698}" destId="{0017B2CF-60E7-3E4E-812F-FBE83AADDCB3}" srcOrd="1" destOrd="0" presId="urn:microsoft.com/office/officeart/2005/8/layout/list1"/>
    <dgm:cxn modelId="{7D3E73A6-AB86-1341-9056-57484907615E}" type="presParOf" srcId="{67A94DC9-88C0-5343-AF3F-2829BF11EEE6}" destId="{702B03E2-A441-154A-A755-7058FF01D74D}" srcOrd="25" destOrd="0" presId="urn:microsoft.com/office/officeart/2005/8/layout/list1"/>
    <dgm:cxn modelId="{26B3D687-8B20-6A43-A99D-A19ADB356C13}" type="presParOf" srcId="{67A94DC9-88C0-5343-AF3F-2829BF11EEE6}" destId="{2E188AA7-0E54-1241-BD62-7C15AE4C1CD1}" srcOrd="26" destOrd="0" presId="urn:microsoft.com/office/officeart/2005/8/layout/list1"/>
    <dgm:cxn modelId="{CF924168-A161-9E4F-B742-D05631B311C1}" type="presParOf" srcId="{67A94DC9-88C0-5343-AF3F-2829BF11EEE6}" destId="{87143720-0CAC-7146-9172-B0726200E8E6}" srcOrd="27" destOrd="0" presId="urn:microsoft.com/office/officeart/2005/8/layout/list1"/>
    <dgm:cxn modelId="{19CA5CAE-8C37-7640-800A-9F407CEDABCA}" type="presParOf" srcId="{67A94DC9-88C0-5343-AF3F-2829BF11EEE6}" destId="{03B5D95E-3432-E441-9A40-DCC16C6CFCAE}" srcOrd="28" destOrd="0" presId="urn:microsoft.com/office/officeart/2005/8/layout/list1"/>
    <dgm:cxn modelId="{8F2891E9-6BE3-3D45-AA78-E264BE6679E8}" type="presParOf" srcId="{03B5D95E-3432-E441-9A40-DCC16C6CFCAE}" destId="{1A22961F-7E70-124B-9178-C4BFC56D5074}" srcOrd="0" destOrd="0" presId="urn:microsoft.com/office/officeart/2005/8/layout/list1"/>
    <dgm:cxn modelId="{966CCFC3-DDC6-FB4A-B26E-7EED59AF6B6D}" type="presParOf" srcId="{03B5D95E-3432-E441-9A40-DCC16C6CFCAE}" destId="{4569F384-53E0-414E-9CB1-BE8E94B8F6F4}" srcOrd="1" destOrd="0" presId="urn:microsoft.com/office/officeart/2005/8/layout/list1"/>
    <dgm:cxn modelId="{9F581058-175F-2C4B-9FDC-0E11A1426EDA}" type="presParOf" srcId="{67A94DC9-88C0-5343-AF3F-2829BF11EEE6}" destId="{92633E3B-2A1F-BC4F-AA78-98772B002578}" srcOrd="29" destOrd="0" presId="urn:microsoft.com/office/officeart/2005/8/layout/list1"/>
    <dgm:cxn modelId="{313E5382-0893-6049-B372-29EDCEAC4500}" type="presParOf" srcId="{67A94DC9-88C0-5343-AF3F-2829BF11EEE6}" destId="{0135DB6D-EF49-5347-9EAD-B471B239B5A0}" srcOrd="3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1BB8821-6731-984D-A0FD-376ED38D42C8}" type="doc">
      <dgm:prSet loTypeId="urn:microsoft.com/office/officeart/2005/8/layout/list1" loCatId="" qsTypeId="urn:microsoft.com/office/officeart/2005/8/quickstyle/3D3" qsCatId="3D" csTypeId="urn:microsoft.com/office/officeart/2005/8/colors/accent2_4" csCatId="accent2" phldr="1"/>
      <dgm:spPr/>
      <dgm:t>
        <a:bodyPr/>
        <a:lstStyle/>
        <a:p>
          <a:endParaRPr lang="en-US"/>
        </a:p>
      </dgm:t>
    </dgm:pt>
    <dgm:pt modelId="{A8F0B7A8-7547-A040-B4C2-870C6DEA002B}">
      <dgm:prSet phldrT="[Tex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800100" rtl="0">
            <a:lnSpc>
              <a:spcPct val="90000"/>
            </a:lnSpc>
            <a:spcBef>
              <a:spcPct val="0"/>
            </a:spcBef>
            <a:spcAft>
              <a:spcPct val="35000"/>
            </a:spcAft>
            <a:buNone/>
          </a:pPr>
          <a:r>
            <a:rPr lang="en-US" sz="1800" b="1" kern="1200" dirty="0">
              <a:solidFill>
                <a:prstClr val="white"/>
              </a:solidFill>
              <a:latin typeface="Calibri" panose="020F0502020204030204" pitchFamily="34" charset="0"/>
              <a:ea typeface="+mn-ea"/>
              <a:cs typeface="+mn-cs"/>
            </a:rPr>
            <a:t>Should not be used in patients:  </a:t>
          </a:r>
        </a:p>
      </dgm:t>
    </dgm:pt>
    <dgm:pt modelId="{2E9D7546-C94C-F44F-8D75-964616CA1A96}" type="parTrans" cxnId="{8A69B82A-AB15-BA4D-8634-3C1CC907C017}">
      <dgm:prSet/>
      <dgm:spPr/>
      <dgm:t>
        <a:bodyPr/>
        <a:lstStyle/>
        <a:p>
          <a:endParaRPr lang="en-US">
            <a:latin typeface="Calibri" panose="020F0502020204030204" pitchFamily="34" charset="0"/>
          </a:endParaRPr>
        </a:p>
      </dgm:t>
    </dgm:pt>
    <dgm:pt modelId="{BDF41CB5-54E2-7F4E-AB13-C0CF5347B6A6}" type="sibTrans" cxnId="{8A69B82A-AB15-BA4D-8634-3C1CC907C017}">
      <dgm:prSet/>
      <dgm:spPr/>
      <dgm:t>
        <a:bodyPr/>
        <a:lstStyle/>
        <a:p>
          <a:endParaRPr lang="en-US">
            <a:latin typeface="Calibri" panose="020F0502020204030204" pitchFamily="34" charset="0"/>
          </a:endParaRPr>
        </a:p>
      </dgm:t>
    </dgm:pt>
    <dgm:pt modelId="{6BB2463E-7BAA-8841-8696-D0B99374DDCA}">
      <dgm:prSet custT="1"/>
      <dgm:spPr>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t>
        <a:bodyPr spcFirstLastPara="0" vert="horz" wrap="square" lIns="657436" tIns="249936" rIns="657436" bIns="85344" numCol="1" spcCol="1270" anchor="t" anchorCtr="0"/>
        <a:lstStyle/>
        <a:p>
          <a:pPr rtl="0"/>
          <a:r>
            <a:rPr lang="en-US" sz="1600" b="0" i="0" u="none" dirty="0">
              <a:latin typeface="Calibri" panose="020F0502020204030204" pitchFamily="34" charset="0"/>
              <a:ea typeface="Franklin Gothic Book" charset="0"/>
              <a:cs typeface="Franklin Gothic Book" charset="0"/>
            </a:rPr>
            <a:t>With</a:t>
          </a:r>
          <a:r>
            <a:rPr lang="en-US" sz="1600" b="0" i="0" u="none" baseline="0" dirty="0">
              <a:latin typeface="Calibri" panose="020F0502020204030204" pitchFamily="34" charset="0"/>
              <a:ea typeface="Franklin Gothic Book" charset="0"/>
              <a:cs typeface="Franklin Gothic Book" charset="0"/>
            </a:rPr>
            <a:t> i</a:t>
          </a:r>
          <a:r>
            <a:rPr lang="en-US" sz="1600" b="0" i="0" u="none" dirty="0">
              <a:latin typeface="Calibri" panose="020F0502020204030204" pitchFamily="34" charset="0"/>
              <a:ea typeface="Franklin Gothic Book" charset="0"/>
              <a:cs typeface="Franklin Gothic Book" charset="0"/>
            </a:rPr>
            <a:t>mpaired immunity</a:t>
          </a:r>
        </a:p>
      </dgm:t>
    </dgm:pt>
    <dgm:pt modelId="{92CDF52E-3F27-054D-AF02-15DE775EC398}" type="parTrans" cxnId="{7F040E78-6FE4-9D4F-A8C7-6FB6E069FEE8}">
      <dgm:prSet/>
      <dgm:spPr/>
      <dgm:t>
        <a:bodyPr/>
        <a:lstStyle/>
        <a:p>
          <a:endParaRPr lang="en-US">
            <a:latin typeface="Calibri" panose="020F0502020204030204" pitchFamily="34" charset="0"/>
          </a:endParaRPr>
        </a:p>
      </dgm:t>
    </dgm:pt>
    <dgm:pt modelId="{AC839239-8874-3649-BC55-9561858541BC}" type="sibTrans" cxnId="{7F040E78-6FE4-9D4F-A8C7-6FB6E069FEE8}">
      <dgm:prSet/>
      <dgm:spPr/>
      <dgm:t>
        <a:bodyPr/>
        <a:lstStyle/>
        <a:p>
          <a:endParaRPr lang="en-US">
            <a:latin typeface="Calibri" panose="020F0502020204030204" pitchFamily="34" charset="0"/>
          </a:endParaRPr>
        </a:p>
      </dgm:t>
    </dgm:pt>
    <dgm:pt modelId="{A19DD7EF-5C10-1C47-875E-6D1983D79D4B}">
      <dgm:prSet custT="1"/>
      <dgm:spPr>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t>
        <a:bodyPr spcFirstLastPara="0" vert="horz" wrap="square" lIns="657436" tIns="249936" rIns="657436" bIns="85344" numCol="1" spcCol="1270" anchor="t" anchorCtr="0"/>
        <a:lstStyle/>
        <a:p>
          <a:pPr rtl="0"/>
          <a:r>
            <a:rPr lang="en-US" sz="1600" b="0" i="0" u="none" dirty="0">
              <a:latin typeface="Calibri" panose="020F0502020204030204" pitchFamily="34" charset="0"/>
              <a:ea typeface="Franklin Gothic Book" charset="0"/>
              <a:cs typeface="Franklin Gothic Book" charset="0"/>
            </a:rPr>
            <a:t>Taking </a:t>
          </a:r>
          <a:r>
            <a:rPr lang="en-US" sz="1600" b="0" i="0" u="none" dirty="0" err="1">
              <a:latin typeface="Calibri" panose="020F0502020204030204" pitchFamily="34" charset="0"/>
              <a:ea typeface="Franklin Gothic Book" charset="0"/>
              <a:cs typeface="Franklin Gothic Book" charset="0"/>
            </a:rPr>
            <a:t>immunosuppressants</a:t>
          </a:r>
          <a:r>
            <a:rPr lang="en-US" sz="1600" b="0" i="0" u="none" dirty="0">
              <a:latin typeface="Calibri" panose="020F0502020204030204" pitchFamily="34" charset="0"/>
              <a:ea typeface="Franklin Gothic Book" charset="0"/>
              <a:cs typeface="Franklin Gothic Book" charset="0"/>
            </a:rPr>
            <a:t> (</a:t>
          </a:r>
          <a:r>
            <a:rPr lang="en-US" sz="1600" b="0" i="0" u="none" dirty="0" err="1">
              <a:latin typeface="Calibri" panose="020F0502020204030204" pitchFamily="34" charset="0"/>
              <a:ea typeface="Franklin Gothic Book" charset="0"/>
              <a:cs typeface="Franklin Gothic Book" charset="0"/>
            </a:rPr>
            <a:t>i.e</a:t>
          </a:r>
          <a:r>
            <a:rPr lang="en-US" sz="1600" b="0" i="0" u="none" dirty="0">
              <a:latin typeface="Calibri" panose="020F0502020204030204" pitchFamily="34" charset="0"/>
              <a:ea typeface="Franklin Gothic Book" charset="0"/>
              <a:cs typeface="Franklin Gothic Book" charset="0"/>
            </a:rPr>
            <a:t> </a:t>
          </a:r>
          <a:r>
            <a:rPr lang="en-US" sz="1600" b="0" i="0" u="none" dirty="0" err="1">
              <a:latin typeface="Calibri" panose="020F0502020204030204" pitchFamily="34" charset="0"/>
              <a:ea typeface="Franklin Gothic Book" charset="0"/>
              <a:cs typeface="Franklin Gothic Book" charset="0"/>
            </a:rPr>
            <a:t>Natalizumab</a:t>
          </a:r>
          <a:r>
            <a:rPr lang="en-US" sz="1600" b="0" i="0" u="none" dirty="0">
              <a:latin typeface="Calibri" panose="020F0502020204030204" pitchFamily="34" charset="0"/>
              <a:ea typeface="Franklin Gothic Book" charset="0"/>
              <a:cs typeface="Franklin Gothic Book" charset="0"/>
            </a:rPr>
            <a:t>) </a:t>
          </a:r>
        </a:p>
      </dgm:t>
    </dgm:pt>
    <dgm:pt modelId="{94FA52D3-57CF-2246-872C-7E33F703A172}" type="parTrans" cxnId="{41D2593B-C3B5-5445-9AE2-3BFA56B55E82}">
      <dgm:prSet/>
      <dgm:spPr/>
      <dgm:t>
        <a:bodyPr/>
        <a:lstStyle/>
        <a:p>
          <a:endParaRPr lang="en-US">
            <a:latin typeface="Calibri" panose="020F0502020204030204" pitchFamily="34" charset="0"/>
          </a:endParaRPr>
        </a:p>
      </dgm:t>
    </dgm:pt>
    <dgm:pt modelId="{AC5FB1EF-1B6C-D240-9429-CAA0486F56C7}" type="sibTrans" cxnId="{41D2593B-C3B5-5445-9AE2-3BFA56B55E82}">
      <dgm:prSet/>
      <dgm:spPr/>
      <dgm:t>
        <a:bodyPr/>
        <a:lstStyle/>
        <a:p>
          <a:endParaRPr lang="en-US">
            <a:latin typeface="Calibri" panose="020F0502020204030204" pitchFamily="34" charset="0"/>
          </a:endParaRPr>
        </a:p>
      </dgm:t>
    </dgm:pt>
    <dgm:pt modelId="{9D12F435-FB5F-734A-B37B-19473A0F6C57}">
      <dgm:prSet custT="1"/>
      <dgm:spPr>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t>
        <a:bodyPr spcFirstLastPara="0" vert="horz" wrap="square" lIns="657436" tIns="249936" rIns="657436" bIns="85344" numCol="1" spcCol="1270" anchor="t" anchorCtr="0"/>
        <a:lstStyle/>
        <a:p>
          <a:pPr rtl="0"/>
          <a:r>
            <a:rPr lang="en-US" sz="1600" b="0" i="0" u="none" dirty="0">
              <a:latin typeface="Calibri" panose="020F0502020204030204" pitchFamily="34" charset="0"/>
              <a:ea typeface="Franklin Gothic Book" charset="0"/>
              <a:cs typeface="Franklin Gothic Book" charset="0"/>
            </a:rPr>
            <a:t>Taking TNF inhibitors</a:t>
          </a:r>
        </a:p>
      </dgm:t>
    </dgm:pt>
    <dgm:pt modelId="{EAFDE3C8-A741-5242-A89B-F18CBE65EDED}" type="parTrans" cxnId="{E02451AF-3EF9-644E-B1E2-93E4F4FAA088}">
      <dgm:prSet/>
      <dgm:spPr/>
      <dgm:t>
        <a:bodyPr/>
        <a:lstStyle/>
        <a:p>
          <a:endParaRPr lang="en-US">
            <a:latin typeface="Calibri" panose="020F0502020204030204" pitchFamily="34" charset="0"/>
          </a:endParaRPr>
        </a:p>
      </dgm:t>
    </dgm:pt>
    <dgm:pt modelId="{FD9714C5-530C-C946-B890-59E2C494D55C}" type="sibTrans" cxnId="{E02451AF-3EF9-644E-B1E2-93E4F4FAA088}">
      <dgm:prSet/>
      <dgm:spPr/>
      <dgm:t>
        <a:bodyPr/>
        <a:lstStyle/>
        <a:p>
          <a:endParaRPr lang="en-US">
            <a:latin typeface="Calibri" panose="020F0502020204030204" pitchFamily="34" charset="0"/>
          </a:endParaRPr>
        </a:p>
      </dgm:t>
    </dgm:pt>
    <dgm:pt modelId="{07BCCB50-D1A6-E648-ADF7-2E35011BD753}">
      <dgm:prSe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rtl="0"/>
          <a:r>
            <a:rPr lang="en-US" sz="1600" b="1" i="0" u="none" kern="1200" dirty="0">
              <a:latin typeface="Calibri" panose="020F0502020204030204" pitchFamily="34" charset="0"/>
              <a:ea typeface="Franklin Gothic Book" charset="0"/>
              <a:cs typeface="Franklin Gothic Book" charset="0"/>
            </a:rPr>
            <a:t>Increased</a:t>
          </a:r>
          <a:r>
            <a:rPr lang="en-US" sz="1600" b="1" i="0" u="none" kern="1200" baseline="0" dirty="0">
              <a:latin typeface="Calibri" panose="020F0502020204030204" pitchFamily="34" charset="0"/>
              <a:ea typeface="Franklin Gothic Book" charset="0"/>
              <a:cs typeface="Franklin Gothic Book" charset="0"/>
            </a:rPr>
            <a:t> r</a:t>
          </a:r>
          <a:r>
            <a:rPr lang="en-US" sz="1600" b="1" i="0" u="none" kern="1200" dirty="0">
              <a:latin typeface="Calibri" panose="020F0502020204030204" pitchFamily="34" charset="0"/>
              <a:ea typeface="Franklin Gothic Book" charset="0"/>
              <a:cs typeface="Franklin Gothic Book" charset="0"/>
            </a:rPr>
            <a:t>isk for </a:t>
          </a:r>
          <a:r>
            <a:rPr lang="en-US" sz="1800" b="1" kern="1200" dirty="0">
              <a:solidFill>
                <a:prstClr val="white"/>
              </a:solidFill>
              <a:latin typeface="Calibri" panose="020F0502020204030204" pitchFamily="34" charset="0"/>
              <a:ea typeface="+mn-ea"/>
              <a:cs typeface="+mn-cs"/>
            </a:rPr>
            <a:t>progressive</a:t>
          </a:r>
          <a:r>
            <a:rPr lang="en-US" sz="1600" b="1" i="0" u="none" kern="1200" dirty="0">
              <a:latin typeface="Calibri" panose="020F0502020204030204" pitchFamily="34" charset="0"/>
              <a:ea typeface="Franklin Gothic Book" charset="0"/>
              <a:cs typeface="Franklin Gothic Book" charset="0"/>
            </a:rPr>
            <a:t> multifocal leukoencephalopathy (PML)</a:t>
          </a:r>
        </a:p>
      </dgm:t>
    </dgm:pt>
    <dgm:pt modelId="{0381FEB4-870B-E149-8144-F8D71C1B1161}" type="parTrans" cxnId="{279DDF68-518D-3A45-AD5B-B47287C2D3F8}">
      <dgm:prSet/>
      <dgm:spPr/>
      <dgm:t>
        <a:bodyPr/>
        <a:lstStyle/>
        <a:p>
          <a:endParaRPr lang="en-US">
            <a:latin typeface="Calibri" panose="020F0502020204030204" pitchFamily="34" charset="0"/>
          </a:endParaRPr>
        </a:p>
      </dgm:t>
    </dgm:pt>
    <dgm:pt modelId="{B73E8D20-0B10-1A41-AD57-31B42DBACA6B}" type="sibTrans" cxnId="{279DDF68-518D-3A45-AD5B-B47287C2D3F8}">
      <dgm:prSet/>
      <dgm:spPr/>
      <dgm:t>
        <a:bodyPr/>
        <a:lstStyle/>
        <a:p>
          <a:endParaRPr lang="en-US">
            <a:latin typeface="Calibri" panose="020F0502020204030204" pitchFamily="34" charset="0"/>
          </a:endParaRPr>
        </a:p>
      </dgm:t>
    </dgm:pt>
    <dgm:pt modelId="{764E3E73-78FA-1344-98CC-3EBF225344C1}">
      <dgm:prSe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711200" rtl="0">
            <a:lnSpc>
              <a:spcPct val="90000"/>
            </a:lnSpc>
            <a:spcBef>
              <a:spcPct val="0"/>
            </a:spcBef>
            <a:spcAft>
              <a:spcPct val="35000"/>
            </a:spcAft>
            <a:buNone/>
          </a:pPr>
          <a:r>
            <a:rPr lang="en-US" sz="1600" b="1" i="0" u="none" kern="1200" dirty="0">
              <a:solidFill>
                <a:prstClr val="white"/>
              </a:solidFill>
              <a:latin typeface="Calibri" panose="020F0502020204030204" pitchFamily="34" charset="0"/>
              <a:ea typeface="Franklin Gothic Book" charset="0"/>
              <a:cs typeface="Franklin Gothic Book" charset="0"/>
            </a:rPr>
            <a:t>Headache, fatigue, depression, rash, nausea, abdominal discomfort, UTI, arthralgia, respiratory infection </a:t>
          </a:r>
        </a:p>
      </dgm:t>
    </dgm:pt>
    <dgm:pt modelId="{A8CC3033-A059-8942-8E3E-F9FAF09F89E4}" type="parTrans" cxnId="{7D8FA408-F997-D34E-AE0D-818C84CF1D95}">
      <dgm:prSet/>
      <dgm:spPr/>
      <dgm:t>
        <a:bodyPr/>
        <a:lstStyle/>
        <a:p>
          <a:endParaRPr lang="en-US">
            <a:latin typeface="Calibri" panose="020F0502020204030204" pitchFamily="34" charset="0"/>
          </a:endParaRPr>
        </a:p>
      </dgm:t>
    </dgm:pt>
    <dgm:pt modelId="{68E813C8-886C-EE4D-99F3-2A14A957FB08}" type="sibTrans" cxnId="{7D8FA408-F997-D34E-AE0D-818C84CF1D95}">
      <dgm:prSet/>
      <dgm:spPr/>
      <dgm:t>
        <a:bodyPr/>
        <a:lstStyle/>
        <a:p>
          <a:endParaRPr lang="en-US">
            <a:latin typeface="Calibri" panose="020F0502020204030204" pitchFamily="34" charset="0"/>
          </a:endParaRPr>
        </a:p>
      </dgm:t>
    </dgm:pt>
    <dgm:pt modelId="{E6B6D9F6-F04C-4E38-A12B-70C8CF35F9D1}">
      <dgm:prSet custT="1"/>
      <dgm:spPr>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t>
        <a:bodyPr spcFirstLastPara="0" vert="horz" wrap="square" lIns="657436" tIns="249936" rIns="657436" bIns="85344" numCol="1" spcCol="1270" anchor="t" anchorCtr="0"/>
        <a:lstStyle/>
        <a:p>
          <a:pPr rtl="0"/>
          <a:endParaRPr lang="en-US" sz="1600" b="0" i="0" u="none">
            <a:latin typeface="Calibri" panose="020F0502020204030204" pitchFamily="34" charset="0"/>
            <a:ea typeface="Franklin Gothic Book" charset="0"/>
            <a:cs typeface="Franklin Gothic Book" charset="0"/>
          </a:endParaRPr>
        </a:p>
      </dgm:t>
    </dgm:pt>
    <dgm:pt modelId="{7F215D96-CB47-4971-81F9-C384006F48DF}" type="parTrans" cxnId="{D8587AB9-7E4B-425F-A4A0-8F50C790BA57}">
      <dgm:prSet/>
      <dgm:spPr/>
      <dgm:t>
        <a:bodyPr/>
        <a:lstStyle/>
        <a:p>
          <a:endParaRPr lang="en-US">
            <a:latin typeface="Calibri" panose="020F0502020204030204" pitchFamily="34" charset="0"/>
          </a:endParaRPr>
        </a:p>
      </dgm:t>
    </dgm:pt>
    <dgm:pt modelId="{527C6292-D651-401C-A3FA-CD68F3799DCF}" type="sibTrans" cxnId="{D8587AB9-7E4B-425F-A4A0-8F50C790BA57}">
      <dgm:prSet/>
      <dgm:spPr/>
      <dgm:t>
        <a:bodyPr/>
        <a:lstStyle/>
        <a:p>
          <a:endParaRPr lang="en-US">
            <a:latin typeface="Calibri" panose="020F0502020204030204" pitchFamily="34" charset="0"/>
          </a:endParaRPr>
        </a:p>
      </dgm:t>
    </dgm:pt>
    <dgm:pt modelId="{AD826981-D3F8-1B49-A770-E96069F1CE89}" type="pres">
      <dgm:prSet presAssocID="{B1BB8821-6731-984D-A0FD-376ED38D42C8}" presName="linear" presStyleCnt="0">
        <dgm:presLayoutVars>
          <dgm:dir/>
          <dgm:animLvl val="lvl"/>
          <dgm:resizeHandles val="exact"/>
        </dgm:presLayoutVars>
      </dgm:prSet>
      <dgm:spPr/>
      <dgm:t>
        <a:bodyPr/>
        <a:lstStyle/>
        <a:p>
          <a:pPr rtl="1"/>
          <a:endParaRPr lang="fa-IR"/>
        </a:p>
      </dgm:t>
    </dgm:pt>
    <dgm:pt modelId="{B94CDF6D-9827-EB45-862D-039CB81E446F}" type="pres">
      <dgm:prSet presAssocID="{A8F0B7A8-7547-A040-B4C2-870C6DEA002B}" presName="parentLin" presStyleCnt="0"/>
      <dgm:spPr/>
    </dgm:pt>
    <dgm:pt modelId="{373B338B-377F-A34F-9D0C-3A43E0F93DA2}" type="pres">
      <dgm:prSet presAssocID="{A8F0B7A8-7547-A040-B4C2-870C6DEA002B}" presName="parentLeftMargin" presStyleLbl="node1" presStyleIdx="0" presStyleCnt="3"/>
      <dgm:spPr/>
      <dgm:t>
        <a:bodyPr/>
        <a:lstStyle/>
        <a:p>
          <a:pPr rtl="1"/>
          <a:endParaRPr lang="fa-IR"/>
        </a:p>
      </dgm:t>
    </dgm:pt>
    <dgm:pt modelId="{1E66C675-3ABD-2C4E-873F-A5B3B1E14136}" type="pres">
      <dgm:prSet presAssocID="{A8F0B7A8-7547-A040-B4C2-870C6DEA002B}" presName="parentText" presStyleLbl="node1" presStyleIdx="0" presStyleCnt="3">
        <dgm:presLayoutVars>
          <dgm:chMax val="0"/>
          <dgm:bulletEnabled val="1"/>
        </dgm:presLayoutVars>
      </dgm:prSet>
      <dgm:spPr>
        <a:xfrm>
          <a:off x="411480" y="25558"/>
          <a:ext cx="5760720" cy="856080"/>
        </a:xfrm>
        <a:prstGeom prst="roundRect">
          <a:avLst/>
        </a:prstGeom>
      </dgm:spPr>
      <dgm:t>
        <a:bodyPr/>
        <a:lstStyle/>
        <a:p>
          <a:pPr rtl="1"/>
          <a:endParaRPr lang="fa-IR"/>
        </a:p>
      </dgm:t>
    </dgm:pt>
    <dgm:pt modelId="{1974FFA5-708D-D748-9FCC-A9AC6ACD0580}" type="pres">
      <dgm:prSet presAssocID="{A8F0B7A8-7547-A040-B4C2-870C6DEA002B}" presName="negativeSpace" presStyleCnt="0"/>
      <dgm:spPr/>
    </dgm:pt>
    <dgm:pt modelId="{AA4C9582-39D9-F641-8B75-D41AEA536DCF}" type="pres">
      <dgm:prSet presAssocID="{A8F0B7A8-7547-A040-B4C2-870C6DEA002B}" presName="childText" presStyleLbl="conFgAcc1" presStyleIdx="0" presStyleCnt="3">
        <dgm:presLayoutVars>
          <dgm:bulletEnabled val="1"/>
        </dgm:presLayoutVars>
      </dgm:prSet>
      <dgm:spPr>
        <a:xfrm>
          <a:off x="0" y="453598"/>
          <a:ext cx="8229600" cy="1415925"/>
        </a:xfrm>
        <a:prstGeom prst="rect">
          <a:avLst/>
        </a:prstGeom>
      </dgm:spPr>
      <dgm:t>
        <a:bodyPr/>
        <a:lstStyle/>
        <a:p>
          <a:pPr rtl="1"/>
          <a:endParaRPr lang="fa-IR"/>
        </a:p>
      </dgm:t>
    </dgm:pt>
    <dgm:pt modelId="{B16656D9-2DBA-7A42-92FF-2FFD57BAD11B}" type="pres">
      <dgm:prSet presAssocID="{BDF41CB5-54E2-7F4E-AB13-C0CF5347B6A6}" presName="spaceBetweenRectangles" presStyleCnt="0"/>
      <dgm:spPr/>
    </dgm:pt>
    <dgm:pt modelId="{B819D542-425C-544F-AB14-F2F8E0B48CA0}" type="pres">
      <dgm:prSet presAssocID="{07BCCB50-D1A6-E648-ADF7-2E35011BD753}" presName="parentLin" presStyleCnt="0"/>
      <dgm:spPr/>
    </dgm:pt>
    <dgm:pt modelId="{1F2FBB2B-0BDD-DB48-8192-045E4736CC60}" type="pres">
      <dgm:prSet presAssocID="{07BCCB50-D1A6-E648-ADF7-2E35011BD753}" presName="parentLeftMargin" presStyleLbl="node1" presStyleIdx="0" presStyleCnt="3"/>
      <dgm:spPr/>
      <dgm:t>
        <a:bodyPr/>
        <a:lstStyle/>
        <a:p>
          <a:pPr rtl="1"/>
          <a:endParaRPr lang="fa-IR"/>
        </a:p>
      </dgm:t>
    </dgm:pt>
    <dgm:pt modelId="{380A58E4-227D-C045-8CBE-38C719366F65}" type="pres">
      <dgm:prSet presAssocID="{07BCCB50-D1A6-E648-ADF7-2E35011BD753}" presName="parentText" presStyleLbl="node1" presStyleIdx="1" presStyleCnt="3">
        <dgm:presLayoutVars>
          <dgm:chMax val="0"/>
          <dgm:bulletEnabled val="1"/>
        </dgm:presLayoutVars>
      </dgm:prSet>
      <dgm:spPr>
        <a:xfrm>
          <a:off x="411480" y="2026123"/>
          <a:ext cx="5760720" cy="856080"/>
        </a:xfrm>
        <a:prstGeom prst="roundRect">
          <a:avLst/>
        </a:prstGeom>
      </dgm:spPr>
      <dgm:t>
        <a:bodyPr/>
        <a:lstStyle/>
        <a:p>
          <a:pPr rtl="1"/>
          <a:endParaRPr lang="fa-IR"/>
        </a:p>
      </dgm:t>
    </dgm:pt>
    <dgm:pt modelId="{3B7A2404-CBA9-1142-BFE4-1881C6426CCA}" type="pres">
      <dgm:prSet presAssocID="{07BCCB50-D1A6-E648-ADF7-2E35011BD753}" presName="negativeSpace" presStyleCnt="0"/>
      <dgm:spPr/>
    </dgm:pt>
    <dgm:pt modelId="{35BA5193-127C-814B-B718-865BADF8708E}" type="pres">
      <dgm:prSet presAssocID="{07BCCB50-D1A6-E648-ADF7-2E35011BD753}" presName="childText" presStyleLbl="conFgAcc1" presStyleIdx="1" presStyleCnt="3">
        <dgm:presLayoutVars>
          <dgm:bulletEnabled val="1"/>
        </dgm:presLayoutVars>
      </dgm:prSet>
      <dgm:spPr>
        <a:xfrm>
          <a:off x="0" y="2194671"/>
          <a:ext cx="8229600" cy="8316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pt>
    <dgm:pt modelId="{9E13EB1B-4724-594F-851D-2FBD08DB1348}" type="pres">
      <dgm:prSet presAssocID="{B73E8D20-0B10-1A41-AD57-31B42DBACA6B}" presName="spaceBetweenRectangles" presStyleCnt="0"/>
      <dgm:spPr/>
    </dgm:pt>
    <dgm:pt modelId="{9E903D9E-BCDD-7B49-9BAE-BF5C6215DFB8}" type="pres">
      <dgm:prSet presAssocID="{764E3E73-78FA-1344-98CC-3EBF225344C1}" presName="parentLin" presStyleCnt="0"/>
      <dgm:spPr/>
    </dgm:pt>
    <dgm:pt modelId="{2A320F37-1DB4-2C49-854C-C90766863F76}" type="pres">
      <dgm:prSet presAssocID="{764E3E73-78FA-1344-98CC-3EBF225344C1}" presName="parentLeftMargin" presStyleLbl="node1" presStyleIdx="1" presStyleCnt="3"/>
      <dgm:spPr/>
      <dgm:t>
        <a:bodyPr/>
        <a:lstStyle/>
        <a:p>
          <a:pPr rtl="1"/>
          <a:endParaRPr lang="fa-IR"/>
        </a:p>
      </dgm:t>
    </dgm:pt>
    <dgm:pt modelId="{97CDC44B-CF09-2342-8A6D-FDDEEE07D81C}" type="pres">
      <dgm:prSet presAssocID="{764E3E73-78FA-1344-98CC-3EBF225344C1}" presName="parentText" presStyleLbl="node1" presStyleIdx="2" presStyleCnt="3">
        <dgm:presLayoutVars>
          <dgm:chMax val="0"/>
          <dgm:bulletEnabled val="1"/>
        </dgm:presLayoutVars>
      </dgm:prSet>
      <dgm:spPr>
        <a:xfrm>
          <a:off x="411480" y="3341563"/>
          <a:ext cx="5760720" cy="856080"/>
        </a:xfrm>
        <a:prstGeom prst="roundRect">
          <a:avLst/>
        </a:prstGeom>
      </dgm:spPr>
      <dgm:t>
        <a:bodyPr/>
        <a:lstStyle/>
        <a:p>
          <a:pPr rtl="1"/>
          <a:endParaRPr lang="fa-IR"/>
        </a:p>
      </dgm:t>
    </dgm:pt>
    <dgm:pt modelId="{B57DB837-3C59-9D45-B544-B6FEBC89D581}" type="pres">
      <dgm:prSet presAssocID="{764E3E73-78FA-1344-98CC-3EBF225344C1}" presName="negativeSpace" presStyleCnt="0"/>
      <dgm:spPr/>
    </dgm:pt>
    <dgm:pt modelId="{9057F91F-F8E1-5F44-B2E7-55C88A787751}" type="pres">
      <dgm:prSet presAssocID="{764E3E73-78FA-1344-98CC-3EBF225344C1}" presName="childText" presStyleLbl="conFgAcc1" presStyleIdx="2" presStyleCnt="3">
        <dgm:presLayoutVars>
          <dgm:bulletEnabled val="1"/>
        </dgm:presLayoutVars>
      </dgm:prSet>
      <dgm:spPr>
        <a:xfrm>
          <a:off x="0" y="3691551"/>
          <a:ext cx="8229600" cy="8316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pt>
  </dgm:ptLst>
  <dgm:cxnLst>
    <dgm:cxn modelId="{9C710B01-D83B-B149-9C2C-5EB794C82477}" type="presOf" srcId="{07BCCB50-D1A6-E648-ADF7-2E35011BD753}" destId="{380A58E4-227D-C045-8CBE-38C719366F65}" srcOrd="1" destOrd="0" presId="urn:microsoft.com/office/officeart/2005/8/layout/list1"/>
    <dgm:cxn modelId="{DC1A6C1D-038D-BE41-B33C-D160BA6A7F8E}" type="presOf" srcId="{A19DD7EF-5C10-1C47-875E-6D1983D79D4B}" destId="{AA4C9582-39D9-F641-8B75-D41AEA536DCF}" srcOrd="0" destOrd="2" presId="urn:microsoft.com/office/officeart/2005/8/layout/list1"/>
    <dgm:cxn modelId="{72CB327A-B835-C34A-A662-5C74B3C1D349}" type="presOf" srcId="{A8F0B7A8-7547-A040-B4C2-870C6DEA002B}" destId="{1E66C675-3ABD-2C4E-873F-A5B3B1E14136}" srcOrd="1" destOrd="0" presId="urn:microsoft.com/office/officeart/2005/8/layout/list1"/>
    <dgm:cxn modelId="{6F023206-F251-7646-872E-7291A482672A}" type="presOf" srcId="{07BCCB50-D1A6-E648-ADF7-2E35011BD753}" destId="{1F2FBB2B-0BDD-DB48-8192-045E4736CC60}" srcOrd="0" destOrd="0" presId="urn:microsoft.com/office/officeart/2005/8/layout/list1"/>
    <dgm:cxn modelId="{279DDF68-518D-3A45-AD5B-B47287C2D3F8}" srcId="{B1BB8821-6731-984D-A0FD-376ED38D42C8}" destId="{07BCCB50-D1A6-E648-ADF7-2E35011BD753}" srcOrd="1" destOrd="0" parTransId="{0381FEB4-870B-E149-8144-F8D71C1B1161}" sibTransId="{B73E8D20-0B10-1A41-AD57-31B42DBACA6B}"/>
    <dgm:cxn modelId="{8A69B82A-AB15-BA4D-8634-3C1CC907C017}" srcId="{B1BB8821-6731-984D-A0FD-376ED38D42C8}" destId="{A8F0B7A8-7547-A040-B4C2-870C6DEA002B}" srcOrd="0" destOrd="0" parTransId="{2E9D7546-C94C-F44F-8D75-964616CA1A96}" sibTransId="{BDF41CB5-54E2-7F4E-AB13-C0CF5347B6A6}"/>
    <dgm:cxn modelId="{7D8FA408-F997-D34E-AE0D-818C84CF1D95}" srcId="{B1BB8821-6731-984D-A0FD-376ED38D42C8}" destId="{764E3E73-78FA-1344-98CC-3EBF225344C1}" srcOrd="2" destOrd="0" parTransId="{A8CC3033-A059-8942-8E3E-F9FAF09F89E4}" sibTransId="{68E813C8-886C-EE4D-99F3-2A14A957FB08}"/>
    <dgm:cxn modelId="{D8587AB9-7E4B-425F-A4A0-8F50C790BA57}" srcId="{A8F0B7A8-7547-A040-B4C2-870C6DEA002B}" destId="{E6B6D9F6-F04C-4E38-A12B-70C8CF35F9D1}" srcOrd="0" destOrd="0" parTransId="{7F215D96-CB47-4971-81F9-C384006F48DF}" sibTransId="{527C6292-D651-401C-A3FA-CD68F3799DCF}"/>
    <dgm:cxn modelId="{9777EF21-F622-4841-BA4F-A1CA21DBB5F3}" type="presOf" srcId="{6BB2463E-7BAA-8841-8696-D0B99374DDCA}" destId="{AA4C9582-39D9-F641-8B75-D41AEA536DCF}" srcOrd="0" destOrd="1" presId="urn:microsoft.com/office/officeart/2005/8/layout/list1"/>
    <dgm:cxn modelId="{41D2593B-C3B5-5445-9AE2-3BFA56B55E82}" srcId="{A8F0B7A8-7547-A040-B4C2-870C6DEA002B}" destId="{A19DD7EF-5C10-1C47-875E-6D1983D79D4B}" srcOrd="2" destOrd="0" parTransId="{94FA52D3-57CF-2246-872C-7E33F703A172}" sibTransId="{AC5FB1EF-1B6C-D240-9429-CAA0486F56C7}"/>
    <dgm:cxn modelId="{F749F892-05D9-0245-BC3F-E2B33DED290C}" type="presOf" srcId="{A8F0B7A8-7547-A040-B4C2-870C6DEA002B}" destId="{373B338B-377F-A34F-9D0C-3A43E0F93DA2}" srcOrd="0" destOrd="0" presId="urn:microsoft.com/office/officeart/2005/8/layout/list1"/>
    <dgm:cxn modelId="{BF77917D-5BC3-174E-951F-E9958379EC2F}" type="presOf" srcId="{764E3E73-78FA-1344-98CC-3EBF225344C1}" destId="{97CDC44B-CF09-2342-8A6D-FDDEEE07D81C}" srcOrd="1" destOrd="0" presId="urn:microsoft.com/office/officeart/2005/8/layout/list1"/>
    <dgm:cxn modelId="{77E11730-AAE5-3348-961E-E2ED8096A9B0}" type="presOf" srcId="{764E3E73-78FA-1344-98CC-3EBF225344C1}" destId="{2A320F37-1DB4-2C49-854C-C90766863F76}" srcOrd="0" destOrd="0" presId="urn:microsoft.com/office/officeart/2005/8/layout/list1"/>
    <dgm:cxn modelId="{0380E80C-A593-4826-975C-5C0CF1B3913D}" type="presOf" srcId="{E6B6D9F6-F04C-4E38-A12B-70C8CF35F9D1}" destId="{AA4C9582-39D9-F641-8B75-D41AEA536DCF}" srcOrd="0" destOrd="0" presId="urn:microsoft.com/office/officeart/2005/8/layout/list1"/>
    <dgm:cxn modelId="{7F040E78-6FE4-9D4F-A8C7-6FB6E069FEE8}" srcId="{A8F0B7A8-7547-A040-B4C2-870C6DEA002B}" destId="{6BB2463E-7BAA-8841-8696-D0B99374DDCA}" srcOrd="1" destOrd="0" parTransId="{92CDF52E-3F27-054D-AF02-15DE775EC398}" sibTransId="{AC839239-8874-3649-BC55-9561858541BC}"/>
    <dgm:cxn modelId="{E1BD19E6-5CB6-2049-9ECB-9D56CB18C73B}" type="presOf" srcId="{9D12F435-FB5F-734A-B37B-19473A0F6C57}" destId="{AA4C9582-39D9-F641-8B75-D41AEA536DCF}" srcOrd="0" destOrd="3" presId="urn:microsoft.com/office/officeart/2005/8/layout/list1"/>
    <dgm:cxn modelId="{0539E386-29DA-4B4F-BF45-0B724F7D541C}" type="presOf" srcId="{B1BB8821-6731-984D-A0FD-376ED38D42C8}" destId="{AD826981-D3F8-1B49-A770-E96069F1CE89}" srcOrd="0" destOrd="0" presId="urn:microsoft.com/office/officeart/2005/8/layout/list1"/>
    <dgm:cxn modelId="{E02451AF-3EF9-644E-B1E2-93E4F4FAA088}" srcId="{A8F0B7A8-7547-A040-B4C2-870C6DEA002B}" destId="{9D12F435-FB5F-734A-B37B-19473A0F6C57}" srcOrd="3" destOrd="0" parTransId="{EAFDE3C8-A741-5242-A89B-F18CBE65EDED}" sibTransId="{FD9714C5-530C-C946-B890-59E2C494D55C}"/>
    <dgm:cxn modelId="{E6CFED83-10D1-8140-B423-B316A48250C4}" type="presParOf" srcId="{AD826981-D3F8-1B49-A770-E96069F1CE89}" destId="{B94CDF6D-9827-EB45-862D-039CB81E446F}" srcOrd="0" destOrd="0" presId="urn:microsoft.com/office/officeart/2005/8/layout/list1"/>
    <dgm:cxn modelId="{B63A0122-618D-A24B-A74A-3E1C07ACAFDF}" type="presParOf" srcId="{B94CDF6D-9827-EB45-862D-039CB81E446F}" destId="{373B338B-377F-A34F-9D0C-3A43E0F93DA2}" srcOrd="0" destOrd="0" presId="urn:microsoft.com/office/officeart/2005/8/layout/list1"/>
    <dgm:cxn modelId="{59DA928A-B1D9-8D47-BE88-840CCB310DEF}" type="presParOf" srcId="{B94CDF6D-9827-EB45-862D-039CB81E446F}" destId="{1E66C675-3ABD-2C4E-873F-A5B3B1E14136}" srcOrd="1" destOrd="0" presId="urn:microsoft.com/office/officeart/2005/8/layout/list1"/>
    <dgm:cxn modelId="{06C6B5C4-2E01-3441-A084-B84302EA1D2F}" type="presParOf" srcId="{AD826981-D3F8-1B49-A770-E96069F1CE89}" destId="{1974FFA5-708D-D748-9FCC-A9AC6ACD0580}" srcOrd="1" destOrd="0" presId="urn:microsoft.com/office/officeart/2005/8/layout/list1"/>
    <dgm:cxn modelId="{2137D16B-A3D6-D942-9535-20A8F6CEFE00}" type="presParOf" srcId="{AD826981-D3F8-1B49-A770-E96069F1CE89}" destId="{AA4C9582-39D9-F641-8B75-D41AEA536DCF}" srcOrd="2" destOrd="0" presId="urn:microsoft.com/office/officeart/2005/8/layout/list1"/>
    <dgm:cxn modelId="{A221BC57-9AA6-7748-A15C-A5B397F7EBBD}" type="presParOf" srcId="{AD826981-D3F8-1B49-A770-E96069F1CE89}" destId="{B16656D9-2DBA-7A42-92FF-2FFD57BAD11B}" srcOrd="3" destOrd="0" presId="urn:microsoft.com/office/officeart/2005/8/layout/list1"/>
    <dgm:cxn modelId="{7E099424-E8F6-1C45-9FFA-D0DA5E548028}" type="presParOf" srcId="{AD826981-D3F8-1B49-A770-E96069F1CE89}" destId="{B819D542-425C-544F-AB14-F2F8E0B48CA0}" srcOrd="4" destOrd="0" presId="urn:microsoft.com/office/officeart/2005/8/layout/list1"/>
    <dgm:cxn modelId="{1B57EC9F-FBB6-6B4E-BA2A-265FC256A640}" type="presParOf" srcId="{B819D542-425C-544F-AB14-F2F8E0B48CA0}" destId="{1F2FBB2B-0BDD-DB48-8192-045E4736CC60}" srcOrd="0" destOrd="0" presId="urn:microsoft.com/office/officeart/2005/8/layout/list1"/>
    <dgm:cxn modelId="{72212AEE-3E05-5C49-9EC6-75061C34A9E1}" type="presParOf" srcId="{B819D542-425C-544F-AB14-F2F8E0B48CA0}" destId="{380A58E4-227D-C045-8CBE-38C719366F65}" srcOrd="1" destOrd="0" presId="urn:microsoft.com/office/officeart/2005/8/layout/list1"/>
    <dgm:cxn modelId="{83F70240-8774-7244-B5A0-067F742CCD2F}" type="presParOf" srcId="{AD826981-D3F8-1B49-A770-E96069F1CE89}" destId="{3B7A2404-CBA9-1142-BFE4-1881C6426CCA}" srcOrd="5" destOrd="0" presId="urn:microsoft.com/office/officeart/2005/8/layout/list1"/>
    <dgm:cxn modelId="{26DD3E7A-99D1-8043-AE68-24A8382A2AE6}" type="presParOf" srcId="{AD826981-D3F8-1B49-A770-E96069F1CE89}" destId="{35BA5193-127C-814B-B718-865BADF8708E}" srcOrd="6" destOrd="0" presId="urn:microsoft.com/office/officeart/2005/8/layout/list1"/>
    <dgm:cxn modelId="{78D1E060-E8E0-1943-950E-20D7545E3A8C}" type="presParOf" srcId="{AD826981-D3F8-1B49-A770-E96069F1CE89}" destId="{9E13EB1B-4724-594F-851D-2FBD08DB1348}" srcOrd="7" destOrd="0" presId="urn:microsoft.com/office/officeart/2005/8/layout/list1"/>
    <dgm:cxn modelId="{63EBD49A-1259-5B4B-A472-54DFD61A9F03}" type="presParOf" srcId="{AD826981-D3F8-1B49-A770-E96069F1CE89}" destId="{9E903D9E-BCDD-7B49-9BAE-BF5C6215DFB8}" srcOrd="8" destOrd="0" presId="urn:microsoft.com/office/officeart/2005/8/layout/list1"/>
    <dgm:cxn modelId="{3E773AB6-813E-884F-A0C5-1AC884188F5A}" type="presParOf" srcId="{9E903D9E-BCDD-7B49-9BAE-BF5C6215DFB8}" destId="{2A320F37-1DB4-2C49-854C-C90766863F76}" srcOrd="0" destOrd="0" presId="urn:microsoft.com/office/officeart/2005/8/layout/list1"/>
    <dgm:cxn modelId="{75DC6DB7-8EC4-7141-AA47-084EF9AC76C0}" type="presParOf" srcId="{9E903D9E-BCDD-7B49-9BAE-BF5C6215DFB8}" destId="{97CDC44B-CF09-2342-8A6D-FDDEEE07D81C}" srcOrd="1" destOrd="0" presId="urn:microsoft.com/office/officeart/2005/8/layout/list1"/>
    <dgm:cxn modelId="{74F47B80-395C-0B4B-AC81-3CFB20AE8B45}" type="presParOf" srcId="{AD826981-D3F8-1B49-A770-E96069F1CE89}" destId="{B57DB837-3C59-9D45-B544-B6FEBC89D581}" srcOrd="9" destOrd="0" presId="urn:microsoft.com/office/officeart/2005/8/layout/list1"/>
    <dgm:cxn modelId="{6FEFCA69-120D-A648-8DA4-819C1266F97D}" type="presParOf" srcId="{AD826981-D3F8-1B49-A770-E96069F1CE89}" destId="{9057F91F-F8E1-5F44-B2E7-55C88A787751}"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F590AA3-73E8-2B43-80C2-34C199945625}" type="doc">
      <dgm:prSet loTypeId="urn:microsoft.com/office/officeart/2005/8/layout/list1" loCatId="" qsTypeId="urn:microsoft.com/office/officeart/2005/8/quickstyle/3D3" qsCatId="3D" csTypeId="urn:microsoft.com/office/officeart/2005/8/colors/accent2_4" csCatId="accent2" phldr="1"/>
      <dgm:spPr/>
      <dgm:t>
        <a:bodyPr/>
        <a:lstStyle/>
        <a:p>
          <a:endParaRPr lang="en-US"/>
        </a:p>
      </dgm:t>
    </dgm:pt>
    <dgm:pt modelId="{B0663CD6-3E0D-5049-B6A2-B384ABCF2893}">
      <dgm:prSet phldrT="[Tex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800100" rtl="0">
            <a:lnSpc>
              <a:spcPct val="90000"/>
            </a:lnSpc>
            <a:spcBef>
              <a:spcPct val="0"/>
            </a:spcBef>
            <a:spcAft>
              <a:spcPct val="35000"/>
            </a:spcAft>
            <a:buNone/>
          </a:pPr>
          <a:r>
            <a:rPr lang="en-US" sz="1800" b="1" kern="1200" dirty="0" err="1">
              <a:solidFill>
                <a:prstClr val="white"/>
              </a:solidFill>
              <a:latin typeface="Calibri" panose="020F0502020204030204" pitchFamily="34" charset="0"/>
              <a:ea typeface="+mn-ea"/>
              <a:cs typeface="+mn-cs"/>
            </a:rPr>
            <a:t>Mesalamines</a:t>
          </a:r>
          <a:endParaRPr lang="en-US" sz="1800" b="1" kern="1200" dirty="0">
            <a:solidFill>
              <a:prstClr val="white"/>
            </a:solidFill>
            <a:latin typeface="Calibri" panose="020F0502020204030204" pitchFamily="34" charset="0"/>
            <a:ea typeface="+mn-ea"/>
            <a:cs typeface="+mn-cs"/>
          </a:endParaRPr>
        </a:p>
      </dgm:t>
    </dgm:pt>
    <dgm:pt modelId="{D03DE9EC-820D-3149-9F6E-6A71EE647317}" type="parTrans" cxnId="{2E6952DF-C061-A149-9604-0033E4167118}">
      <dgm:prSet/>
      <dgm:spPr/>
      <dgm:t>
        <a:bodyPr/>
        <a:lstStyle/>
        <a:p>
          <a:endParaRPr lang="en-US" sz="1800">
            <a:latin typeface="Calibri" panose="020F0502020204030204" pitchFamily="34" charset="0"/>
            <a:ea typeface="Franklin Gothic Book" charset="0"/>
            <a:cs typeface="Franklin Gothic Book" charset="0"/>
          </a:endParaRPr>
        </a:p>
      </dgm:t>
    </dgm:pt>
    <dgm:pt modelId="{662727E6-8F09-F344-946F-C15604D30412}" type="sibTrans" cxnId="{2E6952DF-C061-A149-9604-0033E4167118}">
      <dgm:prSet/>
      <dgm:spPr/>
      <dgm:t>
        <a:bodyPr/>
        <a:lstStyle/>
        <a:p>
          <a:endParaRPr lang="en-US" sz="1800">
            <a:latin typeface="Calibri" panose="020F0502020204030204" pitchFamily="34" charset="0"/>
            <a:ea typeface="Franklin Gothic Book" charset="0"/>
            <a:cs typeface="Franklin Gothic Book" charset="0"/>
          </a:endParaRPr>
        </a:p>
      </dgm:t>
    </dgm:pt>
    <dgm:pt modelId="{A7A392E7-5F83-034B-9497-E225E0F52F66}">
      <dgm:prSet custT="1"/>
      <dgm:spPr>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t>
        <a:bodyPr spcFirstLastPara="0" vert="horz" wrap="square" lIns="657436" tIns="249936" rIns="657436" bIns="85344" numCol="1" spcCol="1270" anchor="t" anchorCtr="0"/>
        <a:lstStyle/>
        <a:p>
          <a:r>
            <a:rPr lang="en-US" sz="1600" dirty="0">
              <a:latin typeface="Calibri" panose="020F0502020204030204" pitchFamily="34" charset="0"/>
              <a:ea typeface="Franklin Gothic Book" charset="0"/>
              <a:cs typeface="Franklin Gothic Book" charset="0"/>
            </a:rPr>
            <a:t>Periodic kidney function w/urine + blood tests</a:t>
          </a:r>
        </a:p>
      </dgm:t>
    </dgm:pt>
    <dgm:pt modelId="{3438B911-859B-6348-B463-0A6E92599238}" type="parTrans" cxnId="{1922B580-503D-5B42-8928-C3A0200832ED}">
      <dgm:prSet/>
      <dgm:spPr/>
      <dgm:t>
        <a:bodyPr/>
        <a:lstStyle/>
        <a:p>
          <a:endParaRPr lang="en-US" sz="1800">
            <a:latin typeface="Calibri" panose="020F0502020204030204" pitchFamily="34" charset="0"/>
            <a:ea typeface="Franklin Gothic Book" charset="0"/>
            <a:cs typeface="Franklin Gothic Book" charset="0"/>
          </a:endParaRPr>
        </a:p>
      </dgm:t>
    </dgm:pt>
    <dgm:pt modelId="{1CA903FF-328C-C64C-B4F9-9E147382DE04}" type="sibTrans" cxnId="{1922B580-503D-5B42-8928-C3A0200832ED}">
      <dgm:prSet/>
      <dgm:spPr/>
      <dgm:t>
        <a:bodyPr/>
        <a:lstStyle/>
        <a:p>
          <a:endParaRPr lang="en-US" sz="1800">
            <a:latin typeface="Calibri" panose="020F0502020204030204" pitchFamily="34" charset="0"/>
            <a:ea typeface="Franklin Gothic Book" charset="0"/>
            <a:cs typeface="Franklin Gothic Book" charset="0"/>
          </a:endParaRPr>
        </a:p>
      </dgm:t>
    </dgm:pt>
    <dgm:pt modelId="{6486B61B-190A-B74F-92B9-F85033715FE7}">
      <dgm:prSe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800100" rtl="0">
            <a:lnSpc>
              <a:spcPct val="90000"/>
            </a:lnSpc>
            <a:spcBef>
              <a:spcPct val="0"/>
            </a:spcBef>
            <a:spcAft>
              <a:spcPct val="35000"/>
            </a:spcAft>
            <a:buNone/>
          </a:pPr>
          <a:r>
            <a:rPr lang="en-US" sz="1800" b="1" kern="1200" dirty="0">
              <a:solidFill>
                <a:prstClr val="white"/>
              </a:solidFill>
              <a:latin typeface="Calibri" panose="020F0502020204030204" pitchFamily="34" charset="0"/>
              <a:ea typeface="+mn-ea"/>
              <a:cs typeface="+mn-cs"/>
            </a:rPr>
            <a:t>Corticosteroids</a:t>
          </a:r>
        </a:p>
      </dgm:t>
    </dgm:pt>
    <dgm:pt modelId="{34CD9715-DCEE-C446-BEFC-8DBB54CC22D6}" type="parTrans" cxnId="{7425C28C-E62E-7A46-89D5-45B4B96F431C}">
      <dgm:prSet/>
      <dgm:spPr/>
      <dgm:t>
        <a:bodyPr/>
        <a:lstStyle/>
        <a:p>
          <a:endParaRPr lang="en-US" sz="1800">
            <a:latin typeface="Calibri" panose="020F0502020204030204" pitchFamily="34" charset="0"/>
            <a:ea typeface="Franklin Gothic Book" charset="0"/>
            <a:cs typeface="Franklin Gothic Book" charset="0"/>
          </a:endParaRPr>
        </a:p>
      </dgm:t>
    </dgm:pt>
    <dgm:pt modelId="{1787D303-4BB1-6B4E-8A29-2B391E34E255}" type="sibTrans" cxnId="{7425C28C-E62E-7A46-89D5-45B4B96F431C}">
      <dgm:prSet/>
      <dgm:spPr/>
      <dgm:t>
        <a:bodyPr/>
        <a:lstStyle/>
        <a:p>
          <a:endParaRPr lang="en-US" sz="1800">
            <a:latin typeface="Calibri" panose="020F0502020204030204" pitchFamily="34" charset="0"/>
            <a:ea typeface="Franklin Gothic Book" charset="0"/>
            <a:cs typeface="Franklin Gothic Book" charset="0"/>
          </a:endParaRPr>
        </a:p>
      </dgm:t>
    </dgm:pt>
    <dgm:pt modelId="{C3A8CC81-0A2F-EE40-A631-DF342072ED0D}">
      <dgm:prSet custT="1"/>
      <dgm:spPr>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t>
        <a:bodyPr spcFirstLastPara="0" vert="horz" wrap="square" lIns="657436" tIns="249936" rIns="657436" bIns="85344" numCol="1" spcCol="1270" anchor="t" anchorCtr="0"/>
        <a:lstStyle/>
        <a:p>
          <a:pPr marL="171450" lvl="1" indent="-171450" algn="l" defTabSz="711200">
            <a:lnSpc>
              <a:spcPct val="90000"/>
            </a:lnSpc>
            <a:spcBef>
              <a:spcPct val="0"/>
            </a:spcBef>
            <a:spcAft>
              <a:spcPct val="15000"/>
            </a:spcAft>
            <a:buChar char="•"/>
          </a:pPr>
          <a:r>
            <a:rPr lang="en-US" sz="1600" kern="1200" dirty="0">
              <a:solidFill>
                <a:prstClr val="black">
                  <a:hueOff val="0"/>
                  <a:satOff val="0"/>
                  <a:lumOff val="0"/>
                  <a:alphaOff val="0"/>
                </a:prstClr>
              </a:solidFill>
              <a:latin typeface="Calibri" panose="020F0502020204030204" pitchFamily="34" charset="0"/>
              <a:ea typeface="Franklin Gothic Book" charset="0"/>
              <a:cs typeface="Franklin Gothic Book" charset="0"/>
            </a:rPr>
            <a:t>Bone health issues</a:t>
          </a:r>
        </a:p>
      </dgm:t>
    </dgm:pt>
    <dgm:pt modelId="{D6056FCA-364F-2442-8F8D-DD776ABB1398}" type="parTrans" cxnId="{96D48705-5361-BA48-AA15-8E076E116AD0}">
      <dgm:prSet/>
      <dgm:spPr/>
      <dgm:t>
        <a:bodyPr/>
        <a:lstStyle/>
        <a:p>
          <a:endParaRPr lang="en-US" sz="1800">
            <a:latin typeface="Calibri" panose="020F0502020204030204" pitchFamily="34" charset="0"/>
            <a:ea typeface="Franklin Gothic Book" charset="0"/>
            <a:cs typeface="Franklin Gothic Book" charset="0"/>
          </a:endParaRPr>
        </a:p>
      </dgm:t>
    </dgm:pt>
    <dgm:pt modelId="{13EA1D14-4321-7E46-BCD4-189020FDF426}" type="sibTrans" cxnId="{96D48705-5361-BA48-AA15-8E076E116AD0}">
      <dgm:prSet/>
      <dgm:spPr/>
      <dgm:t>
        <a:bodyPr/>
        <a:lstStyle/>
        <a:p>
          <a:endParaRPr lang="en-US" sz="1800">
            <a:latin typeface="Calibri" panose="020F0502020204030204" pitchFamily="34" charset="0"/>
            <a:ea typeface="Franklin Gothic Book" charset="0"/>
            <a:cs typeface="Franklin Gothic Book" charset="0"/>
          </a:endParaRPr>
        </a:p>
      </dgm:t>
    </dgm:pt>
    <dgm:pt modelId="{64937E42-02F7-4E45-8C6B-2052C4DD133F}">
      <dgm:prSe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800100" rtl="0">
            <a:lnSpc>
              <a:spcPct val="90000"/>
            </a:lnSpc>
            <a:spcBef>
              <a:spcPct val="0"/>
            </a:spcBef>
            <a:spcAft>
              <a:spcPct val="35000"/>
            </a:spcAft>
            <a:buNone/>
          </a:pPr>
          <a:r>
            <a:rPr lang="en-US" sz="1800" b="1" kern="1200" dirty="0" err="1">
              <a:solidFill>
                <a:prstClr val="white"/>
              </a:solidFill>
              <a:latin typeface="Calibri" panose="020F0502020204030204" pitchFamily="34" charset="0"/>
              <a:ea typeface="+mn-ea"/>
              <a:cs typeface="+mn-cs"/>
            </a:rPr>
            <a:t>Thiopurines</a:t>
          </a:r>
          <a:endParaRPr lang="en-US" sz="1800" b="1" kern="1200" dirty="0">
            <a:solidFill>
              <a:prstClr val="white"/>
            </a:solidFill>
            <a:latin typeface="Calibri" panose="020F0502020204030204" pitchFamily="34" charset="0"/>
            <a:ea typeface="+mn-ea"/>
            <a:cs typeface="+mn-cs"/>
          </a:endParaRPr>
        </a:p>
      </dgm:t>
    </dgm:pt>
    <dgm:pt modelId="{EDC7420D-5908-7F4A-9189-264DF9BAC97B}" type="parTrans" cxnId="{536CE88D-C580-0347-BC6E-EA4D32C8B989}">
      <dgm:prSet/>
      <dgm:spPr/>
      <dgm:t>
        <a:bodyPr/>
        <a:lstStyle/>
        <a:p>
          <a:endParaRPr lang="en-US" sz="1800">
            <a:latin typeface="Calibri" panose="020F0502020204030204" pitchFamily="34" charset="0"/>
            <a:ea typeface="Franklin Gothic Book" charset="0"/>
            <a:cs typeface="Franklin Gothic Book" charset="0"/>
          </a:endParaRPr>
        </a:p>
      </dgm:t>
    </dgm:pt>
    <dgm:pt modelId="{7BAEB896-353B-D545-A7F4-24E1AB19DE4E}" type="sibTrans" cxnId="{536CE88D-C580-0347-BC6E-EA4D32C8B989}">
      <dgm:prSet/>
      <dgm:spPr/>
      <dgm:t>
        <a:bodyPr/>
        <a:lstStyle/>
        <a:p>
          <a:endParaRPr lang="en-US" sz="1800">
            <a:latin typeface="Calibri" panose="020F0502020204030204" pitchFamily="34" charset="0"/>
            <a:ea typeface="Franklin Gothic Book" charset="0"/>
            <a:cs typeface="Franklin Gothic Book" charset="0"/>
          </a:endParaRPr>
        </a:p>
      </dgm:t>
    </dgm:pt>
    <dgm:pt modelId="{913A9285-2C31-6F49-B0F0-3B8FE8E5F954}">
      <dgm:prSet custT="1"/>
      <dgm:spPr>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t>
        <a:bodyPr spcFirstLastPara="0" vert="horz" wrap="square" lIns="657436" tIns="249936" rIns="657436" bIns="85344" numCol="1" spcCol="1270" anchor="t" anchorCtr="0"/>
        <a:lstStyle/>
        <a:p>
          <a:pPr marL="171450" lvl="1" indent="-171450" algn="l" defTabSz="711200">
            <a:lnSpc>
              <a:spcPct val="90000"/>
            </a:lnSpc>
            <a:spcBef>
              <a:spcPct val="0"/>
            </a:spcBef>
            <a:spcAft>
              <a:spcPct val="15000"/>
            </a:spcAft>
            <a:buChar char="•"/>
          </a:pPr>
          <a:r>
            <a:rPr lang="en-US" sz="1600" kern="1200" dirty="0">
              <a:solidFill>
                <a:prstClr val="black">
                  <a:hueOff val="0"/>
                  <a:satOff val="0"/>
                  <a:lumOff val="0"/>
                  <a:alphaOff val="0"/>
                </a:prstClr>
              </a:solidFill>
              <a:latin typeface="Calibri" panose="020F0502020204030204" pitchFamily="34" charset="0"/>
              <a:ea typeface="Franklin Gothic Book" charset="0"/>
              <a:cs typeface="Franklin Gothic Book" charset="0"/>
            </a:rPr>
            <a:t>TPMT, CBC, LFT during therapy</a:t>
          </a:r>
        </a:p>
      </dgm:t>
    </dgm:pt>
    <dgm:pt modelId="{93E59FF0-EC0A-D44F-AE0B-4F04F611EA90}" type="parTrans" cxnId="{50568E85-CA5E-4B43-8AAD-B87CF5C4D273}">
      <dgm:prSet/>
      <dgm:spPr/>
      <dgm:t>
        <a:bodyPr/>
        <a:lstStyle/>
        <a:p>
          <a:endParaRPr lang="en-US" sz="1800">
            <a:latin typeface="Calibri" panose="020F0502020204030204" pitchFamily="34" charset="0"/>
            <a:ea typeface="Franklin Gothic Book" charset="0"/>
            <a:cs typeface="Franklin Gothic Book" charset="0"/>
          </a:endParaRPr>
        </a:p>
      </dgm:t>
    </dgm:pt>
    <dgm:pt modelId="{924902C5-859D-7042-9F71-A257D926FE0B}" type="sibTrans" cxnId="{50568E85-CA5E-4B43-8AAD-B87CF5C4D273}">
      <dgm:prSet/>
      <dgm:spPr/>
      <dgm:t>
        <a:bodyPr/>
        <a:lstStyle/>
        <a:p>
          <a:endParaRPr lang="en-US" sz="1800">
            <a:latin typeface="Calibri" panose="020F0502020204030204" pitchFamily="34" charset="0"/>
            <a:ea typeface="Franklin Gothic Book" charset="0"/>
            <a:cs typeface="Franklin Gothic Book" charset="0"/>
          </a:endParaRPr>
        </a:p>
      </dgm:t>
    </dgm:pt>
    <dgm:pt modelId="{229330C6-209F-F04A-8A41-B3A106817530}">
      <dgm:prSe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800100" rtl="0">
            <a:lnSpc>
              <a:spcPct val="90000"/>
            </a:lnSpc>
            <a:spcBef>
              <a:spcPct val="0"/>
            </a:spcBef>
            <a:spcAft>
              <a:spcPct val="35000"/>
            </a:spcAft>
            <a:buNone/>
          </a:pPr>
          <a:r>
            <a:rPr lang="en-US" sz="1800" b="1" kern="1200" dirty="0">
              <a:solidFill>
                <a:prstClr val="white"/>
              </a:solidFill>
              <a:latin typeface="Calibri" panose="020F0502020204030204" pitchFamily="34" charset="0"/>
              <a:ea typeface="+mn-ea"/>
              <a:cs typeface="+mn-cs"/>
            </a:rPr>
            <a:t>Methotrexate</a:t>
          </a:r>
        </a:p>
      </dgm:t>
    </dgm:pt>
    <dgm:pt modelId="{E9C77067-9526-204B-8703-EBD39DE6F1A7}" type="parTrans" cxnId="{A8DC49DE-98D3-3744-8EF3-6E6226FCD7D8}">
      <dgm:prSet/>
      <dgm:spPr/>
      <dgm:t>
        <a:bodyPr/>
        <a:lstStyle/>
        <a:p>
          <a:endParaRPr lang="en-US" sz="1800">
            <a:latin typeface="Calibri" panose="020F0502020204030204" pitchFamily="34" charset="0"/>
            <a:ea typeface="Franklin Gothic Book" charset="0"/>
            <a:cs typeface="Franklin Gothic Book" charset="0"/>
          </a:endParaRPr>
        </a:p>
      </dgm:t>
    </dgm:pt>
    <dgm:pt modelId="{590A3371-E178-8B4A-B3AA-1FD406D05708}" type="sibTrans" cxnId="{A8DC49DE-98D3-3744-8EF3-6E6226FCD7D8}">
      <dgm:prSet/>
      <dgm:spPr/>
      <dgm:t>
        <a:bodyPr/>
        <a:lstStyle/>
        <a:p>
          <a:endParaRPr lang="en-US" sz="1800">
            <a:latin typeface="Calibri" panose="020F0502020204030204" pitchFamily="34" charset="0"/>
            <a:ea typeface="Franklin Gothic Book" charset="0"/>
            <a:cs typeface="Franklin Gothic Book" charset="0"/>
          </a:endParaRPr>
        </a:p>
      </dgm:t>
    </dgm:pt>
    <dgm:pt modelId="{FDED126C-86B3-F649-9D4E-10FEECB299A5}">
      <dgm:prSet custT="1"/>
      <dgm:spPr>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t>
        <a:bodyPr spcFirstLastPara="0" vert="horz" wrap="square" lIns="657436" tIns="249936" rIns="657436" bIns="85344" numCol="1" spcCol="1270" anchor="t" anchorCtr="0"/>
        <a:lstStyle/>
        <a:p>
          <a:pPr marL="171450" lvl="1" indent="-171450" algn="l" defTabSz="711200">
            <a:lnSpc>
              <a:spcPct val="90000"/>
            </a:lnSpc>
            <a:spcBef>
              <a:spcPct val="0"/>
            </a:spcBef>
            <a:spcAft>
              <a:spcPct val="15000"/>
            </a:spcAft>
            <a:buChar char="•"/>
          </a:pPr>
          <a:r>
            <a:rPr lang="en-US" sz="1600" kern="1200" dirty="0">
              <a:solidFill>
                <a:prstClr val="black">
                  <a:hueOff val="0"/>
                  <a:satOff val="0"/>
                  <a:lumOff val="0"/>
                  <a:alphaOff val="0"/>
                </a:prstClr>
              </a:solidFill>
              <a:latin typeface="Calibri" panose="020F0502020204030204" pitchFamily="34" charset="0"/>
              <a:ea typeface="Franklin Gothic Book" charset="0"/>
              <a:cs typeface="Franklin Gothic Book" charset="0"/>
            </a:rPr>
            <a:t>CBC, LFT, renal function during therapy, alcohol avoidance, pregnancy prevention</a:t>
          </a:r>
        </a:p>
      </dgm:t>
    </dgm:pt>
    <dgm:pt modelId="{D974F948-4AD6-4744-B3FE-45B7D7A18BB0}" type="parTrans" cxnId="{9845763D-D896-1C44-A608-EB2EA989F657}">
      <dgm:prSet/>
      <dgm:spPr/>
      <dgm:t>
        <a:bodyPr/>
        <a:lstStyle/>
        <a:p>
          <a:endParaRPr lang="en-US" sz="1800">
            <a:latin typeface="Calibri" panose="020F0502020204030204" pitchFamily="34" charset="0"/>
            <a:ea typeface="Franklin Gothic Book" charset="0"/>
            <a:cs typeface="Franklin Gothic Book" charset="0"/>
          </a:endParaRPr>
        </a:p>
      </dgm:t>
    </dgm:pt>
    <dgm:pt modelId="{724F7EC0-44A5-E740-A487-CC3479753BDD}" type="sibTrans" cxnId="{9845763D-D896-1C44-A608-EB2EA989F657}">
      <dgm:prSet/>
      <dgm:spPr/>
      <dgm:t>
        <a:bodyPr/>
        <a:lstStyle/>
        <a:p>
          <a:endParaRPr lang="en-US" sz="1800">
            <a:latin typeface="Calibri" panose="020F0502020204030204" pitchFamily="34" charset="0"/>
            <a:ea typeface="Franklin Gothic Book" charset="0"/>
            <a:cs typeface="Franklin Gothic Book" charset="0"/>
          </a:endParaRPr>
        </a:p>
      </dgm:t>
    </dgm:pt>
    <dgm:pt modelId="{767E3844-ACF2-F64E-B54D-EEFD1BA9FD90}">
      <dgm:prSe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800100" rtl="0">
            <a:lnSpc>
              <a:spcPct val="90000"/>
            </a:lnSpc>
            <a:spcBef>
              <a:spcPct val="0"/>
            </a:spcBef>
            <a:spcAft>
              <a:spcPct val="35000"/>
            </a:spcAft>
            <a:buNone/>
          </a:pPr>
          <a:r>
            <a:rPr lang="en-US" sz="1800" b="1" kern="1200" dirty="0">
              <a:solidFill>
                <a:prstClr val="white"/>
              </a:solidFill>
              <a:latin typeface="Calibri" panose="020F0502020204030204" pitchFamily="34" charset="0"/>
              <a:ea typeface="+mn-ea"/>
              <a:cs typeface="+mn-cs"/>
            </a:rPr>
            <a:t>Anti-TNF</a:t>
          </a:r>
        </a:p>
      </dgm:t>
    </dgm:pt>
    <dgm:pt modelId="{F941C8CA-A12D-7F4A-80E5-5A5F6B549D80}" type="parTrans" cxnId="{E82FD09E-8D32-C845-8BBB-36A6006F04A5}">
      <dgm:prSet/>
      <dgm:spPr/>
      <dgm:t>
        <a:bodyPr/>
        <a:lstStyle/>
        <a:p>
          <a:endParaRPr lang="en-US" sz="1800">
            <a:latin typeface="Calibri" panose="020F0502020204030204" pitchFamily="34" charset="0"/>
            <a:ea typeface="Franklin Gothic Book" charset="0"/>
            <a:cs typeface="Franklin Gothic Book" charset="0"/>
          </a:endParaRPr>
        </a:p>
      </dgm:t>
    </dgm:pt>
    <dgm:pt modelId="{E15C4224-F5CB-194A-8BC1-F66D7D5527C2}" type="sibTrans" cxnId="{E82FD09E-8D32-C845-8BBB-36A6006F04A5}">
      <dgm:prSet/>
      <dgm:spPr/>
      <dgm:t>
        <a:bodyPr/>
        <a:lstStyle/>
        <a:p>
          <a:endParaRPr lang="en-US" sz="1800">
            <a:latin typeface="Calibri" panose="020F0502020204030204" pitchFamily="34" charset="0"/>
            <a:ea typeface="Franklin Gothic Book" charset="0"/>
            <a:cs typeface="Franklin Gothic Book" charset="0"/>
          </a:endParaRPr>
        </a:p>
      </dgm:t>
    </dgm:pt>
    <dgm:pt modelId="{C28DA1EE-ED2F-1F46-8896-D5E5EEFDAB6E}">
      <dgm:prSet custT="1"/>
      <dgm:spPr>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t>
        <a:bodyPr spcFirstLastPara="0" vert="horz" wrap="square" lIns="657436" tIns="249936" rIns="657436" bIns="85344" numCol="1" spcCol="1270" anchor="t" anchorCtr="0"/>
        <a:lstStyle/>
        <a:p>
          <a:r>
            <a:rPr lang="en-US" sz="1600" dirty="0">
              <a:latin typeface="Calibri" panose="020F0502020204030204" pitchFamily="34" charset="0"/>
              <a:ea typeface="Franklin Gothic Book" charset="0"/>
              <a:cs typeface="Franklin Gothic Book" charset="0"/>
            </a:rPr>
            <a:t>Consider annual TB test</a:t>
          </a:r>
        </a:p>
      </dgm:t>
    </dgm:pt>
    <dgm:pt modelId="{3DF39925-193D-4348-ACC5-45776E1426BE}" type="parTrans" cxnId="{826AEAFA-B741-7445-8C12-6DB420CE88D1}">
      <dgm:prSet/>
      <dgm:spPr/>
      <dgm:t>
        <a:bodyPr/>
        <a:lstStyle/>
        <a:p>
          <a:endParaRPr lang="en-US" sz="1800">
            <a:latin typeface="Calibri" panose="020F0502020204030204" pitchFamily="34" charset="0"/>
            <a:ea typeface="Franklin Gothic Book" charset="0"/>
            <a:cs typeface="Franklin Gothic Book" charset="0"/>
          </a:endParaRPr>
        </a:p>
      </dgm:t>
    </dgm:pt>
    <dgm:pt modelId="{9B9873C7-F221-2B41-913F-8F0951C2013D}" type="sibTrans" cxnId="{826AEAFA-B741-7445-8C12-6DB420CE88D1}">
      <dgm:prSet/>
      <dgm:spPr/>
      <dgm:t>
        <a:bodyPr/>
        <a:lstStyle/>
        <a:p>
          <a:endParaRPr lang="en-US" sz="1800">
            <a:latin typeface="Calibri" panose="020F0502020204030204" pitchFamily="34" charset="0"/>
            <a:ea typeface="Franklin Gothic Book" charset="0"/>
            <a:cs typeface="Franklin Gothic Book" charset="0"/>
          </a:endParaRPr>
        </a:p>
      </dgm:t>
    </dgm:pt>
    <dgm:pt modelId="{6CDB47AA-71CB-D64C-864E-A0B149AD2DA7}">
      <dgm:prSet custT="1"/>
      <dgm:spPr>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t>
        <a:bodyPr spcFirstLastPara="0" vert="horz" wrap="square" lIns="657436" tIns="249936" rIns="657436" bIns="85344" numCol="1" spcCol="1270" anchor="t" anchorCtr="0"/>
        <a:lstStyle/>
        <a:p>
          <a:r>
            <a:rPr lang="en-US" sz="1600" dirty="0" err="1">
              <a:latin typeface="Calibri" panose="020F0502020204030204" pitchFamily="34" charset="0"/>
              <a:ea typeface="Franklin Gothic Book" charset="0"/>
              <a:cs typeface="Franklin Gothic Book" charset="0"/>
            </a:rPr>
            <a:t>Coccidiomycosis</a:t>
          </a:r>
          <a:r>
            <a:rPr lang="en-US" sz="1600" dirty="0">
              <a:latin typeface="Calibri" panose="020F0502020204030204" pitchFamily="34" charset="0"/>
              <a:ea typeface="Franklin Gothic Book" charset="0"/>
              <a:cs typeface="Franklin Gothic Book" charset="0"/>
            </a:rPr>
            <a:t> + histoplasmosis testing for patients living or who have lived in high prevalence regions</a:t>
          </a:r>
        </a:p>
      </dgm:t>
    </dgm:pt>
    <dgm:pt modelId="{C99A534A-9558-184C-B5EE-341A9D9B3B9D}" type="parTrans" cxnId="{6A0EBAD2-AFF8-2045-85DE-B65CE02BE7D2}">
      <dgm:prSet/>
      <dgm:spPr/>
      <dgm:t>
        <a:bodyPr/>
        <a:lstStyle/>
        <a:p>
          <a:endParaRPr lang="en-US" sz="1800">
            <a:latin typeface="Calibri" panose="020F0502020204030204" pitchFamily="34" charset="0"/>
            <a:ea typeface="Franklin Gothic Book" charset="0"/>
            <a:cs typeface="Franklin Gothic Book" charset="0"/>
          </a:endParaRPr>
        </a:p>
      </dgm:t>
    </dgm:pt>
    <dgm:pt modelId="{75638F51-07B9-8544-9940-F1C89BA2F613}" type="sibTrans" cxnId="{6A0EBAD2-AFF8-2045-85DE-B65CE02BE7D2}">
      <dgm:prSet/>
      <dgm:spPr/>
      <dgm:t>
        <a:bodyPr/>
        <a:lstStyle/>
        <a:p>
          <a:endParaRPr lang="en-US" sz="1800">
            <a:latin typeface="Calibri" panose="020F0502020204030204" pitchFamily="34" charset="0"/>
            <a:ea typeface="Franklin Gothic Book" charset="0"/>
            <a:cs typeface="Franklin Gothic Book" charset="0"/>
          </a:endParaRPr>
        </a:p>
      </dgm:t>
    </dgm:pt>
    <dgm:pt modelId="{1D5D749D-EA66-3E49-B6CD-0DC13EEF0B5E}">
      <dgm:prSe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800100" rtl="0">
            <a:lnSpc>
              <a:spcPct val="90000"/>
            </a:lnSpc>
            <a:spcBef>
              <a:spcPct val="0"/>
            </a:spcBef>
            <a:spcAft>
              <a:spcPct val="35000"/>
            </a:spcAft>
            <a:buNone/>
          </a:pPr>
          <a:r>
            <a:rPr lang="en-US" sz="1800" b="1" kern="1200" dirty="0">
              <a:solidFill>
                <a:prstClr val="white"/>
              </a:solidFill>
              <a:latin typeface="Calibri" panose="020F0502020204030204" pitchFamily="34" charset="0"/>
              <a:ea typeface="+mn-ea"/>
              <a:cs typeface="+mn-cs"/>
            </a:rPr>
            <a:t>Anti-Integrin</a:t>
          </a:r>
        </a:p>
      </dgm:t>
    </dgm:pt>
    <dgm:pt modelId="{3145FC77-1EB8-4142-A6EB-6379EC5BACD9}" type="parTrans" cxnId="{8B7C7FB4-EA84-B044-BFFF-246647551268}">
      <dgm:prSet/>
      <dgm:spPr/>
      <dgm:t>
        <a:bodyPr/>
        <a:lstStyle/>
        <a:p>
          <a:endParaRPr lang="en-US" sz="2000">
            <a:latin typeface="Calibri" panose="020F0502020204030204" pitchFamily="34" charset="0"/>
            <a:ea typeface="Franklin Gothic Book" charset="0"/>
            <a:cs typeface="Franklin Gothic Book" charset="0"/>
          </a:endParaRPr>
        </a:p>
      </dgm:t>
    </dgm:pt>
    <dgm:pt modelId="{7D3FCCED-C9EE-9047-9FEE-5D8BB835B30E}" type="sibTrans" cxnId="{8B7C7FB4-EA84-B044-BFFF-246647551268}">
      <dgm:prSet/>
      <dgm:spPr/>
      <dgm:t>
        <a:bodyPr/>
        <a:lstStyle/>
        <a:p>
          <a:endParaRPr lang="en-US" sz="2000">
            <a:latin typeface="Calibri" panose="020F0502020204030204" pitchFamily="34" charset="0"/>
            <a:ea typeface="Franklin Gothic Book" charset="0"/>
            <a:cs typeface="Franklin Gothic Book" charset="0"/>
          </a:endParaRPr>
        </a:p>
      </dgm:t>
    </dgm:pt>
    <dgm:pt modelId="{1516C8A3-E7EC-8949-B323-862437A325D6}">
      <dgm:prSet custT="1"/>
      <dgm:spPr>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t>
        <a:bodyPr spcFirstLastPara="0" vert="horz" wrap="square" lIns="657436" tIns="249936" rIns="657436" bIns="85344" numCol="1" spcCol="1270" anchor="t" anchorCtr="0"/>
        <a:lstStyle/>
        <a:p>
          <a:r>
            <a:rPr lang="en-US" sz="1600" kern="1200" dirty="0">
              <a:latin typeface="Calibri" panose="020F0502020204030204" pitchFamily="34" charset="0"/>
              <a:ea typeface="Franklin Gothic Book" charset="0"/>
              <a:cs typeface="Franklin Gothic Book" charset="0"/>
            </a:rPr>
            <a:t>Monitor for PML, LFTs, TB screening according to local practice, </a:t>
          </a:r>
          <a:r>
            <a:rPr lang="en-US" sz="1600" kern="1200" dirty="0">
              <a:solidFill>
                <a:prstClr val="black">
                  <a:hueOff val="0"/>
                  <a:satOff val="0"/>
                  <a:lumOff val="0"/>
                  <a:alphaOff val="0"/>
                </a:prstClr>
              </a:solidFill>
              <a:latin typeface="Calibri" panose="020F0502020204030204" pitchFamily="34" charset="0"/>
              <a:ea typeface="Franklin Gothic Book" charset="0"/>
              <a:cs typeface="Franklin Gothic Book" charset="0"/>
            </a:rPr>
            <a:t>infection</a:t>
          </a:r>
          <a:r>
            <a:rPr lang="en-US" sz="1600" kern="1200" dirty="0">
              <a:latin typeface="Calibri" panose="020F0502020204030204" pitchFamily="34" charset="0"/>
              <a:ea typeface="Franklin Gothic Book" charset="0"/>
              <a:cs typeface="Franklin Gothic Book" charset="0"/>
            </a:rPr>
            <a:t>, neurological symptoms </a:t>
          </a:r>
        </a:p>
      </dgm:t>
    </dgm:pt>
    <dgm:pt modelId="{3B4F3C11-F148-B547-8CBC-5F1553C8F016}" type="parTrans" cxnId="{BA41A288-1BCC-8844-A2B4-AD7E981377DB}">
      <dgm:prSet/>
      <dgm:spPr/>
      <dgm:t>
        <a:bodyPr/>
        <a:lstStyle/>
        <a:p>
          <a:endParaRPr lang="en-US" sz="2000">
            <a:latin typeface="Calibri" panose="020F0502020204030204" pitchFamily="34" charset="0"/>
            <a:ea typeface="Franklin Gothic Book" charset="0"/>
            <a:cs typeface="Franklin Gothic Book" charset="0"/>
          </a:endParaRPr>
        </a:p>
      </dgm:t>
    </dgm:pt>
    <dgm:pt modelId="{C44CF8AE-CD21-0049-9819-11BC3C01C20A}" type="sibTrans" cxnId="{BA41A288-1BCC-8844-A2B4-AD7E981377DB}">
      <dgm:prSet/>
      <dgm:spPr/>
      <dgm:t>
        <a:bodyPr/>
        <a:lstStyle/>
        <a:p>
          <a:endParaRPr lang="en-US" sz="2000">
            <a:latin typeface="Calibri" panose="020F0502020204030204" pitchFamily="34" charset="0"/>
            <a:ea typeface="Franklin Gothic Book" charset="0"/>
            <a:cs typeface="Franklin Gothic Book" charset="0"/>
          </a:endParaRPr>
        </a:p>
      </dgm:t>
    </dgm:pt>
    <dgm:pt modelId="{E7789DEC-27E7-FF45-9887-18AC5E6C3105}" type="pres">
      <dgm:prSet presAssocID="{EF590AA3-73E8-2B43-80C2-34C199945625}" presName="linear" presStyleCnt="0">
        <dgm:presLayoutVars>
          <dgm:dir/>
          <dgm:animLvl val="lvl"/>
          <dgm:resizeHandles val="exact"/>
        </dgm:presLayoutVars>
      </dgm:prSet>
      <dgm:spPr/>
      <dgm:t>
        <a:bodyPr/>
        <a:lstStyle/>
        <a:p>
          <a:pPr rtl="1"/>
          <a:endParaRPr lang="fa-IR"/>
        </a:p>
      </dgm:t>
    </dgm:pt>
    <dgm:pt modelId="{19CE59D2-31B4-CB49-8920-4BD8CA681AFD}" type="pres">
      <dgm:prSet presAssocID="{B0663CD6-3E0D-5049-B6A2-B384ABCF2893}" presName="parentLin" presStyleCnt="0"/>
      <dgm:spPr/>
    </dgm:pt>
    <dgm:pt modelId="{C7695475-E782-3141-B354-988EF4BB275A}" type="pres">
      <dgm:prSet presAssocID="{B0663CD6-3E0D-5049-B6A2-B384ABCF2893}" presName="parentLeftMargin" presStyleLbl="node1" presStyleIdx="0" presStyleCnt="6"/>
      <dgm:spPr/>
      <dgm:t>
        <a:bodyPr/>
        <a:lstStyle/>
        <a:p>
          <a:pPr rtl="1"/>
          <a:endParaRPr lang="fa-IR"/>
        </a:p>
      </dgm:t>
    </dgm:pt>
    <dgm:pt modelId="{E6D5E417-BC1C-4946-BC92-84DE97722D38}" type="pres">
      <dgm:prSet presAssocID="{B0663CD6-3E0D-5049-B6A2-B384ABCF2893}" presName="parentText" presStyleLbl="node1" presStyleIdx="0" presStyleCnt="6">
        <dgm:presLayoutVars>
          <dgm:chMax val="0"/>
          <dgm:bulletEnabled val="1"/>
        </dgm:presLayoutVars>
      </dgm:prSet>
      <dgm:spPr>
        <a:xfrm>
          <a:off x="424815" y="39522"/>
          <a:ext cx="5947410" cy="236160"/>
        </a:xfrm>
        <a:prstGeom prst="roundRect">
          <a:avLst/>
        </a:prstGeom>
      </dgm:spPr>
      <dgm:t>
        <a:bodyPr/>
        <a:lstStyle/>
        <a:p>
          <a:pPr rtl="1"/>
          <a:endParaRPr lang="fa-IR"/>
        </a:p>
      </dgm:t>
    </dgm:pt>
    <dgm:pt modelId="{9A1D0925-6840-6242-BF79-8DEF6872F47E}" type="pres">
      <dgm:prSet presAssocID="{B0663CD6-3E0D-5049-B6A2-B384ABCF2893}" presName="negativeSpace" presStyleCnt="0"/>
      <dgm:spPr/>
    </dgm:pt>
    <dgm:pt modelId="{91989526-5CDB-764B-B8D1-1A0251D3FA5D}" type="pres">
      <dgm:prSet presAssocID="{B0663CD6-3E0D-5049-B6A2-B384ABCF2893}" presName="childText" presStyleLbl="conFgAcc1" presStyleIdx="0" presStyleCnt="6">
        <dgm:presLayoutVars>
          <dgm:bulletEnabled val="1"/>
        </dgm:presLayoutVars>
      </dgm:prSet>
      <dgm:spPr>
        <a:xfrm>
          <a:off x="0" y="195897"/>
          <a:ext cx="8496300" cy="485100"/>
        </a:xfrm>
        <a:prstGeom prst="rect">
          <a:avLst/>
        </a:prstGeom>
      </dgm:spPr>
      <dgm:t>
        <a:bodyPr/>
        <a:lstStyle/>
        <a:p>
          <a:pPr rtl="1"/>
          <a:endParaRPr lang="fa-IR"/>
        </a:p>
      </dgm:t>
    </dgm:pt>
    <dgm:pt modelId="{7435D02D-24B4-834A-A071-A7AA787D8236}" type="pres">
      <dgm:prSet presAssocID="{662727E6-8F09-F344-946F-C15604D30412}" presName="spaceBetweenRectangles" presStyleCnt="0"/>
      <dgm:spPr/>
    </dgm:pt>
    <dgm:pt modelId="{9D925A11-E75F-CC4D-80C5-AC7DE1EC3A40}" type="pres">
      <dgm:prSet presAssocID="{6486B61B-190A-B74F-92B9-F85033715FE7}" presName="parentLin" presStyleCnt="0"/>
      <dgm:spPr/>
    </dgm:pt>
    <dgm:pt modelId="{C91C0E2D-F669-CA47-B6F1-D20E1732F191}" type="pres">
      <dgm:prSet presAssocID="{6486B61B-190A-B74F-92B9-F85033715FE7}" presName="parentLeftMargin" presStyleLbl="node1" presStyleIdx="0" presStyleCnt="6"/>
      <dgm:spPr/>
      <dgm:t>
        <a:bodyPr/>
        <a:lstStyle/>
        <a:p>
          <a:pPr rtl="1"/>
          <a:endParaRPr lang="fa-IR"/>
        </a:p>
      </dgm:t>
    </dgm:pt>
    <dgm:pt modelId="{074D51FD-8D7F-514F-8CBF-8146D331776D}" type="pres">
      <dgm:prSet presAssocID="{6486B61B-190A-B74F-92B9-F85033715FE7}" presName="parentText" presStyleLbl="node1" presStyleIdx="1" presStyleCnt="6">
        <dgm:presLayoutVars>
          <dgm:chMax val="0"/>
          <dgm:bulletEnabled val="1"/>
        </dgm:presLayoutVars>
      </dgm:prSet>
      <dgm:spPr>
        <a:xfrm>
          <a:off x="424815" y="692202"/>
          <a:ext cx="5947410" cy="236160"/>
        </a:xfrm>
        <a:prstGeom prst="roundRect">
          <a:avLst/>
        </a:prstGeom>
      </dgm:spPr>
      <dgm:t>
        <a:bodyPr/>
        <a:lstStyle/>
        <a:p>
          <a:pPr rtl="1"/>
          <a:endParaRPr lang="fa-IR"/>
        </a:p>
      </dgm:t>
    </dgm:pt>
    <dgm:pt modelId="{443E0EE6-01F8-4E42-A21C-B5FBC87F6D0B}" type="pres">
      <dgm:prSet presAssocID="{6486B61B-190A-B74F-92B9-F85033715FE7}" presName="negativeSpace" presStyleCnt="0"/>
      <dgm:spPr/>
    </dgm:pt>
    <dgm:pt modelId="{57BA70F9-722E-F244-854F-499B55D0AD11}" type="pres">
      <dgm:prSet presAssocID="{6486B61B-190A-B74F-92B9-F85033715FE7}" presName="childText" presStyleLbl="conFgAcc1" presStyleIdx="1" presStyleCnt="6">
        <dgm:presLayoutVars>
          <dgm:bulletEnabled val="1"/>
        </dgm:presLayoutVars>
      </dgm:prSet>
      <dgm:spPr>
        <a:xfrm>
          <a:off x="0" y="860705"/>
          <a:ext cx="8496300" cy="485100"/>
        </a:xfrm>
        <a:prstGeom prst="rect">
          <a:avLst/>
        </a:prstGeom>
      </dgm:spPr>
      <dgm:t>
        <a:bodyPr/>
        <a:lstStyle/>
        <a:p>
          <a:pPr rtl="1"/>
          <a:endParaRPr lang="fa-IR"/>
        </a:p>
      </dgm:t>
    </dgm:pt>
    <dgm:pt modelId="{A8DD3990-C738-F846-AE7A-C37FD3CB63A4}" type="pres">
      <dgm:prSet presAssocID="{1787D303-4BB1-6B4E-8A29-2B391E34E255}" presName="spaceBetweenRectangles" presStyleCnt="0"/>
      <dgm:spPr/>
    </dgm:pt>
    <dgm:pt modelId="{26118F58-C552-C941-9C19-88AE340AC0DD}" type="pres">
      <dgm:prSet presAssocID="{64937E42-02F7-4E45-8C6B-2052C4DD133F}" presName="parentLin" presStyleCnt="0"/>
      <dgm:spPr/>
    </dgm:pt>
    <dgm:pt modelId="{6DC4CB5A-F9A6-D540-8244-B773ED29BC1B}" type="pres">
      <dgm:prSet presAssocID="{64937E42-02F7-4E45-8C6B-2052C4DD133F}" presName="parentLeftMargin" presStyleLbl="node1" presStyleIdx="1" presStyleCnt="6"/>
      <dgm:spPr/>
      <dgm:t>
        <a:bodyPr/>
        <a:lstStyle/>
        <a:p>
          <a:pPr rtl="1"/>
          <a:endParaRPr lang="fa-IR"/>
        </a:p>
      </dgm:t>
    </dgm:pt>
    <dgm:pt modelId="{E4AC892A-D28F-9B45-B0F3-9FC76AD54BA2}" type="pres">
      <dgm:prSet presAssocID="{64937E42-02F7-4E45-8C6B-2052C4DD133F}" presName="parentText" presStyleLbl="node1" presStyleIdx="2" presStyleCnt="6">
        <dgm:presLayoutVars>
          <dgm:chMax val="0"/>
          <dgm:bulletEnabled val="1"/>
        </dgm:presLayoutVars>
      </dgm:prSet>
      <dgm:spPr>
        <a:xfrm>
          <a:off x="424815" y="1344882"/>
          <a:ext cx="5947410" cy="236160"/>
        </a:xfrm>
        <a:prstGeom prst="roundRect">
          <a:avLst/>
        </a:prstGeom>
      </dgm:spPr>
      <dgm:t>
        <a:bodyPr/>
        <a:lstStyle/>
        <a:p>
          <a:pPr rtl="1"/>
          <a:endParaRPr lang="fa-IR"/>
        </a:p>
      </dgm:t>
    </dgm:pt>
    <dgm:pt modelId="{EB364D0E-C2A2-E348-9640-C12688934265}" type="pres">
      <dgm:prSet presAssocID="{64937E42-02F7-4E45-8C6B-2052C4DD133F}" presName="negativeSpace" presStyleCnt="0"/>
      <dgm:spPr/>
    </dgm:pt>
    <dgm:pt modelId="{10578E94-FF16-DC4C-9183-88948FA03686}" type="pres">
      <dgm:prSet presAssocID="{64937E42-02F7-4E45-8C6B-2052C4DD133F}" presName="childText" presStyleLbl="conFgAcc1" presStyleIdx="2" presStyleCnt="6">
        <dgm:presLayoutVars>
          <dgm:bulletEnabled val="1"/>
        </dgm:presLayoutVars>
      </dgm:prSet>
      <dgm:spPr>
        <a:xfrm>
          <a:off x="0" y="1638294"/>
          <a:ext cx="8496300" cy="504000"/>
        </a:xfrm>
        <a:prstGeom prst="rect">
          <a:avLst/>
        </a:prstGeom>
      </dgm:spPr>
      <dgm:t>
        <a:bodyPr/>
        <a:lstStyle/>
        <a:p>
          <a:pPr rtl="1"/>
          <a:endParaRPr lang="fa-IR"/>
        </a:p>
      </dgm:t>
    </dgm:pt>
    <dgm:pt modelId="{C284D175-F45D-234E-80E3-8F399893F1FB}" type="pres">
      <dgm:prSet presAssocID="{7BAEB896-353B-D545-A7F4-24E1AB19DE4E}" presName="spaceBetweenRectangles" presStyleCnt="0"/>
      <dgm:spPr/>
    </dgm:pt>
    <dgm:pt modelId="{7063F0D7-759C-3647-8D45-D86C9CEA0075}" type="pres">
      <dgm:prSet presAssocID="{229330C6-209F-F04A-8A41-B3A106817530}" presName="parentLin" presStyleCnt="0"/>
      <dgm:spPr/>
    </dgm:pt>
    <dgm:pt modelId="{6060071B-C474-3F4B-92A1-E91FD4AA376E}" type="pres">
      <dgm:prSet presAssocID="{229330C6-209F-F04A-8A41-B3A106817530}" presName="parentLeftMargin" presStyleLbl="node1" presStyleIdx="2" presStyleCnt="6"/>
      <dgm:spPr/>
      <dgm:t>
        <a:bodyPr/>
        <a:lstStyle/>
        <a:p>
          <a:pPr rtl="1"/>
          <a:endParaRPr lang="fa-IR"/>
        </a:p>
      </dgm:t>
    </dgm:pt>
    <dgm:pt modelId="{0D4A7149-03F9-5A43-B721-72501B903FB5}" type="pres">
      <dgm:prSet presAssocID="{229330C6-209F-F04A-8A41-B3A106817530}" presName="parentText" presStyleLbl="node1" presStyleIdx="3" presStyleCnt="6">
        <dgm:presLayoutVars>
          <dgm:chMax val="0"/>
          <dgm:bulletEnabled val="1"/>
        </dgm:presLayoutVars>
      </dgm:prSet>
      <dgm:spPr>
        <a:xfrm>
          <a:off x="424815" y="1997562"/>
          <a:ext cx="5947410" cy="236160"/>
        </a:xfrm>
        <a:prstGeom prst="roundRect">
          <a:avLst/>
        </a:prstGeom>
      </dgm:spPr>
      <dgm:t>
        <a:bodyPr/>
        <a:lstStyle/>
        <a:p>
          <a:pPr rtl="1"/>
          <a:endParaRPr lang="fa-IR"/>
        </a:p>
      </dgm:t>
    </dgm:pt>
    <dgm:pt modelId="{21B61D1D-FC24-C948-9BAC-A6A7C7024417}" type="pres">
      <dgm:prSet presAssocID="{229330C6-209F-F04A-8A41-B3A106817530}" presName="negativeSpace" presStyleCnt="0"/>
      <dgm:spPr/>
    </dgm:pt>
    <dgm:pt modelId="{51478549-C982-1441-8CAC-E5817843F3D5}" type="pres">
      <dgm:prSet presAssocID="{229330C6-209F-F04A-8A41-B3A106817530}" presName="childText" presStyleLbl="conFgAcc1" presStyleIdx="3" presStyleCnt="6">
        <dgm:presLayoutVars>
          <dgm:bulletEnabled val="1"/>
        </dgm:presLayoutVars>
      </dgm:prSet>
      <dgm:spPr>
        <a:xfrm>
          <a:off x="0" y="2335074"/>
          <a:ext cx="8496300" cy="504000"/>
        </a:xfrm>
        <a:prstGeom prst="rect">
          <a:avLst/>
        </a:prstGeom>
      </dgm:spPr>
      <dgm:t>
        <a:bodyPr/>
        <a:lstStyle/>
        <a:p>
          <a:pPr rtl="1"/>
          <a:endParaRPr lang="fa-IR"/>
        </a:p>
      </dgm:t>
    </dgm:pt>
    <dgm:pt modelId="{1F1D5A11-6DAB-2042-BE7B-31FC1B0B1438}" type="pres">
      <dgm:prSet presAssocID="{590A3371-E178-8B4A-B3AA-1FD406D05708}" presName="spaceBetweenRectangles" presStyleCnt="0"/>
      <dgm:spPr/>
    </dgm:pt>
    <dgm:pt modelId="{077CE502-A947-F348-B96F-FC228C125BE7}" type="pres">
      <dgm:prSet presAssocID="{767E3844-ACF2-F64E-B54D-EEFD1BA9FD90}" presName="parentLin" presStyleCnt="0"/>
      <dgm:spPr/>
    </dgm:pt>
    <dgm:pt modelId="{76873D19-264B-D54D-97F9-F6CE53A0C40F}" type="pres">
      <dgm:prSet presAssocID="{767E3844-ACF2-F64E-B54D-EEFD1BA9FD90}" presName="parentLeftMargin" presStyleLbl="node1" presStyleIdx="3" presStyleCnt="6"/>
      <dgm:spPr/>
      <dgm:t>
        <a:bodyPr/>
        <a:lstStyle/>
        <a:p>
          <a:pPr rtl="1"/>
          <a:endParaRPr lang="fa-IR"/>
        </a:p>
      </dgm:t>
    </dgm:pt>
    <dgm:pt modelId="{1CCF365E-5DA6-5B44-A476-FB1D594AA620}" type="pres">
      <dgm:prSet presAssocID="{767E3844-ACF2-F64E-B54D-EEFD1BA9FD90}" presName="parentText" presStyleLbl="node1" presStyleIdx="4" presStyleCnt="6">
        <dgm:presLayoutVars>
          <dgm:chMax val="0"/>
          <dgm:bulletEnabled val="1"/>
        </dgm:presLayoutVars>
      </dgm:prSet>
      <dgm:spPr>
        <a:xfrm>
          <a:off x="424815" y="2650242"/>
          <a:ext cx="5947410" cy="236160"/>
        </a:xfrm>
        <a:prstGeom prst="roundRect">
          <a:avLst/>
        </a:prstGeom>
      </dgm:spPr>
      <dgm:t>
        <a:bodyPr/>
        <a:lstStyle/>
        <a:p>
          <a:pPr rtl="1"/>
          <a:endParaRPr lang="fa-IR"/>
        </a:p>
      </dgm:t>
    </dgm:pt>
    <dgm:pt modelId="{EAB12F30-6CDA-0F4C-B994-AC93BF1A4A70}" type="pres">
      <dgm:prSet presAssocID="{767E3844-ACF2-F64E-B54D-EEFD1BA9FD90}" presName="negativeSpace" presStyleCnt="0"/>
      <dgm:spPr/>
    </dgm:pt>
    <dgm:pt modelId="{A34EACC7-B418-1745-8928-5B2606615A63}" type="pres">
      <dgm:prSet presAssocID="{767E3844-ACF2-F64E-B54D-EEFD1BA9FD90}" presName="childText" presStyleLbl="conFgAcc1" presStyleIdx="4" presStyleCnt="6">
        <dgm:presLayoutVars>
          <dgm:bulletEnabled val="1"/>
        </dgm:presLayoutVars>
      </dgm:prSet>
      <dgm:spPr>
        <a:xfrm>
          <a:off x="0" y="3031854"/>
          <a:ext cx="8496300" cy="1008000"/>
        </a:xfrm>
        <a:prstGeom prst="rect">
          <a:avLst/>
        </a:prstGeom>
      </dgm:spPr>
      <dgm:t>
        <a:bodyPr/>
        <a:lstStyle/>
        <a:p>
          <a:pPr rtl="1"/>
          <a:endParaRPr lang="fa-IR"/>
        </a:p>
      </dgm:t>
    </dgm:pt>
    <dgm:pt modelId="{80203C63-DF1E-204E-805A-B1A689171654}" type="pres">
      <dgm:prSet presAssocID="{E15C4224-F5CB-194A-8BC1-F66D7D5527C2}" presName="spaceBetweenRectangles" presStyleCnt="0"/>
      <dgm:spPr/>
    </dgm:pt>
    <dgm:pt modelId="{0B65F598-097B-E746-8B35-E880BAF39C97}" type="pres">
      <dgm:prSet presAssocID="{1D5D749D-EA66-3E49-B6CD-0DC13EEF0B5E}" presName="parentLin" presStyleCnt="0"/>
      <dgm:spPr/>
    </dgm:pt>
    <dgm:pt modelId="{605ACACE-DB7C-1A49-9777-BEE1B669494E}" type="pres">
      <dgm:prSet presAssocID="{1D5D749D-EA66-3E49-B6CD-0DC13EEF0B5E}" presName="parentLeftMargin" presStyleLbl="node1" presStyleIdx="4" presStyleCnt="6"/>
      <dgm:spPr/>
      <dgm:t>
        <a:bodyPr/>
        <a:lstStyle/>
        <a:p>
          <a:pPr rtl="1"/>
          <a:endParaRPr lang="fa-IR"/>
        </a:p>
      </dgm:t>
    </dgm:pt>
    <dgm:pt modelId="{1CE914F3-507A-4D49-933C-8EB8D2864421}" type="pres">
      <dgm:prSet presAssocID="{1D5D749D-EA66-3E49-B6CD-0DC13EEF0B5E}" presName="parentText" presStyleLbl="node1" presStyleIdx="5" presStyleCnt="6">
        <dgm:presLayoutVars>
          <dgm:chMax val="0"/>
          <dgm:bulletEnabled val="1"/>
        </dgm:presLayoutVars>
      </dgm:prSet>
      <dgm:spPr>
        <a:xfrm>
          <a:off x="424815" y="3769122"/>
          <a:ext cx="5947410" cy="236160"/>
        </a:xfrm>
        <a:prstGeom prst="roundRect">
          <a:avLst/>
        </a:prstGeom>
      </dgm:spPr>
      <dgm:t>
        <a:bodyPr/>
        <a:lstStyle/>
        <a:p>
          <a:pPr rtl="1"/>
          <a:endParaRPr lang="fa-IR"/>
        </a:p>
      </dgm:t>
    </dgm:pt>
    <dgm:pt modelId="{6530FE9D-BAD1-E046-9C5F-9C738B7E5DF9}" type="pres">
      <dgm:prSet presAssocID="{1D5D749D-EA66-3E49-B6CD-0DC13EEF0B5E}" presName="negativeSpace" presStyleCnt="0"/>
      <dgm:spPr/>
    </dgm:pt>
    <dgm:pt modelId="{BDD8E4EB-7B3A-B44F-BB63-4597A8986A64}" type="pres">
      <dgm:prSet presAssocID="{1D5D749D-EA66-3E49-B6CD-0DC13EEF0B5E}" presName="childText" presStyleLbl="conFgAcc1" presStyleIdx="5" presStyleCnt="6" custLinFactNeighborY="42839">
        <dgm:presLayoutVars>
          <dgm:bulletEnabled val="1"/>
        </dgm:presLayoutVars>
      </dgm:prSet>
      <dgm:spPr>
        <a:xfrm>
          <a:off x="0" y="4204939"/>
          <a:ext cx="8496300" cy="727649"/>
        </a:xfrm>
        <a:prstGeom prst="rect">
          <a:avLst/>
        </a:prstGeom>
      </dgm:spPr>
      <dgm:t>
        <a:bodyPr/>
        <a:lstStyle/>
        <a:p>
          <a:pPr rtl="1"/>
          <a:endParaRPr lang="fa-IR"/>
        </a:p>
      </dgm:t>
    </dgm:pt>
  </dgm:ptLst>
  <dgm:cxnLst>
    <dgm:cxn modelId="{A4ACD082-0762-CF4D-AD55-83BD6875940B}" type="presOf" srcId="{6CDB47AA-71CB-D64C-864E-A0B149AD2DA7}" destId="{A34EACC7-B418-1745-8928-5B2606615A63}" srcOrd="0" destOrd="1" presId="urn:microsoft.com/office/officeart/2005/8/layout/list1"/>
    <dgm:cxn modelId="{0C487C9A-7FA0-7946-8A0C-12CB1E12B084}" type="presOf" srcId="{EF590AA3-73E8-2B43-80C2-34C199945625}" destId="{E7789DEC-27E7-FF45-9887-18AC5E6C3105}" srcOrd="0" destOrd="0" presId="urn:microsoft.com/office/officeart/2005/8/layout/list1"/>
    <dgm:cxn modelId="{8950D4F5-70BA-8747-8977-00C202979CE2}" type="presOf" srcId="{229330C6-209F-F04A-8A41-B3A106817530}" destId="{6060071B-C474-3F4B-92A1-E91FD4AA376E}" srcOrd="0" destOrd="0" presId="urn:microsoft.com/office/officeart/2005/8/layout/list1"/>
    <dgm:cxn modelId="{AA145284-DC6F-A948-9C57-8A6E1A6E2016}" type="presOf" srcId="{6486B61B-190A-B74F-92B9-F85033715FE7}" destId="{C91C0E2D-F669-CA47-B6F1-D20E1732F191}" srcOrd="0" destOrd="0" presId="urn:microsoft.com/office/officeart/2005/8/layout/list1"/>
    <dgm:cxn modelId="{8B7C7FB4-EA84-B044-BFFF-246647551268}" srcId="{EF590AA3-73E8-2B43-80C2-34C199945625}" destId="{1D5D749D-EA66-3E49-B6CD-0DC13EEF0B5E}" srcOrd="5" destOrd="0" parTransId="{3145FC77-1EB8-4142-A6EB-6379EC5BACD9}" sibTransId="{7D3FCCED-C9EE-9047-9FEE-5D8BB835B30E}"/>
    <dgm:cxn modelId="{1922B580-503D-5B42-8928-C3A0200832ED}" srcId="{B0663CD6-3E0D-5049-B6A2-B384ABCF2893}" destId="{A7A392E7-5F83-034B-9497-E225E0F52F66}" srcOrd="0" destOrd="0" parTransId="{3438B911-859B-6348-B463-0A6E92599238}" sibTransId="{1CA903FF-328C-C64C-B4F9-9E147382DE04}"/>
    <dgm:cxn modelId="{96D48705-5361-BA48-AA15-8E076E116AD0}" srcId="{6486B61B-190A-B74F-92B9-F85033715FE7}" destId="{C3A8CC81-0A2F-EE40-A631-DF342072ED0D}" srcOrd="0" destOrd="0" parTransId="{D6056FCA-364F-2442-8F8D-DD776ABB1398}" sibTransId="{13EA1D14-4321-7E46-BCD4-189020FDF426}"/>
    <dgm:cxn modelId="{5A72FCF2-3AA4-E443-89EC-93540E1E7BFE}" type="presOf" srcId="{64937E42-02F7-4E45-8C6B-2052C4DD133F}" destId="{E4AC892A-D28F-9B45-B0F3-9FC76AD54BA2}" srcOrd="1" destOrd="0" presId="urn:microsoft.com/office/officeart/2005/8/layout/list1"/>
    <dgm:cxn modelId="{9845763D-D896-1C44-A608-EB2EA989F657}" srcId="{229330C6-209F-F04A-8A41-B3A106817530}" destId="{FDED126C-86B3-F649-9D4E-10FEECB299A5}" srcOrd="0" destOrd="0" parTransId="{D974F948-4AD6-4744-B3FE-45B7D7A18BB0}" sibTransId="{724F7EC0-44A5-E740-A487-CC3479753BDD}"/>
    <dgm:cxn modelId="{9ACCB1C6-C0A0-1747-AE78-BD8C0CABE67F}" type="presOf" srcId="{A7A392E7-5F83-034B-9497-E225E0F52F66}" destId="{91989526-5CDB-764B-B8D1-1A0251D3FA5D}" srcOrd="0" destOrd="0" presId="urn:microsoft.com/office/officeart/2005/8/layout/list1"/>
    <dgm:cxn modelId="{A4F98683-51A0-A144-9042-CD91DE4FB1C6}" type="presOf" srcId="{767E3844-ACF2-F64E-B54D-EEFD1BA9FD90}" destId="{76873D19-264B-D54D-97F9-F6CE53A0C40F}" srcOrd="0" destOrd="0" presId="urn:microsoft.com/office/officeart/2005/8/layout/list1"/>
    <dgm:cxn modelId="{C7B610BA-3EF9-C64B-A8FD-5520B8F54686}" type="presOf" srcId="{B0663CD6-3E0D-5049-B6A2-B384ABCF2893}" destId="{C7695475-E782-3141-B354-988EF4BB275A}" srcOrd="0" destOrd="0" presId="urn:microsoft.com/office/officeart/2005/8/layout/list1"/>
    <dgm:cxn modelId="{0B523858-D566-CD4A-826D-72FA62FCDEE0}" type="presOf" srcId="{C3A8CC81-0A2F-EE40-A631-DF342072ED0D}" destId="{57BA70F9-722E-F244-854F-499B55D0AD11}" srcOrd="0" destOrd="0" presId="urn:microsoft.com/office/officeart/2005/8/layout/list1"/>
    <dgm:cxn modelId="{70B22863-2777-A242-983F-FB37C6BFCA20}" type="presOf" srcId="{64937E42-02F7-4E45-8C6B-2052C4DD133F}" destId="{6DC4CB5A-F9A6-D540-8244-B773ED29BC1B}" srcOrd="0" destOrd="0" presId="urn:microsoft.com/office/officeart/2005/8/layout/list1"/>
    <dgm:cxn modelId="{0C4E8C36-9E90-EF4D-8DFE-B1AFC83070B9}" type="presOf" srcId="{6486B61B-190A-B74F-92B9-F85033715FE7}" destId="{074D51FD-8D7F-514F-8CBF-8146D331776D}" srcOrd="1" destOrd="0" presId="urn:microsoft.com/office/officeart/2005/8/layout/list1"/>
    <dgm:cxn modelId="{3DBE730B-9070-184B-BCB1-871DF4424B6A}" type="presOf" srcId="{913A9285-2C31-6F49-B0F0-3B8FE8E5F954}" destId="{10578E94-FF16-DC4C-9183-88948FA03686}" srcOrd="0" destOrd="0" presId="urn:microsoft.com/office/officeart/2005/8/layout/list1"/>
    <dgm:cxn modelId="{D4592634-BF72-964E-9F59-37DC0D2C6056}" type="presOf" srcId="{1D5D749D-EA66-3E49-B6CD-0DC13EEF0B5E}" destId="{605ACACE-DB7C-1A49-9777-BEE1B669494E}" srcOrd="0" destOrd="0" presId="urn:microsoft.com/office/officeart/2005/8/layout/list1"/>
    <dgm:cxn modelId="{E82FD09E-8D32-C845-8BBB-36A6006F04A5}" srcId="{EF590AA3-73E8-2B43-80C2-34C199945625}" destId="{767E3844-ACF2-F64E-B54D-EEFD1BA9FD90}" srcOrd="4" destOrd="0" parTransId="{F941C8CA-A12D-7F4A-80E5-5A5F6B549D80}" sibTransId="{E15C4224-F5CB-194A-8BC1-F66D7D5527C2}"/>
    <dgm:cxn modelId="{BA41A288-1BCC-8844-A2B4-AD7E981377DB}" srcId="{1D5D749D-EA66-3E49-B6CD-0DC13EEF0B5E}" destId="{1516C8A3-E7EC-8949-B323-862437A325D6}" srcOrd="0" destOrd="0" parTransId="{3B4F3C11-F148-B547-8CBC-5F1553C8F016}" sibTransId="{C44CF8AE-CD21-0049-9819-11BC3C01C20A}"/>
    <dgm:cxn modelId="{7425C28C-E62E-7A46-89D5-45B4B96F431C}" srcId="{EF590AA3-73E8-2B43-80C2-34C199945625}" destId="{6486B61B-190A-B74F-92B9-F85033715FE7}" srcOrd="1" destOrd="0" parTransId="{34CD9715-DCEE-C446-BEFC-8DBB54CC22D6}" sibTransId="{1787D303-4BB1-6B4E-8A29-2B391E34E255}"/>
    <dgm:cxn modelId="{6A0EBAD2-AFF8-2045-85DE-B65CE02BE7D2}" srcId="{767E3844-ACF2-F64E-B54D-EEFD1BA9FD90}" destId="{6CDB47AA-71CB-D64C-864E-A0B149AD2DA7}" srcOrd="1" destOrd="0" parTransId="{C99A534A-9558-184C-B5EE-341A9D9B3B9D}" sibTransId="{75638F51-07B9-8544-9940-F1C89BA2F613}"/>
    <dgm:cxn modelId="{81A8F7C2-68DA-954D-8DA5-788ADEE2F37C}" type="presOf" srcId="{767E3844-ACF2-F64E-B54D-EEFD1BA9FD90}" destId="{1CCF365E-5DA6-5B44-A476-FB1D594AA620}" srcOrd="1" destOrd="0" presId="urn:microsoft.com/office/officeart/2005/8/layout/list1"/>
    <dgm:cxn modelId="{2E6952DF-C061-A149-9604-0033E4167118}" srcId="{EF590AA3-73E8-2B43-80C2-34C199945625}" destId="{B0663CD6-3E0D-5049-B6A2-B384ABCF2893}" srcOrd="0" destOrd="0" parTransId="{D03DE9EC-820D-3149-9F6E-6A71EE647317}" sibTransId="{662727E6-8F09-F344-946F-C15604D30412}"/>
    <dgm:cxn modelId="{536CE88D-C580-0347-BC6E-EA4D32C8B989}" srcId="{EF590AA3-73E8-2B43-80C2-34C199945625}" destId="{64937E42-02F7-4E45-8C6B-2052C4DD133F}" srcOrd="2" destOrd="0" parTransId="{EDC7420D-5908-7F4A-9189-264DF9BAC97B}" sibTransId="{7BAEB896-353B-D545-A7F4-24E1AB19DE4E}"/>
    <dgm:cxn modelId="{50568E85-CA5E-4B43-8AAD-B87CF5C4D273}" srcId="{64937E42-02F7-4E45-8C6B-2052C4DD133F}" destId="{913A9285-2C31-6F49-B0F0-3B8FE8E5F954}" srcOrd="0" destOrd="0" parTransId="{93E59FF0-EC0A-D44F-AE0B-4F04F611EA90}" sibTransId="{924902C5-859D-7042-9F71-A257D926FE0B}"/>
    <dgm:cxn modelId="{A8DC49DE-98D3-3744-8EF3-6E6226FCD7D8}" srcId="{EF590AA3-73E8-2B43-80C2-34C199945625}" destId="{229330C6-209F-F04A-8A41-B3A106817530}" srcOrd="3" destOrd="0" parTransId="{E9C77067-9526-204B-8703-EBD39DE6F1A7}" sibTransId="{590A3371-E178-8B4A-B3AA-1FD406D05708}"/>
    <dgm:cxn modelId="{DF2EF373-72E7-1E46-982E-1181EE632BDB}" type="presOf" srcId="{1D5D749D-EA66-3E49-B6CD-0DC13EEF0B5E}" destId="{1CE914F3-507A-4D49-933C-8EB8D2864421}" srcOrd="1" destOrd="0" presId="urn:microsoft.com/office/officeart/2005/8/layout/list1"/>
    <dgm:cxn modelId="{826AEAFA-B741-7445-8C12-6DB420CE88D1}" srcId="{767E3844-ACF2-F64E-B54D-EEFD1BA9FD90}" destId="{C28DA1EE-ED2F-1F46-8896-D5E5EEFDAB6E}" srcOrd="0" destOrd="0" parTransId="{3DF39925-193D-4348-ACC5-45776E1426BE}" sibTransId="{9B9873C7-F221-2B41-913F-8F0951C2013D}"/>
    <dgm:cxn modelId="{B420169D-65BB-8A40-A0E0-3E952944273A}" type="presOf" srcId="{FDED126C-86B3-F649-9D4E-10FEECB299A5}" destId="{51478549-C982-1441-8CAC-E5817843F3D5}" srcOrd="0" destOrd="0" presId="urn:microsoft.com/office/officeart/2005/8/layout/list1"/>
    <dgm:cxn modelId="{8EA0CB58-6DAF-9F48-A037-D365DA42BF0A}" type="presOf" srcId="{C28DA1EE-ED2F-1F46-8896-D5E5EEFDAB6E}" destId="{A34EACC7-B418-1745-8928-5B2606615A63}" srcOrd="0" destOrd="0" presId="urn:microsoft.com/office/officeart/2005/8/layout/list1"/>
    <dgm:cxn modelId="{63DAAC32-9E5B-6544-B38E-F14E7D55873A}" type="presOf" srcId="{1516C8A3-E7EC-8949-B323-862437A325D6}" destId="{BDD8E4EB-7B3A-B44F-BB63-4597A8986A64}" srcOrd="0" destOrd="0" presId="urn:microsoft.com/office/officeart/2005/8/layout/list1"/>
    <dgm:cxn modelId="{D40F36AE-74E5-0D48-A0BD-806E81648941}" type="presOf" srcId="{B0663CD6-3E0D-5049-B6A2-B384ABCF2893}" destId="{E6D5E417-BC1C-4946-BC92-84DE97722D38}" srcOrd="1" destOrd="0" presId="urn:microsoft.com/office/officeart/2005/8/layout/list1"/>
    <dgm:cxn modelId="{BF44762C-3AAA-1046-8211-C815479457FF}" type="presOf" srcId="{229330C6-209F-F04A-8A41-B3A106817530}" destId="{0D4A7149-03F9-5A43-B721-72501B903FB5}" srcOrd="1" destOrd="0" presId="urn:microsoft.com/office/officeart/2005/8/layout/list1"/>
    <dgm:cxn modelId="{5CBCAA5F-4315-7F41-974B-65D3276AA9F7}" type="presParOf" srcId="{E7789DEC-27E7-FF45-9887-18AC5E6C3105}" destId="{19CE59D2-31B4-CB49-8920-4BD8CA681AFD}" srcOrd="0" destOrd="0" presId="urn:microsoft.com/office/officeart/2005/8/layout/list1"/>
    <dgm:cxn modelId="{86164DA5-CEFA-EB43-B3AE-44AB70B8394E}" type="presParOf" srcId="{19CE59D2-31B4-CB49-8920-4BD8CA681AFD}" destId="{C7695475-E782-3141-B354-988EF4BB275A}" srcOrd="0" destOrd="0" presId="urn:microsoft.com/office/officeart/2005/8/layout/list1"/>
    <dgm:cxn modelId="{F57FB923-6955-F946-9023-ACCA0B7DC159}" type="presParOf" srcId="{19CE59D2-31B4-CB49-8920-4BD8CA681AFD}" destId="{E6D5E417-BC1C-4946-BC92-84DE97722D38}" srcOrd="1" destOrd="0" presId="urn:microsoft.com/office/officeart/2005/8/layout/list1"/>
    <dgm:cxn modelId="{1DE0652A-E586-4C42-A8E5-D380A0C55026}" type="presParOf" srcId="{E7789DEC-27E7-FF45-9887-18AC5E6C3105}" destId="{9A1D0925-6840-6242-BF79-8DEF6872F47E}" srcOrd="1" destOrd="0" presId="urn:microsoft.com/office/officeart/2005/8/layout/list1"/>
    <dgm:cxn modelId="{6F1D36FE-1611-C146-BA31-15713B07F980}" type="presParOf" srcId="{E7789DEC-27E7-FF45-9887-18AC5E6C3105}" destId="{91989526-5CDB-764B-B8D1-1A0251D3FA5D}" srcOrd="2" destOrd="0" presId="urn:microsoft.com/office/officeart/2005/8/layout/list1"/>
    <dgm:cxn modelId="{3C66B9B2-1221-6A4F-A2B0-8ACE591644B6}" type="presParOf" srcId="{E7789DEC-27E7-FF45-9887-18AC5E6C3105}" destId="{7435D02D-24B4-834A-A071-A7AA787D8236}" srcOrd="3" destOrd="0" presId="urn:microsoft.com/office/officeart/2005/8/layout/list1"/>
    <dgm:cxn modelId="{90EE2094-8824-8841-9E07-97D488E90E37}" type="presParOf" srcId="{E7789DEC-27E7-FF45-9887-18AC5E6C3105}" destId="{9D925A11-E75F-CC4D-80C5-AC7DE1EC3A40}" srcOrd="4" destOrd="0" presId="urn:microsoft.com/office/officeart/2005/8/layout/list1"/>
    <dgm:cxn modelId="{4F13BC27-BA18-1448-BE86-821583622A23}" type="presParOf" srcId="{9D925A11-E75F-CC4D-80C5-AC7DE1EC3A40}" destId="{C91C0E2D-F669-CA47-B6F1-D20E1732F191}" srcOrd="0" destOrd="0" presId="urn:microsoft.com/office/officeart/2005/8/layout/list1"/>
    <dgm:cxn modelId="{B9665DA7-B098-3147-A1A5-09843B224266}" type="presParOf" srcId="{9D925A11-E75F-CC4D-80C5-AC7DE1EC3A40}" destId="{074D51FD-8D7F-514F-8CBF-8146D331776D}" srcOrd="1" destOrd="0" presId="urn:microsoft.com/office/officeart/2005/8/layout/list1"/>
    <dgm:cxn modelId="{8F70913A-47DD-4E45-A489-B29E8D528973}" type="presParOf" srcId="{E7789DEC-27E7-FF45-9887-18AC5E6C3105}" destId="{443E0EE6-01F8-4E42-A21C-B5FBC87F6D0B}" srcOrd="5" destOrd="0" presId="urn:microsoft.com/office/officeart/2005/8/layout/list1"/>
    <dgm:cxn modelId="{E64795AB-CF4A-9D4B-8CB7-A46BE7C3729C}" type="presParOf" srcId="{E7789DEC-27E7-FF45-9887-18AC5E6C3105}" destId="{57BA70F9-722E-F244-854F-499B55D0AD11}" srcOrd="6" destOrd="0" presId="urn:microsoft.com/office/officeart/2005/8/layout/list1"/>
    <dgm:cxn modelId="{33342A79-D39D-374F-8567-6A572C2546E0}" type="presParOf" srcId="{E7789DEC-27E7-FF45-9887-18AC5E6C3105}" destId="{A8DD3990-C738-F846-AE7A-C37FD3CB63A4}" srcOrd="7" destOrd="0" presId="urn:microsoft.com/office/officeart/2005/8/layout/list1"/>
    <dgm:cxn modelId="{C1DA71D1-C8FE-684B-9497-08A41BEB54A3}" type="presParOf" srcId="{E7789DEC-27E7-FF45-9887-18AC5E6C3105}" destId="{26118F58-C552-C941-9C19-88AE340AC0DD}" srcOrd="8" destOrd="0" presId="urn:microsoft.com/office/officeart/2005/8/layout/list1"/>
    <dgm:cxn modelId="{23BEDFA4-BC84-DB47-923D-F5C0152B79DB}" type="presParOf" srcId="{26118F58-C552-C941-9C19-88AE340AC0DD}" destId="{6DC4CB5A-F9A6-D540-8244-B773ED29BC1B}" srcOrd="0" destOrd="0" presId="urn:microsoft.com/office/officeart/2005/8/layout/list1"/>
    <dgm:cxn modelId="{90D96AD9-DF07-7D4C-B9EE-5F2EF745B3B2}" type="presParOf" srcId="{26118F58-C552-C941-9C19-88AE340AC0DD}" destId="{E4AC892A-D28F-9B45-B0F3-9FC76AD54BA2}" srcOrd="1" destOrd="0" presId="urn:microsoft.com/office/officeart/2005/8/layout/list1"/>
    <dgm:cxn modelId="{D6C3500E-CFFC-9043-882E-A56AC5DCE7CA}" type="presParOf" srcId="{E7789DEC-27E7-FF45-9887-18AC5E6C3105}" destId="{EB364D0E-C2A2-E348-9640-C12688934265}" srcOrd="9" destOrd="0" presId="urn:microsoft.com/office/officeart/2005/8/layout/list1"/>
    <dgm:cxn modelId="{46A1D203-D6DF-974D-8032-B2D5AEF87556}" type="presParOf" srcId="{E7789DEC-27E7-FF45-9887-18AC5E6C3105}" destId="{10578E94-FF16-DC4C-9183-88948FA03686}" srcOrd="10" destOrd="0" presId="urn:microsoft.com/office/officeart/2005/8/layout/list1"/>
    <dgm:cxn modelId="{196AEB51-79AF-814C-8E20-7FB10F1C0474}" type="presParOf" srcId="{E7789DEC-27E7-FF45-9887-18AC5E6C3105}" destId="{C284D175-F45D-234E-80E3-8F399893F1FB}" srcOrd="11" destOrd="0" presId="urn:microsoft.com/office/officeart/2005/8/layout/list1"/>
    <dgm:cxn modelId="{972C854D-E6C4-5147-94BC-3F1526AB4B58}" type="presParOf" srcId="{E7789DEC-27E7-FF45-9887-18AC5E6C3105}" destId="{7063F0D7-759C-3647-8D45-D86C9CEA0075}" srcOrd="12" destOrd="0" presId="urn:microsoft.com/office/officeart/2005/8/layout/list1"/>
    <dgm:cxn modelId="{561B04DB-64C2-8048-B57F-635D688B8346}" type="presParOf" srcId="{7063F0D7-759C-3647-8D45-D86C9CEA0075}" destId="{6060071B-C474-3F4B-92A1-E91FD4AA376E}" srcOrd="0" destOrd="0" presId="urn:microsoft.com/office/officeart/2005/8/layout/list1"/>
    <dgm:cxn modelId="{C3ACDB9F-D80B-1446-917F-B965F42B26BE}" type="presParOf" srcId="{7063F0D7-759C-3647-8D45-D86C9CEA0075}" destId="{0D4A7149-03F9-5A43-B721-72501B903FB5}" srcOrd="1" destOrd="0" presId="urn:microsoft.com/office/officeart/2005/8/layout/list1"/>
    <dgm:cxn modelId="{C22DFD62-1598-8D4C-B538-65457329741E}" type="presParOf" srcId="{E7789DEC-27E7-FF45-9887-18AC5E6C3105}" destId="{21B61D1D-FC24-C948-9BAC-A6A7C7024417}" srcOrd="13" destOrd="0" presId="urn:microsoft.com/office/officeart/2005/8/layout/list1"/>
    <dgm:cxn modelId="{0245A578-9589-8144-831D-37800DB5E523}" type="presParOf" srcId="{E7789DEC-27E7-FF45-9887-18AC5E6C3105}" destId="{51478549-C982-1441-8CAC-E5817843F3D5}" srcOrd="14" destOrd="0" presId="urn:microsoft.com/office/officeart/2005/8/layout/list1"/>
    <dgm:cxn modelId="{8045D251-4346-3541-931C-91B85B1BD413}" type="presParOf" srcId="{E7789DEC-27E7-FF45-9887-18AC5E6C3105}" destId="{1F1D5A11-6DAB-2042-BE7B-31FC1B0B1438}" srcOrd="15" destOrd="0" presId="urn:microsoft.com/office/officeart/2005/8/layout/list1"/>
    <dgm:cxn modelId="{6002C51E-CB8B-E842-A22D-E1A97E3F0747}" type="presParOf" srcId="{E7789DEC-27E7-FF45-9887-18AC5E6C3105}" destId="{077CE502-A947-F348-B96F-FC228C125BE7}" srcOrd="16" destOrd="0" presId="urn:microsoft.com/office/officeart/2005/8/layout/list1"/>
    <dgm:cxn modelId="{3B721684-A4FE-F84B-B3E9-4E18E937D0C5}" type="presParOf" srcId="{077CE502-A947-F348-B96F-FC228C125BE7}" destId="{76873D19-264B-D54D-97F9-F6CE53A0C40F}" srcOrd="0" destOrd="0" presId="urn:microsoft.com/office/officeart/2005/8/layout/list1"/>
    <dgm:cxn modelId="{F526B9E4-5579-6C45-813F-9497B3F7E840}" type="presParOf" srcId="{077CE502-A947-F348-B96F-FC228C125BE7}" destId="{1CCF365E-5DA6-5B44-A476-FB1D594AA620}" srcOrd="1" destOrd="0" presId="urn:microsoft.com/office/officeart/2005/8/layout/list1"/>
    <dgm:cxn modelId="{05901434-1056-C94E-A0E4-20E478F135B6}" type="presParOf" srcId="{E7789DEC-27E7-FF45-9887-18AC5E6C3105}" destId="{EAB12F30-6CDA-0F4C-B994-AC93BF1A4A70}" srcOrd="17" destOrd="0" presId="urn:microsoft.com/office/officeart/2005/8/layout/list1"/>
    <dgm:cxn modelId="{9539F422-327A-DF4F-9294-8A54D3F16817}" type="presParOf" srcId="{E7789DEC-27E7-FF45-9887-18AC5E6C3105}" destId="{A34EACC7-B418-1745-8928-5B2606615A63}" srcOrd="18" destOrd="0" presId="urn:microsoft.com/office/officeart/2005/8/layout/list1"/>
    <dgm:cxn modelId="{D4A656C3-FBD3-3E4F-ABA3-BD8CE1CEC4CF}" type="presParOf" srcId="{E7789DEC-27E7-FF45-9887-18AC5E6C3105}" destId="{80203C63-DF1E-204E-805A-B1A689171654}" srcOrd="19" destOrd="0" presId="urn:microsoft.com/office/officeart/2005/8/layout/list1"/>
    <dgm:cxn modelId="{20FB817D-DB3E-4244-9028-9733D1C18BA9}" type="presParOf" srcId="{E7789DEC-27E7-FF45-9887-18AC5E6C3105}" destId="{0B65F598-097B-E746-8B35-E880BAF39C97}" srcOrd="20" destOrd="0" presId="urn:microsoft.com/office/officeart/2005/8/layout/list1"/>
    <dgm:cxn modelId="{F539C978-D1A2-1B49-B562-D7C1A8B9672A}" type="presParOf" srcId="{0B65F598-097B-E746-8B35-E880BAF39C97}" destId="{605ACACE-DB7C-1A49-9777-BEE1B669494E}" srcOrd="0" destOrd="0" presId="urn:microsoft.com/office/officeart/2005/8/layout/list1"/>
    <dgm:cxn modelId="{4627373C-AE1D-4448-9FBC-EB6BE5A08D1C}" type="presParOf" srcId="{0B65F598-097B-E746-8B35-E880BAF39C97}" destId="{1CE914F3-507A-4D49-933C-8EB8D2864421}" srcOrd="1" destOrd="0" presId="urn:microsoft.com/office/officeart/2005/8/layout/list1"/>
    <dgm:cxn modelId="{F8FD9949-93D8-BB47-A864-A5474AB2DA49}" type="presParOf" srcId="{E7789DEC-27E7-FF45-9887-18AC5E6C3105}" destId="{6530FE9D-BAD1-E046-9C5F-9C738B7E5DF9}" srcOrd="21" destOrd="0" presId="urn:microsoft.com/office/officeart/2005/8/layout/list1"/>
    <dgm:cxn modelId="{2D346B8A-E010-274E-912A-8248950C524D}" type="presParOf" srcId="{E7789DEC-27E7-FF45-9887-18AC5E6C3105}" destId="{BDD8E4EB-7B3A-B44F-BB63-4597A8986A64}"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55936B4-6FDC-4E43-B041-88BA37B7C3F4}" type="doc">
      <dgm:prSet loTypeId="urn:microsoft.com/office/officeart/2005/8/layout/StepDownProcess" loCatId="" qsTypeId="urn:microsoft.com/office/officeart/2005/8/quickstyle/simple2" qsCatId="simple" csTypeId="urn:microsoft.com/office/officeart/2005/8/colors/accent2_4" csCatId="accent2" phldr="1"/>
      <dgm:spPr/>
      <dgm:t>
        <a:bodyPr/>
        <a:lstStyle/>
        <a:p>
          <a:endParaRPr lang="en-US"/>
        </a:p>
      </dgm:t>
    </dgm:pt>
    <dgm:pt modelId="{F7B1FCD2-2BC0-894C-9F0F-6AE458E3C652}">
      <dgm:prSet phldrT="[Text]" custT="1"/>
      <dgm:spPr>
        <a:scene3d>
          <a:camera prst="orthographicFront"/>
          <a:lightRig rig="threePt" dir="t"/>
        </a:scene3d>
        <a:sp3d>
          <a:bevelT w="101600" prst="riblet"/>
        </a:sp3d>
      </dgm:spPr>
      <dgm:t>
        <a:bodyPr/>
        <a:lstStyle/>
        <a:p>
          <a:r>
            <a:rPr lang="en-US" sz="1400" b="1" dirty="0"/>
            <a:t>BMD decreased by some medications</a:t>
          </a:r>
        </a:p>
      </dgm:t>
    </dgm:pt>
    <dgm:pt modelId="{B2D313F6-91CA-6B40-863F-CAF711FAEB77}" type="parTrans" cxnId="{A005FBCA-7034-904E-ACC7-3173E624C475}">
      <dgm:prSet/>
      <dgm:spPr/>
      <dgm:t>
        <a:bodyPr/>
        <a:lstStyle/>
        <a:p>
          <a:endParaRPr lang="en-US"/>
        </a:p>
      </dgm:t>
    </dgm:pt>
    <dgm:pt modelId="{47F8467F-BF63-374D-92C0-E97F7054C79D}" type="sibTrans" cxnId="{A005FBCA-7034-904E-ACC7-3173E624C475}">
      <dgm:prSet/>
      <dgm:spPr/>
      <dgm:t>
        <a:bodyPr/>
        <a:lstStyle/>
        <a:p>
          <a:endParaRPr lang="en-US"/>
        </a:p>
      </dgm:t>
    </dgm:pt>
    <dgm:pt modelId="{7343F69D-50C5-4A47-85EF-046443561403}">
      <dgm:prSet phldrT="[Text]" custT="1"/>
      <dgm:spPr/>
      <dgm:t>
        <a:bodyPr/>
        <a:lstStyle/>
        <a:p>
          <a:r>
            <a:rPr lang="en-US" sz="1600" dirty="0"/>
            <a:t>e.g. steroids, methotrexate, cyclosporine </a:t>
          </a:r>
        </a:p>
      </dgm:t>
    </dgm:pt>
    <dgm:pt modelId="{1CFCDB8C-8BCA-954C-80E6-382830489F97}" type="parTrans" cxnId="{FE1BAA40-FE50-654C-9CE1-3A03860B4564}">
      <dgm:prSet/>
      <dgm:spPr/>
      <dgm:t>
        <a:bodyPr/>
        <a:lstStyle/>
        <a:p>
          <a:endParaRPr lang="en-US"/>
        </a:p>
      </dgm:t>
    </dgm:pt>
    <dgm:pt modelId="{784A8361-1215-7344-BF5B-E3C92DDF1175}" type="sibTrans" cxnId="{FE1BAA40-FE50-654C-9CE1-3A03860B4564}">
      <dgm:prSet/>
      <dgm:spPr/>
      <dgm:t>
        <a:bodyPr/>
        <a:lstStyle/>
        <a:p>
          <a:endParaRPr lang="en-US"/>
        </a:p>
      </dgm:t>
    </dgm:pt>
    <dgm:pt modelId="{C905EFD1-B14F-A540-93F8-DFE8EB0D9CCD}">
      <dgm:prSet phldrT="[Text]" custT="1"/>
      <dgm:spPr>
        <a:scene3d>
          <a:camera prst="orthographicFront"/>
          <a:lightRig rig="threePt" dir="t"/>
        </a:scene3d>
        <a:sp3d>
          <a:bevelT w="101600" prst="riblet"/>
        </a:sp3d>
      </dgm:spPr>
      <dgm:t>
        <a:bodyPr/>
        <a:lstStyle/>
        <a:p>
          <a:r>
            <a:rPr lang="en-US" sz="1400" b="1"/>
            <a:t>Osteoporosis/</a:t>
          </a:r>
        </a:p>
        <a:p>
          <a:r>
            <a:rPr lang="en-US" sz="1400" b="1"/>
            <a:t>osteopenia</a:t>
          </a:r>
          <a:endParaRPr lang="en-US" sz="1400" b="1" dirty="0"/>
        </a:p>
      </dgm:t>
    </dgm:pt>
    <dgm:pt modelId="{A2AE6BD1-E042-C043-8CD2-996AB00B7EC1}" type="parTrans" cxnId="{746C1A6F-475C-CF42-88B9-843241CA0BBB}">
      <dgm:prSet/>
      <dgm:spPr/>
      <dgm:t>
        <a:bodyPr/>
        <a:lstStyle/>
        <a:p>
          <a:endParaRPr lang="en-US"/>
        </a:p>
      </dgm:t>
    </dgm:pt>
    <dgm:pt modelId="{61463971-0200-B945-8658-7BFA158A3932}" type="sibTrans" cxnId="{746C1A6F-475C-CF42-88B9-843241CA0BBB}">
      <dgm:prSet/>
      <dgm:spPr/>
      <dgm:t>
        <a:bodyPr/>
        <a:lstStyle/>
        <a:p>
          <a:endParaRPr lang="en-US"/>
        </a:p>
      </dgm:t>
    </dgm:pt>
    <dgm:pt modelId="{7EB24DDC-B858-B045-AB18-AE61B9B5E205}">
      <dgm:prSet phldrT="[Text]" custT="1"/>
      <dgm:spPr>
        <a:scene3d>
          <a:camera prst="orthographicFront"/>
          <a:lightRig rig="threePt" dir="t"/>
        </a:scene3d>
        <a:sp3d>
          <a:bevelT w="101600" prst="riblet"/>
        </a:sp3d>
      </dgm:spPr>
      <dgm:t>
        <a:bodyPr spcFirstLastPara="0" vert="horz" wrap="square" lIns="53340" tIns="53340" rIns="53340" bIns="53340" numCol="1" spcCol="1270" anchor="ctr" anchorCtr="0"/>
        <a:lstStyle/>
        <a:p>
          <a:pPr marL="0" lvl="0" indent="0" algn="ctr" defTabSz="622300">
            <a:lnSpc>
              <a:spcPct val="90000"/>
            </a:lnSpc>
            <a:spcBef>
              <a:spcPct val="0"/>
            </a:spcBef>
            <a:spcAft>
              <a:spcPct val="35000"/>
            </a:spcAft>
            <a:buNone/>
          </a:pPr>
          <a:r>
            <a:rPr lang="en-US" sz="1400" b="1" kern="1200" dirty="0">
              <a:latin typeface="Calibri"/>
              <a:ea typeface="+mn-ea"/>
              <a:cs typeface="+mn-cs"/>
            </a:rPr>
            <a:t>Measure BMD/DEXA</a:t>
          </a:r>
        </a:p>
      </dgm:t>
    </dgm:pt>
    <dgm:pt modelId="{1A276213-FB36-A04E-8AF2-3A81C4702F35}" type="parTrans" cxnId="{286FECBA-BF99-7F45-9319-4BD9D5116256}">
      <dgm:prSet/>
      <dgm:spPr/>
      <dgm:t>
        <a:bodyPr/>
        <a:lstStyle/>
        <a:p>
          <a:endParaRPr lang="en-US"/>
        </a:p>
      </dgm:t>
    </dgm:pt>
    <dgm:pt modelId="{73B189AA-DB4D-3547-9508-ABEE9DC45352}" type="sibTrans" cxnId="{286FECBA-BF99-7F45-9319-4BD9D5116256}">
      <dgm:prSet/>
      <dgm:spPr/>
      <dgm:t>
        <a:bodyPr/>
        <a:lstStyle/>
        <a:p>
          <a:endParaRPr lang="en-US"/>
        </a:p>
      </dgm:t>
    </dgm:pt>
    <dgm:pt modelId="{2B58C5D1-DC62-2A4B-B877-6AD863A68234}">
      <dgm:prSet phldrT="[Text]" custT="1"/>
      <dgm:spPr/>
      <dgm:t>
        <a:bodyPr/>
        <a:lstStyle/>
        <a:p>
          <a:r>
            <a:rPr lang="en-US" sz="1600" dirty="0"/>
            <a:t>Repeat in 1 year if abnormal</a:t>
          </a:r>
        </a:p>
      </dgm:t>
    </dgm:pt>
    <dgm:pt modelId="{5850DB60-FB8E-DC47-89DE-59134DD061CB}" type="parTrans" cxnId="{25B19EC9-A525-6644-817E-384242C7E8E3}">
      <dgm:prSet/>
      <dgm:spPr/>
      <dgm:t>
        <a:bodyPr/>
        <a:lstStyle/>
        <a:p>
          <a:endParaRPr lang="en-US"/>
        </a:p>
      </dgm:t>
    </dgm:pt>
    <dgm:pt modelId="{DFE34374-6582-674A-9EA4-09AA6AE3B4E3}" type="sibTrans" cxnId="{25B19EC9-A525-6644-817E-384242C7E8E3}">
      <dgm:prSet/>
      <dgm:spPr/>
      <dgm:t>
        <a:bodyPr/>
        <a:lstStyle/>
        <a:p>
          <a:endParaRPr lang="en-US"/>
        </a:p>
      </dgm:t>
    </dgm:pt>
    <dgm:pt modelId="{1E7A8A88-68DE-3A42-B03A-D6ADE46F7257}">
      <dgm:prSet custT="1"/>
      <dgm:spPr/>
      <dgm:t>
        <a:bodyPr/>
        <a:lstStyle/>
        <a:p>
          <a:r>
            <a:rPr lang="en-US" sz="1600" dirty="0"/>
            <a:t>2 years if normal + no change in status</a:t>
          </a:r>
        </a:p>
      </dgm:t>
    </dgm:pt>
    <dgm:pt modelId="{F56D33E3-5CBB-EE4E-8CC9-BAC7D0BCE7BB}" type="parTrans" cxnId="{6AADF613-849E-4A4A-A29A-5B96DE6CA876}">
      <dgm:prSet/>
      <dgm:spPr/>
      <dgm:t>
        <a:bodyPr/>
        <a:lstStyle/>
        <a:p>
          <a:endParaRPr lang="en-US"/>
        </a:p>
      </dgm:t>
    </dgm:pt>
    <dgm:pt modelId="{78F11E41-B2BF-D646-A00F-8DC6B29D2787}" type="sibTrans" cxnId="{6AADF613-849E-4A4A-A29A-5B96DE6CA876}">
      <dgm:prSet/>
      <dgm:spPr/>
      <dgm:t>
        <a:bodyPr/>
        <a:lstStyle/>
        <a:p>
          <a:endParaRPr lang="en-US"/>
        </a:p>
      </dgm:t>
    </dgm:pt>
    <dgm:pt modelId="{840846F4-9038-6A4E-A9F1-979482D9E059}">
      <dgm:prSet custT="1"/>
      <dgm:spPr/>
      <dgm:t>
        <a:bodyPr/>
        <a:lstStyle/>
        <a:p>
          <a:r>
            <a:rPr lang="en-US" sz="1600" dirty="0"/>
            <a:t>1 year if normal + change in status</a:t>
          </a:r>
        </a:p>
      </dgm:t>
    </dgm:pt>
    <dgm:pt modelId="{8A06F38D-544D-3E45-A9CB-B2ABE54AE350}" type="parTrans" cxnId="{C9C5DA34-97BD-854E-9E25-FF21B2F883B2}">
      <dgm:prSet/>
      <dgm:spPr/>
      <dgm:t>
        <a:bodyPr/>
        <a:lstStyle/>
        <a:p>
          <a:endParaRPr lang="en-US"/>
        </a:p>
      </dgm:t>
    </dgm:pt>
    <dgm:pt modelId="{8D9F4B95-886A-A347-A6B4-58424E38A395}" type="sibTrans" cxnId="{C9C5DA34-97BD-854E-9E25-FF21B2F883B2}">
      <dgm:prSet/>
      <dgm:spPr/>
      <dgm:t>
        <a:bodyPr/>
        <a:lstStyle/>
        <a:p>
          <a:endParaRPr lang="en-US"/>
        </a:p>
      </dgm:t>
    </dgm:pt>
    <dgm:pt modelId="{5D427640-1F46-A246-81C1-E4071FC6A047}">
      <dgm:prSet custT="1"/>
      <dgm:spPr>
        <a:scene3d>
          <a:camera prst="orthographicFront"/>
          <a:lightRig rig="threePt" dir="t"/>
        </a:scene3d>
        <a:sp3d>
          <a:bevelT w="101600" prst="riblet"/>
        </a:sp3d>
      </dgm:spPr>
      <dgm:t>
        <a:bodyPr/>
        <a:lstStyle/>
        <a:p>
          <a:r>
            <a:rPr lang="en-US" sz="1400" b="1" dirty="0"/>
            <a:t>Bisphosphonates, calcium, vitamin D</a:t>
          </a:r>
        </a:p>
      </dgm:t>
    </dgm:pt>
    <dgm:pt modelId="{11DC020B-B1BD-FA48-8EBF-7D0CCC655EBE}" type="parTrans" cxnId="{801E445B-6361-7E4B-AA49-5BDCE141F875}">
      <dgm:prSet/>
      <dgm:spPr/>
      <dgm:t>
        <a:bodyPr/>
        <a:lstStyle/>
        <a:p>
          <a:endParaRPr lang="en-US"/>
        </a:p>
      </dgm:t>
    </dgm:pt>
    <dgm:pt modelId="{52A94ED1-5980-8547-A30F-6B981BD7F64C}" type="sibTrans" cxnId="{801E445B-6361-7E4B-AA49-5BDCE141F875}">
      <dgm:prSet/>
      <dgm:spPr/>
      <dgm:t>
        <a:bodyPr/>
        <a:lstStyle/>
        <a:p>
          <a:endParaRPr lang="en-US"/>
        </a:p>
      </dgm:t>
    </dgm:pt>
    <dgm:pt modelId="{200ACC6A-C236-BB4E-82DF-CCD97A97D18C}" type="pres">
      <dgm:prSet presAssocID="{E55936B4-6FDC-4E43-B041-88BA37B7C3F4}" presName="rootnode" presStyleCnt="0">
        <dgm:presLayoutVars>
          <dgm:chMax/>
          <dgm:chPref/>
          <dgm:dir/>
          <dgm:animLvl val="lvl"/>
        </dgm:presLayoutVars>
      </dgm:prSet>
      <dgm:spPr/>
      <dgm:t>
        <a:bodyPr/>
        <a:lstStyle/>
        <a:p>
          <a:pPr rtl="1"/>
          <a:endParaRPr lang="fa-IR"/>
        </a:p>
      </dgm:t>
    </dgm:pt>
    <dgm:pt modelId="{2A2EE2E2-FC8D-4A49-9727-33340B8E0E40}" type="pres">
      <dgm:prSet presAssocID="{F7B1FCD2-2BC0-894C-9F0F-6AE458E3C652}" presName="composite" presStyleCnt="0"/>
      <dgm:spPr/>
    </dgm:pt>
    <dgm:pt modelId="{D0B92C74-8675-7645-B2E9-2C7ADE0F7FD5}" type="pres">
      <dgm:prSet presAssocID="{F7B1FCD2-2BC0-894C-9F0F-6AE458E3C652}" presName="bentUpArrow1" presStyleLbl="alignImgPlace1" presStyleIdx="0" presStyleCnt="3" custLinFactNeighborX="-76211"/>
      <dgm:spPr>
        <a:scene3d>
          <a:camera prst="orthographicFront"/>
          <a:lightRig rig="threePt" dir="t"/>
        </a:scene3d>
        <a:sp3d>
          <a:bevelT/>
        </a:sp3d>
      </dgm:spPr>
    </dgm:pt>
    <dgm:pt modelId="{8ADE66FB-3B06-9341-817A-2EDC601D7091}" type="pres">
      <dgm:prSet presAssocID="{F7B1FCD2-2BC0-894C-9F0F-6AE458E3C652}" presName="ParentText" presStyleLbl="node1" presStyleIdx="0" presStyleCnt="4" custScaleX="121235" custLinFactNeighborX="-40726">
        <dgm:presLayoutVars>
          <dgm:chMax val="1"/>
          <dgm:chPref val="1"/>
          <dgm:bulletEnabled val="1"/>
        </dgm:presLayoutVars>
      </dgm:prSet>
      <dgm:spPr/>
      <dgm:t>
        <a:bodyPr/>
        <a:lstStyle/>
        <a:p>
          <a:pPr rtl="1"/>
          <a:endParaRPr lang="fa-IR"/>
        </a:p>
      </dgm:t>
    </dgm:pt>
    <dgm:pt modelId="{49B4C9D3-7273-BE45-B643-21AE0B5FC1F1}" type="pres">
      <dgm:prSet presAssocID="{F7B1FCD2-2BC0-894C-9F0F-6AE458E3C652}" presName="ChildText" presStyleLbl="revTx" presStyleIdx="0" presStyleCnt="3" custScaleX="248308" custLinFactNeighborX="38484" custLinFactNeighborY="1220">
        <dgm:presLayoutVars>
          <dgm:chMax val="0"/>
          <dgm:chPref val="0"/>
          <dgm:bulletEnabled val="1"/>
        </dgm:presLayoutVars>
      </dgm:prSet>
      <dgm:spPr/>
      <dgm:t>
        <a:bodyPr/>
        <a:lstStyle/>
        <a:p>
          <a:pPr rtl="1"/>
          <a:endParaRPr lang="fa-IR"/>
        </a:p>
      </dgm:t>
    </dgm:pt>
    <dgm:pt modelId="{472F7C04-C480-1744-A417-BABA7C55B1A3}" type="pres">
      <dgm:prSet presAssocID="{47F8467F-BF63-374D-92C0-E97F7054C79D}" presName="sibTrans" presStyleCnt="0"/>
      <dgm:spPr/>
    </dgm:pt>
    <dgm:pt modelId="{4425B753-33A7-124B-816A-A7178FACEE2D}" type="pres">
      <dgm:prSet presAssocID="{C905EFD1-B14F-A540-93F8-DFE8EB0D9CCD}" presName="composite" presStyleCnt="0"/>
      <dgm:spPr/>
    </dgm:pt>
    <dgm:pt modelId="{B4FB8BB3-1392-CA41-BDED-4A79E2B76713}" type="pres">
      <dgm:prSet presAssocID="{C905EFD1-B14F-A540-93F8-DFE8EB0D9CCD}" presName="bentUpArrow1" presStyleLbl="alignImgPlace1" presStyleIdx="1" presStyleCnt="3" custLinFactNeighborX="-65603"/>
      <dgm:spPr>
        <a:scene3d>
          <a:camera prst="orthographicFront"/>
          <a:lightRig rig="threePt" dir="t"/>
        </a:scene3d>
        <a:sp3d>
          <a:bevelT/>
        </a:sp3d>
      </dgm:spPr>
    </dgm:pt>
    <dgm:pt modelId="{65205B4B-8952-4F46-BCB9-DC67E55B98CE}" type="pres">
      <dgm:prSet presAssocID="{C905EFD1-B14F-A540-93F8-DFE8EB0D9CCD}" presName="ParentText" presStyleLbl="node1" presStyleIdx="1" presStyleCnt="4" custScaleX="114873" custLinFactNeighborX="-44375">
        <dgm:presLayoutVars>
          <dgm:chMax val="1"/>
          <dgm:chPref val="1"/>
          <dgm:bulletEnabled val="1"/>
        </dgm:presLayoutVars>
      </dgm:prSet>
      <dgm:spPr/>
      <dgm:t>
        <a:bodyPr/>
        <a:lstStyle/>
        <a:p>
          <a:pPr rtl="1"/>
          <a:endParaRPr lang="fa-IR"/>
        </a:p>
      </dgm:t>
    </dgm:pt>
    <dgm:pt modelId="{7B28046E-D1AB-3248-93C2-9BFBB432B9CB}" type="pres">
      <dgm:prSet presAssocID="{C905EFD1-B14F-A540-93F8-DFE8EB0D9CCD}" presName="ChildText" presStyleLbl="revTx" presStyleIdx="1" presStyleCnt="3">
        <dgm:presLayoutVars>
          <dgm:chMax val="0"/>
          <dgm:chPref val="0"/>
          <dgm:bulletEnabled val="1"/>
        </dgm:presLayoutVars>
      </dgm:prSet>
      <dgm:spPr/>
    </dgm:pt>
    <dgm:pt modelId="{F6BCC576-086D-1D40-A601-D2757B1D396E}" type="pres">
      <dgm:prSet presAssocID="{61463971-0200-B945-8658-7BFA158A3932}" presName="sibTrans" presStyleCnt="0"/>
      <dgm:spPr/>
    </dgm:pt>
    <dgm:pt modelId="{FDF54229-BAF3-FA46-BF4D-BBA276D4C618}" type="pres">
      <dgm:prSet presAssocID="{7EB24DDC-B858-B045-AB18-AE61B9B5E205}" presName="composite" presStyleCnt="0"/>
      <dgm:spPr/>
    </dgm:pt>
    <dgm:pt modelId="{B2F14240-BAC8-C846-B6F2-B7A46D56BC14}" type="pres">
      <dgm:prSet presAssocID="{7EB24DDC-B858-B045-AB18-AE61B9B5E205}" presName="bentUpArrow1" presStyleLbl="alignImgPlace1" presStyleIdx="2" presStyleCnt="3" custLinFactNeighborX="-65603"/>
      <dgm:spPr>
        <a:scene3d>
          <a:camera prst="orthographicFront"/>
          <a:lightRig rig="threePt" dir="t"/>
        </a:scene3d>
        <a:sp3d>
          <a:bevelT/>
        </a:sp3d>
      </dgm:spPr>
    </dgm:pt>
    <dgm:pt modelId="{64229DB7-AE1C-1B4C-B221-582F1F9FDCBD}" type="pres">
      <dgm:prSet presAssocID="{7EB24DDC-B858-B045-AB18-AE61B9B5E205}" presName="ParentText" presStyleLbl="node1" presStyleIdx="2" presStyleCnt="4" custScaleX="116011" custLinFactNeighborX="-44375">
        <dgm:presLayoutVars>
          <dgm:chMax val="1"/>
          <dgm:chPref val="1"/>
          <dgm:bulletEnabled val="1"/>
        </dgm:presLayoutVars>
      </dgm:prSet>
      <dgm:spPr>
        <a:xfrm>
          <a:off x="3840280" y="2424093"/>
          <a:ext cx="1524108" cy="1066826"/>
        </a:xfrm>
        <a:prstGeom prst="roundRect">
          <a:avLst>
            <a:gd name="adj" fmla="val 16670"/>
          </a:avLst>
        </a:prstGeom>
      </dgm:spPr>
      <dgm:t>
        <a:bodyPr/>
        <a:lstStyle/>
        <a:p>
          <a:pPr rtl="1"/>
          <a:endParaRPr lang="fa-IR"/>
        </a:p>
      </dgm:t>
    </dgm:pt>
    <dgm:pt modelId="{BDA07815-1F8D-DC49-AEAA-B03D079AF60C}" type="pres">
      <dgm:prSet presAssocID="{7EB24DDC-B858-B045-AB18-AE61B9B5E205}" presName="ChildText" presStyleLbl="revTx" presStyleIdx="2" presStyleCnt="3" custScaleX="334822" custLinFactNeighborX="70600" custLinFactNeighborY="-4663">
        <dgm:presLayoutVars>
          <dgm:chMax val="0"/>
          <dgm:chPref val="0"/>
          <dgm:bulletEnabled val="1"/>
        </dgm:presLayoutVars>
      </dgm:prSet>
      <dgm:spPr/>
      <dgm:t>
        <a:bodyPr/>
        <a:lstStyle/>
        <a:p>
          <a:pPr rtl="1"/>
          <a:endParaRPr lang="fa-IR"/>
        </a:p>
      </dgm:t>
    </dgm:pt>
    <dgm:pt modelId="{87DBBAAF-4E6B-4040-BDBB-2A8A02653199}" type="pres">
      <dgm:prSet presAssocID="{73B189AA-DB4D-3547-9508-ABEE9DC45352}" presName="sibTrans" presStyleCnt="0"/>
      <dgm:spPr/>
    </dgm:pt>
    <dgm:pt modelId="{697ED20A-66C8-324A-81B0-49A923B7891D}" type="pres">
      <dgm:prSet presAssocID="{5D427640-1F46-A246-81C1-E4071FC6A047}" presName="composite" presStyleCnt="0"/>
      <dgm:spPr/>
    </dgm:pt>
    <dgm:pt modelId="{08671899-E006-3545-837C-4C4B45A07ECF}" type="pres">
      <dgm:prSet presAssocID="{5D427640-1F46-A246-81C1-E4071FC6A047}" presName="ParentText" presStyleLbl="node1" presStyleIdx="3" presStyleCnt="4" custScaleX="116699" custLinFactNeighborX="-44375">
        <dgm:presLayoutVars>
          <dgm:chMax val="1"/>
          <dgm:chPref val="1"/>
          <dgm:bulletEnabled val="1"/>
        </dgm:presLayoutVars>
      </dgm:prSet>
      <dgm:spPr/>
      <dgm:t>
        <a:bodyPr/>
        <a:lstStyle/>
        <a:p>
          <a:pPr rtl="1"/>
          <a:endParaRPr lang="fa-IR"/>
        </a:p>
      </dgm:t>
    </dgm:pt>
  </dgm:ptLst>
  <dgm:cxnLst>
    <dgm:cxn modelId="{C9C5DA34-97BD-854E-9E25-FF21B2F883B2}" srcId="{7EB24DDC-B858-B045-AB18-AE61B9B5E205}" destId="{840846F4-9038-6A4E-A9F1-979482D9E059}" srcOrd="2" destOrd="0" parTransId="{8A06F38D-544D-3E45-A9CB-B2ABE54AE350}" sibTransId="{8D9F4B95-886A-A347-A6B4-58424E38A395}"/>
    <dgm:cxn modelId="{35C30584-44FD-694E-B5A8-B001B65028C7}" type="presOf" srcId="{7343F69D-50C5-4A47-85EF-046443561403}" destId="{49B4C9D3-7273-BE45-B643-21AE0B5FC1F1}" srcOrd="0" destOrd="0" presId="urn:microsoft.com/office/officeart/2005/8/layout/StepDownProcess"/>
    <dgm:cxn modelId="{286FECBA-BF99-7F45-9319-4BD9D5116256}" srcId="{E55936B4-6FDC-4E43-B041-88BA37B7C3F4}" destId="{7EB24DDC-B858-B045-AB18-AE61B9B5E205}" srcOrd="2" destOrd="0" parTransId="{1A276213-FB36-A04E-8AF2-3A81C4702F35}" sibTransId="{73B189AA-DB4D-3547-9508-ABEE9DC45352}"/>
    <dgm:cxn modelId="{174BC26E-E94D-B942-9B2D-B244211D8DED}" type="presOf" srcId="{5D427640-1F46-A246-81C1-E4071FC6A047}" destId="{08671899-E006-3545-837C-4C4B45A07ECF}" srcOrd="0" destOrd="0" presId="urn:microsoft.com/office/officeart/2005/8/layout/StepDownProcess"/>
    <dgm:cxn modelId="{7DBDB591-87FF-3D43-89AC-61593BF06A0F}" type="presOf" srcId="{840846F4-9038-6A4E-A9F1-979482D9E059}" destId="{BDA07815-1F8D-DC49-AEAA-B03D079AF60C}" srcOrd="0" destOrd="2" presId="urn:microsoft.com/office/officeart/2005/8/layout/StepDownProcess"/>
    <dgm:cxn modelId="{A0637085-A783-D84B-A9A0-DADEA9875B66}" type="presOf" srcId="{C905EFD1-B14F-A540-93F8-DFE8EB0D9CCD}" destId="{65205B4B-8952-4F46-BCB9-DC67E55B98CE}" srcOrd="0" destOrd="0" presId="urn:microsoft.com/office/officeart/2005/8/layout/StepDownProcess"/>
    <dgm:cxn modelId="{6AADF613-849E-4A4A-A29A-5B96DE6CA876}" srcId="{7EB24DDC-B858-B045-AB18-AE61B9B5E205}" destId="{1E7A8A88-68DE-3A42-B03A-D6ADE46F7257}" srcOrd="1" destOrd="0" parTransId="{F56D33E3-5CBB-EE4E-8CC9-BAC7D0BCE7BB}" sibTransId="{78F11E41-B2BF-D646-A00F-8DC6B29D2787}"/>
    <dgm:cxn modelId="{0D68E757-929B-AE4A-863A-EFF8F4FDCDFE}" type="presOf" srcId="{7EB24DDC-B858-B045-AB18-AE61B9B5E205}" destId="{64229DB7-AE1C-1B4C-B221-582F1F9FDCBD}" srcOrd="0" destOrd="0" presId="urn:microsoft.com/office/officeart/2005/8/layout/StepDownProcess"/>
    <dgm:cxn modelId="{55C45A96-2642-5348-B82D-B88C71CB41A6}" type="presOf" srcId="{1E7A8A88-68DE-3A42-B03A-D6ADE46F7257}" destId="{BDA07815-1F8D-DC49-AEAA-B03D079AF60C}" srcOrd="0" destOrd="1" presId="urn:microsoft.com/office/officeart/2005/8/layout/StepDownProcess"/>
    <dgm:cxn modelId="{A005FBCA-7034-904E-ACC7-3173E624C475}" srcId="{E55936B4-6FDC-4E43-B041-88BA37B7C3F4}" destId="{F7B1FCD2-2BC0-894C-9F0F-6AE458E3C652}" srcOrd="0" destOrd="0" parTransId="{B2D313F6-91CA-6B40-863F-CAF711FAEB77}" sibTransId="{47F8467F-BF63-374D-92C0-E97F7054C79D}"/>
    <dgm:cxn modelId="{FE1BAA40-FE50-654C-9CE1-3A03860B4564}" srcId="{F7B1FCD2-2BC0-894C-9F0F-6AE458E3C652}" destId="{7343F69D-50C5-4A47-85EF-046443561403}" srcOrd="0" destOrd="0" parTransId="{1CFCDB8C-8BCA-954C-80E6-382830489F97}" sibTransId="{784A8361-1215-7344-BF5B-E3C92DDF1175}"/>
    <dgm:cxn modelId="{746C1A6F-475C-CF42-88B9-843241CA0BBB}" srcId="{E55936B4-6FDC-4E43-B041-88BA37B7C3F4}" destId="{C905EFD1-B14F-A540-93F8-DFE8EB0D9CCD}" srcOrd="1" destOrd="0" parTransId="{A2AE6BD1-E042-C043-8CD2-996AB00B7EC1}" sibTransId="{61463971-0200-B945-8658-7BFA158A3932}"/>
    <dgm:cxn modelId="{3203C253-7A75-4E47-9078-4EF0400470DB}" type="presOf" srcId="{E55936B4-6FDC-4E43-B041-88BA37B7C3F4}" destId="{200ACC6A-C236-BB4E-82DF-CCD97A97D18C}" srcOrd="0" destOrd="0" presId="urn:microsoft.com/office/officeart/2005/8/layout/StepDownProcess"/>
    <dgm:cxn modelId="{25B19EC9-A525-6644-817E-384242C7E8E3}" srcId="{7EB24DDC-B858-B045-AB18-AE61B9B5E205}" destId="{2B58C5D1-DC62-2A4B-B877-6AD863A68234}" srcOrd="0" destOrd="0" parTransId="{5850DB60-FB8E-DC47-89DE-59134DD061CB}" sibTransId="{DFE34374-6582-674A-9EA4-09AA6AE3B4E3}"/>
    <dgm:cxn modelId="{801E445B-6361-7E4B-AA49-5BDCE141F875}" srcId="{E55936B4-6FDC-4E43-B041-88BA37B7C3F4}" destId="{5D427640-1F46-A246-81C1-E4071FC6A047}" srcOrd="3" destOrd="0" parTransId="{11DC020B-B1BD-FA48-8EBF-7D0CCC655EBE}" sibTransId="{52A94ED1-5980-8547-A30F-6B981BD7F64C}"/>
    <dgm:cxn modelId="{459A905D-4EA5-F445-9F65-D9A455876096}" type="presOf" srcId="{F7B1FCD2-2BC0-894C-9F0F-6AE458E3C652}" destId="{8ADE66FB-3B06-9341-817A-2EDC601D7091}" srcOrd="0" destOrd="0" presId="urn:microsoft.com/office/officeart/2005/8/layout/StepDownProcess"/>
    <dgm:cxn modelId="{6209CAF8-E7F4-8D42-AB26-29F9054D0BB3}" type="presOf" srcId="{2B58C5D1-DC62-2A4B-B877-6AD863A68234}" destId="{BDA07815-1F8D-DC49-AEAA-B03D079AF60C}" srcOrd="0" destOrd="0" presId="urn:microsoft.com/office/officeart/2005/8/layout/StepDownProcess"/>
    <dgm:cxn modelId="{9C45EBE6-C837-A846-9A4E-FED6B0F6738F}" type="presParOf" srcId="{200ACC6A-C236-BB4E-82DF-CCD97A97D18C}" destId="{2A2EE2E2-FC8D-4A49-9727-33340B8E0E40}" srcOrd="0" destOrd="0" presId="urn:microsoft.com/office/officeart/2005/8/layout/StepDownProcess"/>
    <dgm:cxn modelId="{CF28F403-F421-7643-A7DF-CACA21D60156}" type="presParOf" srcId="{2A2EE2E2-FC8D-4A49-9727-33340B8E0E40}" destId="{D0B92C74-8675-7645-B2E9-2C7ADE0F7FD5}" srcOrd="0" destOrd="0" presId="urn:microsoft.com/office/officeart/2005/8/layout/StepDownProcess"/>
    <dgm:cxn modelId="{971E85F2-1F02-F64B-9FCE-B38C8D0567EB}" type="presParOf" srcId="{2A2EE2E2-FC8D-4A49-9727-33340B8E0E40}" destId="{8ADE66FB-3B06-9341-817A-2EDC601D7091}" srcOrd="1" destOrd="0" presId="urn:microsoft.com/office/officeart/2005/8/layout/StepDownProcess"/>
    <dgm:cxn modelId="{C4EAFEB0-9CBF-8144-B206-98F0E03CC33F}" type="presParOf" srcId="{2A2EE2E2-FC8D-4A49-9727-33340B8E0E40}" destId="{49B4C9D3-7273-BE45-B643-21AE0B5FC1F1}" srcOrd="2" destOrd="0" presId="urn:microsoft.com/office/officeart/2005/8/layout/StepDownProcess"/>
    <dgm:cxn modelId="{D2D696A4-4D2A-AA4D-8CFB-618A4143040B}" type="presParOf" srcId="{200ACC6A-C236-BB4E-82DF-CCD97A97D18C}" destId="{472F7C04-C480-1744-A417-BABA7C55B1A3}" srcOrd="1" destOrd="0" presId="urn:microsoft.com/office/officeart/2005/8/layout/StepDownProcess"/>
    <dgm:cxn modelId="{D5551C5C-E96E-AE49-A03C-D8FDB1D6CD5E}" type="presParOf" srcId="{200ACC6A-C236-BB4E-82DF-CCD97A97D18C}" destId="{4425B753-33A7-124B-816A-A7178FACEE2D}" srcOrd="2" destOrd="0" presId="urn:microsoft.com/office/officeart/2005/8/layout/StepDownProcess"/>
    <dgm:cxn modelId="{150287F5-C638-D243-85E6-021979B5F065}" type="presParOf" srcId="{4425B753-33A7-124B-816A-A7178FACEE2D}" destId="{B4FB8BB3-1392-CA41-BDED-4A79E2B76713}" srcOrd="0" destOrd="0" presId="urn:microsoft.com/office/officeart/2005/8/layout/StepDownProcess"/>
    <dgm:cxn modelId="{AC494B0F-B967-2747-B78F-D7D70CAD5E80}" type="presParOf" srcId="{4425B753-33A7-124B-816A-A7178FACEE2D}" destId="{65205B4B-8952-4F46-BCB9-DC67E55B98CE}" srcOrd="1" destOrd="0" presId="urn:microsoft.com/office/officeart/2005/8/layout/StepDownProcess"/>
    <dgm:cxn modelId="{2B391FC0-4171-B340-8CF0-883B8E7E662B}" type="presParOf" srcId="{4425B753-33A7-124B-816A-A7178FACEE2D}" destId="{7B28046E-D1AB-3248-93C2-9BFBB432B9CB}" srcOrd="2" destOrd="0" presId="urn:microsoft.com/office/officeart/2005/8/layout/StepDownProcess"/>
    <dgm:cxn modelId="{80E89B88-9923-F745-A98E-B522335E7072}" type="presParOf" srcId="{200ACC6A-C236-BB4E-82DF-CCD97A97D18C}" destId="{F6BCC576-086D-1D40-A601-D2757B1D396E}" srcOrd="3" destOrd="0" presId="urn:microsoft.com/office/officeart/2005/8/layout/StepDownProcess"/>
    <dgm:cxn modelId="{13744101-A808-E946-A619-AC29A102E957}" type="presParOf" srcId="{200ACC6A-C236-BB4E-82DF-CCD97A97D18C}" destId="{FDF54229-BAF3-FA46-BF4D-BBA276D4C618}" srcOrd="4" destOrd="0" presId="urn:microsoft.com/office/officeart/2005/8/layout/StepDownProcess"/>
    <dgm:cxn modelId="{AC47D7B1-F7F7-FE48-B768-6F92E830DECB}" type="presParOf" srcId="{FDF54229-BAF3-FA46-BF4D-BBA276D4C618}" destId="{B2F14240-BAC8-C846-B6F2-B7A46D56BC14}" srcOrd="0" destOrd="0" presId="urn:microsoft.com/office/officeart/2005/8/layout/StepDownProcess"/>
    <dgm:cxn modelId="{18910C10-5C5E-BF4A-8033-CAE3C0359EA8}" type="presParOf" srcId="{FDF54229-BAF3-FA46-BF4D-BBA276D4C618}" destId="{64229DB7-AE1C-1B4C-B221-582F1F9FDCBD}" srcOrd="1" destOrd="0" presId="urn:microsoft.com/office/officeart/2005/8/layout/StepDownProcess"/>
    <dgm:cxn modelId="{22C1500E-27C6-0F4B-959B-783529195C45}" type="presParOf" srcId="{FDF54229-BAF3-FA46-BF4D-BBA276D4C618}" destId="{BDA07815-1F8D-DC49-AEAA-B03D079AF60C}" srcOrd="2" destOrd="0" presId="urn:microsoft.com/office/officeart/2005/8/layout/StepDownProcess"/>
    <dgm:cxn modelId="{353D100F-E4AB-2E45-AB44-EC1DBB00FBF4}" type="presParOf" srcId="{200ACC6A-C236-BB4E-82DF-CCD97A97D18C}" destId="{87DBBAAF-4E6B-4040-BDBB-2A8A02653199}" srcOrd="5" destOrd="0" presId="urn:microsoft.com/office/officeart/2005/8/layout/StepDownProcess"/>
    <dgm:cxn modelId="{CF50FF72-245B-184E-8750-C34EF93A8F40}" type="presParOf" srcId="{200ACC6A-C236-BB4E-82DF-CCD97A97D18C}" destId="{697ED20A-66C8-324A-81B0-49A923B7891D}" srcOrd="6" destOrd="0" presId="urn:microsoft.com/office/officeart/2005/8/layout/StepDownProcess"/>
    <dgm:cxn modelId="{BA8A93D3-4788-A24E-8C3D-29DC7713253C}" type="presParOf" srcId="{697ED20A-66C8-324A-81B0-49A923B7891D}" destId="{08671899-E006-3545-837C-4C4B45A07ECF}" srcOrd="0" destOrd="0" presId="urn:microsoft.com/office/officeart/2005/8/layout/StepDown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F2B30D8-756E-E248-A316-517680AA5F93}" type="doc">
      <dgm:prSet loTypeId="urn:microsoft.com/office/officeart/2005/8/layout/list1" loCatId="" qsTypeId="urn:microsoft.com/office/officeart/2005/8/quickstyle/3D3" qsCatId="3D" csTypeId="urn:microsoft.com/office/officeart/2005/8/colors/accent2_2" csCatId="accent2" phldr="1"/>
      <dgm:spPr/>
      <dgm:t>
        <a:bodyPr/>
        <a:lstStyle/>
        <a:p>
          <a:endParaRPr lang="en-US"/>
        </a:p>
      </dgm:t>
    </dgm:pt>
    <dgm:pt modelId="{3B4C77F6-0544-2E40-96C9-F4688A0A8551}">
      <dgm:prSet phldrT="[Text]" custT="1"/>
      <dgm:spPr>
        <a:solidFill>
          <a:schemeClr val="tx2">
            <a:lumMod val="75000"/>
          </a:schemeClr>
        </a:solidFill>
      </dgm:spPr>
      <dgm:t>
        <a:bodyPr/>
        <a:lstStyle/>
        <a:p>
          <a:r>
            <a:rPr lang="en-US" sz="2400" b="1" dirty="0">
              <a:latin typeface="Franklin Gothic Book" charset="0"/>
              <a:ea typeface="Franklin Gothic Book" charset="0"/>
              <a:cs typeface="Franklin Gothic Book" charset="0"/>
            </a:rPr>
            <a:t>Surveillance colonoscopy every 1-3 years to detect dysplasia with colectomy if positive</a:t>
          </a:r>
        </a:p>
      </dgm:t>
    </dgm:pt>
    <dgm:pt modelId="{2B3084F4-4D6B-4F4C-BFA0-E47F503F4CC4}" type="parTrans" cxnId="{C9BD49F4-EB3B-5744-977D-CA3F11B16FAC}">
      <dgm:prSet/>
      <dgm:spPr/>
      <dgm:t>
        <a:bodyPr/>
        <a:lstStyle/>
        <a:p>
          <a:endParaRPr lang="en-US"/>
        </a:p>
      </dgm:t>
    </dgm:pt>
    <dgm:pt modelId="{44DE7D37-0674-2A48-BB5B-060EF2967DE6}" type="sibTrans" cxnId="{C9BD49F4-EB3B-5744-977D-CA3F11B16FAC}">
      <dgm:prSet/>
      <dgm:spPr/>
      <dgm:t>
        <a:bodyPr/>
        <a:lstStyle/>
        <a:p>
          <a:endParaRPr lang="en-US"/>
        </a:p>
      </dgm:t>
    </dgm:pt>
    <dgm:pt modelId="{A38F517A-1290-AC4E-A946-A47C460134C2}">
      <dgm:prSet phldrT="[Text]" custT="1"/>
      <dgm:spPr>
        <a:solidFill>
          <a:schemeClr val="tx2">
            <a:lumMod val="75000"/>
          </a:schemeClr>
        </a:solidFill>
      </dgm:spPr>
      <dgm:t>
        <a:bodyPr/>
        <a:lstStyle/>
        <a:p>
          <a:r>
            <a:rPr lang="en-US" sz="2400" b="1" dirty="0">
              <a:latin typeface="Franklin Gothic Book" charset="0"/>
              <a:ea typeface="Franklin Gothic Book" charset="0"/>
              <a:cs typeface="Franklin Gothic Book" charset="0"/>
            </a:rPr>
            <a:t>Screening colonoscopy 8-10 years after symptom onset to detect dysplasia </a:t>
          </a:r>
        </a:p>
      </dgm:t>
    </dgm:pt>
    <dgm:pt modelId="{34FBF007-A062-8342-A9ED-425A34FCCFE4}" type="parTrans" cxnId="{827183C9-6187-D743-B223-3FAB3D345961}">
      <dgm:prSet/>
      <dgm:spPr/>
      <dgm:t>
        <a:bodyPr/>
        <a:lstStyle/>
        <a:p>
          <a:endParaRPr lang="en-US"/>
        </a:p>
      </dgm:t>
    </dgm:pt>
    <dgm:pt modelId="{3661BF5A-93CE-A14A-9672-279DAF7DB320}" type="sibTrans" cxnId="{827183C9-6187-D743-B223-3FAB3D345961}">
      <dgm:prSet/>
      <dgm:spPr/>
      <dgm:t>
        <a:bodyPr/>
        <a:lstStyle/>
        <a:p>
          <a:endParaRPr lang="en-US"/>
        </a:p>
      </dgm:t>
    </dgm:pt>
    <dgm:pt modelId="{16A5F5EB-563B-7242-B9C9-10B7314F99EC}" type="pres">
      <dgm:prSet presAssocID="{7F2B30D8-756E-E248-A316-517680AA5F93}" presName="linear" presStyleCnt="0">
        <dgm:presLayoutVars>
          <dgm:dir/>
          <dgm:animLvl val="lvl"/>
          <dgm:resizeHandles val="exact"/>
        </dgm:presLayoutVars>
      </dgm:prSet>
      <dgm:spPr/>
      <dgm:t>
        <a:bodyPr/>
        <a:lstStyle/>
        <a:p>
          <a:pPr rtl="1"/>
          <a:endParaRPr lang="fa-IR"/>
        </a:p>
      </dgm:t>
    </dgm:pt>
    <dgm:pt modelId="{37E10781-B41F-734D-8854-225F1670282E}" type="pres">
      <dgm:prSet presAssocID="{A38F517A-1290-AC4E-A946-A47C460134C2}" presName="parentLin" presStyleCnt="0"/>
      <dgm:spPr/>
    </dgm:pt>
    <dgm:pt modelId="{AAE23A4C-5F84-6645-B50C-12F387369547}" type="pres">
      <dgm:prSet presAssocID="{A38F517A-1290-AC4E-A946-A47C460134C2}" presName="parentLeftMargin" presStyleLbl="node1" presStyleIdx="0" presStyleCnt="2"/>
      <dgm:spPr/>
      <dgm:t>
        <a:bodyPr/>
        <a:lstStyle/>
        <a:p>
          <a:pPr rtl="1"/>
          <a:endParaRPr lang="fa-IR"/>
        </a:p>
      </dgm:t>
    </dgm:pt>
    <dgm:pt modelId="{B6B33D1E-8E0F-5844-8079-D7FC4DCE2CB2}" type="pres">
      <dgm:prSet presAssocID="{A38F517A-1290-AC4E-A946-A47C460134C2}" presName="parentText" presStyleLbl="node1" presStyleIdx="0" presStyleCnt="2">
        <dgm:presLayoutVars>
          <dgm:chMax val="0"/>
          <dgm:bulletEnabled val="1"/>
        </dgm:presLayoutVars>
      </dgm:prSet>
      <dgm:spPr/>
      <dgm:t>
        <a:bodyPr/>
        <a:lstStyle/>
        <a:p>
          <a:pPr rtl="1"/>
          <a:endParaRPr lang="fa-IR"/>
        </a:p>
      </dgm:t>
    </dgm:pt>
    <dgm:pt modelId="{F82409FF-E3C2-044D-87CC-93488F603442}" type="pres">
      <dgm:prSet presAssocID="{A38F517A-1290-AC4E-A946-A47C460134C2}" presName="negativeSpace" presStyleCnt="0"/>
      <dgm:spPr/>
    </dgm:pt>
    <dgm:pt modelId="{15055752-5763-0342-AF43-922D1F22AEB8}" type="pres">
      <dgm:prSet presAssocID="{A38F517A-1290-AC4E-A946-A47C460134C2}" presName="childText" presStyleLbl="conFgAcc1" presStyleIdx="0" presStyleCnt="2">
        <dgm:presLayoutVars>
          <dgm:bulletEnabled val="1"/>
        </dgm:presLayoutVars>
      </dgm:prSet>
      <dgm:spPr>
        <a:xfrm>
          <a:off x="0" y="784280"/>
          <a:ext cx="8229600" cy="13356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pt>
    <dgm:pt modelId="{91E5EBF6-5DDA-6F4A-8939-9E0308C84BD1}" type="pres">
      <dgm:prSet presAssocID="{3661BF5A-93CE-A14A-9672-279DAF7DB320}" presName="spaceBetweenRectangles" presStyleCnt="0"/>
      <dgm:spPr/>
    </dgm:pt>
    <dgm:pt modelId="{92987072-5CC4-B24D-84A1-F7E2A50DEE72}" type="pres">
      <dgm:prSet presAssocID="{3B4C77F6-0544-2E40-96C9-F4688A0A8551}" presName="parentLin" presStyleCnt="0"/>
      <dgm:spPr/>
    </dgm:pt>
    <dgm:pt modelId="{ABF08442-EC9E-7C41-881C-05FDFC3267E7}" type="pres">
      <dgm:prSet presAssocID="{3B4C77F6-0544-2E40-96C9-F4688A0A8551}" presName="parentLeftMargin" presStyleLbl="node1" presStyleIdx="0" presStyleCnt="2"/>
      <dgm:spPr/>
      <dgm:t>
        <a:bodyPr/>
        <a:lstStyle/>
        <a:p>
          <a:pPr rtl="1"/>
          <a:endParaRPr lang="fa-IR"/>
        </a:p>
      </dgm:t>
    </dgm:pt>
    <dgm:pt modelId="{1079877C-6EC3-5844-9314-DF562F5A7D1D}" type="pres">
      <dgm:prSet presAssocID="{3B4C77F6-0544-2E40-96C9-F4688A0A8551}" presName="parentText" presStyleLbl="node1" presStyleIdx="1" presStyleCnt="2">
        <dgm:presLayoutVars>
          <dgm:chMax val="0"/>
          <dgm:bulletEnabled val="1"/>
        </dgm:presLayoutVars>
      </dgm:prSet>
      <dgm:spPr/>
      <dgm:t>
        <a:bodyPr/>
        <a:lstStyle/>
        <a:p>
          <a:pPr rtl="1"/>
          <a:endParaRPr lang="fa-IR"/>
        </a:p>
      </dgm:t>
    </dgm:pt>
    <dgm:pt modelId="{2968A950-AC52-C842-86AD-4B1D9BAB3A03}" type="pres">
      <dgm:prSet presAssocID="{3B4C77F6-0544-2E40-96C9-F4688A0A8551}" presName="negativeSpace" presStyleCnt="0"/>
      <dgm:spPr/>
    </dgm:pt>
    <dgm:pt modelId="{713E00A1-854F-F547-87EE-DBA947D819E7}" type="pres">
      <dgm:prSet presAssocID="{3B4C77F6-0544-2E40-96C9-F4688A0A8551}" presName="childText" presStyleLbl="conFgAcc1" presStyleIdx="1" presStyleCnt="2">
        <dgm:presLayoutVars>
          <dgm:bulletEnabled val="1"/>
        </dgm:presLayoutVars>
      </dgm:prSet>
      <dgm:spPr>
        <a:xfrm>
          <a:off x="0" y="3188361"/>
          <a:ext cx="8229600" cy="13356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pt>
  </dgm:ptLst>
  <dgm:cxnLst>
    <dgm:cxn modelId="{07A3C08B-5DC2-7449-A3D0-226C697A4D2E}" type="presOf" srcId="{A38F517A-1290-AC4E-A946-A47C460134C2}" destId="{AAE23A4C-5F84-6645-B50C-12F387369547}" srcOrd="0" destOrd="0" presId="urn:microsoft.com/office/officeart/2005/8/layout/list1"/>
    <dgm:cxn modelId="{CD9B3567-1477-3641-A3AD-590EF4181B2F}" type="presOf" srcId="{A38F517A-1290-AC4E-A946-A47C460134C2}" destId="{B6B33D1E-8E0F-5844-8079-D7FC4DCE2CB2}" srcOrd="1" destOrd="0" presId="urn:microsoft.com/office/officeart/2005/8/layout/list1"/>
    <dgm:cxn modelId="{F3C99270-35C5-3741-BB96-287B3FBCD236}" type="presOf" srcId="{3B4C77F6-0544-2E40-96C9-F4688A0A8551}" destId="{ABF08442-EC9E-7C41-881C-05FDFC3267E7}" srcOrd="0" destOrd="0" presId="urn:microsoft.com/office/officeart/2005/8/layout/list1"/>
    <dgm:cxn modelId="{C9BD49F4-EB3B-5744-977D-CA3F11B16FAC}" srcId="{7F2B30D8-756E-E248-A316-517680AA5F93}" destId="{3B4C77F6-0544-2E40-96C9-F4688A0A8551}" srcOrd="1" destOrd="0" parTransId="{2B3084F4-4D6B-4F4C-BFA0-E47F503F4CC4}" sibTransId="{44DE7D37-0674-2A48-BB5B-060EF2967DE6}"/>
    <dgm:cxn modelId="{4F55CB56-E1F8-D144-9D75-888E37B69DD7}" type="presOf" srcId="{7F2B30D8-756E-E248-A316-517680AA5F93}" destId="{16A5F5EB-563B-7242-B9C9-10B7314F99EC}" srcOrd="0" destOrd="0" presId="urn:microsoft.com/office/officeart/2005/8/layout/list1"/>
    <dgm:cxn modelId="{4B8A5628-12AC-2441-A82D-8E201CBBE5BF}" type="presOf" srcId="{3B4C77F6-0544-2E40-96C9-F4688A0A8551}" destId="{1079877C-6EC3-5844-9314-DF562F5A7D1D}" srcOrd="1" destOrd="0" presId="urn:microsoft.com/office/officeart/2005/8/layout/list1"/>
    <dgm:cxn modelId="{827183C9-6187-D743-B223-3FAB3D345961}" srcId="{7F2B30D8-756E-E248-A316-517680AA5F93}" destId="{A38F517A-1290-AC4E-A946-A47C460134C2}" srcOrd="0" destOrd="0" parTransId="{34FBF007-A062-8342-A9ED-425A34FCCFE4}" sibTransId="{3661BF5A-93CE-A14A-9672-279DAF7DB320}"/>
    <dgm:cxn modelId="{A7245193-39CD-404B-96EE-F032B66E24C6}" type="presParOf" srcId="{16A5F5EB-563B-7242-B9C9-10B7314F99EC}" destId="{37E10781-B41F-734D-8854-225F1670282E}" srcOrd="0" destOrd="0" presId="urn:microsoft.com/office/officeart/2005/8/layout/list1"/>
    <dgm:cxn modelId="{8F6AA279-1CFE-6147-A6A6-6FD5585881BA}" type="presParOf" srcId="{37E10781-B41F-734D-8854-225F1670282E}" destId="{AAE23A4C-5F84-6645-B50C-12F387369547}" srcOrd="0" destOrd="0" presId="urn:microsoft.com/office/officeart/2005/8/layout/list1"/>
    <dgm:cxn modelId="{F9E8071D-3028-234B-A7F8-122F6C370BE1}" type="presParOf" srcId="{37E10781-B41F-734D-8854-225F1670282E}" destId="{B6B33D1E-8E0F-5844-8079-D7FC4DCE2CB2}" srcOrd="1" destOrd="0" presId="urn:microsoft.com/office/officeart/2005/8/layout/list1"/>
    <dgm:cxn modelId="{9C1239C0-323A-804A-BEB4-F4EA2325FA56}" type="presParOf" srcId="{16A5F5EB-563B-7242-B9C9-10B7314F99EC}" destId="{F82409FF-E3C2-044D-87CC-93488F603442}" srcOrd="1" destOrd="0" presId="urn:microsoft.com/office/officeart/2005/8/layout/list1"/>
    <dgm:cxn modelId="{75268124-3C36-914F-86EE-778C58ED6375}" type="presParOf" srcId="{16A5F5EB-563B-7242-B9C9-10B7314F99EC}" destId="{15055752-5763-0342-AF43-922D1F22AEB8}" srcOrd="2" destOrd="0" presId="urn:microsoft.com/office/officeart/2005/8/layout/list1"/>
    <dgm:cxn modelId="{B3EAB2F0-16E5-184F-A38A-0EAC92FE24C8}" type="presParOf" srcId="{16A5F5EB-563B-7242-B9C9-10B7314F99EC}" destId="{91E5EBF6-5DDA-6F4A-8939-9E0308C84BD1}" srcOrd="3" destOrd="0" presId="urn:microsoft.com/office/officeart/2005/8/layout/list1"/>
    <dgm:cxn modelId="{B68A4673-51D4-604C-A85D-D67E3DA7A6BB}" type="presParOf" srcId="{16A5F5EB-563B-7242-B9C9-10B7314F99EC}" destId="{92987072-5CC4-B24D-84A1-F7E2A50DEE72}" srcOrd="4" destOrd="0" presId="urn:microsoft.com/office/officeart/2005/8/layout/list1"/>
    <dgm:cxn modelId="{A482D9CD-1D7E-344B-BC4C-597E6E0F0A0C}" type="presParOf" srcId="{92987072-5CC4-B24D-84A1-F7E2A50DEE72}" destId="{ABF08442-EC9E-7C41-881C-05FDFC3267E7}" srcOrd="0" destOrd="0" presId="urn:microsoft.com/office/officeart/2005/8/layout/list1"/>
    <dgm:cxn modelId="{E3B983C3-1EDA-EB42-B3C2-9341AADFE643}" type="presParOf" srcId="{92987072-5CC4-B24D-84A1-F7E2A50DEE72}" destId="{1079877C-6EC3-5844-9314-DF562F5A7D1D}" srcOrd="1" destOrd="0" presId="urn:microsoft.com/office/officeart/2005/8/layout/list1"/>
    <dgm:cxn modelId="{9E2C48E7-1530-CF48-B103-022EB7215C30}" type="presParOf" srcId="{16A5F5EB-563B-7242-B9C9-10B7314F99EC}" destId="{2968A950-AC52-C842-86AD-4B1D9BAB3A03}" srcOrd="5" destOrd="0" presId="urn:microsoft.com/office/officeart/2005/8/layout/list1"/>
    <dgm:cxn modelId="{E2D16241-DC86-804E-8CF0-40ED365E951D}" type="presParOf" srcId="{16A5F5EB-563B-7242-B9C9-10B7314F99EC}" destId="{713E00A1-854F-F547-87EE-DBA947D819E7}"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55FBC13-8ECF-1C4C-92A7-FB9326D9C7F2}" type="doc">
      <dgm:prSet loTypeId="urn:microsoft.com/office/officeart/2005/8/layout/list1" loCatId="" qsTypeId="urn:microsoft.com/office/officeart/2005/8/quickstyle/3D3" qsCatId="3D" csTypeId="urn:microsoft.com/office/officeart/2005/8/colors/accent2_4" csCatId="accent2" phldr="1"/>
      <dgm:spPr/>
      <dgm:t>
        <a:bodyPr/>
        <a:lstStyle/>
        <a:p>
          <a:endParaRPr lang="en-US"/>
        </a:p>
      </dgm:t>
    </dgm:pt>
    <dgm:pt modelId="{B2019287-6447-9E41-B378-D6B3940E1DFF}">
      <dgm:prSet phldrT="[Text]" custT="1"/>
      <dgm:spPr>
        <a:solidFill>
          <a:schemeClr val="tx2">
            <a:lumMod val="75000"/>
          </a:schemeClr>
        </a:solidFill>
      </dgm:spPr>
      <dgm:t>
        <a:bodyPr/>
        <a:lstStyle/>
        <a:p>
          <a:r>
            <a:rPr lang="en-US" sz="1600" b="1">
              <a:latin typeface="Franklin Gothic Book" charset="0"/>
              <a:ea typeface="Franklin Gothic Book" charset="0"/>
              <a:cs typeface="Franklin Gothic Book" charset="0"/>
            </a:rPr>
            <a:t>Nicotine replacement products</a:t>
          </a:r>
          <a:endParaRPr lang="en-US" sz="1600" b="1" dirty="0">
            <a:latin typeface="Franklin Gothic Book" charset="0"/>
            <a:ea typeface="Franklin Gothic Book" charset="0"/>
            <a:cs typeface="Franklin Gothic Book" charset="0"/>
          </a:endParaRPr>
        </a:p>
      </dgm:t>
    </dgm:pt>
    <dgm:pt modelId="{42A9C285-E449-2344-83F8-F0A4761E8469}" type="parTrans" cxnId="{1AC74AAB-FFA6-A149-9FEF-4EC4084ED99F}">
      <dgm:prSet/>
      <dgm:spPr/>
      <dgm:t>
        <a:bodyPr/>
        <a:lstStyle/>
        <a:p>
          <a:endParaRPr lang="en-US"/>
        </a:p>
      </dgm:t>
    </dgm:pt>
    <dgm:pt modelId="{8D3FD9ED-D072-1842-93E3-AE1DBE7B6E71}" type="sibTrans" cxnId="{1AC74AAB-FFA6-A149-9FEF-4EC4084ED99F}">
      <dgm:prSet/>
      <dgm:spPr/>
      <dgm:t>
        <a:bodyPr/>
        <a:lstStyle/>
        <a:p>
          <a:endParaRPr lang="en-US"/>
        </a:p>
      </dgm:t>
    </dgm:pt>
    <dgm:pt modelId="{8CE27584-8197-424A-9E75-979EEBD9AA62}">
      <dgm:prSet custT="1"/>
      <dgm:spPr>
        <a:solidFill>
          <a:schemeClr val="tx2">
            <a:lumMod val="75000"/>
          </a:schemeClr>
        </a:solidFill>
      </dgm:spPr>
      <dgm:t>
        <a:bodyPr/>
        <a:lstStyle/>
        <a:p>
          <a:r>
            <a:rPr lang="en-US" sz="1600" b="1">
              <a:latin typeface="Franklin Gothic Book" charset="0"/>
              <a:ea typeface="Franklin Gothic Book" charset="0"/>
              <a:cs typeface="Franklin Gothic Book" charset="0"/>
            </a:rPr>
            <a:t>Over-the-counter (nicotine patch [which is also available by prescription], gum, lozenge)</a:t>
          </a:r>
          <a:endParaRPr lang="en-US" sz="1600" b="1" dirty="0">
            <a:latin typeface="Franklin Gothic Book" charset="0"/>
            <a:ea typeface="Franklin Gothic Book" charset="0"/>
            <a:cs typeface="Franklin Gothic Book" charset="0"/>
          </a:endParaRPr>
        </a:p>
      </dgm:t>
    </dgm:pt>
    <dgm:pt modelId="{5C7796FC-61B6-884A-8134-BD111F91D5E9}" type="parTrans" cxnId="{5986192F-687E-134E-BAF5-66001D36879F}">
      <dgm:prSet/>
      <dgm:spPr/>
      <dgm:t>
        <a:bodyPr/>
        <a:lstStyle/>
        <a:p>
          <a:endParaRPr lang="en-US"/>
        </a:p>
      </dgm:t>
    </dgm:pt>
    <dgm:pt modelId="{1BC7EBF7-2F6A-2E4A-81EF-C81E156C0A1C}" type="sibTrans" cxnId="{5986192F-687E-134E-BAF5-66001D36879F}">
      <dgm:prSet/>
      <dgm:spPr/>
      <dgm:t>
        <a:bodyPr/>
        <a:lstStyle/>
        <a:p>
          <a:endParaRPr lang="en-US"/>
        </a:p>
      </dgm:t>
    </dgm:pt>
    <dgm:pt modelId="{299CA837-BB64-FD4A-BBD7-4B3BB91B85BD}">
      <dgm:prSet custT="1"/>
      <dgm:spPr>
        <a:solidFill>
          <a:schemeClr val="tx2">
            <a:lumMod val="75000"/>
          </a:schemeClr>
        </a:solidFill>
      </dgm:spPr>
      <dgm:t>
        <a:bodyPr/>
        <a:lstStyle/>
        <a:p>
          <a:r>
            <a:rPr lang="en-US" sz="1600" b="1">
              <a:latin typeface="Franklin Gothic Book" charset="0"/>
              <a:ea typeface="Franklin Gothic Book" charset="0"/>
              <a:cs typeface="Franklin Gothic Book" charset="0"/>
            </a:rPr>
            <a:t>Prescription (nicotine patch, inhaler, nasal spray)</a:t>
          </a:r>
          <a:endParaRPr lang="en-US" sz="1600" b="1" dirty="0">
            <a:latin typeface="Franklin Gothic Book" charset="0"/>
            <a:ea typeface="Franklin Gothic Book" charset="0"/>
            <a:cs typeface="Franklin Gothic Book" charset="0"/>
          </a:endParaRPr>
        </a:p>
      </dgm:t>
    </dgm:pt>
    <dgm:pt modelId="{46236656-1F01-8548-8D69-9BC514B69158}" type="parTrans" cxnId="{A2B81992-65E2-6444-BF1D-80DF0C38F969}">
      <dgm:prSet/>
      <dgm:spPr/>
      <dgm:t>
        <a:bodyPr/>
        <a:lstStyle/>
        <a:p>
          <a:endParaRPr lang="en-US"/>
        </a:p>
      </dgm:t>
    </dgm:pt>
    <dgm:pt modelId="{11E51B9A-8735-4B4C-BAAB-581D49671CE3}" type="sibTrans" cxnId="{A2B81992-65E2-6444-BF1D-80DF0C38F969}">
      <dgm:prSet/>
      <dgm:spPr/>
      <dgm:t>
        <a:bodyPr/>
        <a:lstStyle/>
        <a:p>
          <a:endParaRPr lang="en-US"/>
        </a:p>
      </dgm:t>
    </dgm:pt>
    <dgm:pt modelId="{DA60B725-5AEB-9747-B3D1-E41540EC722B}">
      <dgm:prSet custT="1"/>
      <dgm:spPr>
        <a:solidFill>
          <a:schemeClr val="tx2">
            <a:lumMod val="75000"/>
          </a:schemeClr>
        </a:solidFill>
      </dgm:spPr>
      <dgm:t>
        <a:bodyPr/>
        <a:lstStyle/>
        <a:p>
          <a:r>
            <a:rPr lang="en-US" sz="1600" b="1">
              <a:latin typeface="Franklin Gothic Book" charset="0"/>
              <a:ea typeface="Franklin Gothic Book" charset="0"/>
              <a:cs typeface="Franklin Gothic Book" charset="0"/>
            </a:rPr>
            <a:t>Prescription non-nicotine medications: bupropion SR,</a:t>
          </a:r>
          <a:r>
            <a:rPr lang="en-US" sz="1600" b="1" baseline="30000">
              <a:latin typeface="Franklin Gothic Book" charset="0"/>
              <a:ea typeface="Franklin Gothic Book" charset="0"/>
              <a:cs typeface="Franklin Gothic Book" charset="0"/>
            </a:rPr>
            <a:t>2</a:t>
          </a:r>
          <a:r>
            <a:rPr lang="en-US" sz="1600" b="1">
              <a:latin typeface="Franklin Gothic Book" charset="0"/>
              <a:ea typeface="Franklin Gothic Book" charset="0"/>
              <a:cs typeface="Franklin Gothic Book" charset="0"/>
            </a:rPr>
            <a:t> varenicline tartrate</a:t>
          </a:r>
          <a:endParaRPr lang="en-US" sz="1600" b="1" dirty="0">
            <a:latin typeface="Franklin Gothic Book" charset="0"/>
            <a:ea typeface="Franklin Gothic Book" charset="0"/>
            <a:cs typeface="Franklin Gothic Book" charset="0"/>
          </a:endParaRPr>
        </a:p>
      </dgm:t>
    </dgm:pt>
    <dgm:pt modelId="{43658D3E-866E-2947-B249-13EB7246E49B}" type="parTrans" cxnId="{8AA968C4-7F93-6C4B-B956-9B2F5A515CF4}">
      <dgm:prSet/>
      <dgm:spPr/>
      <dgm:t>
        <a:bodyPr/>
        <a:lstStyle/>
        <a:p>
          <a:endParaRPr lang="en-US"/>
        </a:p>
      </dgm:t>
    </dgm:pt>
    <dgm:pt modelId="{9A3D9EA3-126A-D149-9DAC-9BB0C0E8C840}" type="sibTrans" cxnId="{8AA968C4-7F93-6C4B-B956-9B2F5A515CF4}">
      <dgm:prSet/>
      <dgm:spPr/>
      <dgm:t>
        <a:bodyPr/>
        <a:lstStyle/>
        <a:p>
          <a:endParaRPr lang="en-US"/>
        </a:p>
      </dgm:t>
    </dgm:pt>
    <dgm:pt modelId="{1D497E1C-7C27-B949-B986-59439307F84F}">
      <dgm:prSet custT="1"/>
      <dgm:spPr>
        <a:solidFill>
          <a:schemeClr val="tx2">
            <a:lumMod val="75000"/>
          </a:schemeClr>
        </a:solidFill>
      </dgm:spPr>
      <dgm:t>
        <a:bodyPr/>
        <a:lstStyle/>
        <a:p>
          <a:r>
            <a:rPr lang="en-US" sz="1600" b="1" dirty="0">
              <a:latin typeface="Franklin Gothic Book" charset="0"/>
              <a:ea typeface="Franklin Gothic Book" charset="0"/>
              <a:cs typeface="Franklin Gothic Book" charset="0"/>
            </a:rPr>
            <a:t>Counseling and medication are both effective for treating tobacco dependence, and using them together is more effective than using either one alone</a:t>
          </a:r>
        </a:p>
      </dgm:t>
    </dgm:pt>
    <dgm:pt modelId="{C4BF1B6C-9210-7447-9C18-5A39FCB11AC2}" type="parTrans" cxnId="{F02D505B-9E72-D740-A016-D356B7B4A343}">
      <dgm:prSet/>
      <dgm:spPr/>
      <dgm:t>
        <a:bodyPr/>
        <a:lstStyle/>
        <a:p>
          <a:endParaRPr lang="en-US"/>
        </a:p>
      </dgm:t>
    </dgm:pt>
    <dgm:pt modelId="{29A088FA-C3CD-B44D-A14A-C3EA89465D28}" type="sibTrans" cxnId="{F02D505B-9E72-D740-A016-D356B7B4A343}">
      <dgm:prSet/>
      <dgm:spPr/>
      <dgm:t>
        <a:bodyPr/>
        <a:lstStyle/>
        <a:p>
          <a:endParaRPr lang="en-US"/>
        </a:p>
      </dgm:t>
    </dgm:pt>
    <dgm:pt modelId="{EFECFD9A-5E2D-E64C-AC0D-E927B82F82A7}" type="pres">
      <dgm:prSet presAssocID="{A55FBC13-8ECF-1C4C-92A7-FB9326D9C7F2}" presName="linear" presStyleCnt="0">
        <dgm:presLayoutVars>
          <dgm:dir/>
          <dgm:animLvl val="lvl"/>
          <dgm:resizeHandles val="exact"/>
        </dgm:presLayoutVars>
      </dgm:prSet>
      <dgm:spPr/>
      <dgm:t>
        <a:bodyPr/>
        <a:lstStyle/>
        <a:p>
          <a:pPr rtl="1"/>
          <a:endParaRPr lang="fa-IR"/>
        </a:p>
      </dgm:t>
    </dgm:pt>
    <dgm:pt modelId="{65B70303-8208-CD43-AF7F-8875BF0FE2FF}" type="pres">
      <dgm:prSet presAssocID="{B2019287-6447-9E41-B378-D6B3940E1DFF}" presName="parentLin" presStyleCnt="0"/>
      <dgm:spPr/>
    </dgm:pt>
    <dgm:pt modelId="{2D2A5F24-CF52-634C-97C0-66BC53E059D7}" type="pres">
      <dgm:prSet presAssocID="{B2019287-6447-9E41-B378-D6B3940E1DFF}" presName="parentLeftMargin" presStyleLbl="node1" presStyleIdx="0" presStyleCnt="5"/>
      <dgm:spPr/>
      <dgm:t>
        <a:bodyPr/>
        <a:lstStyle/>
        <a:p>
          <a:pPr rtl="1"/>
          <a:endParaRPr lang="fa-IR"/>
        </a:p>
      </dgm:t>
    </dgm:pt>
    <dgm:pt modelId="{D0956263-5AFF-AB4C-BA0A-C41D3D235928}" type="pres">
      <dgm:prSet presAssocID="{B2019287-6447-9E41-B378-D6B3940E1DFF}" presName="parentText" presStyleLbl="node1" presStyleIdx="0" presStyleCnt="5">
        <dgm:presLayoutVars>
          <dgm:chMax val="0"/>
          <dgm:bulletEnabled val="1"/>
        </dgm:presLayoutVars>
      </dgm:prSet>
      <dgm:spPr/>
      <dgm:t>
        <a:bodyPr/>
        <a:lstStyle/>
        <a:p>
          <a:pPr rtl="1"/>
          <a:endParaRPr lang="fa-IR"/>
        </a:p>
      </dgm:t>
    </dgm:pt>
    <dgm:pt modelId="{1FBE06A4-BA5A-7340-A7A0-C0DDFCD436BB}" type="pres">
      <dgm:prSet presAssocID="{B2019287-6447-9E41-B378-D6B3940E1DFF}" presName="negativeSpace" presStyleCnt="0"/>
      <dgm:spPr/>
    </dgm:pt>
    <dgm:pt modelId="{EBAE7BCD-163E-A545-ACF2-09EF67129F2E}" type="pres">
      <dgm:prSet presAssocID="{B2019287-6447-9E41-B378-D6B3940E1DFF}" presName="childText" presStyleLbl="conFgAcc1" presStyleIdx="0" presStyleCnt="5">
        <dgm:presLayoutVars>
          <dgm:bulletEnabled val="1"/>
        </dgm:presLayoutVars>
      </dgm:prSet>
      <dgm:spPr>
        <a:xfrm>
          <a:off x="0" y="286869"/>
          <a:ext cx="7886700" cy="4788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pt>
    <dgm:pt modelId="{27FAE2BB-F2EE-6C42-BA2A-4D1042EEB45F}" type="pres">
      <dgm:prSet presAssocID="{8D3FD9ED-D072-1842-93E3-AE1DBE7B6E71}" presName="spaceBetweenRectangles" presStyleCnt="0"/>
      <dgm:spPr/>
    </dgm:pt>
    <dgm:pt modelId="{434397D1-BA13-C848-B89E-3D75C54BC716}" type="pres">
      <dgm:prSet presAssocID="{8CE27584-8197-424A-9E75-979EEBD9AA62}" presName="parentLin" presStyleCnt="0"/>
      <dgm:spPr/>
    </dgm:pt>
    <dgm:pt modelId="{233D19E7-3741-B648-88CE-5AB12182B972}" type="pres">
      <dgm:prSet presAssocID="{8CE27584-8197-424A-9E75-979EEBD9AA62}" presName="parentLeftMargin" presStyleLbl="node1" presStyleIdx="0" presStyleCnt="5"/>
      <dgm:spPr/>
      <dgm:t>
        <a:bodyPr/>
        <a:lstStyle/>
        <a:p>
          <a:pPr rtl="1"/>
          <a:endParaRPr lang="fa-IR"/>
        </a:p>
      </dgm:t>
    </dgm:pt>
    <dgm:pt modelId="{5A6CC2A6-1184-0148-AF4A-117861B3F2D1}" type="pres">
      <dgm:prSet presAssocID="{8CE27584-8197-424A-9E75-979EEBD9AA62}" presName="parentText" presStyleLbl="node1" presStyleIdx="1" presStyleCnt="5">
        <dgm:presLayoutVars>
          <dgm:chMax val="0"/>
          <dgm:bulletEnabled val="1"/>
        </dgm:presLayoutVars>
      </dgm:prSet>
      <dgm:spPr/>
      <dgm:t>
        <a:bodyPr/>
        <a:lstStyle/>
        <a:p>
          <a:pPr rtl="1"/>
          <a:endParaRPr lang="fa-IR"/>
        </a:p>
      </dgm:t>
    </dgm:pt>
    <dgm:pt modelId="{C85B2CF7-5190-5E45-A79D-F058F2C116B9}" type="pres">
      <dgm:prSet presAssocID="{8CE27584-8197-424A-9E75-979EEBD9AA62}" presName="negativeSpace" presStyleCnt="0"/>
      <dgm:spPr/>
    </dgm:pt>
    <dgm:pt modelId="{89D2DBDE-C47A-AB4F-BCDA-B1776BE397C7}" type="pres">
      <dgm:prSet presAssocID="{8CE27584-8197-424A-9E75-979EEBD9AA62}" presName="childText" presStyleLbl="conFgAcc1" presStyleIdx="1" presStyleCnt="5">
        <dgm:presLayoutVars>
          <dgm:bulletEnabled val="1"/>
        </dgm:presLayoutVars>
      </dgm:prSet>
      <dgm:spPr>
        <a:xfrm>
          <a:off x="0" y="1148709"/>
          <a:ext cx="7886700" cy="4788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pt>
    <dgm:pt modelId="{D46D855F-CC5F-F145-9D97-BC094D1F70D3}" type="pres">
      <dgm:prSet presAssocID="{1BC7EBF7-2F6A-2E4A-81EF-C81E156C0A1C}" presName="spaceBetweenRectangles" presStyleCnt="0"/>
      <dgm:spPr/>
    </dgm:pt>
    <dgm:pt modelId="{6FB70922-DE85-B249-84F9-18C00588FCDB}" type="pres">
      <dgm:prSet presAssocID="{299CA837-BB64-FD4A-BBD7-4B3BB91B85BD}" presName="parentLin" presStyleCnt="0"/>
      <dgm:spPr/>
    </dgm:pt>
    <dgm:pt modelId="{BFD7D871-7298-5A40-A808-F37DECB28869}" type="pres">
      <dgm:prSet presAssocID="{299CA837-BB64-FD4A-BBD7-4B3BB91B85BD}" presName="parentLeftMargin" presStyleLbl="node1" presStyleIdx="1" presStyleCnt="5"/>
      <dgm:spPr/>
      <dgm:t>
        <a:bodyPr/>
        <a:lstStyle/>
        <a:p>
          <a:pPr rtl="1"/>
          <a:endParaRPr lang="fa-IR"/>
        </a:p>
      </dgm:t>
    </dgm:pt>
    <dgm:pt modelId="{F98E6513-0BCE-5146-BC9B-2FC7C920CEAA}" type="pres">
      <dgm:prSet presAssocID="{299CA837-BB64-FD4A-BBD7-4B3BB91B85BD}" presName="parentText" presStyleLbl="node1" presStyleIdx="2" presStyleCnt="5">
        <dgm:presLayoutVars>
          <dgm:chMax val="0"/>
          <dgm:bulletEnabled val="1"/>
        </dgm:presLayoutVars>
      </dgm:prSet>
      <dgm:spPr/>
      <dgm:t>
        <a:bodyPr/>
        <a:lstStyle/>
        <a:p>
          <a:pPr rtl="1"/>
          <a:endParaRPr lang="fa-IR"/>
        </a:p>
      </dgm:t>
    </dgm:pt>
    <dgm:pt modelId="{6A6911E8-AA14-0A4C-B3E1-BB9D4128B09E}" type="pres">
      <dgm:prSet presAssocID="{299CA837-BB64-FD4A-BBD7-4B3BB91B85BD}" presName="negativeSpace" presStyleCnt="0"/>
      <dgm:spPr/>
    </dgm:pt>
    <dgm:pt modelId="{57B0FCF7-F1F5-B940-94E1-578DA113A171}" type="pres">
      <dgm:prSet presAssocID="{299CA837-BB64-FD4A-BBD7-4B3BB91B85BD}" presName="childText" presStyleLbl="conFgAcc1" presStyleIdx="2" presStyleCnt="5">
        <dgm:presLayoutVars>
          <dgm:bulletEnabled val="1"/>
        </dgm:presLayoutVars>
      </dgm:prSet>
      <dgm:spPr>
        <a:xfrm>
          <a:off x="0" y="2010549"/>
          <a:ext cx="7886700" cy="4788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pt>
    <dgm:pt modelId="{6F6480AD-BD02-B848-8F77-2010D83C4995}" type="pres">
      <dgm:prSet presAssocID="{11E51B9A-8735-4B4C-BAAB-581D49671CE3}" presName="spaceBetweenRectangles" presStyleCnt="0"/>
      <dgm:spPr/>
    </dgm:pt>
    <dgm:pt modelId="{66DF9ACC-A0C4-EC4E-854B-01681C577CF9}" type="pres">
      <dgm:prSet presAssocID="{DA60B725-5AEB-9747-B3D1-E41540EC722B}" presName="parentLin" presStyleCnt="0"/>
      <dgm:spPr/>
    </dgm:pt>
    <dgm:pt modelId="{F0507F68-6C2C-AE4D-84E5-BE95BC53D29E}" type="pres">
      <dgm:prSet presAssocID="{DA60B725-5AEB-9747-B3D1-E41540EC722B}" presName="parentLeftMargin" presStyleLbl="node1" presStyleIdx="2" presStyleCnt="5"/>
      <dgm:spPr/>
      <dgm:t>
        <a:bodyPr/>
        <a:lstStyle/>
        <a:p>
          <a:pPr rtl="1"/>
          <a:endParaRPr lang="fa-IR"/>
        </a:p>
      </dgm:t>
    </dgm:pt>
    <dgm:pt modelId="{A9259769-A0E5-0B44-A0ED-F16E1CBD2F9A}" type="pres">
      <dgm:prSet presAssocID="{DA60B725-5AEB-9747-B3D1-E41540EC722B}" presName="parentText" presStyleLbl="node1" presStyleIdx="3" presStyleCnt="5">
        <dgm:presLayoutVars>
          <dgm:chMax val="0"/>
          <dgm:bulletEnabled val="1"/>
        </dgm:presLayoutVars>
      </dgm:prSet>
      <dgm:spPr/>
      <dgm:t>
        <a:bodyPr/>
        <a:lstStyle/>
        <a:p>
          <a:pPr rtl="1"/>
          <a:endParaRPr lang="fa-IR"/>
        </a:p>
      </dgm:t>
    </dgm:pt>
    <dgm:pt modelId="{60909CA9-ED72-6B46-AB3C-18E52D3F141B}" type="pres">
      <dgm:prSet presAssocID="{DA60B725-5AEB-9747-B3D1-E41540EC722B}" presName="negativeSpace" presStyleCnt="0"/>
      <dgm:spPr/>
    </dgm:pt>
    <dgm:pt modelId="{97DB4899-4FCB-C549-BABA-04C9A98DE8CD}" type="pres">
      <dgm:prSet presAssocID="{DA60B725-5AEB-9747-B3D1-E41540EC722B}" presName="childText" presStyleLbl="conFgAcc1" presStyleIdx="3" presStyleCnt="5">
        <dgm:presLayoutVars>
          <dgm:bulletEnabled val="1"/>
        </dgm:presLayoutVars>
      </dgm:prSet>
      <dgm:spPr>
        <a:xfrm>
          <a:off x="0" y="2872389"/>
          <a:ext cx="7886700" cy="4788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pt>
    <dgm:pt modelId="{CCD025F1-F3CD-F441-BA3C-2F9434555F2E}" type="pres">
      <dgm:prSet presAssocID="{9A3D9EA3-126A-D149-9DAC-9BB0C0E8C840}" presName="spaceBetweenRectangles" presStyleCnt="0"/>
      <dgm:spPr/>
    </dgm:pt>
    <dgm:pt modelId="{508FA22A-0C9F-2D49-9317-B01A198E14B6}" type="pres">
      <dgm:prSet presAssocID="{1D497E1C-7C27-B949-B986-59439307F84F}" presName="parentLin" presStyleCnt="0"/>
      <dgm:spPr/>
    </dgm:pt>
    <dgm:pt modelId="{06BF5DEB-1EB4-154A-B4C6-4ED63B5200D1}" type="pres">
      <dgm:prSet presAssocID="{1D497E1C-7C27-B949-B986-59439307F84F}" presName="parentLeftMargin" presStyleLbl="node1" presStyleIdx="3" presStyleCnt="5"/>
      <dgm:spPr/>
      <dgm:t>
        <a:bodyPr/>
        <a:lstStyle/>
        <a:p>
          <a:pPr rtl="1"/>
          <a:endParaRPr lang="fa-IR"/>
        </a:p>
      </dgm:t>
    </dgm:pt>
    <dgm:pt modelId="{C50B21E6-C413-7443-9351-18CDDCDBAE60}" type="pres">
      <dgm:prSet presAssocID="{1D497E1C-7C27-B949-B986-59439307F84F}" presName="parentText" presStyleLbl="node1" presStyleIdx="4" presStyleCnt="5" custScaleY="123513">
        <dgm:presLayoutVars>
          <dgm:chMax val="0"/>
          <dgm:bulletEnabled val="1"/>
        </dgm:presLayoutVars>
      </dgm:prSet>
      <dgm:spPr/>
      <dgm:t>
        <a:bodyPr/>
        <a:lstStyle/>
        <a:p>
          <a:pPr rtl="1"/>
          <a:endParaRPr lang="fa-IR"/>
        </a:p>
      </dgm:t>
    </dgm:pt>
    <dgm:pt modelId="{7D94181E-5554-0D42-9041-E1DB6881F56C}" type="pres">
      <dgm:prSet presAssocID="{1D497E1C-7C27-B949-B986-59439307F84F}" presName="negativeSpace" presStyleCnt="0"/>
      <dgm:spPr/>
    </dgm:pt>
    <dgm:pt modelId="{189A052E-4D7C-7444-8E8A-E2E414BBD101}" type="pres">
      <dgm:prSet presAssocID="{1D497E1C-7C27-B949-B986-59439307F84F}" presName="childText" presStyleLbl="conFgAcc1" presStyleIdx="4" presStyleCnt="5">
        <dgm:presLayoutVars>
          <dgm:bulletEnabled val="1"/>
        </dgm:presLayoutVars>
      </dgm:prSet>
      <dgm:spPr>
        <a:xfrm>
          <a:off x="0" y="3866108"/>
          <a:ext cx="7886700" cy="4788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gm:spPr>
    </dgm:pt>
  </dgm:ptLst>
  <dgm:cxnLst>
    <dgm:cxn modelId="{4186EB86-EC39-D447-A882-A64EC4BE6CD0}" type="presOf" srcId="{B2019287-6447-9E41-B378-D6B3940E1DFF}" destId="{2D2A5F24-CF52-634C-97C0-66BC53E059D7}" srcOrd="0" destOrd="0" presId="urn:microsoft.com/office/officeart/2005/8/layout/list1"/>
    <dgm:cxn modelId="{9C1F37DD-1ACF-CC4F-BEB5-27F7B943C01C}" type="presOf" srcId="{1D497E1C-7C27-B949-B986-59439307F84F}" destId="{C50B21E6-C413-7443-9351-18CDDCDBAE60}" srcOrd="1" destOrd="0" presId="urn:microsoft.com/office/officeart/2005/8/layout/list1"/>
    <dgm:cxn modelId="{899B1CB9-2481-F34B-93A3-AC83AEABCDBD}" type="presOf" srcId="{DA60B725-5AEB-9747-B3D1-E41540EC722B}" destId="{A9259769-A0E5-0B44-A0ED-F16E1CBD2F9A}" srcOrd="1" destOrd="0" presId="urn:microsoft.com/office/officeart/2005/8/layout/list1"/>
    <dgm:cxn modelId="{5986192F-687E-134E-BAF5-66001D36879F}" srcId="{A55FBC13-8ECF-1C4C-92A7-FB9326D9C7F2}" destId="{8CE27584-8197-424A-9E75-979EEBD9AA62}" srcOrd="1" destOrd="0" parTransId="{5C7796FC-61B6-884A-8134-BD111F91D5E9}" sibTransId="{1BC7EBF7-2F6A-2E4A-81EF-C81E156C0A1C}"/>
    <dgm:cxn modelId="{637CC35E-6BB1-774E-8FAC-2AEFEA3D6571}" type="presOf" srcId="{299CA837-BB64-FD4A-BBD7-4B3BB91B85BD}" destId="{F98E6513-0BCE-5146-BC9B-2FC7C920CEAA}" srcOrd="1" destOrd="0" presId="urn:microsoft.com/office/officeart/2005/8/layout/list1"/>
    <dgm:cxn modelId="{8D87FAAD-80B9-8042-9665-1CD0EE6CE89D}" type="presOf" srcId="{B2019287-6447-9E41-B378-D6B3940E1DFF}" destId="{D0956263-5AFF-AB4C-BA0A-C41D3D235928}" srcOrd="1" destOrd="0" presId="urn:microsoft.com/office/officeart/2005/8/layout/list1"/>
    <dgm:cxn modelId="{8AA968C4-7F93-6C4B-B956-9B2F5A515CF4}" srcId="{A55FBC13-8ECF-1C4C-92A7-FB9326D9C7F2}" destId="{DA60B725-5AEB-9747-B3D1-E41540EC722B}" srcOrd="3" destOrd="0" parTransId="{43658D3E-866E-2947-B249-13EB7246E49B}" sibTransId="{9A3D9EA3-126A-D149-9DAC-9BB0C0E8C840}"/>
    <dgm:cxn modelId="{C8CF32E5-D821-DD43-9B8D-EB6CAF11926A}" type="presOf" srcId="{8CE27584-8197-424A-9E75-979EEBD9AA62}" destId="{233D19E7-3741-B648-88CE-5AB12182B972}" srcOrd="0" destOrd="0" presId="urn:microsoft.com/office/officeart/2005/8/layout/list1"/>
    <dgm:cxn modelId="{4C5CFFFD-B4B4-EF4E-90E6-82FEC8CA5D2B}" type="presOf" srcId="{A55FBC13-8ECF-1C4C-92A7-FB9326D9C7F2}" destId="{EFECFD9A-5E2D-E64C-AC0D-E927B82F82A7}" srcOrd="0" destOrd="0" presId="urn:microsoft.com/office/officeart/2005/8/layout/list1"/>
    <dgm:cxn modelId="{F02D505B-9E72-D740-A016-D356B7B4A343}" srcId="{A55FBC13-8ECF-1C4C-92A7-FB9326D9C7F2}" destId="{1D497E1C-7C27-B949-B986-59439307F84F}" srcOrd="4" destOrd="0" parTransId="{C4BF1B6C-9210-7447-9C18-5A39FCB11AC2}" sibTransId="{29A088FA-C3CD-B44D-A14A-C3EA89465D28}"/>
    <dgm:cxn modelId="{801C3937-79D5-754C-B2BB-49DA642B6EA0}" type="presOf" srcId="{DA60B725-5AEB-9747-B3D1-E41540EC722B}" destId="{F0507F68-6C2C-AE4D-84E5-BE95BC53D29E}" srcOrd="0" destOrd="0" presId="urn:microsoft.com/office/officeart/2005/8/layout/list1"/>
    <dgm:cxn modelId="{1AC74AAB-FFA6-A149-9FEF-4EC4084ED99F}" srcId="{A55FBC13-8ECF-1C4C-92A7-FB9326D9C7F2}" destId="{B2019287-6447-9E41-B378-D6B3940E1DFF}" srcOrd="0" destOrd="0" parTransId="{42A9C285-E449-2344-83F8-F0A4761E8469}" sibTransId="{8D3FD9ED-D072-1842-93E3-AE1DBE7B6E71}"/>
    <dgm:cxn modelId="{318C7EBA-8356-2148-918F-1F61100846DB}" type="presOf" srcId="{1D497E1C-7C27-B949-B986-59439307F84F}" destId="{06BF5DEB-1EB4-154A-B4C6-4ED63B5200D1}" srcOrd="0" destOrd="0" presId="urn:microsoft.com/office/officeart/2005/8/layout/list1"/>
    <dgm:cxn modelId="{E2900803-ED00-7F44-A2C1-8E8CB255EB0E}" type="presOf" srcId="{8CE27584-8197-424A-9E75-979EEBD9AA62}" destId="{5A6CC2A6-1184-0148-AF4A-117861B3F2D1}" srcOrd="1" destOrd="0" presId="urn:microsoft.com/office/officeart/2005/8/layout/list1"/>
    <dgm:cxn modelId="{A2B81992-65E2-6444-BF1D-80DF0C38F969}" srcId="{A55FBC13-8ECF-1C4C-92A7-FB9326D9C7F2}" destId="{299CA837-BB64-FD4A-BBD7-4B3BB91B85BD}" srcOrd="2" destOrd="0" parTransId="{46236656-1F01-8548-8D69-9BC514B69158}" sibTransId="{11E51B9A-8735-4B4C-BAAB-581D49671CE3}"/>
    <dgm:cxn modelId="{EFEB0EF5-D528-6F45-8D97-B2A385C90428}" type="presOf" srcId="{299CA837-BB64-FD4A-BBD7-4B3BB91B85BD}" destId="{BFD7D871-7298-5A40-A808-F37DECB28869}" srcOrd="0" destOrd="0" presId="urn:microsoft.com/office/officeart/2005/8/layout/list1"/>
    <dgm:cxn modelId="{3B757CAF-3D6C-174D-887D-4FF5A86D3874}" type="presParOf" srcId="{EFECFD9A-5E2D-E64C-AC0D-E927B82F82A7}" destId="{65B70303-8208-CD43-AF7F-8875BF0FE2FF}" srcOrd="0" destOrd="0" presId="urn:microsoft.com/office/officeart/2005/8/layout/list1"/>
    <dgm:cxn modelId="{20802E7D-44AC-5A49-95A0-9A7E7AF4D258}" type="presParOf" srcId="{65B70303-8208-CD43-AF7F-8875BF0FE2FF}" destId="{2D2A5F24-CF52-634C-97C0-66BC53E059D7}" srcOrd="0" destOrd="0" presId="urn:microsoft.com/office/officeart/2005/8/layout/list1"/>
    <dgm:cxn modelId="{FB0D508D-5298-E54B-9E98-7746AC3753F0}" type="presParOf" srcId="{65B70303-8208-CD43-AF7F-8875BF0FE2FF}" destId="{D0956263-5AFF-AB4C-BA0A-C41D3D235928}" srcOrd="1" destOrd="0" presId="urn:microsoft.com/office/officeart/2005/8/layout/list1"/>
    <dgm:cxn modelId="{7609E7D6-7C5C-874A-929A-22B8F9D11A2F}" type="presParOf" srcId="{EFECFD9A-5E2D-E64C-AC0D-E927B82F82A7}" destId="{1FBE06A4-BA5A-7340-A7A0-C0DDFCD436BB}" srcOrd="1" destOrd="0" presId="urn:microsoft.com/office/officeart/2005/8/layout/list1"/>
    <dgm:cxn modelId="{F9287AF9-A462-CA43-9F8F-D19ECDB30290}" type="presParOf" srcId="{EFECFD9A-5E2D-E64C-AC0D-E927B82F82A7}" destId="{EBAE7BCD-163E-A545-ACF2-09EF67129F2E}" srcOrd="2" destOrd="0" presId="urn:microsoft.com/office/officeart/2005/8/layout/list1"/>
    <dgm:cxn modelId="{24EB97A5-E508-EB45-9579-3B7A51E3F730}" type="presParOf" srcId="{EFECFD9A-5E2D-E64C-AC0D-E927B82F82A7}" destId="{27FAE2BB-F2EE-6C42-BA2A-4D1042EEB45F}" srcOrd="3" destOrd="0" presId="urn:microsoft.com/office/officeart/2005/8/layout/list1"/>
    <dgm:cxn modelId="{253E9633-F943-964D-B923-258DD9E98D00}" type="presParOf" srcId="{EFECFD9A-5E2D-E64C-AC0D-E927B82F82A7}" destId="{434397D1-BA13-C848-B89E-3D75C54BC716}" srcOrd="4" destOrd="0" presId="urn:microsoft.com/office/officeart/2005/8/layout/list1"/>
    <dgm:cxn modelId="{4B7A4B50-8C7A-8945-8978-A4EE4BCB3EE4}" type="presParOf" srcId="{434397D1-BA13-C848-B89E-3D75C54BC716}" destId="{233D19E7-3741-B648-88CE-5AB12182B972}" srcOrd="0" destOrd="0" presId="urn:microsoft.com/office/officeart/2005/8/layout/list1"/>
    <dgm:cxn modelId="{8CB599B9-1DA9-A341-9CB9-0D3D524C2150}" type="presParOf" srcId="{434397D1-BA13-C848-B89E-3D75C54BC716}" destId="{5A6CC2A6-1184-0148-AF4A-117861B3F2D1}" srcOrd="1" destOrd="0" presId="urn:microsoft.com/office/officeart/2005/8/layout/list1"/>
    <dgm:cxn modelId="{54B93DC7-4AA1-0849-9465-1DD45E33FD60}" type="presParOf" srcId="{EFECFD9A-5E2D-E64C-AC0D-E927B82F82A7}" destId="{C85B2CF7-5190-5E45-A79D-F058F2C116B9}" srcOrd="5" destOrd="0" presId="urn:microsoft.com/office/officeart/2005/8/layout/list1"/>
    <dgm:cxn modelId="{BF055CBC-A296-6E49-BB70-BBD058F79A3C}" type="presParOf" srcId="{EFECFD9A-5E2D-E64C-AC0D-E927B82F82A7}" destId="{89D2DBDE-C47A-AB4F-BCDA-B1776BE397C7}" srcOrd="6" destOrd="0" presId="urn:microsoft.com/office/officeart/2005/8/layout/list1"/>
    <dgm:cxn modelId="{9EE48A61-1F38-A241-BE1E-E90D3C4FB426}" type="presParOf" srcId="{EFECFD9A-5E2D-E64C-AC0D-E927B82F82A7}" destId="{D46D855F-CC5F-F145-9D97-BC094D1F70D3}" srcOrd="7" destOrd="0" presId="urn:microsoft.com/office/officeart/2005/8/layout/list1"/>
    <dgm:cxn modelId="{BC925882-77EC-6C49-A3CC-67AC9DB65BD3}" type="presParOf" srcId="{EFECFD9A-5E2D-E64C-AC0D-E927B82F82A7}" destId="{6FB70922-DE85-B249-84F9-18C00588FCDB}" srcOrd="8" destOrd="0" presId="urn:microsoft.com/office/officeart/2005/8/layout/list1"/>
    <dgm:cxn modelId="{3FBD6A3E-1378-8740-B875-EFE72A5829A2}" type="presParOf" srcId="{6FB70922-DE85-B249-84F9-18C00588FCDB}" destId="{BFD7D871-7298-5A40-A808-F37DECB28869}" srcOrd="0" destOrd="0" presId="urn:microsoft.com/office/officeart/2005/8/layout/list1"/>
    <dgm:cxn modelId="{5EB8B5DF-AABB-B946-BB93-5269905066AF}" type="presParOf" srcId="{6FB70922-DE85-B249-84F9-18C00588FCDB}" destId="{F98E6513-0BCE-5146-BC9B-2FC7C920CEAA}" srcOrd="1" destOrd="0" presId="urn:microsoft.com/office/officeart/2005/8/layout/list1"/>
    <dgm:cxn modelId="{30DCB3CC-9603-3D4D-8ABE-D950EC0F29A6}" type="presParOf" srcId="{EFECFD9A-5E2D-E64C-AC0D-E927B82F82A7}" destId="{6A6911E8-AA14-0A4C-B3E1-BB9D4128B09E}" srcOrd="9" destOrd="0" presId="urn:microsoft.com/office/officeart/2005/8/layout/list1"/>
    <dgm:cxn modelId="{C3095121-AF83-D741-83D1-7883ADCFB848}" type="presParOf" srcId="{EFECFD9A-5E2D-E64C-AC0D-E927B82F82A7}" destId="{57B0FCF7-F1F5-B940-94E1-578DA113A171}" srcOrd="10" destOrd="0" presId="urn:microsoft.com/office/officeart/2005/8/layout/list1"/>
    <dgm:cxn modelId="{BD934998-3BAB-144A-A65F-EBA297E5917A}" type="presParOf" srcId="{EFECFD9A-5E2D-E64C-AC0D-E927B82F82A7}" destId="{6F6480AD-BD02-B848-8F77-2010D83C4995}" srcOrd="11" destOrd="0" presId="urn:microsoft.com/office/officeart/2005/8/layout/list1"/>
    <dgm:cxn modelId="{41E48B93-1EFC-9F42-B54C-073A1772A0B5}" type="presParOf" srcId="{EFECFD9A-5E2D-E64C-AC0D-E927B82F82A7}" destId="{66DF9ACC-A0C4-EC4E-854B-01681C577CF9}" srcOrd="12" destOrd="0" presId="urn:microsoft.com/office/officeart/2005/8/layout/list1"/>
    <dgm:cxn modelId="{4FA0CBE6-BEC0-CF4C-8754-E0C8BB883CC0}" type="presParOf" srcId="{66DF9ACC-A0C4-EC4E-854B-01681C577CF9}" destId="{F0507F68-6C2C-AE4D-84E5-BE95BC53D29E}" srcOrd="0" destOrd="0" presId="urn:microsoft.com/office/officeart/2005/8/layout/list1"/>
    <dgm:cxn modelId="{13B0B6CD-C4B9-DC40-A7AA-CB98077EEE6D}" type="presParOf" srcId="{66DF9ACC-A0C4-EC4E-854B-01681C577CF9}" destId="{A9259769-A0E5-0B44-A0ED-F16E1CBD2F9A}" srcOrd="1" destOrd="0" presId="urn:microsoft.com/office/officeart/2005/8/layout/list1"/>
    <dgm:cxn modelId="{EA76C255-54E1-1C4D-80F0-4B1315AB199C}" type="presParOf" srcId="{EFECFD9A-5E2D-E64C-AC0D-E927B82F82A7}" destId="{60909CA9-ED72-6B46-AB3C-18E52D3F141B}" srcOrd="13" destOrd="0" presId="urn:microsoft.com/office/officeart/2005/8/layout/list1"/>
    <dgm:cxn modelId="{7518397A-0217-464E-832E-BAB543A0785B}" type="presParOf" srcId="{EFECFD9A-5E2D-E64C-AC0D-E927B82F82A7}" destId="{97DB4899-4FCB-C549-BABA-04C9A98DE8CD}" srcOrd="14" destOrd="0" presId="urn:microsoft.com/office/officeart/2005/8/layout/list1"/>
    <dgm:cxn modelId="{F7E59997-D35D-814C-A86E-96B8557F4360}" type="presParOf" srcId="{EFECFD9A-5E2D-E64C-AC0D-E927B82F82A7}" destId="{CCD025F1-F3CD-F441-BA3C-2F9434555F2E}" srcOrd="15" destOrd="0" presId="urn:microsoft.com/office/officeart/2005/8/layout/list1"/>
    <dgm:cxn modelId="{4F6DBCD4-A6D4-5548-9420-851EDA969D3D}" type="presParOf" srcId="{EFECFD9A-5E2D-E64C-AC0D-E927B82F82A7}" destId="{508FA22A-0C9F-2D49-9317-B01A198E14B6}" srcOrd="16" destOrd="0" presId="urn:microsoft.com/office/officeart/2005/8/layout/list1"/>
    <dgm:cxn modelId="{A2D3ED22-BFAA-C340-9758-D59A9CD787F3}" type="presParOf" srcId="{508FA22A-0C9F-2D49-9317-B01A198E14B6}" destId="{06BF5DEB-1EB4-154A-B4C6-4ED63B5200D1}" srcOrd="0" destOrd="0" presId="urn:microsoft.com/office/officeart/2005/8/layout/list1"/>
    <dgm:cxn modelId="{E03BC630-DD4B-1E41-8B88-CE427648CA14}" type="presParOf" srcId="{508FA22A-0C9F-2D49-9317-B01A198E14B6}" destId="{C50B21E6-C413-7443-9351-18CDDCDBAE60}" srcOrd="1" destOrd="0" presId="urn:microsoft.com/office/officeart/2005/8/layout/list1"/>
    <dgm:cxn modelId="{CE946940-0537-114A-9981-08ABFE6E8BA7}" type="presParOf" srcId="{EFECFD9A-5E2D-E64C-AC0D-E927B82F82A7}" destId="{7D94181E-5554-0D42-9041-E1DB6881F56C}" srcOrd="17" destOrd="0" presId="urn:microsoft.com/office/officeart/2005/8/layout/list1"/>
    <dgm:cxn modelId="{CFEFC5D2-4782-E54D-AEA8-A88BFE7501B7}" type="presParOf" srcId="{EFECFD9A-5E2D-E64C-AC0D-E927B82F82A7}" destId="{189A052E-4D7C-7444-8E8A-E2E414BBD101}"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166F2513-CA0F-1444-8E66-8733D1168063}" type="doc">
      <dgm:prSet loTypeId="urn:microsoft.com/office/officeart/2005/8/layout/vList6" loCatId="" qsTypeId="urn:microsoft.com/office/officeart/2005/8/quickstyle/3D3" qsCatId="3D" csTypeId="urn:microsoft.com/office/officeart/2005/8/colors/accent2_3" csCatId="accent2" phldr="1"/>
      <dgm:spPr/>
      <dgm:t>
        <a:bodyPr/>
        <a:lstStyle/>
        <a:p>
          <a:endParaRPr lang="en-US"/>
        </a:p>
      </dgm:t>
    </dgm:pt>
    <dgm:pt modelId="{E1691B9E-3FCB-1B41-B4C0-F2087A59A7E5}">
      <dgm:prSet phldrT="[Text]"/>
      <dgm:spPr/>
      <dgm:t>
        <a:bodyPr/>
        <a:lstStyle/>
        <a:p>
          <a:r>
            <a:rPr lang="en-US"/>
            <a:t>Self-management is critical to patient improvement</a:t>
          </a:r>
          <a:endParaRPr lang="en-US" dirty="0"/>
        </a:p>
      </dgm:t>
    </dgm:pt>
    <dgm:pt modelId="{92B04203-EF95-244A-A133-1B40E3055F11}" type="parTrans" cxnId="{2E87502B-5838-054B-BBD9-A4970296D846}">
      <dgm:prSet/>
      <dgm:spPr/>
      <dgm:t>
        <a:bodyPr/>
        <a:lstStyle/>
        <a:p>
          <a:endParaRPr lang="en-US"/>
        </a:p>
      </dgm:t>
    </dgm:pt>
    <dgm:pt modelId="{7313D321-D6E2-9749-A4C5-706DCDE349B1}" type="sibTrans" cxnId="{2E87502B-5838-054B-BBD9-A4970296D846}">
      <dgm:prSet/>
      <dgm:spPr/>
      <dgm:t>
        <a:bodyPr/>
        <a:lstStyle/>
        <a:p>
          <a:endParaRPr lang="en-US"/>
        </a:p>
      </dgm:t>
    </dgm:pt>
    <dgm:pt modelId="{1F6A3C64-D70F-054D-ABD9-BCFCE25C7455}">
      <dgm:prSet/>
      <dgm:spPr/>
      <dgm:t>
        <a:bodyPr/>
        <a:lstStyle/>
        <a:p>
          <a:r>
            <a:rPr lang="en-US"/>
            <a:t>Entails clear goals, understanding of the disease, plan of action to reduce symptoms or prevent disease activity</a:t>
          </a:r>
          <a:endParaRPr lang="en-US" dirty="0"/>
        </a:p>
      </dgm:t>
    </dgm:pt>
    <dgm:pt modelId="{18C04DC7-7D07-B94E-89CE-C2362F869173}" type="parTrans" cxnId="{FC0C6842-A146-6E47-AD62-A5E692999328}">
      <dgm:prSet/>
      <dgm:spPr/>
      <dgm:t>
        <a:bodyPr/>
        <a:lstStyle/>
        <a:p>
          <a:endParaRPr lang="en-US"/>
        </a:p>
      </dgm:t>
    </dgm:pt>
    <dgm:pt modelId="{045B80D3-7F78-394D-9699-FB8B3C108DD1}" type="sibTrans" cxnId="{FC0C6842-A146-6E47-AD62-A5E692999328}">
      <dgm:prSet/>
      <dgm:spPr/>
      <dgm:t>
        <a:bodyPr/>
        <a:lstStyle/>
        <a:p>
          <a:endParaRPr lang="en-US"/>
        </a:p>
      </dgm:t>
    </dgm:pt>
    <dgm:pt modelId="{4827619B-4ECF-B44F-9C56-68DB8942DE38}">
      <dgm:prSet/>
      <dgm:spPr/>
      <dgm:t>
        <a:bodyPr/>
        <a:lstStyle/>
        <a:p>
          <a:r>
            <a:rPr lang="en-US" dirty="0"/>
            <a:t>Psychological issues, shared decision making, and individual patient characteristics should be discussed</a:t>
          </a:r>
        </a:p>
      </dgm:t>
    </dgm:pt>
    <dgm:pt modelId="{FEA82235-47B6-3F40-90E9-AAC133CFD42B}" type="parTrans" cxnId="{DDA88E17-B4B0-E74D-BC04-F193BAEB2F40}">
      <dgm:prSet/>
      <dgm:spPr/>
      <dgm:t>
        <a:bodyPr/>
        <a:lstStyle/>
        <a:p>
          <a:endParaRPr lang="en-US"/>
        </a:p>
      </dgm:t>
    </dgm:pt>
    <dgm:pt modelId="{D4307A0C-C8DB-8B4B-8681-ED38A75D3051}" type="sibTrans" cxnId="{DDA88E17-B4B0-E74D-BC04-F193BAEB2F40}">
      <dgm:prSet/>
      <dgm:spPr/>
      <dgm:t>
        <a:bodyPr/>
        <a:lstStyle/>
        <a:p>
          <a:endParaRPr lang="en-US"/>
        </a:p>
      </dgm:t>
    </dgm:pt>
    <dgm:pt modelId="{921D89BB-5C31-8A41-B85A-2E229AF298BB}">
      <dgm:prSet/>
      <dgm:spPr/>
      <dgm:t>
        <a:bodyPr/>
        <a:lstStyle/>
        <a:p>
          <a:endParaRPr lang="en-US" dirty="0">
            <a:solidFill>
              <a:schemeClr val="tx1"/>
            </a:solidFill>
          </a:endParaRPr>
        </a:p>
      </dgm:t>
    </dgm:pt>
    <dgm:pt modelId="{378D15BD-BF42-DD4F-BDBC-628DDAAEACFF}" type="parTrans" cxnId="{D9C7F562-588D-EF46-A50A-FCEDD77A0FE9}">
      <dgm:prSet/>
      <dgm:spPr/>
      <dgm:t>
        <a:bodyPr/>
        <a:lstStyle/>
        <a:p>
          <a:endParaRPr lang="en-US"/>
        </a:p>
      </dgm:t>
    </dgm:pt>
    <dgm:pt modelId="{447D4E42-6B34-7B41-9269-66F40110376F}" type="sibTrans" cxnId="{D9C7F562-588D-EF46-A50A-FCEDD77A0FE9}">
      <dgm:prSet/>
      <dgm:spPr/>
      <dgm:t>
        <a:bodyPr/>
        <a:lstStyle/>
        <a:p>
          <a:endParaRPr lang="en-US"/>
        </a:p>
      </dgm:t>
    </dgm:pt>
    <dgm:pt modelId="{E406FA58-285F-F74B-9E1E-235A7E1801D2}">
      <dgm:prSet/>
      <dgm:spPr/>
      <dgm:t>
        <a:bodyPr/>
        <a:lstStyle/>
        <a:p>
          <a:r>
            <a:rPr lang="en-US"/>
            <a:t>Depends on a good patient/clinician relationship</a:t>
          </a:r>
          <a:endParaRPr lang="en-US" dirty="0"/>
        </a:p>
      </dgm:t>
    </dgm:pt>
    <dgm:pt modelId="{402BCB68-E71C-5743-98FD-1663B5302E20}" type="parTrans" cxnId="{3C497004-37E3-BD4F-886D-D0DCE02921DB}">
      <dgm:prSet/>
      <dgm:spPr/>
      <dgm:t>
        <a:bodyPr/>
        <a:lstStyle/>
        <a:p>
          <a:endParaRPr lang="en-US"/>
        </a:p>
      </dgm:t>
    </dgm:pt>
    <dgm:pt modelId="{09807F0F-E2AA-9A4E-BF58-3C9661AD5A7E}" type="sibTrans" cxnId="{3C497004-37E3-BD4F-886D-D0DCE02921DB}">
      <dgm:prSet/>
      <dgm:spPr/>
      <dgm:t>
        <a:bodyPr/>
        <a:lstStyle/>
        <a:p>
          <a:endParaRPr lang="en-US"/>
        </a:p>
      </dgm:t>
    </dgm:pt>
    <dgm:pt modelId="{91516278-43BD-1241-B968-C449E16B6DFA}">
      <dgm:prSet/>
      <dgm:spPr/>
      <dgm:t>
        <a:bodyPr/>
        <a:lstStyle/>
        <a:p>
          <a:endParaRPr lang="en-US" dirty="0">
            <a:solidFill>
              <a:schemeClr val="tx1"/>
            </a:solidFill>
          </a:endParaRPr>
        </a:p>
      </dgm:t>
    </dgm:pt>
    <dgm:pt modelId="{A24B61C7-0117-2E45-A23A-4E174B810442}" type="parTrans" cxnId="{E5A74A69-92FF-E84C-9DDB-DAA6960BD0A0}">
      <dgm:prSet/>
      <dgm:spPr/>
      <dgm:t>
        <a:bodyPr/>
        <a:lstStyle/>
        <a:p>
          <a:endParaRPr lang="en-US"/>
        </a:p>
      </dgm:t>
    </dgm:pt>
    <dgm:pt modelId="{6F4F352F-5E52-0043-BCA9-83BF3AC2DC76}" type="sibTrans" cxnId="{E5A74A69-92FF-E84C-9DDB-DAA6960BD0A0}">
      <dgm:prSet/>
      <dgm:spPr/>
      <dgm:t>
        <a:bodyPr/>
        <a:lstStyle/>
        <a:p>
          <a:endParaRPr lang="en-US"/>
        </a:p>
      </dgm:t>
    </dgm:pt>
    <dgm:pt modelId="{3CB41AB8-D662-EC40-895B-113600045608}">
      <dgm:prSet/>
      <dgm:spPr/>
      <dgm:t>
        <a:bodyPr/>
        <a:lstStyle/>
        <a:p>
          <a:endParaRPr lang="en-US" dirty="0">
            <a:solidFill>
              <a:schemeClr val="tx1"/>
            </a:solidFill>
          </a:endParaRPr>
        </a:p>
      </dgm:t>
    </dgm:pt>
    <dgm:pt modelId="{3FCFD0F6-7FCE-A64E-AE57-8620B5F95527}" type="parTrans" cxnId="{9BE5D29F-0A76-1C4E-84A2-E71A3B7D8BE9}">
      <dgm:prSet/>
      <dgm:spPr/>
      <dgm:t>
        <a:bodyPr/>
        <a:lstStyle/>
        <a:p>
          <a:endParaRPr lang="en-US"/>
        </a:p>
      </dgm:t>
    </dgm:pt>
    <dgm:pt modelId="{465334CA-060F-754B-A33D-0068D5909C13}" type="sibTrans" cxnId="{9BE5D29F-0A76-1C4E-84A2-E71A3B7D8BE9}">
      <dgm:prSet/>
      <dgm:spPr/>
      <dgm:t>
        <a:bodyPr/>
        <a:lstStyle/>
        <a:p>
          <a:endParaRPr lang="en-US"/>
        </a:p>
      </dgm:t>
    </dgm:pt>
    <dgm:pt modelId="{C658D360-8844-154E-B2E2-C20A720F8372}" type="pres">
      <dgm:prSet presAssocID="{166F2513-CA0F-1444-8E66-8733D1168063}" presName="Name0" presStyleCnt="0">
        <dgm:presLayoutVars>
          <dgm:dir/>
          <dgm:animLvl val="lvl"/>
          <dgm:resizeHandles/>
        </dgm:presLayoutVars>
      </dgm:prSet>
      <dgm:spPr/>
      <dgm:t>
        <a:bodyPr/>
        <a:lstStyle/>
        <a:p>
          <a:pPr rtl="1"/>
          <a:endParaRPr lang="fa-IR"/>
        </a:p>
      </dgm:t>
    </dgm:pt>
    <dgm:pt modelId="{0874D51D-3E63-7844-8730-79FB7D069253}" type="pres">
      <dgm:prSet presAssocID="{E1691B9E-3FCB-1B41-B4C0-F2087A59A7E5}" presName="linNode" presStyleCnt="0"/>
      <dgm:spPr/>
    </dgm:pt>
    <dgm:pt modelId="{6D30ACBF-957D-F840-9C83-FE866EB2C3EA}" type="pres">
      <dgm:prSet presAssocID="{E1691B9E-3FCB-1B41-B4C0-F2087A59A7E5}" presName="parentShp" presStyleLbl="node1" presStyleIdx="0" presStyleCnt="2">
        <dgm:presLayoutVars>
          <dgm:bulletEnabled val="1"/>
        </dgm:presLayoutVars>
      </dgm:prSet>
      <dgm:spPr/>
      <dgm:t>
        <a:bodyPr/>
        <a:lstStyle/>
        <a:p>
          <a:pPr rtl="1"/>
          <a:endParaRPr lang="fa-IR"/>
        </a:p>
      </dgm:t>
    </dgm:pt>
    <dgm:pt modelId="{28921E0B-9831-1C44-AB18-AB6ACECF768E}" type="pres">
      <dgm:prSet presAssocID="{E1691B9E-3FCB-1B41-B4C0-F2087A59A7E5}" presName="childShp" presStyleLbl="bgAccFollowNode1" presStyleIdx="0" presStyleCnt="2" custLinFactNeighborX="289">
        <dgm:presLayoutVars>
          <dgm:bulletEnabled val="1"/>
        </dgm:presLayoutVars>
      </dgm:prSet>
      <dgm:spPr/>
      <dgm:t>
        <a:bodyPr/>
        <a:lstStyle/>
        <a:p>
          <a:pPr rtl="1"/>
          <a:endParaRPr lang="fa-IR"/>
        </a:p>
      </dgm:t>
    </dgm:pt>
    <dgm:pt modelId="{76A7FF60-250C-7C4C-94B8-C585B67EE28A}" type="pres">
      <dgm:prSet presAssocID="{7313D321-D6E2-9749-A4C5-706DCDE349B1}" presName="spacing" presStyleCnt="0"/>
      <dgm:spPr/>
    </dgm:pt>
    <dgm:pt modelId="{3FCBF2E9-6013-7845-A66C-34DA696AA3CE}" type="pres">
      <dgm:prSet presAssocID="{4827619B-4ECF-B44F-9C56-68DB8942DE38}" presName="linNode" presStyleCnt="0"/>
      <dgm:spPr/>
    </dgm:pt>
    <dgm:pt modelId="{7CD0ABDB-0B4E-B840-B00E-4E1F3ECBDB92}" type="pres">
      <dgm:prSet presAssocID="{4827619B-4ECF-B44F-9C56-68DB8942DE38}" presName="parentShp" presStyleLbl="node1" presStyleIdx="1" presStyleCnt="2">
        <dgm:presLayoutVars>
          <dgm:bulletEnabled val="1"/>
        </dgm:presLayoutVars>
      </dgm:prSet>
      <dgm:spPr/>
      <dgm:t>
        <a:bodyPr/>
        <a:lstStyle/>
        <a:p>
          <a:pPr rtl="1"/>
          <a:endParaRPr lang="fa-IR"/>
        </a:p>
      </dgm:t>
    </dgm:pt>
    <dgm:pt modelId="{953AA069-116A-404A-9C7A-188849FBFEF7}" type="pres">
      <dgm:prSet presAssocID="{4827619B-4ECF-B44F-9C56-68DB8942DE38}" presName="childShp" presStyleLbl="bgAccFollowNode1" presStyleIdx="1" presStyleCnt="2">
        <dgm:presLayoutVars>
          <dgm:bulletEnabled val="1"/>
        </dgm:presLayoutVars>
      </dgm:prSet>
      <dgm:spPr/>
      <dgm:t>
        <a:bodyPr/>
        <a:lstStyle/>
        <a:p>
          <a:pPr rtl="1"/>
          <a:endParaRPr lang="fa-IR"/>
        </a:p>
      </dgm:t>
    </dgm:pt>
  </dgm:ptLst>
  <dgm:cxnLst>
    <dgm:cxn modelId="{76D17325-2E94-DD49-982A-C12FB9D6B2FF}" type="presOf" srcId="{91516278-43BD-1241-B968-C449E16B6DFA}" destId="{953AA069-116A-404A-9C7A-188849FBFEF7}" srcOrd="0" destOrd="2" presId="urn:microsoft.com/office/officeart/2005/8/layout/vList6"/>
    <dgm:cxn modelId="{D9C7F562-588D-EF46-A50A-FCEDD77A0FE9}" srcId="{E1691B9E-3FCB-1B41-B4C0-F2087A59A7E5}" destId="{921D89BB-5C31-8A41-B85A-2E229AF298BB}" srcOrd="0" destOrd="0" parTransId="{378D15BD-BF42-DD4F-BDBC-628DDAAEACFF}" sibTransId="{447D4E42-6B34-7B41-9269-66F40110376F}"/>
    <dgm:cxn modelId="{9E87CA36-5FC3-2848-BA31-AD9584420503}" type="presOf" srcId="{E406FA58-285F-F74B-9E1E-235A7E1801D2}" destId="{953AA069-116A-404A-9C7A-188849FBFEF7}" srcOrd="0" destOrd="1" presId="urn:microsoft.com/office/officeart/2005/8/layout/vList6"/>
    <dgm:cxn modelId="{67A264D3-5BB2-5E42-91BE-7B4E4ECAEB64}" type="presOf" srcId="{921D89BB-5C31-8A41-B85A-2E229AF298BB}" destId="{28921E0B-9831-1C44-AB18-AB6ACECF768E}" srcOrd="0" destOrd="0" presId="urn:microsoft.com/office/officeart/2005/8/layout/vList6"/>
    <dgm:cxn modelId="{DB9E329A-8B53-614E-B4D1-C984481C3DB5}" type="presOf" srcId="{4827619B-4ECF-B44F-9C56-68DB8942DE38}" destId="{7CD0ABDB-0B4E-B840-B00E-4E1F3ECBDB92}" srcOrd="0" destOrd="0" presId="urn:microsoft.com/office/officeart/2005/8/layout/vList6"/>
    <dgm:cxn modelId="{2E87502B-5838-054B-BBD9-A4970296D846}" srcId="{166F2513-CA0F-1444-8E66-8733D1168063}" destId="{E1691B9E-3FCB-1B41-B4C0-F2087A59A7E5}" srcOrd="0" destOrd="0" parTransId="{92B04203-EF95-244A-A133-1B40E3055F11}" sibTransId="{7313D321-D6E2-9749-A4C5-706DCDE349B1}"/>
    <dgm:cxn modelId="{B86D14E5-FD75-7943-81A5-5AB8A17D0002}" type="presOf" srcId="{1F6A3C64-D70F-054D-ABD9-BCFCE25C7455}" destId="{28921E0B-9831-1C44-AB18-AB6ACECF768E}" srcOrd="0" destOrd="1" presId="urn:microsoft.com/office/officeart/2005/8/layout/vList6"/>
    <dgm:cxn modelId="{86DDF3D9-2A4A-8E4A-8BC1-666B679E7D88}" type="presOf" srcId="{166F2513-CA0F-1444-8E66-8733D1168063}" destId="{C658D360-8844-154E-B2E2-C20A720F8372}" srcOrd="0" destOrd="0" presId="urn:microsoft.com/office/officeart/2005/8/layout/vList6"/>
    <dgm:cxn modelId="{9BE5D29F-0A76-1C4E-84A2-E71A3B7D8BE9}" srcId="{4827619B-4ECF-B44F-9C56-68DB8942DE38}" destId="{3CB41AB8-D662-EC40-895B-113600045608}" srcOrd="0" destOrd="0" parTransId="{3FCFD0F6-7FCE-A64E-AE57-8620B5F95527}" sibTransId="{465334CA-060F-754B-A33D-0068D5909C13}"/>
    <dgm:cxn modelId="{DDA88E17-B4B0-E74D-BC04-F193BAEB2F40}" srcId="{166F2513-CA0F-1444-8E66-8733D1168063}" destId="{4827619B-4ECF-B44F-9C56-68DB8942DE38}" srcOrd="1" destOrd="0" parTransId="{FEA82235-47B6-3F40-90E9-AAC133CFD42B}" sibTransId="{D4307A0C-C8DB-8B4B-8681-ED38A75D3051}"/>
    <dgm:cxn modelId="{3C497004-37E3-BD4F-886D-D0DCE02921DB}" srcId="{4827619B-4ECF-B44F-9C56-68DB8942DE38}" destId="{E406FA58-285F-F74B-9E1E-235A7E1801D2}" srcOrd="1" destOrd="0" parTransId="{402BCB68-E71C-5743-98FD-1663B5302E20}" sibTransId="{09807F0F-E2AA-9A4E-BF58-3C9661AD5A7E}"/>
    <dgm:cxn modelId="{BC04CBF0-DE86-414B-A148-168E0C3E9955}" type="presOf" srcId="{3CB41AB8-D662-EC40-895B-113600045608}" destId="{953AA069-116A-404A-9C7A-188849FBFEF7}" srcOrd="0" destOrd="0" presId="urn:microsoft.com/office/officeart/2005/8/layout/vList6"/>
    <dgm:cxn modelId="{AE05EE9A-0900-5843-8051-D2B9507D3A22}" type="presOf" srcId="{E1691B9E-3FCB-1B41-B4C0-F2087A59A7E5}" destId="{6D30ACBF-957D-F840-9C83-FE866EB2C3EA}" srcOrd="0" destOrd="0" presId="urn:microsoft.com/office/officeart/2005/8/layout/vList6"/>
    <dgm:cxn modelId="{FC0C6842-A146-6E47-AD62-A5E692999328}" srcId="{E1691B9E-3FCB-1B41-B4C0-F2087A59A7E5}" destId="{1F6A3C64-D70F-054D-ABD9-BCFCE25C7455}" srcOrd="1" destOrd="0" parTransId="{18C04DC7-7D07-B94E-89CE-C2362F869173}" sibTransId="{045B80D3-7F78-394D-9699-FB8B3C108DD1}"/>
    <dgm:cxn modelId="{E5A74A69-92FF-E84C-9DDB-DAA6960BD0A0}" srcId="{4827619B-4ECF-B44F-9C56-68DB8942DE38}" destId="{91516278-43BD-1241-B968-C449E16B6DFA}" srcOrd="2" destOrd="0" parTransId="{A24B61C7-0117-2E45-A23A-4E174B810442}" sibTransId="{6F4F352F-5E52-0043-BCA9-83BF3AC2DC76}"/>
    <dgm:cxn modelId="{DC0C801D-086D-8C46-B5E6-688591C540E3}" type="presParOf" srcId="{C658D360-8844-154E-B2E2-C20A720F8372}" destId="{0874D51D-3E63-7844-8730-79FB7D069253}" srcOrd="0" destOrd="0" presId="urn:microsoft.com/office/officeart/2005/8/layout/vList6"/>
    <dgm:cxn modelId="{7920DCD5-535C-E545-8706-9981A3482483}" type="presParOf" srcId="{0874D51D-3E63-7844-8730-79FB7D069253}" destId="{6D30ACBF-957D-F840-9C83-FE866EB2C3EA}" srcOrd="0" destOrd="0" presId="urn:microsoft.com/office/officeart/2005/8/layout/vList6"/>
    <dgm:cxn modelId="{45A80660-054B-4348-9C88-16656E7AC399}" type="presParOf" srcId="{0874D51D-3E63-7844-8730-79FB7D069253}" destId="{28921E0B-9831-1C44-AB18-AB6ACECF768E}" srcOrd="1" destOrd="0" presId="urn:microsoft.com/office/officeart/2005/8/layout/vList6"/>
    <dgm:cxn modelId="{9772E3A9-6685-F74D-9566-6F1E300AE660}" type="presParOf" srcId="{C658D360-8844-154E-B2E2-C20A720F8372}" destId="{76A7FF60-250C-7C4C-94B8-C585B67EE28A}" srcOrd="1" destOrd="0" presId="urn:microsoft.com/office/officeart/2005/8/layout/vList6"/>
    <dgm:cxn modelId="{55D4B553-5C13-AD4B-B9A0-94B01450267F}" type="presParOf" srcId="{C658D360-8844-154E-B2E2-C20A720F8372}" destId="{3FCBF2E9-6013-7845-A66C-34DA696AA3CE}" srcOrd="2" destOrd="0" presId="urn:microsoft.com/office/officeart/2005/8/layout/vList6"/>
    <dgm:cxn modelId="{91A7922C-1B78-234F-A6E9-409A98B716D2}" type="presParOf" srcId="{3FCBF2E9-6013-7845-A66C-34DA696AA3CE}" destId="{7CD0ABDB-0B4E-B840-B00E-4E1F3ECBDB92}" srcOrd="0" destOrd="0" presId="urn:microsoft.com/office/officeart/2005/8/layout/vList6"/>
    <dgm:cxn modelId="{413BF076-78E6-1246-8C93-16B97591FB4D}" type="presParOf" srcId="{3FCBF2E9-6013-7845-A66C-34DA696AA3CE}" destId="{953AA069-116A-404A-9C7A-188849FBFEF7}" srcOrd="1" destOrd="0" presId="urn:microsoft.com/office/officeart/2005/8/layout/vList6"/>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5BC285B-5636-114C-8B7F-015A5A062823}" type="doc">
      <dgm:prSet loTypeId="urn:microsoft.com/office/officeart/2008/layout/VerticalCurvedList" loCatId="" qsTypeId="urn:microsoft.com/office/officeart/2005/8/quickstyle/simple2" qsCatId="simple" csTypeId="urn:microsoft.com/office/officeart/2005/8/colors/accent0_2" csCatId="mainScheme" phldr="1"/>
      <dgm:spPr/>
      <dgm:t>
        <a:bodyPr/>
        <a:lstStyle/>
        <a:p>
          <a:endParaRPr lang="en-US"/>
        </a:p>
      </dgm:t>
    </dgm:pt>
    <dgm:pt modelId="{D503AD3C-E2A8-9A47-B333-C8D5EDDD0723}">
      <dgm:prSet phldrT="[Text]" custT="1"/>
      <dgm:spPr>
        <a:solidFill>
          <a:schemeClr val="tx2">
            <a:lumMod val="75000"/>
          </a:schemeClr>
        </a:solidFill>
        <a:scene3d>
          <a:camera prst="orthographicFront"/>
          <a:lightRig rig="threePt" dir="t"/>
        </a:scene3d>
        <a:sp3d>
          <a:bevelT w="152400" h="50800" prst="softRound"/>
        </a:sp3d>
      </dgm:spPr>
      <dgm:t>
        <a:bodyPr/>
        <a:lstStyle/>
        <a:p>
          <a:pPr>
            <a:spcAft>
              <a:spcPts val="600"/>
            </a:spcAft>
          </a:pPr>
          <a:r>
            <a:rPr lang="en-US" altLang="en-US" sz="1800" b="1" dirty="0">
              <a:solidFill>
                <a:schemeClr val="bg1"/>
              </a:solidFill>
              <a:latin typeface="Calibri" panose="020F0502020204030204" pitchFamily="34" charset="0"/>
              <a:ea typeface="Franklin Gothic Book" charset="0"/>
              <a:cs typeface="Franklin Gothic Book" charset="0"/>
            </a:rPr>
            <a:t>DEXA Scan</a:t>
          </a:r>
          <a:endParaRPr lang="en-US" sz="1800" b="1" dirty="0">
            <a:solidFill>
              <a:schemeClr val="bg1"/>
            </a:solidFill>
            <a:latin typeface="Calibri" panose="020F0502020204030204" pitchFamily="34" charset="0"/>
            <a:ea typeface="Franklin Gothic Book" charset="0"/>
            <a:cs typeface="Franklin Gothic Book" charset="0"/>
          </a:endParaRPr>
        </a:p>
      </dgm:t>
    </dgm:pt>
    <dgm:pt modelId="{F0EB4266-CE77-F643-A3E4-A9221ECF5B85}" type="parTrans" cxnId="{24BD6ED3-E300-D549-A335-61DC0C662B66}">
      <dgm:prSet/>
      <dgm:spPr/>
      <dgm:t>
        <a:bodyPr/>
        <a:lstStyle/>
        <a:p>
          <a:endParaRPr lang="en-US" sz="2400">
            <a:latin typeface="Calibri" panose="020F0502020204030204" pitchFamily="34" charset="0"/>
            <a:ea typeface="Franklin Gothic Book" charset="0"/>
            <a:cs typeface="Franklin Gothic Book" charset="0"/>
          </a:endParaRPr>
        </a:p>
      </dgm:t>
    </dgm:pt>
    <dgm:pt modelId="{DDBC7B48-9C6C-7546-9C6C-4534D5B2788D}" type="sibTrans" cxnId="{24BD6ED3-E300-D549-A335-61DC0C662B66}">
      <dgm:prSet/>
      <dgm:spPr/>
      <dgm:t>
        <a:bodyPr/>
        <a:lstStyle/>
        <a:p>
          <a:endParaRPr lang="en-US" sz="2400">
            <a:latin typeface="Calibri" panose="020F0502020204030204" pitchFamily="34" charset="0"/>
            <a:ea typeface="Franklin Gothic Book" charset="0"/>
            <a:cs typeface="Franklin Gothic Book" charset="0"/>
          </a:endParaRPr>
        </a:p>
      </dgm:t>
    </dgm:pt>
    <dgm:pt modelId="{8FCAAA20-75DB-1C40-B4E1-7ADEB75B21E2}">
      <dgm:prSet custT="1"/>
      <dgm:spPr>
        <a:solidFill>
          <a:schemeClr val="tx2">
            <a:lumMod val="75000"/>
          </a:schemeClr>
        </a:solidFill>
        <a:scene3d>
          <a:camera prst="orthographicFront"/>
          <a:lightRig rig="threePt" dir="t"/>
        </a:scene3d>
        <a:sp3d>
          <a:bevelT w="152400" h="50800" prst="softRound"/>
        </a:sp3d>
      </dgm:spPr>
      <dgm:t>
        <a:bodyPr/>
        <a:lstStyle/>
        <a:p>
          <a:pPr>
            <a:spcAft>
              <a:spcPts val="0"/>
            </a:spcAft>
          </a:pPr>
          <a:r>
            <a:rPr lang="en-US" altLang="en-US" sz="1400" b="1" dirty="0">
              <a:solidFill>
                <a:schemeClr val="bg1"/>
              </a:solidFill>
              <a:latin typeface="Calibri" panose="020F0502020204030204" pitchFamily="34" charset="0"/>
              <a:ea typeface="Franklin Gothic Book" charset="0"/>
              <a:cs typeface="Franklin Gothic Book" charset="0"/>
            </a:rPr>
            <a:t>All CD and UC patients  with conventional risk factor for abnormal BMD</a:t>
          </a:r>
        </a:p>
      </dgm:t>
    </dgm:pt>
    <dgm:pt modelId="{1DA0917E-F879-534D-9F05-BB08EA704A59}" type="parTrans" cxnId="{88725EA8-C470-D04B-88C4-204596586EBE}">
      <dgm:prSet/>
      <dgm:spPr/>
      <dgm:t>
        <a:bodyPr/>
        <a:lstStyle/>
        <a:p>
          <a:endParaRPr lang="en-US" sz="2400">
            <a:latin typeface="Calibri" panose="020F0502020204030204" pitchFamily="34" charset="0"/>
            <a:ea typeface="Franklin Gothic Book" charset="0"/>
            <a:cs typeface="Franklin Gothic Book" charset="0"/>
          </a:endParaRPr>
        </a:p>
      </dgm:t>
    </dgm:pt>
    <dgm:pt modelId="{B433EBCB-F9C2-D648-8A39-1F4A402F2001}" type="sibTrans" cxnId="{88725EA8-C470-D04B-88C4-204596586EBE}">
      <dgm:prSet/>
      <dgm:spPr/>
      <dgm:t>
        <a:bodyPr/>
        <a:lstStyle/>
        <a:p>
          <a:endParaRPr lang="en-US" sz="2400">
            <a:latin typeface="Calibri" panose="020F0502020204030204" pitchFamily="34" charset="0"/>
            <a:ea typeface="Franklin Gothic Book" charset="0"/>
            <a:cs typeface="Franklin Gothic Book" charset="0"/>
          </a:endParaRPr>
        </a:p>
      </dgm:t>
    </dgm:pt>
    <dgm:pt modelId="{5FAF68C4-0AB9-B549-A757-4F6DFFBA7DDD}">
      <dgm:prSet custT="1"/>
      <dgm:spPr>
        <a:solidFill>
          <a:schemeClr val="tx2">
            <a:lumMod val="75000"/>
          </a:schemeClr>
        </a:solidFill>
        <a:scene3d>
          <a:camera prst="orthographicFront"/>
          <a:lightRig rig="threePt" dir="t"/>
        </a:scene3d>
        <a:sp3d>
          <a:bevelT w="152400" h="50800" prst="softRound"/>
        </a:sp3d>
      </dgm:spPr>
      <dgm:t>
        <a:bodyPr/>
        <a:lstStyle/>
        <a:p>
          <a:pPr>
            <a:spcAft>
              <a:spcPts val="600"/>
            </a:spcAft>
          </a:pPr>
          <a:r>
            <a:rPr lang="en-US" altLang="en-US" sz="1800" b="1" dirty="0">
              <a:solidFill>
                <a:schemeClr val="bg1"/>
              </a:solidFill>
              <a:latin typeface="Calibri" panose="020F0502020204030204" pitchFamily="34" charset="0"/>
              <a:ea typeface="Franklin Gothic Book" charset="0"/>
              <a:cs typeface="Franklin Gothic Book" charset="0"/>
            </a:rPr>
            <a:t>Refer to GI to attempt corticosteroid withdrawal</a:t>
          </a:r>
        </a:p>
      </dgm:t>
    </dgm:pt>
    <dgm:pt modelId="{BA391515-59F9-7D45-A23C-CD3004B8FAC9}" type="parTrans" cxnId="{80BB7B04-DD68-FE40-89E6-D5912CB8152A}">
      <dgm:prSet/>
      <dgm:spPr/>
      <dgm:t>
        <a:bodyPr/>
        <a:lstStyle/>
        <a:p>
          <a:endParaRPr lang="en-US" sz="2400">
            <a:latin typeface="Calibri" panose="020F0502020204030204" pitchFamily="34" charset="0"/>
            <a:ea typeface="Franklin Gothic Book" charset="0"/>
            <a:cs typeface="Franklin Gothic Book" charset="0"/>
          </a:endParaRPr>
        </a:p>
      </dgm:t>
    </dgm:pt>
    <dgm:pt modelId="{CC2C4303-F0B9-4849-B92D-261663A1E93C}" type="sibTrans" cxnId="{80BB7B04-DD68-FE40-89E6-D5912CB8152A}">
      <dgm:prSet/>
      <dgm:spPr/>
      <dgm:t>
        <a:bodyPr/>
        <a:lstStyle/>
        <a:p>
          <a:endParaRPr lang="en-US" sz="2400">
            <a:latin typeface="Calibri" panose="020F0502020204030204" pitchFamily="34" charset="0"/>
            <a:ea typeface="Franklin Gothic Book" charset="0"/>
            <a:cs typeface="Franklin Gothic Book" charset="0"/>
          </a:endParaRPr>
        </a:p>
      </dgm:t>
    </dgm:pt>
    <dgm:pt modelId="{AB39AAC2-2BE8-3744-92E4-8EB0EDA71BDD}">
      <dgm:prSet custT="1"/>
      <dgm:spPr>
        <a:solidFill>
          <a:schemeClr val="tx2">
            <a:lumMod val="75000"/>
          </a:schemeClr>
        </a:solidFill>
        <a:scene3d>
          <a:camera prst="orthographicFront"/>
          <a:lightRig rig="threePt" dir="t"/>
        </a:scene3d>
        <a:sp3d>
          <a:bevelT w="152400" h="50800" prst="softRound"/>
        </a:sp3d>
      </dgm:spPr>
      <dgm:t>
        <a:bodyPr/>
        <a:lstStyle/>
        <a:p>
          <a:r>
            <a:rPr lang="en-US" altLang="en-US" sz="1800" b="1" dirty="0">
              <a:solidFill>
                <a:schemeClr val="bg1"/>
              </a:solidFill>
              <a:latin typeface="Calibri" panose="020F0502020204030204" pitchFamily="34" charset="0"/>
              <a:ea typeface="Franklin Gothic Book" charset="0"/>
              <a:cs typeface="Franklin Gothic Book" charset="0"/>
            </a:rPr>
            <a:t>A multivitamin daily; folate, calcium</a:t>
          </a:r>
        </a:p>
      </dgm:t>
    </dgm:pt>
    <dgm:pt modelId="{37D5C2DA-4537-654A-A6F1-CFBA670835BF}" type="parTrans" cxnId="{92A7F05F-4DB6-AC4F-AC0C-7B7AA7FB229A}">
      <dgm:prSet/>
      <dgm:spPr/>
      <dgm:t>
        <a:bodyPr/>
        <a:lstStyle/>
        <a:p>
          <a:endParaRPr lang="en-US" sz="2400">
            <a:latin typeface="Calibri" panose="020F0502020204030204" pitchFamily="34" charset="0"/>
            <a:ea typeface="Franklin Gothic Book" charset="0"/>
            <a:cs typeface="Franklin Gothic Book" charset="0"/>
          </a:endParaRPr>
        </a:p>
      </dgm:t>
    </dgm:pt>
    <dgm:pt modelId="{51472F05-5EEA-E04D-B819-5FAF7B793BD6}" type="sibTrans" cxnId="{92A7F05F-4DB6-AC4F-AC0C-7B7AA7FB229A}">
      <dgm:prSet/>
      <dgm:spPr/>
      <dgm:t>
        <a:bodyPr/>
        <a:lstStyle/>
        <a:p>
          <a:endParaRPr lang="en-US" sz="2400">
            <a:latin typeface="Calibri" panose="020F0502020204030204" pitchFamily="34" charset="0"/>
            <a:ea typeface="Franklin Gothic Book" charset="0"/>
            <a:cs typeface="Franklin Gothic Book" charset="0"/>
          </a:endParaRPr>
        </a:p>
      </dgm:t>
    </dgm:pt>
    <dgm:pt modelId="{B3CB6924-DE8A-5D4A-8159-BE48AD9B2CFF}">
      <dgm:prSet custT="1"/>
      <dgm:spPr>
        <a:solidFill>
          <a:schemeClr val="tx2">
            <a:lumMod val="75000"/>
          </a:schemeClr>
        </a:solidFill>
        <a:scene3d>
          <a:camera prst="orthographicFront"/>
          <a:lightRig rig="threePt" dir="t"/>
        </a:scene3d>
        <a:sp3d>
          <a:bevelT w="152400" h="50800" prst="softRound"/>
        </a:sp3d>
      </dgm:spPr>
      <dgm:t>
        <a:bodyPr/>
        <a:lstStyle/>
        <a:p>
          <a:pPr>
            <a:spcAft>
              <a:spcPts val="600"/>
            </a:spcAft>
          </a:pPr>
          <a:r>
            <a:rPr lang="en-US" altLang="en-US" sz="1800" b="1" dirty="0">
              <a:solidFill>
                <a:schemeClr val="bg1"/>
              </a:solidFill>
              <a:latin typeface="Calibri" panose="020F0502020204030204" pitchFamily="34" charset="0"/>
              <a:ea typeface="Franklin Gothic Book" charset="0"/>
              <a:cs typeface="Franklin Gothic Book" charset="0"/>
            </a:rPr>
            <a:t>Colon cancer surveillance</a:t>
          </a:r>
        </a:p>
      </dgm:t>
    </dgm:pt>
    <dgm:pt modelId="{8C239896-8EAF-B749-BCEC-3A153584B65E}" type="parTrans" cxnId="{D0A5BFCB-27F9-AA42-B261-ABEF16769449}">
      <dgm:prSet/>
      <dgm:spPr/>
      <dgm:t>
        <a:bodyPr/>
        <a:lstStyle/>
        <a:p>
          <a:endParaRPr lang="en-US" sz="2400">
            <a:latin typeface="Calibri" panose="020F0502020204030204" pitchFamily="34" charset="0"/>
            <a:ea typeface="Franklin Gothic Book" charset="0"/>
            <a:cs typeface="Franklin Gothic Book" charset="0"/>
          </a:endParaRPr>
        </a:p>
      </dgm:t>
    </dgm:pt>
    <dgm:pt modelId="{D821F991-2C88-4346-960D-32051880234C}" type="sibTrans" cxnId="{D0A5BFCB-27F9-AA42-B261-ABEF16769449}">
      <dgm:prSet/>
      <dgm:spPr/>
      <dgm:t>
        <a:bodyPr/>
        <a:lstStyle/>
        <a:p>
          <a:endParaRPr lang="en-US" sz="2400">
            <a:latin typeface="Calibri" panose="020F0502020204030204" pitchFamily="34" charset="0"/>
            <a:ea typeface="Franklin Gothic Book" charset="0"/>
            <a:cs typeface="Franklin Gothic Book" charset="0"/>
          </a:endParaRPr>
        </a:p>
      </dgm:t>
    </dgm:pt>
    <dgm:pt modelId="{331D8AD3-BD64-BF4C-B7B4-C827B3287F41}">
      <dgm:prSet custT="1"/>
      <dgm:spPr>
        <a:solidFill>
          <a:schemeClr val="tx2">
            <a:lumMod val="75000"/>
          </a:schemeClr>
        </a:solidFill>
        <a:scene3d>
          <a:camera prst="orthographicFront"/>
          <a:lightRig rig="threePt" dir="t"/>
        </a:scene3d>
        <a:sp3d>
          <a:bevelT w="152400" h="50800" prst="softRound"/>
        </a:sp3d>
      </dgm:spPr>
      <dgm:t>
        <a:bodyPr/>
        <a:lstStyle/>
        <a:p>
          <a:pPr>
            <a:spcAft>
              <a:spcPts val="0"/>
            </a:spcAft>
          </a:pPr>
          <a:r>
            <a:rPr lang="en-US" altLang="en-US" sz="1400" b="1" dirty="0">
              <a:solidFill>
                <a:schemeClr val="bg1"/>
              </a:solidFill>
              <a:latin typeface="Calibri" panose="020F0502020204030204" pitchFamily="34" charset="0"/>
              <a:ea typeface="Franklin Gothic Book" charset="0"/>
              <a:cs typeface="Franklin Gothic Book" charset="0"/>
            </a:rPr>
            <a:t>After 8-10 years colonoscopy with biopsies [1-3 years] to assess for dysplasia</a:t>
          </a:r>
        </a:p>
      </dgm:t>
    </dgm:pt>
    <dgm:pt modelId="{8D65C5FD-0842-294A-96D0-C607B775CA24}" type="parTrans" cxnId="{66AC04C3-4FD9-E04A-9147-FBA9C5FC1862}">
      <dgm:prSet/>
      <dgm:spPr/>
      <dgm:t>
        <a:bodyPr/>
        <a:lstStyle/>
        <a:p>
          <a:endParaRPr lang="en-US" sz="2400">
            <a:latin typeface="Calibri" panose="020F0502020204030204" pitchFamily="34" charset="0"/>
            <a:ea typeface="Franklin Gothic Book" charset="0"/>
            <a:cs typeface="Franklin Gothic Book" charset="0"/>
          </a:endParaRPr>
        </a:p>
      </dgm:t>
    </dgm:pt>
    <dgm:pt modelId="{4D7CE379-508C-734C-81CB-937A66124F5A}" type="sibTrans" cxnId="{66AC04C3-4FD9-E04A-9147-FBA9C5FC1862}">
      <dgm:prSet/>
      <dgm:spPr/>
      <dgm:t>
        <a:bodyPr/>
        <a:lstStyle/>
        <a:p>
          <a:endParaRPr lang="en-US" sz="2400">
            <a:latin typeface="Calibri" panose="020F0502020204030204" pitchFamily="34" charset="0"/>
            <a:ea typeface="Franklin Gothic Book" charset="0"/>
            <a:cs typeface="Franklin Gothic Book" charset="0"/>
          </a:endParaRPr>
        </a:p>
      </dgm:t>
    </dgm:pt>
    <dgm:pt modelId="{3C47B258-ED18-4540-A0C4-9E915DDE723E}">
      <dgm:prSet custT="1"/>
      <dgm:spPr>
        <a:solidFill>
          <a:schemeClr val="tx2">
            <a:lumMod val="75000"/>
          </a:schemeClr>
        </a:solidFill>
        <a:scene3d>
          <a:camera prst="orthographicFront"/>
          <a:lightRig rig="threePt" dir="t"/>
        </a:scene3d>
        <a:sp3d>
          <a:bevelT w="152400" h="50800" prst="softRound"/>
        </a:sp3d>
      </dgm:spPr>
      <dgm:t>
        <a:bodyPr/>
        <a:lstStyle/>
        <a:p>
          <a:r>
            <a:rPr lang="en-US" altLang="en-US" sz="1800" b="1" dirty="0">
              <a:solidFill>
                <a:schemeClr val="bg1"/>
              </a:solidFill>
              <a:latin typeface="Calibri" panose="020F0502020204030204" pitchFamily="34" charset="0"/>
              <a:ea typeface="Franklin Gothic Book" charset="0"/>
              <a:cs typeface="Franklin Gothic Book" charset="0"/>
            </a:rPr>
            <a:t>Annual Pap smears if immunocompromised</a:t>
          </a:r>
        </a:p>
      </dgm:t>
    </dgm:pt>
    <dgm:pt modelId="{C28CDA18-EE98-004B-BE70-A6EA9717F85E}" type="parTrans" cxnId="{E6215E28-B379-7F4A-9FE3-38F1D0FA17F0}">
      <dgm:prSet/>
      <dgm:spPr/>
      <dgm:t>
        <a:bodyPr/>
        <a:lstStyle/>
        <a:p>
          <a:endParaRPr lang="en-US" sz="2400">
            <a:latin typeface="Calibri" panose="020F0502020204030204" pitchFamily="34" charset="0"/>
            <a:ea typeface="Franklin Gothic Book" charset="0"/>
            <a:cs typeface="Franklin Gothic Book" charset="0"/>
          </a:endParaRPr>
        </a:p>
      </dgm:t>
    </dgm:pt>
    <dgm:pt modelId="{38A6FAAE-1923-3E44-9C83-3C5FDA3C743D}" type="sibTrans" cxnId="{E6215E28-B379-7F4A-9FE3-38F1D0FA17F0}">
      <dgm:prSet/>
      <dgm:spPr/>
      <dgm:t>
        <a:bodyPr/>
        <a:lstStyle/>
        <a:p>
          <a:endParaRPr lang="en-US" sz="2400">
            <a:latin typeface="Calibri" panose="020F0502020204030204" pitchFamily="34" charset="0"/>
            <a:ea typeface="Franklin Gothic Book" charset="0"/>
            <a:cs typeface="Franklin Gothic Book" charset="0"/>
          </a:endParaRPr>
        </a:p>
      </dgm:t>
    </dgm:pt>
    <dgm:pt modelId="{63D0BA73-3533-604C-9B3F-C9AED9894B24}">
      <dgm:prSet custT="1"/>
      <dgm:spPr>
        <a:solidFill>
          <a:schemeClr val="tx2">
            <a:lumMod val="75000"/>
          </a:schemeClr>
        </a:solidFill>
        <a:scene3d>
          <a:camera prst="orthographicFront"/>
          <a:lightRig rig="threePt" dir="t"/>
        </a:scene3d>
        <a:sp3d>
          <a:bevelT w="152400" h="50800" prst="softRound"/>
        </a:sp3d>
      </dgm:spPr>
      <dgm:t>
        <a:bodyPr/>
        <a:lstStyle/>
        <a:p>
          <a:pPr>
            <a:spcAft>
              <a:spcPts val="0"/>
            </a:spcAft>
          </a:pPr>
          <a:r>
            <a:rPr lang="en-US" altLang="en-US" sz="1400" b="1" dirty="0">
              <a:solidFill>
                <a:schemeClr val="bg1"/>
              </a:solidFill>
              <a:latin typeface="Calibri" panose="020F0502020204030204" pitchFamily="34" charset="0"/>
              <a:ea typeface="Franklin Gothic Book" charset="0"/>
              <a:cs typeface="Franklin Gothic Book" charset="0"/>
            </a:rPr>
            <a:t>6-MP / AZA, MTX, anti-TNF , Anti-integrin therapy Anti- IL – 12/23</a:t>
          </a:r>
        </a:p>
      </dgm:t>
    </dgm:pt>
    <dgm:pt modelId="{EEE02DFA-A9DC-1D46-A5E1-3AAD8550B2C5}" type="sibTrans" cxnId="{EEBDAB2A-3A76-BC4F-BBB1-B6E8165AB741}">
      <dgm:prSet/>
      <dgm:spPr/>
      <dgm:t>
        <a:bodyPr/>
        <a:lstStyle/>
        <a:p>
          <a:endParaRPr lang="en-US" sz="2400">
            <a:latin typeface="Calibri" panose="020F0502020204030204" pitchFamily="34" charset="0"/>
            <a:ea typeface="Franklin Gothic Book" charset="0"/>
            <a:cs typeface="Franklin Gothic Book" charset="0"/>
          </a:endParaRPr>
        </a:p>
      </dgm:t>
    </dgm:pt>
    <dgm:pt modelId="{13F85A4F-E67C-5745-A908-2375E2FD9E1B}" type="parTrans" cxnId="{EEBDAB2A-3A76-BC4F-BBB1-B6E8165AB741}">
      <dgm:prSet/>
      <dgm:spPr/>
      <dgm:t>
        <a:bodyPr/>
        <a:lstStyle/>
        <a:p>
          <a:endParaRPr lang="en-US" sz="2400">
            <a:latin typeface="Calibri" panose="020F0502020204030204" pitchFamily="34" charset="0"/>
            <a:ea typeface="Franklin Gothic Book" charset="0"/>
            <a:cs typeface="Franklin Gothic Book" charset="0"/>
          </a:endParaRPr>
        </a:p>
      </dgm:t>
    </dgm:pt>
    <dgm:pt modelId="{2C116F55-14F6-904F-A70B-600F31FB2012}">
      <dgm:prSet phldrT="[Text]" custT="1"/>
      <dgm:spPr>
        <a:solidFill>
          <a:schemeClr val="tx2">
            <a:lumMod val="75000"/>
          </a:schemeClr>
        </a:solidFill>
        <a:scene3d>
          <a:camera prst="orthographicFront"/>
          <a:lightRig rig="threePt" dir="t"/>
        </a:scene3d>
        <a:sp3d>
          <a:bevelT w="152400" h="50800" prst="softRound"/>
        </a:sp3d>
      </dgm:spPr>
      <dgm:t>
        <a:bodyPr/>
        <a:lstStyle/>
        <a:p>
          <a:pPr>
            <a:spcAft>
              <a:spcPts val="600"/>
            </a:spcAft>
          </a:pPr>
          <a:r>
            <a:rPr lang="en-US" sz="1800" b="1" dirty="0">
              <a:solidFill>
                <a:schemeClr val="bg1"/>
              </a:solidFill>
              <a:latin typeface="Calibri" panose="020F0502020204030204" pitchFamily="34" charset="0"/>
              <a:ea typeface="Franklin Gothic Book" charset="0"/>
              <a:cs typeface="Franklin Gothic Book" charset="0"/>
            </a:rPr>
            <a:t>Vaccinations: influenza, pneumococcal pneumonia, zoster, </a:t>
          </a:r>
          <a:r>
            <a:rPr lang="en-US" sz="1800" b="1" dirty="0" err="1">
              <a:solidFill>
                <a:schemeClr val="bg1"/>
              </a:solidFill>
              <a:latin typeface="Calibri" panose="020F0502020204030204" pitchFamily="34" charset="0"/>
              <a:ea typeface="Franklin Gothic Book" charset="0"/>
              <a:cs typeface="Franklin Gothic Book" charset="0"/>
            </a:rPr>
            <a:t>Hep</a:t>
          </a:r>
          <a:r>
            <a:rPr lang="en-US" sz="1800" b="1" dirty="0">
              <a:solidFill>
                <a:schemeClr val="bg1"/>
              </a:solidFill>
              <a:latin typeface="Calibri" panose="020F0502020204030204" pitchFamily="34" charset="0"/>
              <a:ea typeface="Franklin Gothic Book" charset="0"/>
              <a:cs typeface="Franklin Gothic Book" charset="0"/>
            </a:rPr>
            <a:t> A, </a:t>
          </a:r>
          <a:r>
            <a:rPr lang="en-US" sz="1800" b="1" dirty="0" err="1">
              <a:solidFill>
                <a:schemeClr val="bg1"/>
              </a:solidFill>
              <a:latin typeface="Calibri" panose="020F0502020204030204" pitchFamily="34" charset="0"/>
              <a:ea typeface="Franklin Gothic Book" charset="0"/>
              <a:cs typeface="Franklin Gothic Book" charset="0"/>
            </a:rPr>
            <a:t>Hep</a:t>
          </a:r>
          <a:r>
            <a:rPr lang="en-US" sz="1800" b="1" dirty="0">
              <a:solidFill>
                <a:schemeClr val="bg1"/>
              </a:solidFill>
              <a:latin typeface="Calibri" panose="020F0502020204030204" pitchFamily="34" charset="0"/>
              <a:ea typeface="Franklin Gothic Book" charset="0"/>
              <a:cs typeface="Franklin Gothic Book" charset="0"/>
            </a:rPr>
            <a:t> B</a:t>
          </a:r>
        </a:p>
      </dgm:t>
    </dgm:pt>
    <dgm:pt modelId="{0FB0EC09-4484-3A4E-A642-909C9BE9502B}" type="parTrans" cxnId="{2CCA0DAA-3DE9-774D-AE39-84B898389582}">
      <dgm:prSet/>
      <dgm:spPr/>
      <dgm:t>
        <a:bodyPr/>
        <a:lstStyle/>
        <a:p>
          <a:endParaRPr lang="en-US" sz="1800">
            <a:latin typeface="Calibri" panose="020F0502020204030204" pitchFamily="34" charset="0"/>
            <a:ea typeface="Franklin Gothic Book" charset="0"/>
            <a:cs typeface="Franklin Gothic Book" charset="0"/>
          </a:endParaRPr>
        </a:p>
      </dgm:t>
    </dgm:pt>
    <dgm:pt modelId="{7AC452BD-CAC3-1F46-80DE-3FECC7EF535E}" type="sibTrans" cxnId="{2CCA0DAA-3DE9-774D-AE39-84B898389582}">
      <dgm:prSet/>
      <dgm:spPr/>
      <dgm:t>
        <a:bodyPr/>
        <a:lstStyle/>
        <a:p>
          <a:endParaRPr lang="en-US" sz="1800">
            <a:latin typeface="Calibri" panose="020F0502020204030204" pitchFamily="34" charset="0"/>
            <a:ea typeface="Franklin Gothic Book" charset="0"/>
            <a:cs typeface="Franklin Gothic Book" charset="0"/>
          </a:endParaRPr>
        </a:p>
      </dgm:t>
    </dgm:pt>
    <dgm:pt modelId="{F4143C51-F7D1-BE42-B9DF-4927034940C3}" type="pres">
      <dgm:prSet presAssocID="{65BC285B-5636-114C-8B7F-015A5A062823}" presName="Name0" presStyleCnt="0">
        <dgm:presLayoutVars>
          <dgm:chMax val="7"/>
          <dgm:chPref val="7"/>
          <dgm:dir/>
        </dgm:presLayoutVars>
      </dgm:prSet>
      <dgm:spPr/>
      <dgm:t>
        <a:bodyPr/>
        <a:lstStyle/>
        <a:p>
          <a:pPr rtl="1"/>
          <a:endParaRPr lang="fa-IR"/>
        </a:p>
      </dgm:t>
    </dgm:pt>
    <dgm:pt modelId="{C76CEE51-A119-184D-A41D-7E6C1D1AAF6A}" type="pres">
      <dgm:prSet presAssocID="{65BC285B-5636-114C-8B7F-015A5A062823}" presName="Name1" presStyleCnt="0"/>
      <dgm:spPr/>
    </dgm:pt>
    <dgm:pt modelId="{E22421EA-74D3-4F4F-935F-5DE9A2F67ADB}" type="pres">
      <dgm:prSet presAssocID="{65BC285B-5636-114C-8B7F-015A5A062823}" presName="cycle" presStyleCnt="0"/>
      <dgm:spPr/>
    </dgm:pt>
    <dgm:pt modelId="{A84FDED8-4602-2345-9FEA-5A3D88B8E6E3}" type="pres">
      <dgm:prSet presAssocID="{65BC285B-5636-114C-8B7F-015A5A062823}" presName="srcNode" presStyleLbl="node1" presStyleIdx="0" presStyleCnt="6"/>
      <dgm:spPr/>
    </dgm:pt>
    <dgm:pt modelId="{FE1C0F50-AADA-6748-AEE4-80BBF5838E98}" type="pres">
      <dgm:prSet presAssocID="{65BC285B-5636-114C-8B7F-015A5A062823}" presName="conn" presStyleLbl="parChTrans1D2" presStyleIdx="0" presStyleCnt="1"/>
      <dgm:spPr/>
      <dgm:t>
        <a:bodyPr/>
        <a:lstStyle/>
        <a:p>
          <a:pPr rtl="1"/>
          <a:endParaRPr lang="fa-IR"/>
        </a:p>
      </dgm:t>
    </dgm:pt>
    <dgm:pt modelId="{9507C5F2-806C-4E4D-843D-BFABE7BF49AD}" type="pres">
      <dgm:prSet presAssocID="{65BC285B-5636-114C-8B7F-015A5A062823}" presName="extraNode" presStyleLbl="node1" presStyleIdx="0" presStyleCnt="6"/>
      <dgm:spPr/>
    </dgm:pt>
    <dgm:pt modelId="{92C9B053-55E9-BB40-9C66-B33514615D8B}" type="pres">
      <dgm:prSet presAssocID="{65BC285B-5636-114C-8B7F-015A5A062823}" presName="dstNode" presStyleLbl="node1" presStyleIdx="0" presStyleCnt="6"/>
      <dgm:spPr/>
    </dgm:pt>
    <dgm:pt modelId="{360CC5E1-32CD-BB40-A0F9-10574EA7D94D}" type="pres">
      <dgm:prSet presAssocID="{2C116F55-14F6-904F-A70B-600F31FB2012}" presName="text_1" presStyleLbl="node1" presStyleIdx="0" presStyleCnt="6" custScaleY="117484">
        <dgm:presLayoutVars>
          <dgm:bulletEnabled val="1"/>
        </dgm:presLayoutVars>
      </dgm:prSet>
      <dgm:spPr/>
      <dgm:t>
        <a:bodyPr/>
        <a:lstStyle/>
        <a:p>
          <a:pPr rtl="1"/>
          <a:endParaRPr lang="fa-IR"/>
        </a:p>
      </dgm:t>
    </dgm:pt>
    <dgm:pt modelId="{367DC7E2-23E0-5546-8305-8A33344F5CFD}" type="pres">
      <dgm:prSet presAssocID="{2C116F55-14F6-904F-A70B-600F31FB2012}" presName="accent_1" presStyleCnt="0"/>
      <dgm:spPr/>
    </dgm:pt>
    <dgm:pt modelId="{BF4077E7-EAA7-C241-8653-DE9E6D86E7E9}" type="pres">
      <dgm:prSet presAssocID="{2C116F55-14F6-904F-A70B-600F31FB2012}" presName="accentRepeatNode" presStyleLbl="solidFgAcc1" presStyleIdx="0" presStyleCnt="6"/>
      <dgm:spPr/>
    </dgm:pt>
    <dgm:pt modelId="{DD534EDF-F26E-3840-AFF5-771165A21F05}" type="pres">
      <dgm:prSet presAssocID="{D503AD3C-E2A8-9A47-B333-C8D5EDDD0723}" presName="text_2" presStyleLbl="node1" presStyleIdx="1" presStyleCnt="6" custScaleY="117484">
        <dgm:presLayoutVars>
          <dgm:bulletEnabled val="1"/>
        </dgm:presLayoutVars>
      </dgm:prSet>
      <dgm:spPr/>
      <dgm:t>
        <a:bodyPr/>
        <a:lstStyle/>
        <a:p>
          <a:pPr rtl="1"/>
          <a:endParaRPr lang="fa-IR"/>
        </a:p>
      </dgm:t>
    </dgm:pt>
    <dgm:pt modelId="{B2EB69A6-F8F9-1142-AE1A-548A157CDF22}" type="pres">
      <dgm:prSet presAssocID="{D503AD3C-E2A8-9A47-B333-C8D5EDDD0723}" presName="accent_2" presStyleCnt="0"/>
      <dgm:spPr/>
    </dgm:pt>
    <dgm:pt modelId="{1406A867-7E00-9549-8FFE-701F71D7B735}" type="pres">
      <dgm:prSet presAssocID="{D503AD3C-E2A8-9A47-B333-C8D5EDDD0723}" presName="accentRepeatNode" presStyleLbl="solidFgAcc1" presStyleIdx="1" presStyleCnt="6"/>
      <dgm:spPr>
        <a:solidFill>
          <a:srgbClr val="FEC3CB"/>
        </a:solidFill>
      </dgm:spPr>
    </dgm:pt>
    <dgm:pt modelId="{1779EAC5-6098-474D-BADE-13A43462F14D}" type="pres">
      <dgm:prSet presAssocID="{5FAF68C4-0AB9-B549-A757-4F6DFFBA7DDD}" presName="text_3" presStyleLbl="node1" presStyleIdx="2" presStyleCnt="6" custScaleY="117484">
        <dgm:presLayoutVars>
          <dgm:bulletEnabled val="1"/>
        </dgm:presLayoutVars>
      </dgm:prSet>
      <dgm:spPr/>
      <dgm:t>
        <a:bodyPr/>
        <a:lstStyle/>
        <a:p>
          <a:pPr rtl="1"/>
          <a:endParaRPr lang="fa-IR"/>
        </a:p>
      </dgm:t>
    </dgm:pt>
    <dgm:pt modelId="{2F0CCAE9-D35E-E141-B0F5-A6B3671636D9}" type="pres">
      <dgm:prSet presAssocID="{5FAF68C4-0AB9-B549-A757-4F6DFFBA7DDD}" presName="accent_3" presStyleCnt="0"/>
      <dgm:spPr/>
    </dgm:pt>
    <dgm:pt modelId="{9C518BAE-DC5C-6140-9C5E-B4E8F91F3788}" type="pres">
      <dgm:prSet presAssocID="{5FAF68C4-0AB9-B549-A757-4F6DFFBA7DDD}" presName="accentRepeatNode" presStyleLbl="solidFgAcc1" presStyleIdx="2" presStyleCnt="6"/>
      <dgm:spPr>
        <a:solidFill>
          <a:srgbClr val="FEC3CB"/>
        </a:solidFill>
      </dgm:spPr>
    </dgm:pt>
    <dgm:pt modelId="{E4261315-B362-4543-AF51-5F061F6C6AAE}" type="pres">
      <dgm:prSet presAssocID="{AB39AAC2-2BE8-3744-92E4-8EB0EDA71BDD}" presName="text_4" presStyleLbl="node1" presStyleIdx="3" presStyleCnt="6" custScaleY="117484">
        <dgm:presLayoutVars>
          <dgm:bulletEnabled val="1"/>
        </dgm:presLayoutVars>
      </dgm:prSet>
      <dgm:spPr/>
      <dgm:t>
        <a:bodyPr/>
        <a:lstStyle/>
        <a:p>
          <a:pPr rtl="1"/>
          <a:endParaRPr lang="fa-IR"/>
        </a:p>
      </dgm:t>
    </dgm:pt>
    <dgm:pt modelId="{699E439B-3AEF-BE4C-8427-2DB7294D33A1}" type="pres">
      <dgm:prSet presAssocID="{AB39AAC2-2BE8-3744-92E4-8EB0EDA71BDD}" presName="accent_4" presStyleCnt="0"/>
      <dgm:spPr/>
    </dgm:pt>
    <dgm:pt modelId="{03C09AEB-21EC-1A4D-A99F-4D373FF91E00}" type="pres">
      <dgm:prSet presAssocID="{AB39AAC2-2BE8-3744-92E4-8EB0EDA71BDD}" presName="accentRepeatNode" presStyleLbl="solidFgAcc1" presStyleIdx="3" presStyleCnt="6"/>
      <dgm:spPr>
        <a:solidFill>
          <a:srgbClr val="FEC3CB"/>
        </a:solidFill>
      </dgm:spPr>
    </dgm:pt>
    <dgm:pt modelId="{3F437A38-1F58-A941-AB5B-DE24F2B58EE5}" type="pres">
      <dgm:prSet presAssocID="{B3CB6924-DE8A-5D4A-8159-BE48AD9B2CFF}" presName="text_5" presStyleLbl="node1" presStyleIdx="4" presStyleCnt="6" custScaleY="117484">
        <dgm:presLayoutVars>
          <dgm:bulletEnabled val="1"/>
        </dgm:presLayoutVars>
      </dgm:prSet>
      <dgm:spPr/>
      <dgm:t>
        <a:bodyPr/>
        <a:lstStyle/>
        <a:p>
          <a:pPr rtl="1"/>
          <a:endParaRPr lang="fa-IR"/>
        </a:p>
      </dgm:t>
    </dgm:pt>
    <dgm:pt modelId="{6CE07066-32C7-F045-A5F9-40B463548F4F}" type="pres">
      <dgm:prSet presAssocID="{B3CB6924-DE8A-5D4A-8159-BE48AD9B2CFF}" presName="accent_5" presStyleCnt="0"/>
      <dgm:spPr/>
    </dgm:pt>
    <dgm:pt modelId="{C4A766C2-E2D8-C245-8658-B1D5F4CB5016}" type="pres">
      <dgm:prSet presAssocID="{B3CB6924-DE8A-5D4A-8159-BE48AD9B2CFF}" presName="accentRepeatNode" presStyleLbl="solidFgAcc1" presStyleIdx="4" presStyleCnt="6"/>
      <dgm:spPr>
        <a:solidFill>
          <a:srgbClr val="FEC3CB"/>
        </a:solidFill>
      </dgm:spPr>
    </dgm:pt>
    <dgm:pt modelId="{C5CE3367-D29A-4849-9221-9D996189DDE4}" type="pres">
      <dgm:prSet presAssocID="{3C47B258-ED18-4540-A0C4-9E915DDE723E}" presName="text_6" presStyleLbl="node1" presStyleIdx="5" presStyleCnt="6" custScaleY="117484">
        <dgm:presLayoutVars>
          <dgm:bulletEnabled val="1"/>
        </dgm:presLayoutVars>
      </dgm:prSet>
      <dgm:spPr/>
      <dgm:t>
        <a:bodyPr/>
        <a:lstStyle/>
        <a:p>
          <a:pPr rtl="1"/>
          <a:endParaRPr lang="fa-IR"/>
        </a:p>
      </dgm:t>
    </dgm:pt>
    <dgm:pt modelId="{A5F33DDC-4CCB-DC40-B03D-377951D27AE2}" type="pres">
      <dgm:prSet presAssocID="{3C47B258-ED18-4540-A0C4-9E915DDE723E}" presName="accent_6" presStyleCnt="0"/>
      <dgm:spPr/>
    </dgm:pt>
    <dgm:pt modelId="{C81EF687-D9EC-A442-8BD3-FFE24EB26268}" type="pres">
      <dgm:prSet presAssocID="{3C47B258-ED18-4540-A0C4-9E915DDE723E}" presName="accentRepeatNode" presStyleLbl="solidFgAcc1" presStyleIdx="5" presStyleCnt="6"/>
      <dgm:spPr>
        <a:solidFill>
          <a:srgbClr val="FEC3CB"/>
        </a:solidFill>
      </dgm:spPr>
    </dgm:pt>
  </dgm:ptLst>
  <dgm:cxnLst>
    <dgm:cxn modelId="{CB6AEF60-5211-BA48-BE43-C97F12E2076A}" type="presOf" srcId="{7AC452BD-CAC3-1F46-80DE-3FECC7EF535E}" destId="{FE1C0F50-AADA-6748-AEE4-80BBF5838E98}" srcOrd="0" destOrd="0" presId="urn:microsoft.com/office/officeart/2008/layout/VerticalCurvedList"/>
    <dgm:cxn modelId="{F03A23FE-87E2-AB4D-814C-E5C812E5EE2C}" type="presOf" srcId="{3C47B258-ED18-4540-A0C4-9E915DDE723E}" destId="{C5CE3367-D29A-4849-9221-9D996189DDE4}" srcOrd="0" destOrd="0" presId="urn:microsoft.com/office/officeart/2008/layout/VerticalCurvedList"/>
    <dgm:cxn modelId="{EEBDAB2A-3A76-BC4F-BBB1-B6E8165AB741}" srcId="{5FAF68C4-0AB9-B549-A757-4F6DFFBA7DDD}" destId="{63D0BA73-3533-604C-9B3F-C9AED9894B24}" srcOrd="0" destOrd="0" parTransId="{13F85A4F-E67C-5745-A908-2375E2FD9E1B}" sibTransId="{EEE02DFA-A9DC-1D46-A5E1-3AAD8550B2C5}"/>
    <dgm:cxn modelId="{E6215E28-B379-7F4A-9FE3-38F1D0FA17F0}" srcId="{65BC285B-5636-114C-8B7F-015A5A062823}" destId="{3C47B258-ED18-4540-A0C4-9E915DDE723E}" srcOrd="5" destOrd="0" parTransId="{C28CDA18-EE98-004B-BE70-A6EA9717F85E}" sibTransId="{38A6FAAE-1923-3E44-9C83-3C5FDA3C743D}"/>
    <dgm:cxn modelId="{92A7F05F-4DB6-AC4F-AC0C-7B7AA7FB229A}" srcId="{65BC285B-5636-114C-8B7F-015A5A062823}" destId="{AB39AAC2-2BE8-3744-92E4-8EB0EDA71BDD}" srcOrd="3" destOrd="0" parTransId="{37D5C2DA-4537-654A-A6F1-CFBA670835BF}" sibTransId="{51472F05-5EEA-E04D-B819-5FAF7B793BD6}"/>
    <dgm:cxn modelId="{62F97670-C389-554E-B781-20590D778F8F}" type="presOf" srcId="{63D0BA73-3533-604C-9B3F-C9AED9894B24}" destId="{1779EAC5-6098-474D-BADE-13A43462F14D}" srcOrd="0" destOrd="1" presId="urn:microsoft.com/office/officeart/2008/layout/VerticalCurvedList"/>
    <dgm:cxn modelId="{66AC04C3-4FD9-E04A-9147-FBA9C5FC1862}" srcId="{B3CB6924-DE8A-5D4A-8159-BE48AD9B2CFF}" destId="{331D8AD3-BD64-BF4C-B7B4-C827B3287F41}" srcOrd="0" destOrd="0" parTransId="{8D65C5FD-0842-294A-96D0-C607B775CA24}" sibTransId="{4D7CE379-508C-734C-81CB-937A66124F5A}"/>
    <dgm:cxn modelId="{A55655AD-38FE-A147-A3A3-708FFBFCABE8}" type="presOf" srcId="{5FAF68C4-0AB9-B549-A757-4F6DFFBA7DDD}" destId="{1779EAC5-6098-474D-BADE-13A43462F14D}" srcOrd="0" destOrd="0" presId="urn:microsoft.com/office/officeart/2008/layout/VerticalCurvedList"/>
    <dgm:cxn modelId="{24BD6ED3-E300-D549-A335-61DC0C662B66}" srcId="{65BC285B-5636-114C-8B7F-015A5A062823}" destId="{D503AD3C-E2A8-9A47-B333-C8D5EDDD0723}" srcOrd="1" destOrd="0" parTransId="{F0EB4266-CE77-F643-A3E4-A9221ECF5B85}" sibTransId="{DDBC7B48-9C6C-7546-9C6C-4534D5B2788D}"/>
    <dgm:cxn modelId="{80BB7B04-DD68-FE40-89E6-D5912CB8152A}" srcId="{65BC285B-5636-114C-8B7F-015A5A062823}" destId="{5FAF68C4-0AB9-B549-A757-4F6DFFBA7DDD}" srcOrd="2" destOrd="0" parTransId="{BA391515-59F9-7D45-A23C-CD3004B8FAC9}" sibTransId="{CC2C4303-F0B9-4849-B92D-261663A1E93C}"/>
    <dgm:cxn modelId="{ABBE6917-0530-9C4C-B672-210DC52E547C}" type="presOf" srcId="{331D8AD3-BD64-BF4C-B7B4-C827B3287F41}" destId="{3F437A38-1F58-A941-AB5B-DE24F2B58EE5}" srcOrd="0" destOrd="1" presId="urn:microsoft.com/office/officeart/2008/layout/VerticalCurvedList"/>
    <dgm:cxn modelId="{8B024B9C-78B7-F84B-99EF-1EA48FF00B59}" type="presOf" srcId="{65BC285B-5636-114C-8B7F-015A5A062823}" destId="{F4143C51-F7D1-BE42-B9DF-4927034940C3}" srcOrd="0" destOrd="0" presId="urn:microsoft.com/office/officeart/2008/layout/VerticalCurvedList"/>
    <dgm:cxn modelId="{2CCA0DAA-3DE9-774D-AE39-84B898389582}" srcId="{65BC285B-5636-114C-8B7F-015A5A062823}" destId="{2C116F55-14F6-904F-A70B-600F31FB2012}" srcOrd="0" destOrd="0" parTransId="{0FB0EC09-4484-3A4E-A642-909C9BE9502B}" sibTransId="{7AC452BD-CAC3-1F46-80DE-3FECC7EF535E}"/>
    <dgm:cxn modelId="{88725EA8-C470-D04B-88C4-204596586EBE}" srcId="{D503AD3C-E2A8-9A47-B333-C8D5EDDD0723}" destId="{8FCAAA20-75DB-1C40-B4E1-7ADEB75B21E2}" srcOrd="0" destOrd="0" parTransId="{1DA0917E-F879-534D-9F05-BB08EA704A59}" sibTransId="{B433EBCB-F9C2-D648-8A39-1F4A402F2001}"/>
    <dgm:cxn modelId="{1851660E-D2D0-AD4D-8A92-D0AE069F371A}" type="presOf" srcId="{2C116F55-14F6-904F-A70B-600F31FB2012}" destId="{360CC5E1-32CD-BB40-A0F9-10574EA7D94D}" srcOrd="0" destOrd="0" presId="urn:microsoft.com/office/officeart/2008/layout/VerticalCurvedList"/>
    <dgm:cxn modelId="{D0A5BFCB-27F9-AA42-B261-ABEF16769449}" srcId="{65BC285B-5636-114C-8B7F-015A5A062823}" destId="{B3CB6924-DE8A-5D4A-8159-BE48AD9B2CFF}" srcOrd="4" destOrd="0" parTransId="{8C239896-8EAF-B749-BCEC-3A153584B65E}" sibTransId="{D821F991-2C88-4346-960D-32051880234C}"/>
    <dgm:cxn modelId="{F6A809C0-E0BC-F546-A60C-7571859F5D93}" type="presOf" srcId="{B3CB6924-DE8A-5D4A-8159-BE48AD9B2CFF}" destId="{3F437A38-1F58-A941-AB5B-DE24F2B58EE5}" srcOrd="0" destOrd="0" presId="urn:microsoft.com/office/officeart/2008/layout/VerticalCurvedList"/>
    <dgm:cxn modelId="{1AB3E2F6-A5AA-704E-8B82-487B12CA6665}" type="presOf" srcId="{D503AD3C-E2A8-9A47-B333-C8D5EDDD0723}" destId="{DD534EDF-F26E-3840-AFF5-771165A21F05}" srcOrd="0" destOrd="0" presId="urn:microsoft.com/office/officeart/2008/layout/VerticalCurvedList"/>
    <dgm:cxn modelId="{6D1C911A-962B-E343-A283-BEB09553829A}" type="presOf" srcId="{AB39AAC2-2BE8-3744-92E4-8EB0EDA71BDD}" destId="{E4261315-B362-4543-AF51-5F061F6C6AAE}" srcOrd="0" destOrd="0" presId="urn:microsoft.com/office/officeart/2008/layout/VerticalCurvedList"/>
    <dgm:cxn modelId="{5D8F2B2B-0291-DB4A-9A74-73CFC188E9F7}" type="presOf" srcId="{8FCAAA20-75DB-1C40-B4E1-7ADEB75B21E2}" destId="{DD534EDF-F26E-3840-AFF5-771165A21F05}" srcOrd="0" destOrd="1" presId="urn:microsoft.com/office/officeart/2008/layout/VerticalCurvedList"/>
    <dgm:cxn modelId="{BFC8C688-021D-604C-8026-3BDBB7E17C21}" type="presParOf" srcId="{F4143C51-F7D1-BE42-B9DF-4927034940C3}" destId="{C76CEE51-A119-184D-A41D-7E6C1D1AAF6A}" srcOrd="0" destOrd="0" presId="urn:microsoft.com/office/officeart/2008/layout/VerticalCurvedList"/>
    <dgm:cxn modelId="{9BF191BD-FCFD-114A-91C0-6BF8B4D0D70A}" type="presParOf" srcId="{C76CEE51-A119-184D-A41D-7E6C1D1AAF6A}" destId="{E22421EA-74D3-4F4F-935F-5DE9A2F67ADB}" srcOrd="0" destOrd="0" presId="urn:microsoft.com/office/officeart/2008/layout/VerticalCurvedList"/>
    <dgm:cxn modelId="{F94EF70D-6026-3E45-8B1C-505CC63D89A7}" type="presParOf" srcId="{E22421EA-74D3-4F4F-935F-5DE9A2F67ADB}" destId="{A84FDED8-4602-2345-9FEA-5A3D88B8E6E3}" srcOrd="0" destOrd="0" presId="urn:microsoft.com/office/officeart/2008/layout/VerticalCurvedList"/>
    <dgm:cxn modelId="{5C2BA501-B471-AC4C-9F3B-C5BB1D83AC39}" type="presParOf" srcId="{E22421EA-74D3-4F4F-935F-5DE9A2F67ADB}" destId="{FE1C0F50-AADA-6748-AEE4-80BBF5838E98}" srcOrd="1" destOrd="0" presId="urn:microsoft.com/office/officeart/2008/layout/VerticalCurvedList"/>
    <dgm:cxn modelId="{9BCFE219-BD97-CB46-A8D6-1D0EDA7347FF}" type="presParOf" srcId="{E22421EA-74D3-4F4F-935F-5DE9A2F67ADB}" destId="{9507C5F2-806C-4E4D-843D-BFABE7BF49AD}" srcOrd="2" destOrd="0" presId="urn:microsoft.com/office/officeart/2008/layout/VerticalCurvedList"/>
    <dgm:cxn modelId="{3E416986-5C4B-1C49-A249-166F765035C1}" type="presParOf" srcId="{E22421EA-74D3-4F4F-935F-5DE9A2F67ADB}" destId="{92C9B053-55E9-BB40-9C66-B33514615D8B}" srcOrd="3" destOrd="0" presId="urn:microsoft.com/office/officeart/2008/layout/VerticalCurvedList"/>
    <dgm:cxn modelId="{20494E26-57F6-8446-874C-D88688716899}" type="presParOf" srcId="{C76CEE51-A119-184D-A41D-7E6C1D1AAF6A}" destId="{360CC5E1-32CD-BB40-A0F9-10574EA7D94D}" srcOrd="1" destOrd="0" presId="urn:microsoft.com/office/officeart/2008/layout/VerticalCurvedList"/>
    <dgm:cxn modelId="{95AA7384-D10D-5941-8C52-914030F6D29E}" type="presParOf" srcId="{C76CEE51-A119-184D-A41D-7E6C1D1AAF6A}" destId="{367DC7E2-23E0-5546-8305-8A33344F5CFD}" srcOrd="2" destOrd="0" presId="urn:microsoft.com/office/officeart/2008/layout/VerticalCurvedList"/>
    <dgm:cxn modelId="{0987A55D-44F6-7648-A2B1-5B1C4AFD2A4A}" type="presParOf" srcId="{367DC7E2-23E0-5546-8305-8A33344F5CFD}" destId="{BF4077E7-EAA7-C241-8653-DE9E6D86E7E9}" srcOrd="0" destOrd="0" presId="urn:microsoft.com/office/officeart/2008/layout/VerticalCurvedList"/>
    <dgm:cxn modelId="{DE52EA20-0D38-784F-87A2-EA226302BDF2}" type="presParOf" srcId="{C76CEE51-A119-184D-A41D-7E6C1D1AAF6A}" destId="{DD534EDF-F26E-3840-AFF5-771165A21F05}" srcOrd="3" destOrd="0" presId="urn:microsoft.com/office/officeart/2008/layout/VerticalCurvedList"/>
    <dgm:cxn modelId="{787A5833-7505-AD43-BEBD-BA11A05D3BC9}" type="presParOf" srcId="{C76CEE51-A119-184D-A41D-7E6C1D1AAF6A}" destId="{B2EB69A6-F8F9-1142-AE1A-548A157CDF22}" srcOrd="4" destOrd="0" presId="urn:microsoft.com/office/officeart/2008/layout/VerticalCurvedList"/>
    <dgm:cxn modelId="{83FC97A8-0961-A544-B290-E72B06F016C0}" type="presParOf" srcId="{B2EB69A6-F8F9-1142-AE1A-548A157CDF22}" destId="{1406A867-7E00-9549-8FFE-701F71D7B735}" srcOrd="0" destOrd="0" presId="urn:microsoft.com/office/officeart/2008/layout/VerticalCurvedList"/>
    <dgm:cxn modelId="{7EF8D4B3-18DF-0C4D-91FA-CB3B665392C2}" type="presParOf" srcId="{C76CEE51-A119-184D-A41D-7E6C1D1AAF6A}" destId="{1779EAC5-6098-474D-BADE-13A43462F14D}" srcOrd="5" destOrd="0" presId="urn:microsoft.com/office/officeart/2008/layout/VerticalCurvedList"/>
    <dgm:cxn modelId="{229F6282-B84D-BA46-B8DF-B6C33F21E9E0}" type="presParOf" srcId="{C76CEE51-A119-184D-A41D-7E6C1D1AAF6A}" destId="{2F0CCAE9-D35E-E141-B0F5-A6B3671636D9}" srcOrd="6" destOrd="0" presId="urn:microsoft.com/office/officeart/2008/layout/VerticalCurvedList"/>
    <dgm:cxn modelId="{1D0C70B2-9978-404A-B23F-6675C5CA4AD6}" type="presParOf" srcId="{2F0CCAE9-D35E-E141-B0F5-A6B3671636D9}" destId="{9C518BAE-DC5C-6140-9C5E-B4E8F91F3788}" srcOrd="0" destOrd="0" presId="urn:microsoft.com/office/officeart/2008/layout/VerticalCurvedList"/>
    <dgm:cxn modelId="{47F1A2A9-43B1-154C-B71C-3F6974A64113}" type="presParOf" srcId="{C76CEE51-A119-184D-A41D-7E6C1D1AAF6A}" destId="{E4261315-B362-4543-AF51-5F061F6C6AAE}" srcOrd="7" destOrd="0" presId="urn:microsoft.com/office/officeart/2008/layout/VerticalCurvedList"/>
    <dgm:cxn modelId="{E6A25E40-DEDF-704D-BFBF-A26E51C75F66}" type="presParOf" srcId="{C76CEE51-A119-184D-A41D-7E6C1D1AAF6A}" destId="{699E439B-3AEF-BE4C-8427-2DB7294D33A1}" srcOrd="8" destOrd="0" presId="urn:microsoft.com/office/officeart/2008/layout/VerticalCurvedList"/>
    <dgm:cxn modelId="{9A3070AD-FE74-B94D-B1BF-3E22FF818A35}" type="presParOf" srcId="{699E439B-3AEF-BE4C-8427-2DB7294D33A1}" destId="{03C09AEB-21EC-1A4D-A99F-4D373FF91E00}" srcOrd="0" destOrd="0" presId="urn:microsoft.com/office/officeart/2008/layout/VerticalCurvedList"/>
    <dgm:cxn modelId="{4AC78DBB-7B80-C244-A0C2-A7A81FCB3B4B}" type="presParOf" srcId="{C76CEE51-A119-184D-A41D-7E6C1D1AAF6A}" destId="{3F437A38-1F58-A941-AB5B-DE24F2B58EE5}" srcOrd="9" destOrd="0" presId="urn:microsoft.com/office/officeart/2008/layout/VerticalCurvedList"/>
    <dgm:cxn modelId="{E103645A-DC38-3B4E-970C-E69A41EA1480}" type="presParOf" srcId="{C76CEE51-A119-184D-A41D-7E6C1D1AAF6A}" destId="{6CE07066-32C7-F045-A5F9-40B463548F4F}" srcOrd="10" destOrd="0" presId="urn:microsoft.com/office/officeart/2008/layout/VerticalCurvedList"/>
    <dgm:cxn modelId="{ABBC6D3B-6E40-D543-9A2D-6F1919CF3F4D}" type="presParOf" srcId="{6CE07066-32C7-F045-A5F9-40B463548F4F}" destId="{C4A766C2-E2D8-C245-8658-B1D5F4CB5016}" srcOrd="0" destOrd="0" presId="urn:microsoft.com/office/officeart/2008/layout/VerticalCurvedList"/>
    <dgm:cxn modelId="{32FA246B-3DAD-7A46-BEDA-A339CE8F3BE7}" type="presParOf" srcId="{C76CEE51-A119-184D-A41D-7E6C1D1AAF6A}" destId="{C5CE3367-D29A-4849-9221-9D996189DDE4}" srcOrd="11" destOrd="0" presId="urn:microsoft.com/office/officeart/2008/layout/VerticalCurvedList"/>
    <dgm:cxn modelId="{755C0B5E-08FD-C34B-9FAC-B86134266472}" type="presParOf" srcId="{C76CEE51-A119-184D-A41D-7E6C1D1AAF6A}" destId="{A5F33DDC-4CCB-DC40-B03D-377951D27AE2}" srcOrd="12" destOrd="0" presId="urn:microsoft.com/office/officeart/2008/layout/VerticalCurvedList"/>
    <dgm:cxn modelId="{2C88B503-8B51-6941-8E35-3084994DBF94}" type="presParOf" srcId="{A5F33DDC-4CCB-DC40-B03D-377951D27AE2}" destId="{C81EF687-D9EC-A442-8BD3-FFE24EB2626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D21435-BCAC-3046-B742-F4595509B49D}" type="doc">
      <dgm:prSet loTypeId="urn:microsoft.com/office/officeart/2005/8/layout/list1" loCatId="" qsTypeId="urn:microsoft.com/office/officeart/2005/8/quickstyle/simple4" qsCatId="simple" csTypeId="urn:microsoft.com/office/officeart/2005/8/colors/accent0_2" csCatId="mainScheme" phldr="1"/>
      <dgm:spPr/>
      <dgm:t>
        <a:bodyPr/>
        <a:lstStyle/>
        <a:p>
          <a:endParaRPr lang="en-US"/>
        </a:p>
      </dgm:t>
    </dgm:pt>
    <dgm:pt modelId="{E9E97087-59D7-D047-B7AE-F147CDC9E3AD}">
      <dgm:prSet phldrT="[Tex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800100">
            <a:lnSpc>
              <a:spcPct val="90000"/>
            </a:lnSpc>
            <a:spcBef>
              <a:spcPct val="0"/>
            </a:spcBef>
            <a:spcAft>
              <a:spcPct val="35000"/>
            </a:spcAft>
            <a:buNone/>
          </a:pPr>
          <a:r>
            <a:rPr lang="en-US" sz="2400" b="1" kern="1200" dirty="0">
              <a:solidFill>
                <a:prstClr val="white"/>
              </a:solidFill>
              <a:latin typeface="Calibri"/>
              <a:ea typeface="+mn-ea"/>
              <a:cs typeface="+mn-cs"/>
            </a:rPr>
            <a:t>Physician visits: </a:t>
          </a:r>
          <a:r>
            <a:rPr lang="en-US" sz="2400" b="1" kern="1200" dirty="0" smtClean="0">
              <a:solidFill>
                <a:prstClr val="white"/>
              </a:solidFill>
              <a:latin typeface="Calibri"/>
              <a:ea typeface="+mn-ea"/>
              <a:cs typeface="+mn-cs"/>
            </a:rPr>
            <a:t>&gt;11,000/year</a:t>
          </a:r>
          <a:endParaRPr lang="en-US" sz="2400" b="1" kern="1200" baseline="30000" dirty="0">
            <a:solidFill>
              <a:prstClr val="white"/>
            </a:solidFill>
            <a:latin typeface="Calibri"/>
            <a:ea typeface="+mn-ea"/>
            <a:cs typeface="+mn-cs"/>
          </a:endParaRPr>
        </a:p>
      </dgm:t>
    </dgm:pt>
    <dgm:pt modelId="{2C29035D-779D-9E40-9B92-FA7641AF6072}" type="parTrans" cxnId="{F22DC7BF-579D-D042-AFD0-F92C88E7D817}">
      <dgm:prSet/>
      <dgm:spPr/>
      <dgm:t>
        <a:bodyPr/>
        <a:lstStyle/>
        <a:p>
          <a:endParaRPr lang="en-US"/>
        </a:p>
      </dgm:t>
    </dgm:pt>
    <dgm:pt modelId="{AC79E312-2E99-9B40-87E4-00631BD0BA94}" type="sibTrans" cxnId="{F22DC7BF-579D-D042-AFD0-F92C88E7D817}">
      <dgm:prSet/>
      <dgm:spPr/>
      <dgm:t>
        <a:bodyPr/>
        <a:lstStyle/>
        <a:p>
          <a:endParaRPr lang="en-US"/>
        </a:p>
      </dgm:t>
    </dgm:pt>
    <dgm:pt modelId="{033F9EA0-05EC-D340-B551-680291C275DB}">
      <dgm:prSe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622300">
            <a:lnSpc>
              <a:spcPct val="90000"/>
            </a:lnSpc>
            <a:spcBef>
              <a:spcPct val="0"/>
            </a:spcBef>
            <a:spcAft>
              <a:spcPct val="35000"/>
            </a:spcAft>
            <a:buNone/>
          </a:pPr>
          <a:r>
            <a:rPr lang="en-US" sz="2400" b="1" kern="1200" dirty="0">
              <a:solidFill>
                <a:prstClr val="white"/>
              </a:solidFill>
              <a:latin typeface="Calibri"/>
              <a:ea typeface="+mn-ea"/>
              <a:cs typeface="+mn-cs"/>
            </a:rPr>
            <a:t>Hospitalizations</a:t>
          </a:r>
          <a:r>
            <a:rPr lang="en-US" sz="3200" b="1" kern="1200" dirty="0">
              <a:solidFill>
                <a:prstClr val="white"/>
              </a:solidFill>
              <a:latin typeface="Calibri"/>
              <a:ea typeface="+mn-ea"/>
              <a:cs typeface="+mn-cs"/>
            </a:rPr>
            <a:t>: </a:t>
          </a:r>
          <a:r>
            <a:rPr lang="en-US" sz="3200" b="1" kern="1200" dirty="0" smtClean="0">
              <a:solidFill>
                <a:prstClr val="white"/>
              </a:solidFill>
              <a:latin typeface="Calibri"/>
              <a:ea typeface="+mn-ea"/>
              <a:cs typeface="+mn-cs"/>
            </a:rPr>
            <a:t>1,000/year</a:t>
          </a:r>
          <a:endParaRPr lang="en-US" sz="3200" kern="1200" baseline="30000" dirty="0">
            <a:solidFill>
              <a:prstClr val="white"/>
            </a:solidFill>
            <a:latin typeface="Calibri"/>
            <a:ea typeface="+mn-ea"/>
            <a:cs typeface="+mn-cs"/>
          </a:endParaRPr>
        </a:p>
      </dgm:t>
    </dgm:pt>
    <dgm:pt modelId="{84545A59-99C2-3242-88EC-B5514F2ADD79}" type="parTrans" cxnId="{2313E0D1-7BB0-954F-A989-E2371F92097C}">
      <dgm:prSet/>
      <dgm:spPr/>
      <dgm:t>
        <a:bodyPr/>
        <a:lstStyle/>
        <a:p>
          <a:endParaRPr lang="en-US"/>
        </a:p>
      </dgm:t>
    </dgm:pt>
    <dgm:pt modelId="{B25E8887-533D-5849-BE56-02DE41729DF8}" type="sibTrans" cxnId="{2313E0D1-7BB0-954F-A989-E2371F92097C}">
      <dgm:prSet/>
      <dgm:spPr/>
      <dgm:t>
        <a:bodyPr/>
        <a:lstStyle/>
        <a:p>
          <a:endParaRPr lang="en-US"/>
        </a:p>
      </dgm:t>
    </dgm:pt>
    <dgm:pt modelId="{DA43C784-1191-D64C-AE4B-E524BCEC04BB}">
      <dgm:prSet phldrT="[Tex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800100">
            <a:lnSpc>
              <a:spcPct val="90000"/>
            </a:lnSpc>
            <a:spcBef>
              <a:spcPct val="0"/>
            </a:spcBef>
            <a:spcAft>
              <a:spcPct val="35000"/>
            </a:spcAft>
            <a:buNone/>
          </a:pPr>
          <a:r>
            <a:rPr lang="en-US" sz="2400" b="1" kern="1200" dirty="0">
              <a:solidFill>
                <a:prstClr val="white"/>
              </a:solidFill>
              <a:latin typeface="Calibri"/>
              <a:ea typeface="+mn-ea"/>
              <a:cs typeface="+mn-cs"/>
            </a:rPr>
            <a:t>Estimated prevalence1</a:t>
          </a:r>
        </a:p>
      </dgm:t>
    </dgm:pt>
    <dgm:pt modelId="{0D86D900-4652-DC4D-849D-FBCA89428316}" type="parTrans" cxnId="{4A9FBDED-1AB3-4042-9934-F24718FE862C}">
      <dgm:prSet/>
      <dgm:spPr/>
      <dgm:t>
        <a:bodyPr/>
        <a:lstStyle/>
        <a:p>
          <a:endParaRPr lang="en-US"/>
        </a:p>
      </dgm:t>
    </dgm:pt>
    <dgm:pt modelId="{7A3AF586-DB4C-3346-8DEF-FCACBB0F8EF3}" type="sibTrans" cxnId="{4A9FBDED-1AB3-4042-9934-F24718FE862C}">
      <dgm:prSet/>
      <dgm:spPr/>
      <dgm:t>
        <a:bodyPr/>
        <a:lstStyle/>
        <a:p>
          <a:endParaRPr lang="en-US"/>
        </a:p>
      </dgm:t>
    </dgm:pt>
    <dgm:pt modelId="{092A53FC-A6CA-574C-8F8F-4B8C67EEDF2C}">
      <dgm:prSet/>
      <dgm:spPr>
        <a:scene3d>
          <a:camera prst="orthographicFront"/>
          <a:lightRig rig="threePt" dir="t"/>
        </a:scene3d>
        <a:sp3d>
          <a:bevelT/>
        </a:sp3d>
      </dgm:spPr>
      <dgm:t>
        <a:bodyPr/>
        <a:lstStyle/>
        <a:p>
          <a:r>
            <a:rPr lang="en-US" dirty="0">
              <a:solidFill>
                <a:schemeClr val="tx1"/>
              </a:solidFill>
            </a:rPr>
            <a:t>UC</a:t>
          </a:r>
          <a:r>
            <a:rPr lang="en-US" dirty="0" smtClean="0">
              <a:solidFill>
                <a:schemeClr val="tx1"/>
              </a:solidFill>
            </a:rPr>
            <a:t>: 3.62 to 35.52 :100,000</a:t>
          </a:r>
          <a:endParaRPr lang="en-US" dirty="0">
            <a:solidFill>
              <a:schemeClr val="tx1"/>
            </a:solidFill>
          </a:endParaRPr>
        </a:p>
      </dgm:t>
    </dgm:pt>
    <dgm:pt modelId="{FFC06581-0B75-3C4B-BC8D-2FBE53432DBC}" type="parTrans" cxnId="{81ADB425-8093-6545-9D83-D8239D6D0F8E}">
      <dgm:prSet/>
      <dgm:spPr/>
      <dgm:t>
        <a:bodyPr/>
        <a:lstStyle/>
        <a:p>
          <a:endParaRPr lang="en-US"/>
        </a:p>
      </dgm:t>
    </dgm:pt>
    <dgm:pt modelId="{D2D8E616-F75C-104E-B6F0-E16791B588B8}" type="sibTrans" cxnId="{81ADB425-8093-6545-9D83-D8239D6D0F8E}">
      <dgm:prSet/>
      <dgm:spPr/>
      <dgm:t>
        <a:bodyPr/>
        <a:lstStyle/>
        <a:p>
          <a:endParaRPr lang="en-US"/>
        </a:p>
      </dgm:t>
    </dgm:pt>
    <dgm:pt modelId="{85DF66F1-1B83-7E45-9C2B-83798DB9C791}">
      <dgm:prSet/>
      <dgm:spPr>
        <a:scene3d>
          <a:camera prst="orthographicFront"/>
          <a:lightRig rig="threePt" dir="t"/>
        </a:scene3d>
        <a:sp3d>
          <a:bevelT/>
        </a:sp3d>
      </dgm:spPr>
      <dgm:t>
        <a:bodyPr/>
        <a:lstStyle/>
        <a:p>
          <a:r>
            <a:rPr lang="en-US" dirty="0">
              <a:solidFill>
                <a:schemeClr val="tx1"/>
              </a:solidFill>
            </a:rPr>
            <a:t>CD: </a:t>
          </a:r>
          <a:r>
            <a:rPr lang="en-US" dirty="0" smtClean="0">
              <a:solidFill>
                <a:schemeClr val="tx1"/>
              </a:solidFill>
            </a:rPr>
            <a:t>1.06 to 5.03:100,000</a:t>
          </a:r>
          <a:endParaRPr lang="en-US" dirty="0">
            <a:solidFill>
              <a:schemeClr val="tx1"/>
            </a:solidFill>
          </a:endParaRPr>
        </a:p>
      </dgm:t>
    </dgm:pt>
    <dgm:pt modelId="{334E93CE-107C-FF47-9179-7F4EA61E0671}" type="parTrans" cxnId="{9FF42238-E40A-ED46-BCA6-B2169D247128}">
      <dgm:prSet/>
      <dgm:spPr/>
      <dgm:t>
        <a:bodyPr/>
        <a:lstStyle/>
        <a:p>
          <a:endParaRPr lang="en-US"/>
        </a:p>
      </dgm:t>
    </dgm:pt>
    <dgm:pt modelId="{06EAE0C3-1484-054A-A25B-2149D2D09C1B}" type="sibTrans" cxnId="{9FF42238-E40A-ED46-BCA6-B2169D247128}">
      <dgm:prSet/>
      <dgm:spPr/>
      <dgm:t>
        <a:bodyPr/>
        <a:lstStyle/>
        <a:p>
          <a:endParaRPr lang="en-US"/>
        </a:p>
      </dgm:t>
    </dgm:pt>
    <dgm:pt modelId="{BBA17631-E29D-024B-B992-7AD47346FA19}">
      <dgm:prSe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622300">
            <a:lnSpc>
              <a:spcPct val="90000"/>
            </a:lnSpc>
            <a:spcBef>
              <a:spcPct val="0"/>
            </a:spcBef>
            <a:spcAft>
              <a:spcPct val="35000"/>
            </a:spcAft>
            <a:buNone/>
          </a:pPr>
          <a:r>
            <a:rPr lang="en-US" sz="2400" b="1" kern="1200" dirty="0">
              <a:solidFill>
                <a:prstClr val="white"/>
              </a:solidFill>
              <a:latin typeface="Calibri"/>
              <a:ea typeface="+mn-ea"/>
              <a:cs typeface="+mn-cs"/>
            </a:rPr>
            <a:t>Annual direct costs</a:t>
          </a:r>
          <a:r>
            <a:rPr lang="en-US" sz="2400" b="1" kern="1200" dirty="0" smtClean="0">
              <a:solidFill>
                <a:prstClr val="white"/>
              </a:solidFill>
              <a:latin typeface="Calibri"/>
              <a:ea typeface="+mn-ea"/>
              <a:cs typeface="+mn-cs"/>
            </a:rPr>
            <a:t>: ????</a:t>
          </a:r>
          <a:endParaRPr lang="en-US" sz="2400" b="1" kern="1200" baseline="30000" dirty="0">
            <a:solidFill>
              <a:prstClr val="white"/>
            </a:solidFill>
            <a:latin typeface="Calibri"/>
            <a:ea typeface="+mn-ea"/>
            <a:cs typeface="+mn-cs"/>
          </a:endParaRPr>
        </a:p>
      </dgm:t>
    </dgm:pt>
    <dgm:pt modelId="{5F95A370-1472-3F46-B014-60031E4D52AF}" type="sibTrans" cxnId="{3BFB8437-8E3B-D749-81B0-A2B935E7B17B}">
      <dgm:prSet/>
      <dgm:spPr/>
      <dgm:t>
        <a:bodyPr/>
        <a:lstStyle/>
        <a:p>
          <a:endParaRPr lang="en-US"/>
        </a:p>
      </dgm:t>
    </dgm:pt>
    <dgm:pt modelId="{EF8A1B9B-A946-3044-9253-C0E1170E19DC}" type="parTrans" cxnId="{3BFB8437-8E3B-D749-81B0-A2B935E7B17B}">
      <dgm:prSet/>
      <dgm:spPr/>
      <dgm:t>
        <a:bodyPr/>
        <a:lstStyle/>
        <a:p>
          <a:endParaRPr lang="en-US"/>
        </a:p>
      </dgm:t>
    </dgm:pt>
    <dgm:pt modelId="{B22DCEC3-EC72-FF45-9A81-5050EE765307}" type="pres">
      <dgm:prSet presAssocID="{ABD21435-BCAC-3046-B742-F4595509B49D}" presName="linear" presStyleCnt="0">
        <dgm:presLayoutVars>
          <dgm:dir/>
          <dgm:animLvl val="lvl"/>
          <dgm:resizeHandles val="exact"/>
        </dgm:presLayoutVars>
      </dgm:prSet>
      <dgm:spPr/>
      <dgm:t>
        <a:bodyPr/>
        <a:lstStyle/>
        <a:p>
          <a:pPr rtl="1"/>
          <a:endParaRPr lang="fa-IR"/>
        </a:p>
      </dgm:t>
    </dgm:pt>
    <dgm:pt modelId="{7905F398-D91E-3545-AE5B-6A95D7888B28}" type="pres">
      <dgm:prSet presAssocID="{DA43C784-1191-D64C-AE4B-E524BCEC04BB}" presName="parentLin" presStyleCnt="0"/>
      <dgm:spPr/>
    </dgm:pt>
    <dgm:pt modelId="{0CC3A230-9D84-1C4C-AF6E-7930FA99D6AC}" type="pres">
      <dgm:prSet presAssocID="{DA43C784-1191-D64C-AE4B-E524BCEC04BB}" presName="parentLeftMargin" presStyleLbl="node1" presStyleIdx="0" presStyleCnt="4"/>
      <dgm:spPr/>
      <dgm:t>
        <a:bodyPr/>
        <a:lstStyle/>
        <a:p>
          <a:pPr rtl="1"/>
          <a:endParaRPr lang="fa-IR"/>
        </a:p>
      </dgm:t>
    </dgm:pt>
    <dgm:pt modelId="{21D0714A-7430-4C42-861B-C5A293F3085F}" type="pres">
      <dgm:prSet presAssocID="{DA43C784-1191-D64C-AE4B-E524BCEC04BB}" presName="parentText" presStyleLbl="node1" presStyleIdx="0" presStyleCnt="4">
        <dgm:presLayoutVars>
          <dgm:chMax val="0"/>
          <dgm:bulletEnabled val="1"/>
        </dgm:presLayoutVars>
      </dgm:prSet>
      <dgm:spPr>
        <a:xfrm>
          <a:off x="394335" y="10535"/>
          <a:ext cx="5520690" cy="619920"/>
        </a:xfrm>
        <a:prstGeom prst="roundRect">
          <a:avLst/>
        </a:prstGeom>
      </dgm:spPr>
      <dgm:t>
        <a:bodyPr/>
        <a:lstStyle/>
        <a:p>
          <a:pPr rtl="1"/>
          <a:endParaRPr lang="fa-IR"/>
        </a:p>
      </dgm:t>
    </dgm:pt>
    <dgm:pt modelId="{43C562A9-2445-3F4D-8974-DF2423FC0A09}" type="pres">
      <dgm:prSet presAssocID="{DA43C784-1191-D64C-AE4B-E524BCEC04BB}" presName="negativeSpace" presStyleCnt="0"/>
      <dgm:spPr/>
    </dgm:pt>
    <dgm:pt modelId="{DF057FE3-B3C2-6744-B433-68E25C7B330D}" type="pres">
      <dgm:prSet presAssocID="{DA43C784-1191-D64C-AE4B-E524BCEC04BB}" presName="childText" presStyleLbl="conFgAcc1" presStyleIdx="0" presStyleCnt="4">
        <dgm:presLayoutVars>
          <dgm:bulletEnabled val="1"/>
        </dgm:presLayoutVars>
      </dgm:prSet>
      <dgm:spPr/>
      <dgm:t>
        <a:bodyPr/>
        <a:lstStyle/>
        <a:p>
          <a:pPr rtl="1"/>
          <a:endParaRPr lang="fa-IR"/>
        </a:p>
      </dgm:t>
    </dgm:pt>
    <dgm:pt modelId="{335C7433-1146-C04F-ACE4-81110CBFCC20}" type="pres">
      <dgm:prSet presAssocID="{7A3AF586-DB4C-3346-8DEF-FCACBB0F8EF3}" presName="spaceBetweenRectangles" presStyleCnt="0"/>
      <dgm:spPr/>
    </dgm:pt>
    <dgm:pt modelId="{D2784387-7B6B-3946-94E8-94F0823D11DE}" type="pres">
      <dgm:prSet presAssocID="{E9E97087-59D7-D047-B7AE-F147CDC9E3AD}" presName="parentLin" presStyleCnt="0"/>
      <dgm:spPr/>
    </dgm:pt>
    <dgm:pt modelId="{C7308A12-B2EA-184F-9079-4AA3BB70765E}" type="pres">
      <dgm:prSet presAssocID="{E9E97087-59D7-D047-B7AE-F147CDC9E3AD}" presName="parentLeftMargin" presStyleLbl="node1" presStyleIdx="0" presStyleCnt="4"/>
      <dgm:spPr/>
      <dgm:t>
        <a:bodyPr/>
        <a:lstStyle/>
        <a:p>
          <a:pPr rtl="1"/>
          <a:endParaRPr lang="fa-IR"/>
        </a:p>
      </dgm:t>
    </dgm:pt>
    <dgm:pt modelId="{5A7C21E3-1AAA-5242-BA49-491B5CB683B5}" type="pres">
      <dgm:prSet presAssocID="{E9E97087-59D7-D047-B7AE-F147CDC9E3AD}" presName="parentText" presStyleLbl="node1" presStyleIdx="1" presStyleCnt="4">
        <dgm:presLayoutVars>
          <dgm:chMax val="0"/>
          <dgm:bulletEnabled val="1"/>
        </dgm:presLayoutVars>
      </dgm:prSet>
      <dgm:spPr>
        <a:xfrm>
          <a:off x="394335" y="1657670"/>
          <a:ext cx="5520690" cy="619920"/>
        </a:xfrm>
        <a:prstGeom prst="roundRect">
          <a:avLst/>
        </a:prstGeom>
      </dgm:spPr>
      <dgm:t>
        <a:bodyPr/>
        <a:lstStyle/>
        <a:p>
          <a:pPr rtl="1"/>
          <a:endParaRPr lang="fa-IR"/>
        </a:p>
      </dgm:t>
    </dgm:pt>
    <dgm:pt modelId="{8C245B99-812E-104A-8AF7-9B820AF8D81A}" type="pres">
      <dgm:prSet presAssocID="{E9E97087-59D7-D047-B7AE-F147CDC9E3AD}" presName="negativeSpace" presStyleCnt="0"/>
      <dgm:spPr/>
    </dgm:pt>
    <dgm:pt modelId="{6E03710E-3D49-6348-A83B-FF5245859F3A}" type="pres">
      <dgm:prSet presAssocID="{E9E97087-59D7-D047-B7AE-F147CDC9E3AD}" presName="childText" presStyleLbl="conFgAcc1" presStyleIdx="1" presStyleCnt="4">
        <dgm:presLayoutVars>
          <dgm:bulletEnabled val="1"/>
        </dgm:presLayoutVars>
      </dgm:prSet>
      <dgm:spPr>
        <a:scene3d>
          <a:camera prst="orthographicFront"/>
          <a:lightRig rig="threePt" dir="t"/>
        </a:scene3d>
        <a:sp3d>
          <a:bevelT/>
        </a:sp3d>
      </dgm:spPr>
    </dgm:pt>
    <dgm:pt modelId="{67B64DE4-FA01-504D-890C-BE296D4696B6}" type="pres">
      <dgm:prSet presAssocID="{AC79E312-2E99-9B40-87E4-00631BD0BA94}" presName="spaceBetweenRectangles" presStyleCnt="0"/>
      <dgm:spPr/>
    </dgm:pt>
    <dgm:pt modelId="{2499DD7A-3ED6-C740-A086-6D0083D00A64}" type="pres">
      <dgm:prSet presAssocID="{033F9EA0-05EC-D340-B551-680291C275DB}" presName="parentLin" presStyleCnt="0"/>
      <dgm:spPr/>
    </dgm:pt>
    <dgm:pt modelId="{52EE159F-FABA-DF4B-BEA8-E5975EA8A536}" type="pres">
      <dgm:prSet presAssocID="{033F9EA0-05EC-D340-B551-680291C275DB}" presName="parentLeftMargin" presStyleLbl="node1" presStyleIdx="1" presStyleCnt="4"/>
      <dgm:spPr/>
      <dgm:t>
        <a:bodyPr/>
        <a:lstStyle/>
        <a:p>
          <a:pPr rtl="1"/>
          <a:endParaRPr lang="fa-IR"/>
        </a:p>
      </dgm:t>
    </dgm:pt>
    <dgm:pt modelId="{1DDE4F27-DFB8-BB47-8096-D5F64F09E374}" type="pres">
      <dgm:prSet presAssocID="{033F9EA0-05EC-D340-B551-680291C275DB}" presName="parentText" presStyleLbl="node1" presStyleIdx="2" presStyleCnt="4">
        <dgm:presLayoutVars>
          <dgm:chMax val="0"/>
          <dgm:bulletEnabled val="1"/>
        </dgm:presLayoutVars>
      </dgm:prSet>
      <dgm:spPr>
        <a:xfrm>
          <a:off x="394335" y="2610230"/>
          <a:ext cx="5520690" cy="619920"/>
        </a:xfrm>
        <a:prstGeom prst="roundRect">
          <a:avLst/>
        </a:prstGeom>
      </dgm:spPr>
      <dgm:t>
        <a:bodyPr/>
        <a:lstStyle/>
        <a:p>
          <a:pPr rtl="1"/>
          <a:endParaRPr lang="fa-IR"/>
        </a:p>
      </dgm:t>
    </dgm:pt>
    <dgm:pt modelId="{8E59C162-AE7C-3744-996E-EC253B7C389C}" type="pres">
      <dgm:prSet presAssocID="{033F9EA0-05EC-D340-B551-680291C275DB}" presName="negativeSpace" presStyleCnt="0"/>
      <dgm:spPr/>
    </dgm:pt>
    <dgm:pt modelId="{FB74A8D1-FD8D-E548-8653-EB3B1C123677}" type="pres">
      <dgm:prSet presAssocID="{033F9EA0-05EC-D340-B551-680291C275DB}" presName="childText" presStyleLbl="conFgAcc1" presStyleIdx="2" presStyleCnt="4">
        <dgm:presLayoutVars>
          <dgm:bulletEnabled val="1"/>
        </dgm:presLayoutVars>
      </dgm:prSet>
      <dgm:spPr>
        <a:scene3d>
          <a:camera prst="orthographicFront"/>
          <a:lightRig rig="threePt" dir="t"/>
        </a:scene3d>
        <a:sp3d>
          <a:bevelT/>
        </a:sp3d>
      </dgm:spPr>
    </dgm:pt>
    <dgm:pt modelId="{EB941D91-CCFC-A740-A26A-03F149061CC1}" type="pres">
      <dgm:prSet presAssocID="{B25E8887-533D-5849-BE56-02DE41729DF8}" presName="spaceBetweenRectangles" presStyleCnt="0"/>
      <dgm:spPr/>
    </dgm:pt>
    <dgm:pt modelId="{695BF6C7-022F-9540-A8A4-1F3FD4B85161}" type="pres">
      <dgm:prSet presAssocID="{BBA17631-E29D-024B-B992-7AD47346FA19}" presName="parentLin" presStyleCnt="0"/>
      <dgm:spPr/>
    </dgm:pt>
    <dgm:pt modelId="{57E0F187-9E0A-9C4B-B183-CC6E42B277CC}" type="pres">
      <dgm:prSet presAssocID="{BBA17631-E29D-024B-B992-7AD47346FA19}" presName="parentLeftMargin" presStyleLbl="node1" presStyleIdx="2" presStyleCnt="4"/>
      <dgm:spPr/>
      <dgm:t>
        <a:bodyPr/>
        <a:lstStyle/>
        <a:p>
          <a:pPr rtl="1"/>
          <a:endParaRPr lang="fa-IR"/>
        </a:p>
      </dgm:t>
    </dgm:pt>
    <dgm:pt modelId="{B65071EB-6EA3-2B49-A528-46B45C3060BF}" type="pres">
      <dgm:prSet presAssocID="{BBA17631-E29D-024B-B992-7AD47346FA19}" presName="parentText" presStyleLbl="node1" presStyleIdx="3" presStyleCnt="4">
        <dgm:presLayoutVars>
          <dgm:chMax val="0"/>
          <dgm:bulletEnabled val="1"/>
        </dgm:presLayoutVars>
      </dgm:prSet>
      <dgm:spPr>
        <a:xfrm>
          <a:off x="394335" y="3562790"/>
          <a:ext cx="5520690" cy="619920"/>
        </a:xfrm>
        <a:prstGeom prst="roundRect">
          <a:avLst/>
        </a:prstGeom>
      </dgm:spPr>
      <dgm:t>
        <a:bodyPr/>
        <a:lstStyle/>
        <a:p>
          <a:pPr rtl="1"/>
          <a:endParaRPr lang="fa-IR"/>
        </a:p>
      </dgm:t>
    </dgm:pt>
    <dgm:pt modelId="{E42E345E-20F4-FE49-8FFE-68EFC1FAACF1}" type="pres">
      <dgm:prSet presAssocID="{BBA17631-E29D-024B-B992-7AD47346FA19}" presName="negativeSpace" presStyleCnt="0"/>
      <dgm:spPr/>
    </dgm:pt>
    <dgm:pt modelId="{CDCEAC73-9706-E749-A693-BCF6A6A36010}" type="pres">
      <dgm:prSet presAssocID="{BBA17631-E29D-024B-B992-7AD47346FA19}" presName="childText" presStyleLbl="conFgAcc1" presStyleIdx="3" presStyleCnt="4">
        <dgm:presLayoutVars>
          <dgm:bulletEnabled val="1"/>
        </dgm:presLayoutVars>
      </dgm:prSet>
      <dgm:spPr>
        <a:scene3d>
          <a:camera prst="orthographicFront"/>
          <a:lightRig rig="threePt" dir="t"/>
        </a:scene3d>
        <a:sp3d>
          <a:bevelT/>
        </a:sp3d>
      </dgm:spPr>
    </dgm:pt>
  </dgm:ptLst>
  <dgm:cxnLst>
    <dgm:cxn modelId="{1F54B0DD-F9CD-6345-8BAC-CEF482D9F732}" type="presOf" srcId="{ABD21435-BCAC-3046-B742-F4595509B49D}" destId="{B22DCEC3-EC72-FF45-9A81-5050EE765307}" srcOrd="0" destOrd="0" presId="urn:microsoft.com/office/officeart/2005/8/layout/list1"/>
    <dgm:cxn modelId="{D70894B3-26B3-BB41-9A8F-E774BB6967E6}" type="presOf" srcId="{BBA17631-E29D-024B-B992-7AD47346FA19}" destId="{57E0F187-9E0A-9C4B-B183-CC6E42B277CC}" srcOrd="0" destOrd="0" presId="urn:microsoft.com/office/officeart/2005/8/layout/list1"/>
    <dgm:cxn modelId="{28EAF07C-F594-E743-B27D-FC5A861E5931}" type="presOf" srcId="{BBA17631-E29D-024B-B992-7AD47346FA19}" destId="{B65071EB-6EA3-2B49-A528-46B45C3060BF}" srcOrd="1" destOrd="0" presId="urn:microsoft.com/office/officeart/2005/8/layout/list1"/>
    <dgm:cxn modelId="{B65A0BDB-C51A-F649-9CE4-6C4447684BAA}" type="presOf" srcId="{DA43C784-1191-D64C-AE4B-E524BCEC04BB}" destId="{0CC3A230-9D84-1C4C-AF6E-7930FA99D6AC}" srcOrd="0" destOrd="0" presId="urn:microsoft.com/office/officeart/2005/8/layout/list1"/>
    <dgm:cxn modelId="{1C4091E3-89FF-314D-9BB9-ACB148AF6D50}" type="presOf" srcId="{DA43C784-1191-D64C-AE4B-E524BCEC04BB}" destId="{21D0714A-7430-4C42-861B-C5A293F3085F}" srcOrd="1" destOrd="0" presId="urn:microsoft.com/office/officeart/2005/8/layout/list1"/>
    <dgm:cxn modelId="{C4CFBF67-BCA6-6840-BADE-21FD35A3750B}" type="presOf" srcId="{E9E97087-59D7-D047-B7AE-F147CDC9E3AD}" destId="{5A7C21E3-1AAA-5242-BA49-491B5CB683B5}" srcOrd="1" destOrd="0" presId="urn:microsoft.com/office/officeart/2005/8/layout/list1"/>
    <dgm:cxn modelId="{F22DC7BF-579D-D042-AFD0-F92C88E7D817}" srcId="{ABD21435-BCAC-3046-B742-F4595509B49D}" destId="{E9E97087-59D7-D047-B7AE-F147CDC9E3AD}" srcOrd="1" destOrd="0" parTransId="{2C29035D-779D-9E40-9B92-FA7641AF6072}" sibTransId="{AC79E312-2E99-9B40-87E4-00631BD0BA94}"/>
    <dgm:cxn modelId="{4CC4F299-70A9-A142-9E52-F2D5BAC76004}" type="presOf" srcId="{85DF66F1-1B83-7E45-9C2B-83798DB9C791}" destId="{DF057FE3-B3C2-6744-B433-68E25C7B330D}" srcOrd="0" destOrd="1" presId="urn:microsoft.com/office/officeart/2005/8/layout/list1"/>
    <dgm:cxn modelId="{3BFB8437-8E3B-D749-81B0-A2B935E7B17B}" srcId="{ABD21435-BCAC-3046-B742-F4595509B49D}" destId="{BBA17631-E29D-024B-B992-7AD47346FA19}" srcOrd="3" destOrd="0" parTransId="{EF8A1B9B-A946-3044-9253-C0E1170E19DC}" sibTransId="{5F95A370-1472-3F46-B014-60031E4D52AF}"/>
    <dgm:cxn modelId="{A8328131-2D15-0740-9560-5571514A0C5A}" type="presOf" srcId="{E9E97087-59D7-D047-B7AE-F147CDC9E3AD}" destId="{C7308A12-B2EA-184F-9079-4AA3BB70765E}" srcOrd="0" destOrd="0" presId="urn:microsoft.com/office/officeart/2005/8/layout/list1"/>
    <dgm:cxn modelId="{81ADB425-8093-6545-9D83-D8239D6D0F8E}" srcId="{DA43C784-1191-D64C-AE4B-E524BCEC04BB}" destId="{092A53FC-A6CA-574C-8F8F-4B8C67EEDF2C}" srcOrd="0" destOrd="0" parTransId="{FFC06581-0B75-3C4B-BC8D-2FBE53432DBC}" sibTransId="{D2D8E616-F75C-104E-B6F0-E16791B588B8}"/>
    <dgm:cxn modelId="{2313E0D1-7BB0-954F-A989-E2371F92097C}" srcId="{ABD21435-BCAC-3046-B742-F4595509B49D}" destId="{033F9EA0-05EC-D340-B551-680291C275DB}" srcOrd="2" destOrd="0" parTransId="{84545A59-99C2-3242-88EC-B5514F2ADD79}" sibTransId="{B25E8887-533D-5849-BE56-02DE41729DF8}"/>
    <dgm:cxn modelId="{4A9FBDED-1AB3-4042-9934-F24718FE862C}" srcId="{ABD21435-BCAC-3046-B742-F4595509B49D}" destId="{DA43C784-1191-D64C-AE4B-E524BCEC04BB}" srcOrd="0" destOrd="0" parTransId="{0D86D900-4652-DC4D-849D-FBCA89428316}" sibTransId="{7A3AF586-DB4C-3346-8DEF-FCACBB0F8EF3}"/>
    <dgm:cxn modelId="{7E1D803E-7640-8846-917A-DABA908C609B}" type="presOf" srcId="{033F9EA0-05EC-D340-B551-680291C275DB}" destId="{52EE159F-FABA-DF4B-BEA8-E5975EA8A536}" srcOrd="0" destOrd="0" presId="urn:microsoft.com/office/officeart/2005/8/layout/list1"/>
    <dgm:cxn modelId="{9FF42238-E40A-ED46-BCA6-B2169D247128}" srcId="{DA43C784-1191-D64C-AE4B-E524BCEC04BB}" destId="{85DF66F1-1B83-7E45-9C2B-83798DB9C791}" srcOrd="1" destOrd="0" parTransId="{334E93CE-107C-FF47-9179-7F4EA61E0671}" sibTransId="{06EAE0C3-1484-054A-A25B-2149D2D09C1B}"/>
    <dgm:cxn modelId="{FE60AF3B-8DBD-AD41-8752-2D47F3BAB393}" type="presOf" srcId="{092A53FC-A6CA-574C-8F8F-4B8C67EEDF2C}" destId="{DF057FE3-B3C2-6744-B433-68E25C7B330D}" srcOrd="0" destOrd="0" presId="urn:microsoft.com/office/officeart/2005/8/layout/list1"/>
    <dgm:cxn modelId="{3D116669-61BB-884A-AC20-E3E9F4E1929D}" type="presOf" srcId="{033F9EA0-05EC-D340-B551-680291C275DB}" destId="{1DDE4F27-DFB8-BB47-8096-D5F64F09E374}" srcOrd="1" destOrd="0" presId="urn:microsoft.com/office/officeart/2005/8/layout/list1"/>
    <dgm:cxn modelId="{7D14FBF7-50FA-7D4B-BACA-6F9602606BA4}" type="presParOf" srcId="{B22DCEC3-EC72-FF45-9A81-5050EE765307}" destId="{7905F398-D91E-3545-AE5B-6A95D7888B28}" srcOrd="0" destOrd="0" presId="urn:microsoft.com/office/officeart/2005/8/layout/list1"/>
    <dgm:cxn modelId="{79CD5141-5A57-B542-94C5-D494F7B6DB26}" type="presParOf" srcId="{7905F398-D91E-3545-AE5B-6A95D7888B28}" destId="{0CC3A230-9D84-1C4C-AF6E-7930FA99D6AC}" srcOrd="0" destOrd="0" presId="urn:microsoft.com/office/officeart/2005/8/layout/list1"/>
    <dgm:cxn modelId="{213A2B92-95B1-BE4A-AC5E-51B353E0E4F5}" type="presParOf" srcId="{7905F398-D91E-3545-AE5B-6A95D7888B28}" destId="{21D0714A-7430-4C42-861B-C5A293F3085F}" srcOrd="1" destOrd="0" presId="urn:microsoft.com/office/officeart/2005/8/layout/list1"/>
    <dgm:cxn modelId="{CE5C811D-9874-294B-B187-B1E2B6A3739B}" type="presParOf" srcId="{B22DCEC3-EC72-FF45-9A81-5050EE765307}" destId="{43C562A9-2445-3F4D-8974-DF2423FC0A09}" srcOrd="1" destOrd="0" presId="urn:microsoft.com/office/officeart/2005/8/layout/list1"/>
    <dgm:cxn modelId="{74511FE8-A7F4-8C41-BF9F-5494955E6512}" type="presParOf" srcId="{B22DCEC3-EC72-FF45-9A81-5050EE765307}" destId="{DF057FE3-B3C2-6744-B433-68E25C7B330D}" srcOrd="2" destOrd="0" presId="urn:microsoft.com/office/officeart/2005/8/layout/list1"/>
    <dgm:cxn modelId="{B2E4F1D2-306A-A04E-BE33-591B2D55AFEA}" type="presParOf" srcId="{B22DCEC3-EC72-FF45-9A81-5050EE765307}" destId="{335C7433-1146-C04F-ACE4-81110CBFCC20}" srcOrd="3" destOrd="0" presId="urn:microsoft.com/office/officeart/2005/8/layout/list1"/>
    <dgm:cxn modelId="{D3DEF709-3D02-884D-B7DB-46F1286F42F6}" type="presParOf" srcId="{B22DCEC3-EC72-FF45-9A81-5050EE765307}" destId="{D2784387-7B6B-3946-94E8-94F0823D11DE}" srcOrd="4" destOrd="0" presId="urn:microsoft.com/office/officeart/2005/8/layout/list1"/>
    <dgm:cxn modelId="{308D515A-42E4-C845-89F9-83B75146A668}" type="presParOf" srcId="{D2784387-7B6B-3946-94E8-94F0823D11DE}" destId="{C7308A12-B2EA-184F-9079-4AA3BB70765E}" srcOrd="0" destOrd="0" presId="urn:microsoft.com/office/officeart/2005/8/layout/list1"/>
    <dgm:cxn modelId="{B98CB602-2D1C-C34A-91DD-07A00417CEDF}" type="presParOf" srcId="{D2784387-7B6B-3946-94E8-94F0823D11DE}" destId="{5A7C21E3-1AAA-5242-BA49-491B5CB683B5}" srcOrd="1" destOrd="0" presId="urn:microsoft.com/office/officeart/2005/8/layout/list1"/>
    <dgm:cxn modelId="{3A26ADB4-3612-CE44-AD03-0861D187CF9B}" type="presParOf" srcId="{B22DCEC3-EC72-FF45-9A81-5050EE765307}" destId="{8C245B99-812E-104A-8AF7-9B820AF8D81A}" srcOrd="5" destOrd="0" presId="urn:microsoft.com/office/officeart/2005/8/layout/list1"/>
    <dgm:cxn modelId="{9EA9EA3D-60CF-3F4E-BC22-3DE8F53366E7}" type="presParOf" srcId="{B22DCEC3-EC72-FF45-9A81-5050EE765307}" destId="{6E03710E-3D49-6348-A83B-FF5245859F3A}" srcOrd="6" destOrd="0" presId="urn:microsoft.com/office/officeart/2005/8/layout/list1"/>
    <dgm:cxn modelId="{C7539F84-10ED-C241-B776-642E71585918}" type="presParOf" srcId="{B22DCEC3-EC72-FF45-9A81-5050EE765307}" destId="{67B64DE4-FA01-504D-890C-BE296D4696B6}" srcOrd="7" destOrd="0" presId="urn:microsoft.com/office/officeart/2005/8/layout/list1"/>
    <dgm:cxn modelId="{9887DD8D-E70A-A548-805F-797F92B40100}" type="presParOf" srcId="{B22DCEC3-EC72-FF45-9A81-5050EE765307}" destId="{2499DD7A-3ED6-C740-A086-6D0083D00A64}" srcOrd="8" destOrd="0" presId="urn:microsoft.com/office/officeart/2005/8/layout/list1"/>
    <dgm:cxn modelId="{431BF9CF-F1BA-354B-8E9A-AF5C2BDBBD23}" type="presParOf" srcId="{2499DD7A-3ED6-C740-A086-6D0083D00A64}" destId="{52EE159F-FABA-DF4B-BEA8-E5975EA8A536}" srcOrd="0" destOrd="0" presId="urn:microsoft.com/office/officeart/2005/8/layout/list1"/>
    <dgm:cxn modelId="{007FAF74-D5EA-A84A-BFDC-173DE772A056}" type="presParOf" srcId="{2499DD7A-3ED6-C740-A086-6D0083D00A64}" destId="{1DDE4F27-DFB8-BB47-8096-D5F64F09E374}" srcOrd="1" destOrd="0" presId="urn:microsoft.com/office/officeart/2005/8/layout/list1"/>
    <dgm:cxn modelId="{BCF8E6D3-66AB-E04C-BCAA-0415B88A7200}" type="presParOf" srcId="{B22DCEC3-EC72-FF45-9A81-5050EE765307}" destId="{8E59C162-AE7C-3744-996E-EC253B7C389C}" srcOrd="9" destOrd="0" presId="urn:microsoft.com/office/officeart/2005/8/layout/list1"/>
    <dgm:cxn modelId="{41B8132A-7C40-184A-A358-805207C73A98}" type="presParOf" srcId="{B22DCEC3-EC72-FF45-9A81-5050EE765307}" destId="{FB74A8D1-FD8D-E548-8653-EB3B1C123677}" srcOrd="10" destOrd="0" presId="urn:microsoft.com/office/officeart/2005/8/layout/list1"/>
    <dgm:cxn modelId="{398CAC3C-1425-8241-8E3C-27EA6E3E7C49}" type="presParOf" srcId="{B22DCEC3-EC72-FF45-9A81-5050EE765307}" destId="{EB941D91-CCFC-A740-A26A-03F149061CC1}" srcOrd="11" destOrd="0" presId="urn:microsoft.com/office/officeart/2005/8/layout/list1"/>
    <dgm:cxn modelId="{842BDA65-B006-3C4A-BEF5-780194911ECE}" type="presParOf" srcId="{B22DCEC3-EC72-FF45-9A81-5050EE765307}" destId="{695BF6C7-022F-9540-A8A4-1F3FD4B85161}" srcOrd="12" destOrd="0" presId="urn:microsoft.com/office/officeart/2005/8/layout/list1"/>
    <dgm:cxn modelId="{7099BB21-DC36-CD47-A899-998188CB4E65}" type="presParOf" srcId="{695BF6C7-022F-9540-A8A4-1F3FD4B85161}" destId="{57E0F187-9E0A-9C4B-B183-CC6E42B277CC}" srcOrd="0" destOrd="0" presId="urn:microsoft.com/office/officeart/2005/8/layout/list1"/>
    <dgm:cxn modelId="{CDD4C357-4D69-504E-BDCE-4858378E98ED}" type="presParOf" srcId="{695BF6C7-022F-9540-A8A4-1F3FD4B85161}" destId="{B65071EB-6EA3-2B49-A528-46B45C3060BF}" srcOrd="1" destOrd="0" presId="urn:microsoft.com/office/officeart/2005/8/layout/list1"/>
    <dgm:cxn modelId="{D1952259-C525-A74F-8008-E2303DF50664}" type="presParOf" srcId="{B22DCEC3-EC72-FF45-9A81-5050EE765307}" destId="{E42E345E-20F4-FE49-8FFE-68EFC1FAACF1}" srcOrd="13" destOrd="0" presId="urn:microsoft.com/office/officeart/2005/8/layout/list1"/>
    <dgm:cxn modelId="{8BF6BAEB-8DD5-6148-8398-93A39B635B8E}" type="presParOf" srcId="{B22DCEC3-EC72-FF45-9A81-5050EE765307}" destId="{CDCEAC73-9706-E749-A693-BCF6A6A36010}"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DE0D816-012B-6F4C-9034-9389C68C2145}" type="doc">
      <dgm:prSet loTypeId="urn:microsoft.com/office/officeart/2008/layout/VerticalCurvedList" loCatId="" qsTypeId="urn:microsoft.com/office/officeart/2005/8/quickstyle/simple2" qsCatId="simple" csTypeId="urn:microsoft.com/office/officeart/2005/8/colors/accent0_2" csCatId="mainScheme" phldr="1"/>
      <dgm:spPr/>
      <dgm:t>
        <a:bodyPr/>
        <a:lstStyle/>
        <a:p>
          <a:endParaRPr lang="en-US"/>
        </a:p>
      </dgm:t>
    </dgm:pt>
    <dgm:pt modelId="{0D0CFECB-5817-644E-A54B-A3DEE125FE9D}">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pPr rtl="0">
            <a:spcAft>
              <a:spcPts val="0"/>
            </a:spcAft>
          </a:pPr>
          <a:r>
            <a:rPr lang="en-US" altLang="en-US" sz="2400" b="1" dirty="0">
              <a:solidFill>
                <a:schemeClr val="bg1"/>
              </a:solidFill>
              <a:latin typeface="Calibri" panose="020F0502020204030204" pitchFamily="34" charset="0"/>
              <a:ea typeface="Franklin Gothic Book" charset="0"/>
              <a:cs typeface="Franklin Gothic Book" charset="0"/>
            </a:rPr>
            <a:t>Beware of NSAIDs in IBD</a:t>
          </a:r>
          <a:endParaRPr lang="en-US" sz="2400" b="1" dirty="0">
            <a:solidFill>
              <a:schemeClr val="bg1"/>
            </a:solidFill>
            <a:latin typeface="Calibri" panose="020F0502020204030204" pitchFamily="34" charset="0"/>
            <a:ea typeface="Franklin Gothic Book" charset="0"/>
            <a:cs typeface="Franklin Gothic Book" charset="0"/>
          </a:endParaRPr>
        </a:p>
      </dgm:t>
    </dgm:pt>
    <dgm:pt modelId="{E6FB28DE-9F8A-B44E-9D6F-5A94133AFC74}" type="parTrans" cxnId="{224634AF-9AD5-E542-BD11-69CECBDCAB58}">
      <dgm:prSet/>
      <dgm:spPr/>
      <dgm:t>
        <a:bodyPr/>
        <a:lstStyle/>
        <a:p>
          <a:endParaRPr lang="en-US">
            <a:latin typeface="Calibri" panose="020F0502020204030204" pitchFamily="34" charset="0"/>
            <a:ea typeface="Franklin Gothic Book" charset="0"/>
            <a:cs typeface="Franklin Gothic Book" charset="0"/>
          </a:endParaRPr>
        </a:p>
      </dgm:t>
    </dgm:pt>
    <dgm:pt modelId="{2BB13289-D271-654E-B6BB-ECE2DDFDAB2F}" type="sibTrans" cxnId="{224634AF-9AD5-E542-BD11-69CECBDCAB58}">
      <dgm:prSet/>
      <dgm:spPr/>
      <dgm:t>
        <a:bodyPr/>
        <a:lstStyle/>
        <a:p>
          <a:endParaRPr lang="en-US">
            <a:latin typeface="Calibri" panose="020F0502020204030204" pitchFamily="34" charset="0"/>
            <a:ea typeface="Franklin Gothic Book" charset="0"/>
            <a:cs typeface="Franklin Gothic Book" charset="0"/>
          </a:endParaRPr>
        </a:p>
      </dgm:t>
    </dgm:pt>
    <dgm:pt modelId="{2F1B74A7-CBBF-424A-996E-0EB9E6BAEA6C}">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pPr marL="0" lvl="0" indent="0" algn="l" defTabSz="889000" rtl="0">
            <a:lnSpc>
              <a:spcPct val="90000"/>
            </a:lnSpc>
            <a:spcBef>
              <a:spcPct val="0"/>
            </a:spcBef>
            <a:spcAft>
              <a:spcPts val="0"/>
            </a:spcAft>
            <a:buNone/>
          </a:pPr>
          <a:r>
            <a:rPr lang="en-US" altLang="en-US" sz="2400" b="1" kern="1200" dirty="0">
              <a:solidFill>
                <a:prstClr val="white"/>
              </a:solidFill>
              <a:latin typeface="Calibri" panose="020F0502020204030204" pitchFamily="34" charset="0"/>
              <a:ea typeface="Franklin Gothic Book" charset="0"/>
              <a:cs typeface="Franklin Gothic Book" charset="0"/>
            </a:rPr>
            <a:t>Beware of other steroid side effects </a:t>
          </a:r>
        </a:p>
      </dgm:t>
    </dgm:pt>
    <dgm:pt modelId="{CDEA0260-2AF9-1249-A518-B34C3F93DB03}" type="parTrans" cxnId="{D0652457-7929-FA4A-A6DC-FE86909453F4}">
      <dgm:prSet/>
      <dgm:spPr/>
      <dgm:t>
        <a:bodyPr/>
        <a:lstStyle/>
        <a:p>
          <a:endParaRPr lang="en-US">
            <a:latin typeface="Calibri" panose="020F0502020204030204" pitchFamily="34" charset="0"/>
            <a:ea typeface="Franklin Gothic Book" charset="0"/>
            <a:cs typeface="Franklin Gothic Book" charset="0"/>
          </a:endParaRPr>
        </a:p>
      </dgm:t>
    </dgm:pt>
    <dgm:pt modelId="{BE4E9C79-91F0-FA48-A72A-105A06778F30}" type="sibTrans" cxnId="{D0652457-7929-FA4A-A6DC-FE86909453F4}">
      <dgm:prSet/>
      <dgm:spPr/>
      <dgm:t>
        <a:bodyPr/>
        <a:lstStyle/>
        <a:p>
          <a:endParaRPr lang="en-US">
            <a:latin typeface="Calibri" panose="020F0502020204030204" pitchFamily="34" charset="0"/>
            <a:ea typeface="Franklin Gothic Book" charset="0"/>
            <a:cs typeface="Franklin Gothic Book" charset="0"/>
          </a:endParaRPr>
        </a:p>
      </dgm:t>
    </dgm:pt>
    <dgm:pt modelId="{58D5CB9E-A38D-9547-A176-BFC30A1B51A8}">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pPr marL="0" lvl="0" indent="0" algn="l" defTabSz="889000" rtl="0">
            <a:lnSpc>
              <a:spcPct val="90000"/>
            </a:lnSpc>
            <a:spcBef>
              <a:spcPct val="0"/>
            </a:spcBef>
            <a:spcAft>
              <a:spcPts val="0"/>
            </a:spcAft>
            <a:buNone/>
          </a:pPr>
          <a:r>
            <a:rPr lang="en-US" altLang="en-US" sz="2400" b="1" kern="1200" dirty="0">
              <a:solidFill>
                <a:prstClr val="white"/>
              </a:solidFill>
              <a:latin typeface="Calibri" panose="020F0502020204030204" pitchFamily="34" charset="0"/>
              <a:ea typeface="Franklin Gothic Book" charset="0"/>
              <a:cs typeface="Franklin Gothic Book" charset="0"/>
            </a:rPr>
            <a:t>Pregnancy</a:t>
          </a:r>
        </a:p>
      </dgm:t>
    </dgm:pt>
    <dgm:pt modelId="{1146EF83-6309-FF49-B7AD-1619894F7780}" type="parTrans" cxnId="{9319D4AE-3074-B64A-A91E-6EE768DC21AF}">
      <dgm:prSet/>
      <dgm:spPr/>
      <dgm:t>
        <a:bodyPr/>
        <a:lstStyle/>
        <a:p>
          <a:endParaRPr lang="en-US">
            <a:latin typeface="Calibri" panose="020F0502020204030204" pitchFamily="34" charset="0"/>
            <a:ea typeface="Franklin Gothic Book" charset="0"/>
            <a:cs typeface="Franklin Gothic Book" charset="0"/>
          </a:endParaRPr>
        </a:p>
      </dgm:t>
    </dgm:pt>
    <dgm:pt modelId="{C7470564-3549-6F48-991F-490BB6DC6219}" type="sibTrans" cxnId="{9319D4AE-3074-B64A-A91E-6EE768DC21AF}">
      <dgm:prSet/>
      <dgm:spPr/>
      <dgm:t>
        <a:bodyPr/>
        <a:lstStyle/>
        <a:p>
          <a:endParaRPr lang="en-US">
            <a:latin typeface="Calibri" panose="020F0502020204030204" pitchFamily="34" charset="0"/>
            <a:ea typeface="Franklin Gothic Book" charset="0"/>
            <a:cs typeface="Franklin Gothic Book" charset="0"/>
          </a:endParaRPr>
        </a:p>
      </dgm:t>
    </dgm:pt>
    <dgm:pt modelId="{47EA844B-4B72-2E4D-8334-4D69054828F3}">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pPr marL="0" lvl="0" indent="0" algn="l" defTabSz="889000" rtl="0">
            <a:lnSpc>
              <a:spcPct val="90000"/>
            </a:lnSpc>
            <a:spcBef>
              <a:spcPct val="0"/>
            </a:spcBef>
            <a:spcAft>
              <a:spcPts val="0"/>
            </a:spcAft>
            <a:buFont typeface="Arial" panose="020B0604020202020204" pitchFamily="34" charset="0"/>
            <a:buChar char="•"/>
          </a:pPr>
          <a:r>
            <a:rPr lang="en-US" altLang="en-US" sz="1600" b="1" kern="1200" dirty="0">
              <a:solidFill>
                <a:prstClr val="white"/>
              </a:solidFill>
              <a:latin typeface="Calibri" panose="020F0502020204030204" pitchFamily="34" charset="0"/>
              <a:ea typeface="Franklin Gothic Book" charset="0"/>
              <a:cs typeface="Franklin Gothic Book" charset="0"/>
            </a:rPr>
            <a:t>Ensure that medications are safe + disease is in remission</a:t>
          </a:r>
          <a:endParaRPr lang="en-US" altLang="en-US" sz="2000" b="1" kern="1200" dirty="0">
            <a:solidFill>
              <a:prstClr val="white"/>
            </a:solidFill>
            <a:latin typeface="Calibri" panose="020F0502020204030204" pitchFamily="34" charset="0"/>
            <a:ea typeface="Franklin Gothic Book" charset="0"/>
            <a:cs typeface="Franklin Gothic Book" charset="0"/>
          </a:endParaRPr>
        </a:p>
      </dgm:t>
    </dgm:pt>
    <dgm:pt modelId="{82FEC567-3F94-5E42-A931-2CA44F9B8693}" type="parTrans" cxnId="{F5CBF1A9-6036-1B4A-B2E5-987630D4D0B0}">
      <dgm:prSet/>
      <dgm:spPr/>
      <dgm:t>
        <a:bodyPr/>
        <a:lstStyle/>
        <a:p>
          <a:endParaRPr lang="en-US">
            <a:latin typeface="Calibri" panose="020F0502020204030204" pitchFamily="34" charset="0"/>
            <a:ea typeface="Franklin Gothic Book" charset="0"/>
            <a:cs typeface="Franklin Gothic Book" charset="0"/>
          </a:endParaRPr>
        </a:p>
      </dgm:t>
    </dgm:pt>
    <dgm:pt modelId="{D2B832CD-1E11-B048-B74D-D13699FE56A9}" type="sibTrans" cxnId="{F5CBF1A9-6036-1B4A-B2E5-987630D4D0B0}">
      <dgm:prSet/>
      <dgm:spPr/>
      <dgm:t>
        <a:bodyPr/>
        <a:lstStyle/>
        <a:p>
          <a:endParaRPr lang="en-US">
            <a:latin typeface="Calibri" panose="020F0502020204030204" pitchFamily="34" charset="0"/>
            <a:ea typeface="Franklin Gothic Book" charset="0"/>
            <a:cs typeface="Franklin Gothic Book" charset="0"/>
          </a:endParaRPr>
        </a:p>
      </dgm:t>
    </dgm:pt>
    <dgm:pt modelId="{6B611822-C699-1549-AC3E-0E792F01F1EB}">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pPr marL="0" lvl="0" indent="0" algn="l" defTabSz="889000" rtl="0">
            <a:lnSpc>
              <a:spcPct val="90000"/>
            </a:lnSpc>
            <a:spcBef>
              <a:spcPct val="0"/>
            </a:spcBef>
            <a:spcAft>
              <a:spcPts val="0"/>
            </a:spcAft>
            <a:buNone/>
          </a:pPr>
          <a:r>
            <a:rPr lang="en-US" altLang="en-US" sz="2400" b="1" kern="1200" dirty="0">
              <a:solidFill>
                <a:prstClr val="white"/>
              </a:solidFill>
              <a:latin typeface="Calibri" panose="020F0502020204030204" pitchFamily="34" charset="0"/>
              <a:ea typeface="Franklin Gothic Book" charset="0"/>
              <a:cs typeface="Franklin Gothic Book" charset="0"/>
            </a:rPr>
            <a:t>Diagnosis</a:t>
          </a:r>
        </a:p>
      </dgm:t>
    </dgm:pt>
    <dgm:pt modelId="{B78366FD-D76D-6940-81F4-5D114E377D7B}" type="parTrans" cxnId="{82567BC4-FD96-0642-9DCD-BB857B756704}">
      <dgm:prSet/>
      <dgm:spPr/>
      <dgm:t>
        <a:bodyPr/>
        <a:lstStyle/>
        <a:p>
          <a:endParaRPr lang="en-US">
            <a:latin typeface="Calibri" panose="020F0502020204030204" pitchFamily="34" charset="0"/>
            <a:ea typeface="Franklin Gothic Book" charset="0"/>
            <a:cs typeface="Franklin Gothic Book" charset="0"/>
          </a:endParaRPr>
        </a:p>
      </dgm:t>
    </dgm:pt>
    <dgm:pt modelId="{DE13A96A-38E6-E444-8B44-BBE0C654FF68}" type="sibTrans" cxnId="{82567BC4-FD96-0642-9DCD-BB857B756704}">
      <dgm:prSet/>
      <dgm:spPr/>
      <dgm:t>
        <a:bodyPr/>
        <a:lstStyle/>
        <a:p>
          <a:endParaRPr lang="en-US">
            <a:latin typeface="Calibri" panose="020F0502020204030204" pitchFamily="34" charset="0"/>
            <a:ea typeface="Franklin Gothic Book" charset="0"/>
            <a:cs typeface="Franklin Gothic Book" charset="0"/>
          </a:endParaRPr>
        </a:p>
      </dgm:t>
    </dgm:pt>
    <dgm:pt modelId="{B5277D35-2C09-EE44-A6A9-D2902CBFE902}">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pPr marL="0" lvl="0" indent="0" algn="l" defTabSz="889000" rtl="0">
            <a:lnSpc>
              <a:spcPct val="90000"/>
            </a:lnSpc>
            <a:spcBef>
              <a:spcPct val="0"/>
            </a:spcBef>
            <a:spcAft>
              <a:spcPts val="0"/>
            </a:spcAft>
            <a:buFont typeface="Arial" panose="020B0604020202020204" pitchFamily="34" charset="0"/>
            <a:buChar char="•"/>
          </a:pPr>
          <a:r>
            <a:rPr lang="en-US" altLang="en-US" sz="1600" b="1" kern="1200" dirty="0">
              <a:solidFill>
                <a:prstClr val="white"/>
              </a:solidFill>
              <a:latin typeface="Calibri" panose="020F0502020204030204" pitchFamily="34" charset="0"/>
              <a:ea typeface="Franklin Gothic Book" charset="0"/>
              <a:cs typeface="Franklin Gothic Book" charset="0"/>
            </a:rPr>
            <a:t>In those with symptoms/signs, remember genetics</a:t>
          </a:r>
        </a:p>
      </dgm:t>
    </dgm:pt>
    <dgm:pt modelId="{71155675-38B0-A54B-9A50-91409BF65427}" type="parTrans" cxnId="{5A18CF92-7BBA-D841-A17D-EE80695E8C5C}">
      <dgm:prSet/>
      <dgm:spPr/>
      <dgm:t>
        <a:bodyPr/>
        <a:lstStyle/>
        <a:p>
          <a:endParaRPr lang="en-US">
            <a:latin typeface="Calibri" panose="020F0502020204030204" pitchFamily="34" charset="0"/>
            <a:ea typeface="Franklin Gothic Book" charset="0"/>
            <a:cs typeface="Franklin Gothic Book" charset="0"/>
          </a:endParaRPr>
        </a:p>
      </dgm:t>
    </dgm:pt>
    <dgm:pt modelId="{7E091CE3-DA23-B14A-9CA8-21EFE264CDFD}" type="sibTrans" cxnId="{5A18CF92-7BBA-D841-A17D-EE80695E8C5C}">
      <dgm:prSet/>
      <dgm:spPr/>
      <dgm:t>
        <a:bodyPr/>
        <a:lstStyle/>
        <a:p>
          <a:endParaRPr lang="en-US">
            <a:latin typeface="Calibri" panose="020F0502020204030204" pitchFamily="34" charset="0"/>
            <a:ea typeface="Franklin Gothic Book" charset="0"/>
            <a:cs typeface="Franklin Gothic Book" charset="0"/>
          </a:endParaRPr>
        </a:p>
      </dgm:t>
    </dgm:pt>
    <dgm:pt modelId="{D868F506-4F2D-E34D-B2D1-AB0A9F6DE2D8}">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pPr marL="0" lvl="0" indent="0" algn="l" defTabSz="889000" rtl="0">
            <a:lnSpc>
              <a:spcPct val="90000"/>
            </a:lnSpc>
            <a:spcBef>
              <a:spcPct val="0"/>
            </a:spcBef>
            <a:spcAft>
              <a:spcPts val="0"/>
            </a:spcAft>
            <a:buFont typeface="Arial" panose="020B0604020202020204" pitchFamily="34" charset="0"/>
            <a:buChar char="•"/>
          </a:pPr>
          <a:r>
            <a:rPr lang="en-US" altLang="en-US" sz="1600" b="1" kern="1200" dirty="0">
              <a:solidFill>
                <a:prstClr val="white"/>
              </a:solidFill>
              <a:latin typeface="Calibri" panose="020F0502020204030204" pitchFamily="34" charset="0"/>
              <a:ea typeface="Franklin Gothic Book" charset="0"/>
              <a:cs typeface="Franklin Gothic Book" charset="0"/>
            </a:rPr>
            <a:t>When EIM present, think of disease</a:t>
          </a:r>
        </a:p>
      </dgm:t>
    </dgm:pt>
    <dgm:pt modelId="{1C352474-1C4C-9944-817D-8B0FD465BBAB}" type="parTrans" cxnId="{94A4B756-F61C-2B48-9903-738B6CCC0FA0}">
      <dgm:prSet/>
      <dgm:spPr/>
      <dgm:t>
        <a:bodyPr/>
        <a:lstStyle/>
        <a:p>
          <a:endParaRPr lang="en-US">
            <a:latin typeface="Calibri" panose="020F0502020204030204" pitchFamily="34" charset="0"/>
            <a:ea typeface="Franklin Gothic Book" charset="0"/>
            <a:cs typeface="Franklin Gothic Book" charset="0"/>
          </a:endParaRPr>
        </a:p>
      </dgm:t>
    </dgm:pt>
    <dgm:pt modelId="{670C212C-48BF-F34A-9946-98DE1B9B7D4E}" type="sibTrans" cxnId="{94A4B756-F61C-2B48-9903-738B6CCC0FA0}">
      <dgm:prSet/>
      <dgm:spPr/>
      <dgm:t>
        <a:bodyPr/>
        <a:lstStyle/>
        <a:p>
          <a:endParaRPr lang="en-US">
            <a:latin typeface="Calibri" panose="020F0502020204030204" pitchFamily="34" charset="0"/>
            <a:ea typeface="Franklin Gothic Book" charset="0"/>
            <a:cs typeface="Franklin Gothic Book" charset="0"/>
          </a:endParaRPr>
        </a:p>
      </dgm:t>
    </dgm:pt>
    <dgm:pt modelId="{18A4AC1A-3980-3147-8BD3-CD21D966B045}">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pPr marL="0" lvl="0" indent="0" algn="l" defTabSz="889000" rtl="0">
            <a:lnSpc>
              <a:spcPct val="90000"/>
            </a:lnSpc>
            <a:spcBef>
              <a:spcPct val="0"/>
            </a:spcBef>
            <a:spcAft>
              <a:spcPts val="0"/>
            </a:spcAft>
            <a:buFont typeface="Arial" panose="020B0604020202020204" pitchFamily="34" charset="0"/>
            <a:buChar char="•"/>
          </a:pPr>
          <a:r>
            <a:rPr lang="en-US" altLang="en-US" sz="1600" b="1" kern="1200" dirty="0">
              <a:solidFill>
                <a:prstClr val="white"/>
              </a:solidFill>
              <a:latin typeface="Calibri" panose="020F0502020204030204" pitchFamily="34" charset="0"/>
              <a:ea typeface="Franklin Gothic Book" charset="0"/>
              <a:cs typeface="Franklin Gothic Book" charset="0"/>
            </a:rPr>
            <a:t>Cataracts, hypogonadism, osteonecrosis, etc.</a:t>
          </a:r>
        </a:p>
      </dgm:t>
    </dgm:pt>
    <dgm:pt modelId="{A2B55C94-19D2-F046-90D5-DB98D1A822AD}" type="sibTrans" cxnId="{2D27EC0C-3DE4-B845-8101-5F3CDD871FC1}">
      <dgm:prSet/>
      <dgm:spPr/>
      <dgm:t>
        <a:bodyPr/>
        <a:lstStyle/>
        <a:p>
          <a:endParaRPr lang="en-US">
            <a:latin typeface="Calibri" panose="020F0502020204030204" pitchFamily="34" charset="0"/>
            <a:ea typeface="Franklin Gothic Book" charset="0"/>
            <a:cs typeface="Franklin Gothic Book" charset="0"/>
          </a:endParaRPr>
        </a:p>
      </dgm:t>
    </dgm:pt>
    <dgm:pt modelId="{51037893-5919-D14E-A99F-D858567E5FB5}" type="parTrans" cxnId="{2D27EC0C-3DE4-B845-8101-5F3CDD871FC1}">
      <dgm:prSet/>
      <dgm:spPr/>
      <dgm:t>
        <a:bodyPr/>
        <a:lstStyle/>
        <a:p>
          <a:endParaRPr lang="en-US">
            <a:latin typeface="Calibri" panose="020F0502020204030204" pitchFamily="34" charset="0"/>
            <a:ea typeface="Franklin Gothic Book" charset="0"/>
            <a:cs typeface="Franklin Gothic Book" charset="0"/>
          </a:endParaRPr>
        </a:p>
      </dgm:t>
    </dgm:pt>
    <dgm:pt modelId="{3D9FF96D-A000-CD4E-B39D-546BD4BE5E7E}">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pPr marL="0" lvl="0" indent="0" algn="l" defTabSz="1155700" rtl="0">
            <a:lnSpc>
              <a:spcPct val="90000"/>
            </a:lnSpc>
            <a:spcBef>
              <a:spcPct val="0"/>
            </a:spcBef>
            <a:spcAft>
              <a:spcPct val="35000"/>
            </a:spcAft>
            <a:buNone/>
          </a:pPr>
          <a:r>
            <a:rPr lang="en-US" sz="2400" b="1" kern="1200" dirty="0">
              <a:solidFill>
                <a:prstClr val="white"/>
              </a:solidFill>
              <a:latin typeface="Calibri" panose="020F0502020204030204" pitchFamily="34" charset="0"/>
              <a:ea typeface="+mn-ea"/>
              <a:cs typeface="+mn-cs"/>
            </a:rPr>
            <a:t>Frequent dermatological evaluation: melanoma/NMSC</a:t>
          </a:r>
        </a:p>
      </dgm:t>
    </dgm:pt>
    <dgm:pt modelId="{C5A5F731-E6EC-9E4C-AA92-CFCC800E2BF5}" type="parTrans" cxnId="{05658B49-7033-AC49-8A73-0056AD91F724}">
      <dgm:prSet/>
      <dgm:spPr/>
      <dgm:t>
        <a:bodyPr/>
        <a:lstStyle/>
        <a:p>
          <a:endParaRPr lang="en-US">
            <a:latin typeface="Calibri" panose="020F0502020204030204" pitchFamily="34" charset="0"/>
            <a:ea typeface="Franklin Gothic Book" charset="0"/>
            <a:cs typeface="Franklin Gothic Book" charset="0"/>
          </a:endParaRPr>
        </a:p>
      </dgm:t>
    </dgm:pt>
    <dgm:pt modelId="{AFD7BD4D-C0AD-514F-A537-D2438B0DEC3A}" type="sibTrans" cxnId="{05658B49-7033-AC49-8A73-0056AD91F724}">
      <dgm:prSet/>
      <dgm:spPr/>
      <dgm:t>
        <a:bodyPr/>
        <a:lstStyle/>
        <a:p>
          <a:endParaRPr lang="en-US">
            <a:latin typeface="Calibri" panose="020F0502020204030204" pitchFamily="34" charset="0"/>
            <a:ea typeface="Franklin Gothic Book" charset="0"/>
            <a:cs typeface="Franklin Gothic Book" charset="0"/>
          </a:endParaRPr>
        </a:p>
      </dgm:t>
    </dgm:pt>
    <dgm:pt modelId="{EDB21335-5E26-4A48-91D1-E75D1F08ABF3}">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pPr>
            <a:spcAft>
              <a:spcPts val="0"/>
            </a:spcAft>
          </a:pPr>
          <a:r>
            <a:rPr lang="en-US" altLang="en-US" sz="1600" b="1" dirty="0">
              <a:solidFill>
                <a:schemeClr val="bg1"/>
              </a:solidFill>
              <a:latin typeface="Calibri" panose="020F0502020204030204" pitchFamily="34" charset="0"/>
              <a:ea typeface="Franklin Gothic Book" charset="0"/>
              <a:cs typeface="Franklin Gothic Book" charset="0"/>
            </a:rPr>
            <a:t>Disease may flare, bleeding may occur</a:t>
          </a:r>
        </a:p>
      </dgm:t>
    </dgm:pt>
    <dgm:pt modelId="{CD46B20A-CDA7-224E-8056-02FB930D6E5B}" type="sibTrans" cxnId="{C44F282E-B1D4-894B-BDD2-0DF8654EBBEB}">
      <dgm:prSet/>
      <dgm:spPr/>
      <dgm:t>
        <a:bodyPr/>
        <a:lstStyle/>
        <a:p>
          <a:endParaRPr lang="en-US">
            <a:latin typeface="Calibri" panose="020F0502020204030204" pitchFamily="34" charset="0"/>
            <a:ea typeface="Franklin Gothic Book" charset="0"/>
            <a:cs typeface="Franklin Gothic Book" charset="0"/>
          </a:endParaRPr>
        </a:p>
      </dgm:t>
    </dgm:pt>
    <dgm:pt modelId="{4C22A87C-9C6F-F746-8266-056B1D56F0E1}" type="parTrans" cxnId="{C44F282E-B1D4-894B-BDD2-0DF8654EBBEB}">
      <dgm:prSet/>
      <dgm:spPr/>
      <dgm:t>
        <a:bodyPr/>
        <a:lstStyle/>
        <a:p>
          <a:endParaRPr lang="en-US">
            <a:latin typeface="Calibri" panose="020F0502020204030204" pitchFamily="34" charset="0"/>
            <a:ea typeface="Franklin Gothic Book" charset="0"/>
            <a:cs typeface="Franklin Gothic Book" charset="0"/>
          </a:endParaRPr>
        </a:p>
      </dgm:t>
    </dgm:pt>
    <dgm:pt modelId="{2792380A-FC23-544E-9F0E-5EEDD1CF7DC0}" type="pres">
      <dgm:prSet presAssocID="{ADE0D816-012B-6F4C-9034-9389C68C2145}" presName="Name0" presStyleCnt="0">
        <dgm:presLayoutVars>
          <dgm:chMax val="7"/>
          <dgm:chPref val="7"/>
          <dgm:dir/>
        </dgm:presLayoutVars>
      </dgm:prSet>
      <dgm:spPr/>
      <dgm:t>
        <a:bodyPr/>
        <a:lstStyle/>
        <a:p>
          <a:pPr rtl="1"/>
          <a:endParaRPr lang="fa-IR"/>
        </a:p>
      </dgm:t>
    </dgm:pt>
    <dgm:pt modelId="{E1C72D77-FA7D-CE49-8486-9709C7242C4F}" type="pres">
      <dgm:prSet presAssocID="{ADE0D816-012B-6F4C-9034-9389C68C2145}" presName="Name1" presStyleCnt="0"/>
      <dgm:spPr/>
    </dgm:pt>
    <dgm:pt modelId="{B0F36E56-8416-E744-8622-E25A33F167A0}" type="pres">
      <dgm:prSet presAssocID="{ADE0D816-012B-6F4C-9034-9389C68C2145}" presName="cycle" presStyleCnt="0"/>
      <dgm:spPr/>
    </dgm:pt>
    <dgm:pt modelId="{02541BE0-5536-D243-B7BB-5EE034194484}" type="pres">
      <dgm:prSet presAssocID="{ADE0D816-012B-6F4C-9034-9389C68C2145}" presName="srcNode" presStyleLbl="node1" presStyleIdx="0" presStyleCnt="5"/>
      <dgm:spPr/>
    </dgm:pt>
    <dgm:pt modelId="{E583D2C4-CEA4-154A-B186-D2F37B29C875}" type="pres">
      <dgm:prSet presAssocID="{ADE0D816-012B-6F4C-9034-9389C68C2145}" presName="conn" presStyleLbl="parChTrans1D2" presStyleIdx="0" presStyleCnt="1"/>
      <dgm:spPr/>
      <dgm:t>
        <a:bodyPr/>
        <a:lstStyle/>
        <a:p>
          <a:pPr rtl="1"/>
          <a:endParaRPr lang="fa-IR"/>
        </a:p>
      </dgm:t>
    </dgm:pt>
    <dgm:pt modelId="{1297B47B-59D6-8742-921D-22BB3D5319AE}" type="pres">
      <dgm:prSet presAssocID="{ADE0D816-012B-6F4C-9034-9389C68C2145}" presName="extraNode" presStyleLbl="node1" presStyleIdx="0" presStyleCnt="5"/>
      <dgm:spPr/>
    </dgm:pt>
    <dgm:pt modelId="{0E17EC58-E871-4C4B-8E42-4010750A0E10}" type="pres">
      <dgm:prSet presAssocID="{ADE0D816-012B-6F4C-9034-9389C68C2145}" presName="dstNode" presStyleLbl="node1" presStyleIdx="0" presStyleCnt="5"/>
      <dgm:spPr/>
    </dgm:pt>
    <dgm:pt modelId="{2E58466E-9B2E-7C4B-A895-B025774348B6}" type="pres">
      <dgm:prSet presAssocID="{3D9FF96D-A000-CD4E-B39D-546BD4BE5E7E}" presName="text_1" presStyleLbl="node1" presStyleIdx="0" presStyleCnt="5" custScaleY="117606">
        <dgm:presLayoutVars>
          <dgm:bulletEnabled val="1"/>
        </dgm:presLayoutVars>
      </dgm:prSet>
      <dgm:spPr>
        <a:xfrm>
          <a:off x="465015" y="254013"/>
          <a:ext cx="7981392" cy="725701"/>
        </a:xfrm>
        <a:prstGeom prst="rect">
          <a:avLst/>
        </a:prstGeom>
      </dgm:spPr>
      <dgm:t>
        <a:bodyPr/>
        <a:lstStyle/>
        <a:p>
          <a:pPr rtl="1"/>
          <a:endParaRPr lang="fa-IR"/>
        </a:p>
      </dgm:t>
    </dgm:pt>
    <dgm:pt modelId="{52B201E1-593D-6B49-AEF1-710AA3E8C9E4}" type="pres">
      <dgm:prSet presAssocID="{3D9FF96D-A000-CD4E-B39D-546BD4BE5E7E}" presName="accent_1" presStyleCnt="0"/>
      <dgm:spPr/>
    </dgm:pt>
    <dgm:pt modelId="{0CB5A6B0-35BD-B345-8B0B-BD5D67E29DCF}" type="pres">
      <dgm:prSet presAssocID="{3D9FF96D-A000-CD4E-B39D-546BD4BE5E7E}" presName="accentRepeatNode" presStyleLbl="solidFgAcc1" presStyleIdx="0" presStyleCnt="5"/>
      <dgm:spPr/>
    </dgm:pt>
    <dgm:pt modelId="{750F07B2-D5A2-1540-9104-75B68349078E}" type="pres">
      <dgm:prSet presAssocID="{0D0CFECB-5817-644E-A54B-A3DEE125FE9D}" presName="text_2" presStyleLbl="node1" presStyleIdx="1" presStyleCnt="5" custScaleY="117603">
        <dgm:presLayoutVars>
          <dgm:bulletEnabled val="1"/>
        </dgm:presLayoutVars>
      </dgm:prSet>
      <dgm:spPr>
        <a:xfrm>
          <a:off x="907183" y="1179318"/>
          <a:ext cx="7539224" cy="725682"/>
        </a:xfrm>
        <a:prstGeom prst="rect">
          <a:avLst/>
        </a:prstGeom>
      </dgm:spPr>
      <dgm:t>
        <a:bodyPr/>
        <a:lstStyle/>
        <a:p>
          <a:pPr rtl="1"/>
          <a:endParaRPr lang="fa-IR"/>
        </a:p>
      </dgm:t>
    </dgm:pt>
    <dgm:pt modelId="{0935383D-A24C-3E40-B614-69F0D58368F5}" type="pres">
      <dgm:prSet presAssocID="{0D0CFECB-5817-644E-A54B-A3DEE125FE9D}" presName="accent_2" presStyleCnt="0"/>
      <dgm:spPr/>
    </dgm:pt>
    <dgm:pt modelId="{542EC80A-60DD-DC41-9BE6-0440C6E7F497}" type="pres">
      <dgm:prSet presAssocID="{0D0CFECB-5817-644E-A54B-A3DEE125FE9D}" presName="accentRepeatNode" presStyleLbl="solidFgAcc1" presStyleIdx="1" presStyleCnt="5"/>
      <dgm:spPr>
        <a:solidFill>
          <a:srgbClr val="FEC3CB"/>
        </a:solidFill>
      </dgm:spPr>
    </dgm:pt>
    <dgm:pt modelId="{0826A574-3EBA-C34E-AB71-2F2DA0EC0826}" type="pres">
      <dgm:prSet presAssocID="{2F1B74A7-CBBF-424A-996E-0EB9E6BAEA6C}" presName="text_3" presStyleLbl="node1" presStyleIdx="2" presStyleCnt="5" custScaleY="117599">
        <dgm:presLayoutVars>
          <dgm:bulletEnabled val="1"/>
        </dgm:presLayoutVars>
      </dgm:prSet>
      <dgm:spPr>
        <a:xfrm>
          <a:off x="1042893" y="2104626"/>
          <a:ext cx="7403514" cy="725658"/>
        </a:xfrm>
        <a:prstGeom prst="rect">
          <a:avLst/>
        </a:prstGeom>
      </dgm:spPr>
      <dgm:t>
        <a:bodyPr/>
        <a:lstStyle/>
        <a:p>
          <a:pPr rtl="1"/>
          <a:endParaRPr lang="fa-IR"/>
        </a:p>
      </dgm:t>
    </dgm:pt>
    <dgm:pt modelId="{CBC7856D-1A4A-8F48-B74B-F193D8B1999C}" type="pres">
      <dgm:prSet presAssocID="{2F1B74A7-CBBF-424A-996E-0EB9E6BAEA6C}" presName="accent_3" presStyleCnt="0"/>
      <dgm:spPr/>
    </dgm:pt>
    <dgm:pt modelId="{CEF55454-F367-CD4C-BFB1-D1D1CBFFBA16}" type="pres">
      <dgm:prSet presAssocID="{2F1B74A7-CBBF-424A-996E-0EB9E6BAEA6C}" presName="accentRepeatNode" presStyleLbl="solidFgAcc1" presStyleIdx="2" presStyleCnt="5"/>
      <dgm:spPr>
        <a:solidFill>
          <a:srgbClr val="FEC3CB"/>
        </a:solidFill>
      </dgm:spPr>
    </dgm:pt>
    <dgm:pt modelId="{DC58A3D5-F659-C645-AFBE-EC84084D9D80}" type="pres">
      <dgm:prSet presAssocID="{58D5CB9E-A38D-9547-A176-BFC30A1B51A8}" presName="text_4" presStyleLbl="node1" presStyleIdx="3" presStyleCnt="5" custScaleY="117596">
        <dgm:presLayoutVars>
          <dgm:bulletEnabled val="1"/>
        </dgm:presLayoutVars>
      </dgm:prSet>
      <dgm:spPr>
        <a:xfrm>
          <a:off x="907183" y="3029932"/>
          <a:ext cx="7539224" cy="725639"/>
        </a:xfrm>
        <a:prstGeom prst="rect">
          <a:avLst/>
        </a:prstGeom>
      </dgm:spPr>
      <dgm:t>
        <a:bodyPr/>
        <a:lstStyle/>
        <a:p>
          <a:pPr rtl="1"/>
          <a:endParaRPr lang="fa-IR"/>
        </a:p>
      </dgm:t>
    </dgm:pt>
    <dgm:pt modelId="{BA9B9C83-02B6-C242-B438-E61C2098AB36}" type="pres">
      <dgm:prSet presAssocID="{58D5CB9E-A38D-9547-A176-BFC30A1B51A8}" presName="accent_4" presStyleCnt="0"/>
      <dgm:spPr/>
    </dgm:pt>
    <dgm:pt modelId="{0E436A3F-EC39-9049-9856-DDECF0A5DCD7}" type="pres">
      <dgm:prSet presAssocID="{58D5CB9E-A38D-9547-A176-BFC30A1B51A8}" presName="accentRepeatNode" presStyleLbl="solidFgAcc1" presStyleIdx="3" presStyleCnt="5"/>
      <dgm:spPr>
        <a:solidFill>
          <a:srgbClr val="FEC3CB"/>
        </a:solidFill>
      </dgm:spPr>
    </dgm:pt>
    <dgm:pt modelId="{BB24EC5D-1AC4-C24F-B4BD-DB3A8DBAAEA7}" type="pres">
      <dgm:prSet presAssocID="{6B611822-C699-1549-AC3E-0E792F01F1EB}" presName="text_5" presStyleLbl="node1" presStyleIdx="4" presStyleCnt="5" custScaleY="121121" custLinFactNeighborY="-1764">
        <dgm:presLayoutVars>
          <dgm:bulletEnabled val="1"/>
        </dgm:presLayoutVars>
      </dgm:prSet>
      <dgm:spPr>
        <a:xfrm>
          <a:off x="465015" y="3933467"/>
          <a:ext cx="7981392" cy="747390"/>
        </a:xfrm>
        <a:prstGeom prst="rect">
          <a:avLst/>
        </a:prstGeom>
      </dgm:spPr>
      <dgm:t>
        <a:bodyPr/>
        <a:lstStyle/>
        <a:p>
          <a:pPr rtl="1"/>
          <a:endParaRPr lang="fa-IR"/>
        </a:p>
      </dgm:t>
    </dgm:pt>
    <dgm:pt modelId="{9CDCC3AF-B529-3548-A44B-59C37A5206FB}" type="pres">
      <dgm:prSet presAssocID="{6B611822-C699-1549-AC3E-0E792F01F1EB}" presName="accent_5" presStyleCnt="0"/>
      <dgm:spPr/>
    </dgm:pt>
    <dgm:pt modelId="{6639ECE4-95C5-7646-95BC-B7DFA9E68837}" type="pres">
      <dgm:prSet presAssocID="{6B611822-C699-1549-AC3E-0E792F01F1EB}" presName="accentRepeatNode" presStyleLbl="solidFgAcc1" presStyleIdx="4" presStyleCnt="5"/>
      <dgm:spPr>
        <a:solidFill>
          <a:srgbClr val="FEC3CB"/>
        </a:solidFill>
      </dgm:spPr>
    </dgm:pt>
  </dgm:ptLst>
  <dgm:cxnLst>
    <dgm:cxn modelId="{91769ECF-F17C-2D4A-850B-0FD7200D7844}" type="presOf" srcId="{58D5CB9E-A38D-9547-A176-BFC30A1B51A8}" destId="{DC58A3D5-F659-C645-AFBE-EC84084D9D80}" srcOrd="0" destOrd="0" presId="urn:microsoft.com/office/officeart/2008/layout/VerticalCurvedList"/>
    <dgm:cxn modelId="{F5CBF1A9-6036-1B4A-B2E5-987630D4D0B0}" srcId="{58D5CB9E-A38D-9547-A176-BFC30A1B51A8}" destId="{47EA844B-4B72-2E4D-8334-4D69054828F3}" srcOrd="0" destOrd="0" parTransId="{82FEC567-3F94-5E42-A931-2CA44F9B8693}" sibTransId="{D2B832CD-1E11-B048-B74D-D13699FE56A9}"/>
    <dgm:cxn modelId="{82567BC4-FD96-0642-9DCD-BB857B756704}" srcId="{ADE0D816-012B-6F4C-9034-9389C68C2145}" destId="{6B611822-C699-1549-AC3E-0E792F01F1EB}" srcOrd="4" destOrd="0" parTransId="{B78366FD-D76D-6940-81F4-5D114E377D7B}" sibTransId="{DE13A96A-38E6-E444-8B44-BBE0C654FF68}"/>
    <dgm:cxn modelId="{1A34ACB7-8971-AA46-B2C0-4BB27D38DDFA}" type="presOf" srcId="{6B611822-C699-1549-AC3E-0E792F01F1EB}" destId="{BB24EC5D-1AC4-C24F-B4BD-DB3A8DBAAEA7}" srcOrd="0" destOrd="0" presId="urn:microsoft.com/office/officeart/2008/layout/VerticalCurvedList"/>
    <dgm:cxn modelId="{6B20289D-CE84-6D4B-8023-7C90E2B966BB}" type="presOf" srcId="{EDB21335-5E26-4A48-91D1-E75D1F08ABF3}" destId="{750F07B2-D5A2-1540-9104-75B68349078E}" srcOrd="0" destOrd="1" presId="urn:microsoft.com/office/officeart/2008/layout/VerticalCurvedList"/>
    <dgm:cxn modelId="{D0652457-7929-FA4A-A6DC-FE86909453F4}" srcId="{ADE0D816-012B-6F4C-9034-9389C68C2145}" destId="{2F1B74A7-CBBF-424A-996E-0EB9E6BAEA6C}" srcOrd="2" destOrd="0" parTransId="{CDEA0260-2AF9-1249-A518-B34C3F93DB03}" sibTransId="{BE4E9C79-91F0-FA48-A72A-105A06778F30}"/>
    <dgm:cxn modelId="{2EC6B387-4D8A-2B46-B5E2-1D858A43EB1C}" type="presOf" srcId="{2F1B74A7-CBBF-424A-996E-0EB9E6BAEA6C}" destId="{0826A574-3EBA-C34E-AB71-2F2DA0EC0826}" srcOrd="0" destOrd="0" presId="urn:microsoft.com/office/officeart/2008/layout/VerticalCurvedList"/>
    <dgm:cxn modelId="{C44F282E-B1D4-894B-BDD2-0DF8654EBBEB}" srcId="{0D0CFECB-5817-644E-A54B-A3DEE125FE9D}" destId="{EDB21335-5E26-4A48-91D1-E75D1F08ABF3}" srcOrd="0" destOrd="0" parTransId="{4C22A87C-9C6F-F746-8266-056B1D56F0E1}" sibTransId="{CD46B20A-CDA7-224E-8056-02FB930D6E5B}"/>
    <dgm:cxn modelId="{D351A652-9675-7A40-B17A-1E162A80167B}" type="presOf" srcId="{D868F506-4F2D-E34D-B2D1-AB0A9F6DE2D8}" destId="{BB24EC5D-1AC4-C24F-B4BD-DB3A8DBAAEA7}" srcOrd="0" destOrd="2" presId="urn:microsoft.com/office/officeart/2008/layout/VerticalCurvedList"/>
    <dgm:cxn modelId="{2D27EC0C-3DE4-B845-8101-5F3CDD871FC1}" srcId="{2F1B74A7-CBBF-424A-996E-0EB9E6BAEA6C}" destId="{18A4AC1A-3980-3147-8BD3-CD21D966B045}" srcOrd="0" destOrd="0" parTransId="{51037893-5919-D14E-A99F-D858567E5FB5}" sibTransId="{A2B55C94-19D2-F046-90D5-DB98D1A822AD}"/>
    <dgm:cxn modelId="{FAFBCFA5-A29A-F24C-9E97-8FA51C5A4788}" type="presOf" srcId="{3D9FF96D-A000-CD4E-B39D-546BD4BE5E7E}" destId="{2E58466E-9B2E-7C4B-A895-B025774348B6}" srcOrd="0" destOrd="0" presId="urn:microsoft.com/office/officeart/2008/layout/VerticalCurvedList"/>
    <dgm:cxn modelId="{D82F4E85-C6F3-C04F-AE17-BE8150B63FE1}" type="presOf" srcId="{B5277D35-2C09-EE44-A6A9-D2902CBFE902}" destId="{BB24EC5D-1AC4-C24F-B4BD-DB3A8DBAAEA7}" srcOrd="0" destOrd="1" presId="urn:microsoft.com/office/officeart/2008/layout/VerticalCurvedList"/>
    <dgm:cxn modelId="{B824E782-29C4-8C44-8C46-AEE0E73C4255}" type="presOf" srcId="{AFD7BD4D-C0AD-514F-A537-D2438B0DEC3A}" destId="{E583D2C4-CEA4-154A-B186-D2F37B29C875}" srcOrd="0" destOrd="0" presId="urn:microsoft.com/office/officeart/2008/layout/VerticalCurvedList"/>
    <dgm:cxn modelId="{05658B49-7033-AC49-8A73-0056AD91F724}" srcId="{ADE0D816-012B-6F4C-9034-9389C68C2145}" destId="{3D9FF96D-A000-CD4E-B39D-546BD4BE5E7E}" srcOrd="0" destOrd="0" parTransId="{C5A5F731-E6EC-9E4C-AA92-CFCC800E2BF5}" sibTransId="{AFD7BD4D-C0AD-514F-A537-D2438B0DEC3A}"/>
    <dgm:cxn modelId="{250B027F-3506-9944-831A-8E27F175FCCE}" type="presOf" srcId="{47EA844B-4B72-2E4D-8334-4D69054828F3}" destId="{DC58A3D5-F659-C645-AFBE-EC84084D9D80}" srcOrd="0" destOrd="1" presId="urn:microsoft.com/office/officeart/2008/layout/VerticalCurvedList"/>
    <dgm:cxn modelId="{224634AF-9AD5-E542-BD11-69CECBDCAB58}" srcId="{ADE0D816-012B-6F4C-9034-9389C68C2145}" destId="{0D0CFECB-5817-644E-A54B-A3DEE125FE9D}" srcOrd="1" destOrd="0" parTransId="{E6FB28DE-9F8A-B44E-9D6F-5A94133AFC74}" sibTransId="{2BB13289-D271-654E-B6BB-ECE2DDFDAB2F}"/>
    <dgm:cxn modelId="{1F8BEEF1-5AF2-AF44-BD8F-379CAC6F1510}" type="presOf" srcId="{18A4AC1A-3980-3147-8BD3-CD21D966B045}" destId="{0826A574-3EBA-C34E-AB71-2F2DA0EC0826}" srcOrd="0" destOrd="1" presId="urn:microsoft.com/office/officeart/2008/layout/VerticalCurvedList"/>
    <dgm:cxn modelId="{70A7133A-3A35-7749-8057-C83A74B1F731}" type="presOf" srcId="{0D0CFECB-5817-644E-A54B-A3DEE125FE9D}" destId="{750F07B2-D5A2-1540-9104-75B68349078E}" srcOrd="0" destOrd="0" presId="urn:microsoft.com/office/officeart/2008/layout/VerticalCurvedList"/>
    <dgm:cxn modelId="{94A4B756-F61C-2B48-9903-738B6CCC0FA0}" srcId="{6B611822-C699-1549-AC3E-0E792F01F1EB}" destId="{D868F506-4F2D-E34D-B2D1-AB0A9F6DE2D8}" srcOrd="1" destOrd="0" parTransId="{1C352474-1C4C-9944-817D-8B0FD465BBAB}" sibTransId="{670C212C-48BF-F34A-9946-98DE1B9B7D4E}"/>
    <dgm:cxn modelId="{7F681BF3-127D-4A49-BC1D-424D82164DA0}" type="presOf" srcId="{ADE0D816-012B-6F4C-9034-9389C68C2145}" destId="{2792380A-FC23-544E-9F0E-5EEDD1CF7DC0}" srcOrd="0" destOrd="0" presId="urn:microsoft.com/office/officeart/2008/layout/VerticalCurvedList"/>
    <dgm:cxn modelId="{5A18CF92-7BBA-D841-A17D-EE80695E8C5C}" srcId="{6B611822-C699-1549-AC3E-0E792F01F1EB}" destId="{B5277D35-2C09-EE44-A6A9-D2902CBFE902}" srcOrd="0" destOrd="0" parTransId="{71155675-38B0-A54B-9A50-91409BF65427}" sibTransId="{7E091CE3-DA23-B14A-9CA8-21EFE264CDFD}"/>
    <dgm:cxn modelId="{9319D4AE-3074-B64A-A91E-6EE768DC21AF}" srcId="{ADE0D816-012B-6F4C-9034-9389C68C2145}" destId="{58D5CB9E-A38D-9547-A176-BFC30A1B51A8}" srcOrd="3" destOrd="0" parTransId="{1146EF83-6309-FF49-B7AD-1619894F7780}" sibTransId="{C7470564-3549-6F48-991F-490BB6DC6219}"/>
    <dgm:cxn modelId="{3697A610-058C-EC41-B770-2124B16063E5}" type="presParOf" srcId="{2792380A-FC23-544E-9F0E-5EEDD1CF7DC0}" destId="{E1C72D77-FA7D-CE49-8486-9709C7242C4F}" srcOrd="0" destOrd="0" presId="urn:microsoft.com/office/officeart/2008/layout/VerticalCurvedList"/>
    <dgm:cxn modelId="{15170F49-746B-914C-AD61-66A28B8027FA}" type="presParOf" srcId="{E1C72D77-FA7D-CE49-8486-9709C7242C4F}" destId="{B0F36E56-8416-E744-8622-E25A33F167A0}" srcOrd="0" destOrd="0" presId="urn:microsoft.com/office/officeart/2008/layout/VerticalCurvedList"/>
    <dgm:cxn modelId="{39870D79-CFF4-A444-9FED-6083B3665F50}" type="presParOf" srcId="{B0F36E56-8416-E744-8622-E25A33F167A0}" destId="{02541BE0-5536-D243-B7BB-5EE034194484}" srcOrd="0" destOrd="0" presId="urn:microsoft.com/office/officeart/2008/layout/VerticalCurvedList"/>
    <dgm:cxn modelId="{B9A2D4BE-2E4D-D24A-8DEC-09CC63292BBE}" type="presParOf" srcId="{B0F36E56-8416-E744-8622-E25A33F167A0}" destId="{E583D2C4-CEA4-154A-B186-D2F37B29C875}" srcOrd="1" destOrd="0" presId="urn:microsoft.com/office/officeart/2008/layout/VerticalCurvedList"/>
    <dgm:cxn modelId="{E4CDD36D-69FE-1A4B-8503-78E3D8DDF577}" type="presParOf" srcId="{B0F36E56-8416-E744-8622-E25A33F167A0}" destId="{1297B47B-59D6-8742-921D-22BB3D5319AE}" srcOrd="2" destOrd="0" presId="urn:microsoft.com/office/officeart/2008/layout/VerticalCurvedList"/>
    <dgm:cxn modelId="{116C9497-5C32-884D-8B3A-07BD38E0692A}" type="presParOf" srcId="{B0F36E56-8416-E744-8622-E25A33F167A0}" destId="{0E17EC58-E871-4C4B-8E42-4010750A0E10}" srcOrd="3" destOrd="0" presId="urn:microsoft.com/office/officeart/2008/layout/VerticalCurvedList"/>
    <dgm:cxn modelId="{4C81DC39-A6F0-1D49-A0FE-EDF09FBFD1A9}" type="presParOf" srcId="{E1C72D77-FA7D-CE49-8486-9709C7242C4F}" destId="{2E58466E-9B2E-7C4B-A895-B025774348B6}" srcOrd="1" destOrd="0" presId="urn:microsoft.com/office/officeart/2008/layout/VerticalCurvedList"/>
    <dgm:cxn modelId="{C38F32A6-ADAD-074B-B149-C6F70B09B169}" type="presParOf" srcId="{E1C72D77-FA7D-CE49-8486-9709C7242C4F}" destId="{52B201E1-593D-6B49-AEF1-710AA3E8C9E4}" srcOrd="2" destOrd="0" presId="urn:microsoft.com/office/officeart/2008/layout/VerticalCurvedList"/>
    <dgm:cxn modelId="{98F8EF6B-455E-5D41-918D-E688C1B5077A}" type="presParOf" srcId="{52B201E1-593D-6B49-AEF1-710AA3E8C9E4}" destId="{0CB5A6B0-35BD-B345-8B0B-BD5D67E29DCF}" srcOrd="0" destOrd="0" presId="urn:microsoft.com/office/officeart/2008/layout/VerticalCurvedList"/>
    <dgm:cxn modelId="{C0A80E45-A5F4-FD4B-AADD-97646DA105A1}" type="presParOf" srcId="{E1C72D77-FA7D-CE49-8486-9709C7242C4F}" destId="{750F07B2-D5A2-1540-9104-75B68349078E}" srcOrd="3" destOrd="0" presId="urn:microsoft.com/office/officeart/2008/layout/VerticalCurvedList"/>
    <dgm:cxn modelId="{51BDAE0B-4868-4E43-8A18-68FDC64FB94B}" type="presParOf" srcId="{E1C72D77-FA7D-CE49-8486-9709C7242C4F}" destId="{0935383D-A24C-3E40-B614-69F0D58368F5}" srcOrd="4" destOrd="0" presId="urn:microsoft.com/office/officeart/2008/layout/VerticalCurvedList"/>
    <dgm:cxn modelId="{738A35ED-15CD-BC41-8AD3-1D48DF69746E}" type="presParOf" srcId="{0935383D-A24C-3E40-B614-69F0D58368F5}" destId="{542EC80A-60DD-DC41-9BE6-0440C6E7F497}" srcOrd="0" destOrd="0" presId="urn:microsoft.com/office/officeart/2008/layout/VerticalCurvedList"/>
    <dgm:cxn modelId="{BDEC34AE-0CDC-504D-9E8D-450A8B54C329}" type="presParOf" srcId="{E1C72D77-FA7D-CE49-8486-9709C7242C4F}" destId="{0826A574-3EBA-C34E-AB71-2F2DA0EC0826}" srcOrd="5" destOrd="0" presId="urn:microsoft.com/office/officeart/2008/layout/VerticalCurvedList"/>
    <dgm:cxn modelId="{B21CA376-CF6E-E34C-919E-008C39FB64CE}" type="presParOf" srcId="{E1C72D77-FA7D-CE49-8486-9709C7242C4F}" destId="{CBC7856D-1A4A-8F48-B74B-F193D8B1999C}" srcOrd="6" destOrd="0" presId="urn:microsoft.com/office/officeart/2008/layout/VerticalCurvedList"/>
    <dgm:cxn modelId="{5AA0A8AB-6FE6-1048-A391-9226676EA4B6}" type="presParOf" srcId="{CBC7856D-1A4A-8F48-B74B-F193D8B1999C}" destId="{CEF55454-F367-CD4C-BFB1-D1D1CBFFBA16}" srcOrd="0" destOrd="0" presId="urn:microsoft.com/office/officeart/2008/layout/VerticalCurvedList"/>
    <dgm:cxn modelId="{04CE9ADA-5EDC-2147-A01F-097AC0284244}" type="presParOf" srcId="{E1C72D77-FA7D-CE49-8486-9709C7242C4F}" destId="{DC58A3D5-F659-C645-AFBE-EC84084D9D80}" srcOrd="7" destOrd="0" presId="urn:microsoft.com/office/officeart/2008/layout/VerticalCurvedList"/>
    <dgm:cxn modelId="{A69C7C9A-2D04-3940-9BB7-D5798016358E}" type="presParOf" srcId="{E1C72D77-FA7D-CE49-8486-9709C7242C4F}" destId="{BA9B9C83-02B6-C242-B438-E61C2098AB36}" srcOrd="8" destOrd="0" presId="urn:microsoft.com/office/officeart/2008/layout/VerticalCurvedList"/>
    <dgm:cxn modelId="{F8EC44C7-49A7-1045-81E9-11308E0FFD86}" type="presParOf" srcId="{BA9B9C83-02B6-C242-B438-E61C2098AB36}" destId="{0E436A3F-EC39-9049-9856-DDECF0A5DCD7}" srcOrd="0" destOrd="0" presId="urn:microsoft.com/office/officeart/2008/layout/VerticalCurvedList"/>
    <dgm:cxn modelId="{5FE09026-705E-ED46-B93F-778DACB6237F}" type="presParOf" srcId="{E1C72D77-FA7D-CE49-8486-9709C7242C4F}" destId="{BB24EC5D-1AC4-C24F-B4BD-DB3A8DBAAEA7}" srcOrd="9" destOrd="0" presId="urn:microsoft.com/office/officeart/2008/layout/VerticalCurvedList"/>
    <dgm:cxn modelId="{26637121-38C6-0E43-B7B3-CB42933E063E}" type="presParOf" srcId="{E1C72D77-FA7D-CE49-8486-9709C7242C4F}" destId="{9CDCC3AF-B529-3548-A44B-59C37A5206FB}" srcOrd="10" destOrd="0" presId="urn:microsoft.com/office/officeart/2008/layout/VerticalCurvedList"/>
    <dgm:cxn modelId="{DF6AB8C5-BB4A-BA4A-A88C-DE67C76C6E56}" type="presParOf" srcId="{9CDCC3AF-B529-3548-A44B-59C37A5206FB}" destId="{6639ECE4-95C5-7646-95BC-B7DFA9E68837}"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A98EE04-FEA3-054B-B2FC-0B0E4F6114D9}" type="doc">
      <dgm:prSet loTypeId="urn:microsoft.com/office/officeart/2008/layout/VerticalCurvedList" loCatId="" qsTypeId="urn:microsoft.com/office/officeart/2005/8/quickstyle/simple2" qsCatId="simple" csTypeId="urn:microsoft.com/office/officeart/2005/8/colors/accent0_1" csCatId="mainScheme" phldr="1"/>
      <dgm:spPr/>
      <dgm:t>
        <a:bodyPr/>
        <a:lstStyle/>
        <a:p>
          <a:endParaRPr lang="en-US"/>
        </a:p>
      </dgm:t>
    </dgm:pt>
    <dgm:pt modelId="{C93FFF41-0EF8-064E-8AEC-E5E2DF9E92AA}">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pPr marL="0" lvl="0" indent="0" algn="l" defTabSz="1155700">
            <a:lnSpc>
              <a:spcPct val="90000"/>
            </a:lnSpc>
            <a:spcBef>
              <a:spcPct val="0"/>
            </a:spcBef>
            <a:spcAft>
              <a:spcPct val="35000"/>
            </a:spcAft>
            <a:buNone/>
          </a:pPr>
          <a:r>
            <a:rPr lang="en-US" sz="1900" b="1" kern="1200" dirty="0">
              <a:solidFill>
                <a:prstClr val="white"/>
              </a:solidFill>
              <a:latin typeface="Calibri" panose="020F0502020204030204" pitchFamily="34" charset="0"/>
              <a:ea typeface="+mn-ea"/>
              <a:cs typeface="+mn-cs"/>
            </a:rPr>
            <a:t>Poor quality of life</a:t>
          </a:r>
        </a:p>
      </dgm:t>
    </dgm:pt>
    <dgm:pt modelId="{2CBB03FE-392F-1E47-93A7-1B651EB5D4C4}" type="parTrans" cxnId="{CAFE07A9-3B5F-864E-B683-7B5ABF428F0B}">
      <dgm:prSet/>
      <dgm:spPr/>
      <dgm:t>
        <a:bodyPr/>
        <a:lstStyle/>
        <a:p>
          <a:endParaRPr lang="en-US" sz="1900" b="1">
            <a:latin typeface="Calibri" panose="020F0502020204030204" pitchFamily="34" charset="0"/>
          </a:endParaRPr>
        </a:p>
      </dgm:t>
    </dgm:pt>
    <dgm:pt modelId="{9B8A6F5D-4750-9D40-94B1-02E71544AEA9}" type="sibTrans" cxnId="{CAFE07A9-3B5F-864E-B683-7B5ABF428F0B}">
      <dgm:prSet/>
      <dgm:spPr/>
      <dgm:t>
        <a:bodyPr/>
        <a:lstStyle/>
        <a:p>
          <a:endParaRPr lang="en-US" sz="1900" b="1">
            <a:latin typeface="Calibri" panose="020F0502020204030204" pitchFamily="34" charset="0"/>
          </a:endParaRPr>
        </a:p>
      </dgm:t>
    </dgm:pt>
    <dgm:pt modelId="{65658CF4-6829-6042-A1C8-E52D5FC1EB5F}">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r>
            <a:rPr lang="en-US" sz="1900" b="1" kern="1200" dirty="0">
              <a:solidFill>
                <a:prstClr val="white"/>
              </a:solidFill>
              <a:latin typeface="Calibri" panose="020F0502020204030204" pitchFamily="34" charset="0"/>
              <a:ea typeface="+mn-ea"/>
              <a:cs typeface="+mn-cs"/>
            </a:rPr>
            <a:t>Relapse</a:t>
          </a:r>
          <a:r>
            <a:rPr lang="en-US" sz="1900" b="1" kern="1200" dirty="0">
              <a:solidFill>
                <a:schemeClr val="bg1"/>
              </a:solidFill>
              <a:latin typeface="Calibri" panose="020F0502020204030204" pitchFamily="34" charset="0"/>
            </a:rPr>
            <a:t> rates</a:t>
          </a:r>
        </a:p>
      </dgm:t>
    </dgm:pt>
    <dgm:pt modelId="{4AF5DE51-5060-0F4A-821C-0DD8547EDFA9}" type="parTrans" cxnId="{AFD6856D-C178-0B4C-BEF1-EBDBDE5F65E8}">
      <dgm:prSet/>
      <dgm:spPr/>
      <dgm:t>
        <a:bodyPr/>
        <a:lstStyle/>
        <a:p>
          <a:endParaRPr lang="en-US" sz="1900" b="1">
            <a:latin typeface="Calibri" panose="020F0502020204030204" pitchFamily="34" charset="0"/>
          </a:endParaRPr>
        </a:p>
      </dgm:t>
    </dgm:pt>
    <dgm:pt modelId="{2A2977A8-549F-144F-8920-268DF756DCD5}" type="sibTrans" cxnId="{AFD6856D-C178-0B4C-BEF1-EBDBDE5F65E8}">
      <dgm:prSet/>
      <dgm:spPr/>
      <dgm:t>
        <a:bodyPr/>
        <a:lstStyle/>
        <a:p>
          <a:endParaRPr lang="en-US" sz="1900" b="1">
            <a:latin typeface="Calibri" panose="020F0502020204030204" pitchFamily="34" charset="0"/>
          </a:endParaRPr>
        </a:p>
      </dgm:t>
    </dgm:pt>
    <dgm:pt modelId="{E9284B67-F426-004F-B664-8F1B6C8C0171}">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pPr marL="0" lvl="0" indent="0" algn="l" defTabSz="1155700">
            <a:lnSpc>
              <a:spcPct val="90000"/>
            </a:lnSpc>
            <a:spcBef>
              <a:spcPct val="0"/>
            </a:spcBef>
            <a:spcAft>
              <a:spcPct val="35000"/>
            </a:spcAft>
            <a:buNone/>
          </a:pPr>
          <a:r>
            <a:rPr lang="en-US" sz="1900" b="1" kern="1200" dirty="0">
              <a:solidFill>
                <a:prstClr val="white"/>
              </a:solidFill>
              <a:latin typeface="Calibri" panose="020F0502020204030204" pitchFamily="34" charset="0"/>
              <a:ea typeface="+mn-ea"/>
              <a:cs typeface="+mn-cs"/>
            </a:rPr>
            <a:t>Increased cancer risk</a:t>
          </a:r>
        </a:p>
      </dgm:t>
    </dgm:pt>
    <dgm:pt modelId="{BB520D7B-D36A-7C46-B472-2DDBBA11BA72}" type="parTrans" cxnId="{4A907E1E-A3D0-9D47-BB35-096AA2B3DCAA}">
      <dgm:prSet/>
      <dgm:spPr/>
      <dgm:t>
        <a:bodyPr/>
        <a:lstStyle/>
        <a:p>
          <a:endParaRPr lang="en-US" sz="1900" b="1">
            <a:latin typeface="Calibri" panose="020F0502020204030204" pitchFamily="34" charset="0"/>
          </a:endParaRPr>
        </a:p>
      </dgm:t>
    </dgm:pt>
    <dgm:pt modelId="{BBC7731E-F03D-2E4B-A5A7-BEE30B7A621D}" type="sibTrans" cxnId="{4A907E1E-A3D0-9D47-BB35-096AA2B3DCAA}">
      <dgm:prSet/>
      <dgm:spPr/>
      <dgm:t>
        <a:bodyPr/>
        <a:lstStyle/>
        <a:p>
          <a:endParaRPr lang="en-US" sz="1900" b="1">
            <a:latin typeface="Calibri" panose="020F0502020204030204" pitchFamily="34" charset="0"/>
          </a:endParaRPr>
        </a:p>
      </dgm:t>
    </dgm:pt>
    <dgm:pt modelId="{CB1DFBEA-EFA9-A64A-8ECF-C09CF9213D58}">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pPr marL="0" lvl="0" indent="0" algn="l" defTabSz="1155700">
            <a:lnSpc>
              <a:spcPct val="90000"/>
            </a:lnSpc>
            <a:spcBef>
              <a:spcPct val="0"/>
            </a:spcBef>
            <a:spcAft>
              <a:spcPct val="35000"/>
            </a:spcAft>
            <a:buNone/>
          </a:pPr>
          <a:r>
            <a:rPr lang="en-US" sz="1900" b="1" kern="1200" dirty="0">
              <a:solidFill>
                <a:prstClr val="white"/>
              </a:solidFill>
              <a:latin typeface="Calibri" panose="020F0502020204030204" pitchFamily="34" charset="0"/>
              <a:ea typeface="+mn-ea"/>
              <a:cs typeface="+mn-cs"/>
            </a:rPr>
            <a:t>Infection risk</a:t>
          </a:r>
        </a:p>
      </dgm:t>
    </dgm:pt>
    <dgm:pt modelId="{0077CD92-34F2-CA4C-A5E1-05FB0892066F}" type="parTrans" cxnId="{78A86C61-4D71-3B43-8C43-467B9CC7923C}">
      <dgm:prSet/>
      <dgm:spPr/>
      <dgm:t>
        <a:bodyPr/>
        <a:lstStyle/>
        <a:p>
          <a:endParaRPr lang="en-US" sz="1900" b="1">
            <a:latin typeface="Calibri" panose="020F0502020204030204" pitchFamily="34" charset="0"/>
          </a:endParaRPr>
        </a:p>
      </dgm:t>
    </dgm:pt>
    <dgm:pt modelId="{9522EAC3-C14B-9E44-8B6D-E611F8C4D857}" type="sibTrans" cxnId="{78A86C61-4D71-3B43-8C43-467B9CC7923C}">
      <dgm:prSet/>
      <dgm:spPr/>
      <dgm:t>
        <a:bodyPr/>
        <a:lstStyle/>
        <a:p>
          <a:endParaRPr lang="en-US" sz="1900" b="1">
            <a:latin typeface="Calibri" panose="020F0502020204030204" pitchFamily="34" charset="0"/>
          </a:endParaRPr>
        </a:p>
      </dgm:t>
    </dgm:pt>
    <dgm:pt modelId="{616840C9-B603-EA49-B54D-0A872F1A66A2}">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r>
            <a:rPr lang="en-US" sz="1900" b="1" kern="1200" dirty="0">
              <a:solidFill>
                <a:prstClr val="white"/>
              </a:solidFill>
              <a:latin typeface="Calibri" panose="020F0502020204030204" pitchFamily="34" charset="0"/>
              <a:ea typeface="+mn-ea"/>
              <a:cs typeface="+mn-cs"/>
            </a:rPr>
            <a:t>Anemia</a:t>
          </a:r>
        </a:p>
      </dgm:t>
    </dgm:pt>
    <dgm:pt modelId="{545091AA-25AC-7C45-A8B8-901F732C4823}" type="parTrans" cxnId="{A39AC5BE-AEE1-A742-B6FA-14D49EAA6FAB}">
      <dgm:prSet/>
      <dgm:spPr/>
      <dgm:t>
        <a:bodyPr/>
        <a:lstStyle/>
        <a:p>
          <a:endParaRPr lang="en-US" sz="1900" b="1">
            <a:latin typeface="Calibri" panose="020F0502020204030204" pitchFamily="34" charset="0"/>
          </a:endParaRPr>
        </a:p>
      </dgm:t>
    </dgm:pt>
    <dgm:pt modelId="{9461EE5C-DDEA-AB44-8ED7-58AEFAB216BC}" type="sibTrans" cxnId="{A39AC5BE-AEE1-A742-B6FA-14D49EAA6FAB}">
      <dgm:prSet/>
      <dgm:spPr/>
      <dgm:t>
        <a:bodyPr/>
        <a:lstStyle/>
        <a:p>
          <a:endParaRPr lang="en-US" sz="1900" b="1">
            <a:latin typeface="Calibri" panose="020F0502020204030204" pitchFamily="34" charset="0"/>
          </a:endParaRPr>
        </a:p>
      </dgm:t>
    </dgm:pt>
    <dgm:pt modelId="{F81BE6C8-0F3B-DF4B-8544-33E05370CE02}">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r>
            <a:rPr lang="en-US" sz="1900" b="1" kern="1200" dirty="0">
              <a:solidFill>
                <a:schemeClr val="bg1"/>
              </a:solidFill>
              <a:latin typeface="Calibri" panose="020F0502020204030204" pitchFamily="34" charset="0"/>
            </a:rPr>
            <a:t>CD: Progressive </a:t>
          </a:r>
          <a:r>
            <a:rPr lang="en-US" sz="1900" b="1" kern="1200" dirty="0">
              <a:solidFill>
                <a:prstClr val="white"/>
              </a:solidFill>
              <a:latin typeface="Calibri" panose="020F0502020204030204" pitchFamily="34" charset="0"/>
              <a:ea typeface="+mn-ea"/>
              <a:cs typeface="+mn-cs"/>
            </a:rPr>
            <a:t>disease</a:t>
          </a:r>
          <a:r>
            <a:rPr lang="en-US" sz="1900" b="1" kern="1200" dirty="0">
              <a:solidFill>
                <a:schemeClr val="bg1"/>
              </a:solidFill>
              <a:latin typeface="Calibri" panose="020F0502020204030204" pitchFamily="34" charset="0"/>
            </a:rPr>
            <a:t> w/strictures</a:t>
          </a:r>
        </a:p>
      </dgm:t>
    </dgm:pt>
    <dgm:pt modelId="{CDE1BC95-95AD-C44A-A9D5-111745BBB8ED}" type="parTrans" cxnId="{772C488B-027B-C844-80B3-F8E18E11C483}">
      <dgm:prSet/>
      <dgm:spPr/>
      <dgm:t>
        <a:bodyPr/>
        <a:lstStyle/>
        <a:p>
          <a:endParaRPr lang="en-US" sz="1900" b="1">
            <a:latin typeface="Calibri" panose="020F0502020204030204" pitchFamily="34" charset="0"/>
          </a:endParaRPr>
        </a:p>
      </dgm:t>
    </dgm:pt>
    <dgm:pt modelId="{70E6C640-9498-EB45-84A4-012B32788BE8}" type="sibTrans" cxnId="{772C488B-027B-C844-80B3-F8E18E11C483}">
      <dgm:prSet/>
      <dgm:spPr/>
      <dgm:t>
        <a:bodyPr/>
        <a:lstStyle/>
        <a:p>
          <a:endParaRPr lang="en-US" sz="1900" b="1">
            <a:latin typeface="Calibri" panose="020F0502020204030204" pitchFamily="34" charset="0"/>
          </a:endParaRPr>
        </a:p>
      </dgm:t>
    </dgm:pt>
    <dgm:pt modelId="{44DAA0A9-0F6A-AD4A-88EE-CC4E65B865B2}">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pPr marL="0" lvl="0" indent="0" algn="l" defTabSz="1155700">
            <a:lnSpc>
              <a:spcPct val="90000"/>
            </a:lnSpc>
            <a:spcBef>
              <a:spcPct val="0"/>
            </a:spcBef>
            <a:spcAft>
              <a:spcPct val="35000"/>
            </a:spcAft>
            <a:buNone/>
          </a:pPr>
          <a:r>
            <a:rPr lang="en-US" sz="1900" b="1" kern="1200" dirty="0">
              <a:solidFill>
                <a:prstClr val="white"/>
              </a:solidFill>
              <a:latin typeface="Calibri" panose="020F0502020204030204" pitchFamily="34" charset="0"/>
              <a:ea typeface="+mn-ea"/>
              <a:cs typeface="+mn-cs"/>
            </a:rPr>
            <a:t>CD: penetrating disease</a:t>
          </a:r>
        </a:p>
      </dgm:t>
    </dgm:pt>
    <dgm:pt modelId="{DF24CDE9-0794-444A-9D5D-37A604194A59}" type="parTrans" cxnId="{56140E2A-D3CF-3C4D-8D65-115CC4838ABE}">
      <dgm:prSet/>
      <dgm:spPr/>
      <dgm:t>
        <a:bodyPr/>
        <a:lstStyle/>
        <a:p>
          <a:endParaRPr lang="en-US" sz="1900" b="1">
            <a:latin typeface="Calibri" panose="020F0502020204030204" pitchFamily="34" charset="0"/>
          </a:endParaRPr>
        </a:p>
      </dgm:t>
    </dgm:pt>
    <dgm:pt modelId="{A60EE537-000E-7348-9768-D8E05F7A1E07}" type="sibTrans" cxnId="{56140E2A-D3CF-3C4D-8D65-115CC4838ABE}">
      <dgm:prSet/>
      <dgm:spPr/>
      <dgm:t>
        <a:bodyPr/>
        <a:lstStyle/>
        <a:p>
          <a:endParaRPr lang="en-US" sz="1900" b="1">
            <a:latin typeface="Calibri" panose="020F0502020204030204" pitchFamily="34" charset="0"/>
          </a:endParaRPr>
        </a:p>
      </dgm:t>
    </dgm:pt>
    <dgm:pt modelId="{5F29F143-4A22-E64D-888E-48DEC7808FEA}" type="pres">
      <dgm:prSet presAssocID="{DA98EE04-FEA3-054B-B2FC-0B0E4F6114D9}" presName="Name0" presStyleCnt="0">
        <dgm:presLayoutVars>
          <dgm:chMax val="7"/>
          <dgm:chPref val="7"/>
          <dgm:dir/>
        </dgm:presLayoutVars>
      </dgm:prSet>
      <dgm:spPr/>
      <dgm:t>
        <a:bodyPr/>
        <a:lstStyle/>
        <a:p>
          <a:pPr rtl="1"/>
          <a:endParaRPr lang="fa-IR"/>
        </a:p>
      </dgm:t>
    </dgm:pt>
    <dgm:pt modelId="{162BB65B-FFAA-3A46-9A1A-ABAE80E8FB7C}" type="pres">
      <dgm:prSet presAssocID="{DA98EE04-FEA3-054B-B2FC-0B0E4F6114D9}" presName="Name1" presStyleCnt="0"/>
      <dgm:spPr/>
    </dgm:pt>
    <dgm:pt modelId="{CE016BB5-BE24-DA4D-B76F-50002ED4B921}" type="pres">
      <dgm:prSet presAssocID="{DA98EE04-FEA3-054B-B2FC-0B0E4F6114D9}" presName="cycle" presStyleCnt="0"/>
      <dgm:spPr/>
    </dgm:pt>
    <dgm:pt modelId="{23407727-7071-4543-81C1-1F7952FD7F67}" type="pres">
      <dgm:prSet presAssocID="{DA98EE04-FEA3-054B-B2FC-0B0E4F6114D9}" presName="srcNode" presStyleLbl="node1" presStyleIdx="0" presStyleCnt="7"/>
      <dgm:spPr/>
    </dgm:pt>
    <dgm:pt modelId="{6A14D5B7-4F8F-6D42-99B6-EAE167D5C0ED}" type="pres">
      <dgm:prSet presAssocID="{DA98EE04-FEA3-054B-B2FC-0B0E4F6114D9}" presName="conn" presStyleLbl="parChTrans1D2" presStyleIdx="0" presStyleCnt="1"/>
      <dgm:spPr/>
      <dgm:t>
        <a:bodyPr/>
        <a:lstStyle/>
        <a:p>
          <a:pPr rtl="1"/>
          <a:endParaRPr lang="fa-IR"/>
        </a:p>
      </dgm:t>
    </dgm:pt>
    <dgm:pt modelId="{6F578FFD-3C6E-FF40-8AEF-AFDD14D4DBC0}" type="pres">
      <dgm:prSet presAssocID="{DA98EE04-FEA3-054B-B2FC-0B0E4F6114D9}" presName="extraNode" presStyleLbl="node1" presStyleIdx="0" presStyleCnt="7"/>
      <dgm:spPr/>
    </dgm:pt>
    <dgm:pt modelId="{A80AA432-A746-3549-ABBC-4DEFE5C2F7DC}" type="pres">
      <dgm:prSet presAssocID="{DA98EE04-FEA3-054B-B2FC-0B0E4F6114D9}" presName="dstNode" presStyleLbl="node1" presStyleIdx="0" presStyleCnt="7"/>
      <dgm:spPr/>
    </dgm:pt>
    <dgm:pt modelId="{BAD01FD6-3C88-9446-8A0A-C4C86AF5D0E9}" type="pres">
      <dgm:prSet presAssocID="{C93FFF41-0EF8-064E-8AEC-E5E2DF9E92AA}" presName="text_1" presStyleLbl="node1" presStyleIdx="0" presStyleCnt="7">
        <dgm:presLayoutVars>
          <dgm:bulletEnabled val="1"/>
        </dgm:presLayoutVars>
      </dgm:prSet>
      <dgm:spPr>
        <a:xfrm>
          <a:off x="312470" y="202493"/>
          <a:ext cx="4720764" cy="404808"/>
        </a:xfrm>
        <a:prstGeom prst="rect">
          <a:avLst/>
        </a:prstGeom>
      </dgm:spPr>
      <dgm:t>
        <a:bodyPr/>
        <a:lstStyle/>
        <a:p>
          <a:pPr rtl="1"/>
          <a:endParaRPr lang="fa-IR"/>
        </a:p>
      </dgm:t>
    </dgm:pt>
    <dgm:pt modelId="{0DA9C727-CAC5-F449-BC34-250F74046CEC}" type="pres">
      <dgm:prSet presAssocID="{C93FFF41-0EF8-064E-8AEC-E5E2DF9E92AA}" presName="accent_1" presStyleCnt="0"/>
      <dgm:spPr/>
    </dgm:pt>
    <dgm:pt modelId="{3FEEA722-1D10-CF4B-8F0C-302066E3899E}" type="pres">
      <dgm:prSet presAssocID="{C93FFF41-0EF8-064E-8AEC-E5E2DF9E92AA}" presName="accentRepeatNode" presStyleLbl="solidFgAcc1" presStyleIdx="0" presStyleCnt="7"/>
      <dgm:spPr>
        <a:solidFill>
          <a:srgbClr val="FEC3CB"/>
        </a:solidFill>
      </dgm:spPr>
    </dgm:pt>
    <dgm:pt modelId="{68CB50AE-9A36-1D45-8C9E-D37F0A57B32B}" type="pres">
      <dgm:prSet presAssocID="{65658CF4-6829-6042-A1C8-E52D5FC1EB5F}" presName="text_2" presStyleLbl="node1" presStyleIdx="1" presStyleCnt="7">
        <dgm:presLayoutVars>
          <dgm:bulletEnabled val="1"/>
        </dgm:presLayoutVars>
      </dgm:prSet>
      <dgm:spPr>
        <a:xfrm>
          <a:off x="679061" y="810062"/>
          <a:ext cx="4354173" cy="404808"/>
        </a:xfrm>
        <a:prstGeom prst="rect">
          <a:avLst/>
        </a:prstGeom>
      </dgm:spPr>
      <dgm:t>
        <a:bodyPr/>
        <a:lstStyle/>
        <a:p>
          <a:pPr rtl="1"/>
          <a:endParaRPr lang="fa-IR"/>
        </a:p>
      </dgm:t>
    </dgm:pt>
    <dgm:pt modelId="{2549707A-768C-D145-B4D0-ACAAA9402743}" type="pres">
      <dgm:prSet presAssocID="{65658CF4-6829-6042-A1C8-E52D5FC1EB5F}" presName="accent_2" presStyleCnt="0"/>
      <dgm:spPr/>
    </dgm:pt>
    <dgm:pt modelId="{72024FC0-16A2-D242-B613-AAB5F2BD16DB}" type="pres">
      <dgm:prSet presAssocID="{65658CF4-6829-6042-A1C8-E52D5FC1EB5F}" presName="accentRepeatNode" presStyleLbl="solidFgAcc1" presStyleIdx="1" presStyleCnt="7"/>
      <dgm:spPr>
        <a:solidFill>
          <a:srgbClr val="FEC3CB"/>
        </a:solidFill>
      </dgm:spPr>
    </dgm:pt>
    <dgm:pt modelId="{D908D154-9335-AA4B-B478-CE5C49DE986A}" type="pres">
      <dgm:prSet presAssocID="{E9284B67-F426-004F-B664-8F1B6C8C0171}" presName="text_3" presStyleLbl="node1" presStyleIdx="2" presStyleCnt="7">
        <dgm:presLayoutVars>
          <dgm:bulletEnabled val="1"/>
        </dgm:presLayoutVars>
      </dgm:prSet>
      <dgm:spPr>
        <a:xfrm>
          <a:off x="879951" y="1417186"/>
          <a:ext cx="4153283" cy="404808"/>
        </a:xfrm>
        <a:prstGeom prst="rect">
          <a:avLst/>
        </a:prstGeom>
      </dgm:spPr>
      <dgm:t>
        <a:bodyPr/>
        <a:lstStyle/>
        <a:p>
          <a:pPr rtl="1"/>
          <a:endParaRPr lang="fa-IR"/>
        </a:p>
      </dgm:t>
    </dgm:pt>
    <dgm:pt modelId="{CDD06953-71A1-064D-BACF-2B8F2951A409}" type="pres">
      <dgm:prSet presAssocID="{E9284B67-F426-004F-B664-8F1B6C8C0171}" presName="accent_3" presStyleCnt="0"/>
      <dgm:spPr/>
    </dgm:pt>
    <dgm:pt modelId="{56295533-7502-4040-B63C-963E0F0384C3}" type="pres">
      <dgm:prSet presAssocID="{E9284B67-F426-004F-B664-8F1B6C8C0171}" presName="accentRepeatNode" presStyleLbl="solidFgAcc1" presStyleIdx="2" presStyleCnt="7"/>
      <dgm:spPr>
        <a:solidFill>
          <a:srgbClr val="FEC3CB"/>
        </a:solidFill>
      </dgm:spPr>
    </dgm:pt>
    <dgm:pt modelId="{D2151A03-B637-9B43-AA80-A1C7F3025083}" type="pres">
      <dgm:prSet presAssocID="{CB1DFBEA-EFA9-A64A-8ECF-C09CF9213D58}" presName="text_4" presStyleLbl="node1" presStyleIdx="3" presStyleCnt="7">
        <dgm:presLayoutVars>
          <dgm:bulletEnabled val="1"/>
        </dgm:presLayoutVars>
      </dgm:prSet>
      <dgm:spPr>
        <a:xfrm>
          <a:off x="944093" y="2024756"/>
          <a:ext cx="4089141" cy="404808"/>
        </a:xfrm>
        <a:prstGeom prst="rect">
          <a:avLst/>
        </a:prstGeom>
      </dgm:spPr>
      <dgm:t>
        <a:bodyPr/>
        <a:lstStyle/>
        <a:p>
          <a:pPr rtl="1"/>
          <a:endParaRPr lang="fa-IR"/>
        </a:p>
      </dgm:t>
    </dgm:pt>
    <dgm:pt modelId="{96201D2E-16A5-F94D-AA39-751A9CE53115}" type="pres">
      <dgm:prSet presAssocID="{CB1DFBEA-EFA9-A64A-8ECF-C09CF9213D58}" presName="accent_4" presStyleCnt="0"/>
      <dgm:spPr/>
    </dgm:pt>
    <dgm:pt modelId="{B0FC64F3-A32C-934C-9A6E-8FF4412C6A0F}" type="pres">
      <dgm:prSet presAssocID="{CB1DFBEA-EFA9-A64A-8ECF-C09CF9213D58}" presName="accentRepeatNode" presStyleLbl="solidFgAcc1" presStyleIdx="3" presStyleCnt="7"/>
      <dgm:spPr>
        <a:solidFill>
          <a:srgbClr val="FEC3CB"/>
        </a:solidFill>
      </dgm:spPr>
    </dgm:pt>
    <dgm:pt modelId="{8857849B-466C-474F-AA39-2BFA1CBF8039}" type="pres">
      <dgm:prSet presAssocID="{616840C9-B603-EA49-B54D-0A872F1A66A2}" presName="text_5" presStyleLbl="node1" presStyleIdx="4" presStyleCnt="7">
        <dgm:presLayoutVars>
          <dgm:bulletEnabled val="1"/>
        </dgm:presLayoutVars>
      </dgm:prSet>
      <dgm:spPr>
        <a:xfrm>
          <a:off x="879951" y="2632325"/>
          <a:ext cx="4153283" cy="404808"/>
        </a:xfrm>
        <a:prstGeom prst="rect">
          <a:avLst/>
        </a:prstGeom>
      </dgm:spPr>
      <dgm:t>
        <a:bodyPr/>
        <a:lstStyle/>
        <a:p>
          <a:pPr rtl="1"/>
          <a:endParaRPr lang="fa-IR"/>
        </a:p>
      </dgm:t>
    </dgm:pt>
    <dgm:pt modelId="{9ADAA9EE-1514-0C4E-B2EC-55D7B940B933}" type="pres">
      <dgm:prSet presAssocID="{616840C9-B603-EA49-B54D-0A872F1A66A2}" presName="accent_5" presStyleCnt="0"/>
      <dgm:spPr/>
    </dgm:pt>
    <dgm:pt modelId="{1A92C732-7EAB-2046-AA12-AA9983FEE3B0}" type="pres">
      <dgm:prSet presAssocID="{616840C9-B603-EA49-B54D-0A872F1A66A2}" presName="accentRepeatNode" presStyleLbl="solidFgAcc1" presStyleIdx="4" presStyleCnt="7"/>
      <dgm:spPr/>
    </dgm:pt>
    <dgm:pt modelId="{BD9BBD70-C1F6-F846-82DC-A94E1CF52BAF}" type="pres">
      <dgm:prSet presAssocID="{F81BE6C8-0F3B-DF4B-8544-33E05370CE02}" presName="text_6" presStyleLbl="node1" presStyleIdx="5" presStyleCnt="7">
        <dgm:presLayoutVars>
          <dgm:bulletEnabled val="1"/>
        </dgm:presLayoutVars>
      </dgm:prSet>
      <dgm:spPr>
        <a:xfrm>
          <a:off x="679061" y="3239449"/>
          <a:ext cx="4354173" cy="404808"/>
        </a:xfrm>
        <a:prstGeom prst="rect">
          <a:avLst/>
        </a:prstGeom>
      </dgm:spPr>
      <dgm:t>
        <a:bodyPr/>
        <a:lstStyle/>
        <a:p>
          <a:pPr rtl="1"/>
          <a:endParaRPr lang="fa-IR"/>
        </a:p>
      </dgm:t>
    </dgm:pt>
    <dgm:pt modelId="{4008AEFD-BC0F-D246-AFB8-B10A07057814}" type="pres">
      <dgm:prSet presAssocID="{F81BE6C8-0F3B-DF4B-8544-33E05370CE02}" presName="accent_6" presStyleCnt="0"/>
      <dgm:spPr/>
    </dgm:pt>
    <dgm:pt modelId="{91727A1A-8226-4040-9A28-3919349CA1CE}" type="pres">
      <dgm:prSet presAssocID="{F81BE6C8-0F3B-DF4B-8544-33E05370CE02}" presName="accentRepeatNode" presStyleLbl="solidFgAcc1" presStyleIdx="5" presStyleCnt="7"/>
      <dgm:spPr/>
    </dgm:pt>
    <dgm:pt modelId="{539BE72F-0D8B-EA4D-B018-73438A012162}" type="pres">
      <dgm:prSet presAssocID="{44DAA0A9-0F6A-AD4A-88EE-CC4E65B865B2}" presName="text_7" presStyleLbl="node1" presStyleIdx="6" presStyleCnt="7">
        <dgm:presLayoutVars>
          <dgm:bulletEnabled val="1"/>
        </dgm:presLayoutVars>
      </dgm:prSet>
      <dgm:spPr>
        <a:xfrm>
          <a:off x="312470" y="3847018"/>
          <a:ext cx="4720764" cy="404808"/>
        </a:xfrm>
        <a:prstGeom prst="rect">
          <a:avLst/>
        </a:prstGeom>
      </dgm:spPr>
      <dgm:t>
        <a:bodyPr/>
        <a:lstStyle/>
        <a:p>
          <a:pPr rtl="1"/>
          <a:endParaRPr lang="fa-IR"/>
        </a:p>
      </dgm:t>
    </dgm:pt>
    <dgm:pt modelId="{8BE6C8E8-E14E-F94C-A689-2E974735126E}" type="pres">
      <dgm:prSet presAssocID="{44DAA0A9-0F6A-AD4A-88EE-CC4E65B865B2}" presName="accent_7" presStyleCnt="0"/>
      <dgm:spPr/>
    </dgm:pt>
    <dgm:pt modelId="{BA86EC0E-4E97-ED45-9AF0-E855098DD15A}" type="pres">
      <dgm:prSet presAssocID="{44DAA0A9-0F6A-AD4A-88EE-CC4E65B865B2}" presName="accentRepeatNode" presStyleLbl="solidFgAcc1" presStyleIdx="6" presStyleCnt="7"/>
      <dgm:spPr/>
    </dgm:pt>
  </dgm:ptLst>
  <dgm:cxnLst>
    <dgm:cxn modelId="{31702FCA-99B4-904A-A82E-C01FFBC8A5AC}" type="presOf" srcId="{E9284B67-F426-004F-B664-8F1B6C8C0171}" destId="{D908D154-9335-AA4B-B478-CE5C49DE986A}" srcOrd="0" destOrd="0" presId="urn:microsoft.com/office/officeart/2008/layout/VerticalCurvedList"/>
    <dgm:cxn modelId="{AFD6856D-C178-0B4C-BEF1-EBDBDE5F65E8}" srcId="{DA98EE04-FEA3-054B-B2FC-0B0E4F6114D9}" destId="{65658CF4-6829-6042-A1C8-E52D5FC1EB5F}" srcOrd="1" destOrd="0" parTransId="{4AF5DE51-5060-0F4A-821C-0DD8547EDFA9}" sibTransId="{2A2977A8-549F-144F-8920-268DF756DCD5}"/>
    <dgm:cxn modelId="{56140E2A-D3CF-3C4D-8D65-115CC4838ABE}" srcId="{DA98EE04-FEA3-054B-B2FC-0B0E4F6114D9}" destId="{44DAA0A9-0F6A-AD4A-88EE-CC4E65B865B2}" srcOrd="6" destOrd="0" parTransId="{DF24CDE9-0794-444A-9D5D-37A604194A59}" sibTransId="{A60EE537-000E-7348-9768-D8E05F7A1E07}"/>
    <dgm:cxn modelId="{4A907E1E-A3D0-9D47-BB35-096AA2B3DCAA}" srcId="{DA98EE04-FEA3-054B-B2FC-0B0E4F6114D9}" destId="{E9284B67-F426-004F-B664-8F1B6C8C0171}" srcOrd="2" destOrd="0" parTransId="{BB520D7B-D36A-7C46-B472-2DDBBA11BA72}" sibTransId="{BBC7731E-F03D-2E4B-A5A7-BEE30B7A621D}"/>
    <dgm:cxn modelId="{25EA9470-5AA1-4549-B182-36F7BFF22FBA}" type="presOf" srcId="{CB1DFBEA-EFA9-A64A-8ECF-C09CF9213D58}" destId="{D2151A03-B637-9B43-AA80-A1C7F3025083}" srcOrd="0" destOrd="0" presId="urn:microsoft.com/office/officeart/2008/layout/VerticalCurvedList"/>
    <dgm:cxn modelId="{B6947071-0F9B-2446-A7E8-44EDB3F3D14E}" type="presOf" srcId="{44DAA0A9-0F6A-AD4A-88EE-CC4E65B865B2}" destId="{539BE72F-0D8B-EA4D-B018-73438A012162}" srcOrd="0" destOrd="0" presId="urn:microsoft.com/office/officeart/2008/layout/VerticalCurvedList"/>
    <dgm:cxn modelId="{CAFE07A9-3B5F-864E-B683-7B5ABF428F0B}" srcId="{DA98EE04-FEA3-054B-B2FC-0B0E4F6114D9}" destId="{C93FFF41-0EF8-064E-8AEC-E5E2DF9E92AA}" srcOrd="0" destOrd="0" parTransId="{2CBB03FE-392F-1E47-93A7-1B651EB5D4C4}" sibTransId="{9B8A6F5D-4750-9D40-94B1-02E71544AEA9}"/>
    <dgm:cxn modelId="{10C2D1FB-56C1-9B45-BAB2-EB2C44D37A84}" type="presOf" srcId="{F81BE6C8-0F3B-DF4B-8544-33E05370CE02}" destId="{BD9BBD70-C1F6-F846-82DC-A94E1CF52BAF}" srcOrd="0" destOrd="0" presId="urn:microsoft.com/office/officeart/2008/layout/VerticalCurvedList"/>
    <dgm:cxn modelId="{AEDBAEB9-9ACB-DF44-A696-D03B2970CCD0}" type="presOf" srcId="{616840C9-B603-EA49-B54D-0A872F1A66A2}" destId="{8857849B-466C-474F-AA39-2BFA1CBF8039}" srcOrd="0" destOrd="0" presId="urn:microsoft.com/office/officeart/2008/layout/VerticalCurvedList"/>
    <dgm:cxn modelId="{FF375C95-C91E-AD42-B945-9859E4E5818E}" type="presOf" srcId="{DA98EE04-FEA3-054B-B2FC-0B0E4F6114D9}" destId="{5F29F143-4A22-E64D-888E-48DEC7808FEA}" srcOrd="0" destOrd="0" presId="urn:microsoft.com/office/officeart/2008/layout/VerticalCurvedList"/>
    <dgm:cxn modelId="{4343CAB8-9EB2-0446-B3F1-A61481217B13}" type="presOf" srcId="{C93FFF41-0EF8-064E-8AEC-E5E2DF9E92AA}" destId="{BAD01FD6-3C88-9446-8A0A-C4C86AF5D0E9}" srcOrd="0" destOrd="0" presId="urn:microsoft.com/office/officeart/2008/layout/VerticalCurvedList"/>
    <dgm:cxn modelId="{772C488B-027B-C844-80B3-F8E18E11C483}" srcId="{DA98EE04-FEA3-054B-B2FC-0B0E4F6114D9}" destId="{F81BE6C8-0F3B-DF4B-8544-33E05370CE02}" srcOrd="5" destOrd="0" parTransId="{CDE1BC95-95AD-C44A-A9D5-111745BBB8ED}" sibTransId="{70E6C640-9498-EB45-84A4-012B32788BE8}"/>
    <dgm:cxn modelId="{A39AC5BE-AEE1-A742-B6FA-14D49EAA6FAB}" srcId="{DA98EE04-FEA3-054B-B2FC-0B0E4F6114D9}" destId="{616840C9-B603-EA49-B54D-0A872F1A66A2}" srcOrd="4" destOrd="0" parTransId="{545091AA-25AC-7C45-A8B8-901F732C4823}" sibTransId="{9461EE5C-DDEA-AB44-8ED7-58AEFAB216BC}"/>
    <dgm:cxn modelId="{BF207956-085A-AE43-A277-E769CB48EC83}" type="presOf" srcId="{65658CF4-6829-6042-A1C8-E52D5FC1EB5F}" destId="{68CB50AE-9A36-1D45-8C9E-D37F0A57B32B}" srcOrd="0" destOrd="0" presId="urn:microsoft.com/office/officeart/2008/layout/VerticalCurvedList"/>
    <dgm:cxn modelId="{78A86C61-4D71-3B43-8C43-467B9CC7923C}" srcId="{DA98EE04-FEA3-054B-B2FC-0B0E4F6114D9}" destId="{CB1DFBEA-EFA9-A64A-8ECF-C09CF9213D58}" srcOrd="3" destOrd="0" parTransId="{0077CD92-34F2-CA4C-A5E1-05FB0892066F}" sibTransId="{9522EAC3-C14B-9E44-8B6D-E611F8C4D857}"/>
    <dgm:cxn modelId="{B209B0FB-B3FF-4F4A-9C3E-1F4225B94105}" type="presOf" srcId="{9B8A6F5D-4750-9D40-94B1-02E71544AEA9}" destId="{6A14D5B7-4F8F-6D42-99B6-EAE167D5C0ED}" srcOrd="0" destOrd="0" presId="urn:microsoft.com/office/officeart/2008/layout/VerticalCurvedList"/>
    <dgm:cxn modelId="{286C08F1-F79E-A643-9E7F-A2A5A88832D9}" type="presParOf" srcId="{5F29F143-4A22-E64D-888E-48DEC7808FEA}" destId="{162BB65B-FFAA-3A46-9A1A-ABAE80E8FB7C}" srcOrd="0" destOrd="0" presId="urn:microsoft.com/office/officeart/2008/layout/VerticalCurvedList"/>
    <dgm:cxn modelId="{53B38887-9170-7B4E-B3B1-B77DE95C1C1B}" type="presParOf" srcId="{162BB65B-FFAA-3A46-9A1A-ABAE80E8FB7C}" destId="{CE016BB5-BE24-DA4D-B76F-50002ED4B921}" srcOrd="0" destOrd="0" presId="urn:microsoft.com/office/officeart/2008/layout/VerticalCurvedList"/>
    <dgm:cxn modelId="{5ED0EC46-92D8-F047-85F9-1E83C6F03F78}" type="presParOf" srcId="{CE016BB5-BE24-DA4D-B76F-50002ED4B921}" destId="{23407727-7071-4543-81C1-1F7952FD7F67}" srcOrd="0" destOrd="0" presId="urn:microsoft.com/office/officeart/2008/layout/VerticalCurvedList"/>
    <dgm:cxn modelId="{EC11D6C7-D2BC-5447-92E1-EE3C95359953}" type="presParOf" srcId="{CE016BB5-BE24-DA4D-B76F-50002ED4B921}" destId="{6A14D5B7-4F8F-6D42-99B6-EAE167D5C0ED}" srcOrd="1" destOrd="0" presId="urn:microsoft.com/office/officeart/2008/layout/VerticalCurvedList"/>
    <dgm:cxn modelId="{810603F8-E594-914E-A12B-3FE0FA721E4C}" type="presParOf" srcId="{CE016BB5-BE24-DA4D-B76F-50002ED4B921}" destId="{6F578FFD-3C6E-FF40-8AEF-AFDD14D4DBC0}" srcOrd="2" destOrd="0" presId="urn:microsoft.com/office/officeart/2008/layout/VerticalCurvedList"/>
    <dgm:cxn modelId="{B1FC272D-C5F6-B446-888A-87EC305B0E3A}" type="presParOf" srcId="{CE016BB5-BE24-DA4D-B76F-50002ED4B921}" destId="{A80AA432-A746-3549-ABBC-4DEFE5C2F7DC}" srcOrd="3" destOrd="0" presId="urn:microsoft.com/office/officeart/2008/layout/VerticalCurvedList"/>
    <dgm:cxn modelId="{5B4F5D9B-4FC1-B244-85B8-DFDE81D7884F}" type="presParOf" srcId="{162BB65B-FFAA-3A46-9A1A-ABAE80E8FB7C}" destId="{BAD01FD6-3C88-9446-8A0A-C4C86AF5D0E9}" srcOrd="1" destOrd="0" presId="urn:microsoft.com/office/officeart/2008/layout/VerticalCurvedList"/>
    <dgm:cxn modelId="{44D28CD4-F0C2-604B-A6CA-5E184A45FABF}" type="presParOf" srcId="{162BB65B-FFAA-3A46-9A1A-ABAE80E8FB7C}" destId="{0DA9C727-CAC5-F449-BC34-250F74046CEC}" srcOrd="2" destOrd="0" presId="urn:microsoft.com/office/officeart/2008/layout/VerticalCurvedList"/>
    <dgm:cxn modelId="{B2D6F61E-6961-984B-955E-1B76A7F1FD4F}" type="presParOf" srcId="{0DA9C727-CAC5-F449-BC34-250F74046CEC}" destId="{3FEEA722-1D10-CF4B-8F0C-302066E3899E}" srcOrd="0" destOrd="0" presId="urn:microsoft.com/office/officeart/2008/layout/VerticalCurvedList"/>
    <dgm:cxn modelId="{AA3CFF7B-A97D-9940-BA35-008545C3571F}" type="presParOf" srcId="{162BB65B-FFAA-3A46-9A1A-ABAE80E8FB7C}" destId="{68CB50AE-9A36-1D45-8C9E-D37F0A57B32B}" srcOrd="3" destOrd="0" presId="urn:microsoft.com/office/officeart/2008/layout/VerticalCurvedList"/>
    <dgm:cxn modelId="{2370AF48-0A4B-E744-8669-7EF639456306}" type="presParOf" srcId="{162BB65B-FFAA-3A46-9A1A-ABAE80E8FB7C}" destId="{2549707A-768C-D145-B4D0-ACAAA9402743}" srcOrd="4" destOrd="0" presId="urn:microsoft.com/office/officeart/2008/layout/VerticalCurvedList"/>
    <dgm:cxn modelId="{F3063D14-A1F8-6A4B-BE9E-FDC9102C226A}" type="presParOf" srcId="{2549707A-768C-D145-B4D0-ACAAA9402743}" destId="{72024FC0-16A2-D242-B613-AAB5F2BD16DB}" srcOrd="0" destOrd="0" presId="urn:microsoft.com/office/officeart/2008/layout/VerticalCurvedList"/>
    <dgm:cxn modelId="{BC5B8E13-2541-6F4D-8C01-41B72379D78C}" type="presParOf" srcId="{162BB65B-FFAA-3A46-9A1A-ABAE80E8FB7C}" destId="{D908D154-9335-AA4B-B478-CE5C49DE986A}" srcOrd="5" destOrd="0" presId="urn:microsoft.com/office/officeart/2008/layout/VerticalCurvedList"/>
    <dgm:cxn modelId="{C7B7D852-A05E-3E4F-A208-F66159F22CDC}" type="presParOf" srcId="{162BB65B-FFAA-3A46-9A1A-ABAE80E8FB7C}" destId="{CDD06953-71A1-064D-BACF-2B8F2951A409}" srcOrd="6" destOrd="0" presId="urn:microsoft.com/office/officeart/2008/layout/VerticalCurvedList"/>
    <dgm:cxn modelId="{0496EB8F-96B6-854E-A96D-94D65E1C01EB}" type="presParOf" srcId="{CDD06953-71A1-064D-BACF-2B8F2951A409}" destId="{56295533-7502-4040-B63C-963E0F0384C3}" srcOrd="0" destOrd="0" presId="urn:microsoft.com/office/officeart/2008/layout/VerticalCurvedList"/>
    <dgm:cxn modelId="{14CA7DF1-5396-CD4D-9E23-FA7E793CFCC8}" type="presParOf" srcId="{162BB65B-FFAA-3A46-9A1A-ABAE80E8FB7C}" destId="{D2151A03-B637-9B43-AA80-A1C7F3025083}" srcOrd="7" destOrd="0" presId="urn:microsoft.com/office/officeart/2008/layout/VerticalCurvedList"/>
    <dgm:cxn modelId="{13881343-4DAD-F046-97B8-779CB26F7E00}" type="presParOf" srcId="{162BB65B-FFAA-3A46-9A1A-ABAE80E8FB7C}" destId="{96201D2E-16A5-F94D-AA39-751A9CE53115}" srcOrd="8" destOrd="0" presId="urn:microsoft.com/office/officeart/2008/layout/VerticalCurvedList"/>
    <dgm:cxn modelId="{19AD4DDB-3BC4-5D44-BD74-F413E76618D5}" type="presParOf" srcId="{96201D2E-16A5-F94D-AA39-751A9CE53115}" destId="{B0FC64F3-A32C-934C-9A6E-8FF4412C6A0F}" srcOrd="0" destOrd="0" presId="urn:microsoft.com/office/officeart/2008/layout/VerticalCurvedList"/>
    <dgm:cxn modelId="{5AB99BA1-E4D0-6A4B-B91E-653C57841391}" type="presParOf" srcId="{162BB65B-FFAA-3A46-9A1A-ABAE80E8FB7C}" destId="{8857849B-466C-474F-AA39-2BFA1CBF8039}" srcOrd="9" destOrd="0" presId="urn:microsoft.com/office/officeart/2008/layout/VerticalCurvedList"/>
    <dgm:cxn modelId="{90ACDF86-5293-044F-8485-10E0FA4951CC}" type="presParOf" srcId="{162BB65B-FFAA-3A46-9A1A-ABAE80E8FB7C}" destId="{9ADAA9EE-1514-0C4E-B2EC-55D7B940B933}" srcOrd="10" destOrd="0" presId="urn:microsoft.com/office/officeart/2008/layout/VerticalCurvedList"/>
    <dgm:cxn modelId="{43509339-29E6-9E4E-9C74-0591E0308376}" type="presParOf" srcId="{9ADAA9EE-1514-0C4E-B2EC-55D7B940B933}" destId="{1A92C732-7EAB-2046-AA12-AA9983FEE3B0}" srcOrd="0" destOrd="0" presId="urn:microsoft.com/office/officeart/2008/layout/VerticalCurvedList"/>
    <dgm:cxn modelId="{2E02B7B0-F961-6C49-BC38-6CC13A3892FD}" type="presParOf" srcId="{162BB65B-FFAA-3A46-9A1A-ABAE80E8FB7C}" destId="{BD9BBD70-C1F6-F846-82DC-A94E1CF52BAF}" srcOrd="11" destOrd="0" presId="urn:microsoft.com/office/officeart/2008/layout/VerticalCurvedList"/>
    <dgm:cxn modelId="{00EF9168-86D3-A245-9847-331D3EA7A741}" type="presParOf" srcId="{162BB65B-FFAA-3A46-9A1A-ABAE80E8FB7C}" destId="{4008AEFD-BC0F-D246-AFB8-B10A07057814}" srcOrd="12" destOrd="0" presId="urn:microsoft.com/office/officeart/2008/layout/VerticalCurvedList"/>
    <dgm:cxn modelId="{80F3DA74-F448-7142-9A14-F33B381C6B51}" type="presParOf" srcId="{4008AEFD-BC0F-D246-AFB8-B10A07057814}" destId="{91727A1A-8226-4040-9A28-3919349CA1CE}" srcOrd="0" destOrd="0" presId="urn:microsoft.com/office/officeart/2008/layout/VerticalCurvedList"/>
    <dgm:cxn modelId="{B1AE1A86-552F-514E-874E-C4EC0BAC9C9E}" type="presParOf" srcId="{162BB65B-FFAA-3A46-9A1A-ABAE80E8FB7C}" destId="{539BE72F-0D8B-EA4D-B018-73438A012162}" srcOrd="13" destOrd="0" presId="urn:microsoft.com/office/officeart/2008/layout/VerticalCurvedList"/>
    <dgm:cxn modelId="{FC681982-D261-C94C-8B8A-0A39973F5CA0}" type="presParOf" srcId="{162BB65B-FFAA-3A46-9A1A-ABAE80E8FB7C}" destId="{8BE6C8E8-E14E-F94C-A689-2E974735126E}" srcOrd="14" destOrd="0" presId="urn:microsoft.com/office/officeart/2008/layout/VerticalCurvedList"/>
    <dgm:cxn modelId="{1744C4B4-BDB0-1448-BFB2-852CC1710E35}" type="presParOf" srcId="{8BE6C8E8-E14E-F94C-A689-2E974735126E}" destId="{BA86EC0E-4E97-ED45-9AF0-E855098DD15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A158631-DEA4-AF48-AA34-DC4445F52DF4}" type="doc">
      <dgm:prSet loTypeId="urn:microsoft.com/office/officeart/2005/8/layout/list1" loCatId="" qsTypeId="urn:microsoft.com/office/officeart/2005/8/quickstyle/simple4" qsCatId="simple" csTypeId="urn:microsoft.com/office/officeart/2005/8/colors/accent0_2" csCatId="mainScheme" phldr="1"/>
      <dgm:spPr/>
      <dgm:t>
        <a:bodyPr/>
        <a:lstStyle/>
        <a:p>
          <a:endParaRPr lang="en-US"/>
        </a:p>
      </dgm:t>
    </dgm:pt>
    <dgm:pt modelId="{63BFBEFE-0FD2-5C46-90C1-299F020EF0F4}">
      <dgm:prSet phldrT="[Tex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800100">
            <a:lnSpc>
              <a:spcPct val="90000"/>
            </a:lnSpc>
            <a:spcBef>
              <a:spcPct val="0"/>
            </a:spcBef>
            <a:spcAft>
              <a:spcPct val="35000"/>
            </a:spcAft>
            <a:buNone/>
          </a:pPr>
          <a:r>
            <a:rPr lang="en-US" sz="1600" b="1" kern="1200" dirty="0">
              <a:solidFill>
                <a:prstClr val="white"/>
              </a:solidFill>
              <a:latin typeface="Calibri"/>
              <a:ea typeface="+mn-ea"/>
              <a:cs typeface="+mn-cs"/>
            </a:rPr>
            <a:t>Colon only</a:t>
          </a:r>
        </a:p>
      </dgm:t>
    </dgm:pt>
    <dgm:pt modelId="{7666140E-6EF3-754B-BF3F-ED02D59CA5C8}" type="parTrans" cxnId="{C4441BC1-4436-3249-A814-DDCCDA0F5444}">
      <dgm:prSet/>
      <dgm:spPr/>
      <dgm:t>
        <a:bodyPr/>
        <a:lstStyle/>
        <a:p>
          <a:endParaRPr lang="en-US" b="1">
            <a:solidFill>
              <a:schemeClr val="bg1"/>
            </a:solidFill>
          </a:endParaRPr>
        </a:p>
      </dgm:t>
    </dgm:pt>
    <dgm:pt modelId="{4AC16C68-FE57-C749-A858-6CEFD5AAA37B}" type="sibTrans" cxnId="{C4441BC1-4436-3249-A814-DDCCDA0F5444}">
      <dgm:prSet/>
      <dgm:spPr/>
      <dgm:t>
        <a:bodyPr/>
        <a:lstStyle/>
        <a:p>
          <a:endParaRPr lang="en-US" b="1">
            <a:solidFill>
              <a:schemeClr val="bg1"/>
            </a:solidFill>
          </a:endParaRPr>
        </a:p>
      </dgm:t>
    </dgm:pt>
    <dgm:pt modelId="{6AA49D94-8AC1-1B43-8EE8-0053BEA253C7}">
      <dgm:prSe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800100">
            <a:lnSpc>
              <a:spcPct val="90000"/>
            </a:lnSpc>
            <a:spcBef>
              <a:spcPct val="0"/>
            </a:spcBef>
            <a:spcAft>
              <a:spcPct val="35000"/>
            </a:spcAft>
            <a:buNone/>
          </a:pPr>
          <a:r>
            <a:rPr lang="en-US" sz="1600" b="1" kern="1200" dirty="0">
              <a:solidFill>
                <a:prstClr val="white"/>
              </a:solidFill>
              <a:latin typeface="Calibri"/>
              <a:ea typeface="+mn-ea"/>
              <a:cs typeface="+mn-cs"/>
            </a:rPr>
            <a:t>Rectal involvement</a:t>
          </a:r>
        </a:p>
      </dgm:t>
    </dgm:pt>
    <dgm:pt modelId="{9604DF0A-94C4-8C48-8932-3B9D01BF33B0}" type="parTrans" cxnId="{ED969AD5-8596-954C-A577-A809EB9CD66D}">
      <dgm:prSet/>
      <dgm:spPr/>
      <dgm:t>
        <a:bodyPr/>
        <a:lstStyle/>
        <a:p>
          <a:endParaRPr lang="en-US" b="1">
            <a:solidFill>
              <a:schemeClr val="bg1"/>
            </a:solidFill>
          </a:endParaRPr>
        </a:p>
      </dgm:t>
    </dgm:pt>
    <dgm:pt modelId="{A80026B6-0B04-B54B-9A6B-757DC76EE11F}" type="sibTrans" cxnId="{ED969AD5-8596-954C-A577-A809EB9CD66D}">
      <dgm:prSet/>
      <dgm:spPr/>
      <dgm:t>
        <a:bodyPr/>
        <a:lstStyle/>
        <a:p>
          <a:endParaRPr lang="en-US" b="1">
            <a:solidFill>
              <a:schemeClr val="bg1"/>
            </a:solidFill>
          </a:endParaRPr>
        </a:p>
      </dgm:t>
    </dgm:pt>
    <dgm:pt modelId="{69259CA9-6302-4C40-8D0E-467FF9E13FC4}">
      <dgm:prSe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800100">
            <a:lnSpc>
              <a:spcPct val="90000"/>
            </a:lnSpc>
            <a:spcBef>
              <a:spcPct val="0"/>
            </a:spcBef>
            <a:spcAft>
              <a:spcPct val="35000"/>
            </a:spcAft>
            <a:buNone/>
          </a:pPr>
          <a:r>
            <a:rPr lang="en-US" sz="1600" b="1" kern="1200" dirty="0">
              <a:solidFill>
                <a:prstClr val="white"/>
              </a:solidFill>
              <a:latin typeface="Calibri"/>
              <a:ea typeface="+mn-ea"/>
              <a:cs typeface="+mn-cs"/>
            </a:rPr>
            <a:t>Mucosal disease</a:t>
          </a:r>
        </a:p>
      </dgm:t>
    </dgm:pt>
    <dgm:pt modelId="{829F1A0D-E2F7-3E4C-BF5D-6F3C32C6F5D9}" type="parTrans" cxnId="{21478ACD-3DFE-B746-AB94-2D6A593C2D31}">
      <dgm:prSet/>
      <dgm:spPr/>
      <dgm:t>
        <a:bodyPr/>
        <a:lstStyle/>
        <a:p>
          <a:endParaRPr lang="en-US" b="1">
            <a:solidFill>
              <a:schemeClr val="bg1"/>
            </a:solidFill>
          </a:endParaRPr>
        </a:p>
      </dgm:t>
    </dgm:pt>
    <dgm:pt modelId="{A523D972-51E4-9649-8392-764229F12D60}" type="sibTrans" cxnId="{21478ACD-3DFE-B746-AB94-2D6A593C2D31}">
      <dgm:prSet/>
      <dgm:spPr/>
      <dgm:t>
        <a:bodyPr/>
        <a:lstStyle/>
        <a:p>
          <a:endParaRPr lang="en-US" b="1">
            <a:solidFill>
              <a:schemeClr val="bg1"/>
            </a:solidFill>
          </a:endParaRPr>
        </a:p>
      </dgm:t>
    </dgm:pt>
    <dgm:pt modelId="{4E70CD7D-982A-1340-BC41-323072A2068B}">
      <dgm:prSe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r>
            <a:rPr lang="en-US" sz="1600" b="1" kern="1200" dirty="0">
              <a:solidFill>
                <a:schemeClr val="bg1"/>
              </a:solidFill>
            </a:rPr>
            <a:t>Diffuse ulceration, granularity, friability, bleeding, </a:t>
          </a:r>
          <a:r>
            <a:rPr lang="en-US" sz="1600" b="1" kern="1200" dirty="0">
              <a:solidFill>
                <a:prstClr val="white"/>
              </a:solidFill>
              <a:latin typeface="Calibri"/>
              <a:ea typeface="+mn-ea"/>
              <a:cs typeface="+mn-cs"/>
            </a:rPr>
            <a:t>exudate</a:t>
          </a:r>
        </a:p>
      </dgm:t>
    </dgm:pt>
    <dgm:pt modelId="{C6617F00-BA8D-B347-B4B1-D5A34D878C18}" type="parTrans" cxnId="{5E6A74D5-5A45-0F44-B6AF-30AFD2625D7B}">
      <dgm:prSet/>
      <dgm:spPr/>
      <dgm:t>
        <a:bodyPr/>
        <a:lstStyle/>
        <a:p>
          <a:endParaRPr lang="en-US" b="1">
            <a:solidFill>
              <a:schemeClr val="bg1"/>
            </a:solidFill>
          </a:endParaRPr>
        </a:p>
      </dgm:t>
    </dgm:pt>
    <dgm:pt modelId="{61181FB3-D1F6-8D4F-B5CF-4687388EB5F0}" type="sibTrans" cxnId="{5E6A74D5-5A45-0F44-B6AF-30AFD2625D7B}">
      <dgm:prSet/>
      <dgm:spPr/>
      <dgm:t>
        <a:bodyPr/>
        <a:lstStyle/>
        <a:p>
          <a:endParaRPr lang="en-US" b="1">
            <a:solidFill>
              <a:schemeClr val="bg1"/>
            </a:solidFill>
          </a:endParaRPr>
        </a:p>
      </dgm:t>
    </dgm:pt>
    <dgm:pt modelId="{C60DF255-3733-4A44-A81B-FD0698F3EC08}">
      <dgm:prSe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800100">
            <a:lnSpc>
              <a:spcPct val="90000"/>
            </a:lnSpc>
            <a:spcBef>
              <a:spcPct val="0"/>
            </a:spcBef>
            <a:spcAft>
              <a:spcPct val="35000"/>
            </a:spcAft>
            <a:buNone/>
          </a:pPr>
          <a:r>
            <a:rPr lang="en-US" sz="1600" b="1" kern="1200" dirty="0">
              <a:solidFill>
                <a:prstClr val="white"/>
              </a:solidFill>
              <a:latin typeface="Calibri"/>
              <a:ea typeface="+mn-ea"/>
              <a:cs typeface="+mn-cs"/>
            </a:rPr>
            <a:t>No fistulas or granulomas </a:t>
          </a:r>
        </a:p>
      </dgm:t>
    </dgm:pt>
    <dgm:pt modelId="{CEF83B23-9AA3-984E-8CF4-6636EEB16A89}" type="parTrans" cxnId="{1D41C8BD-48A5-7943-BA58-E0AF1C2AF1B5}">
      <dgm:prSet/>
      <dgm:spPr/>
      <dgm:t>
        <a:bodyPr/>
        <a:lstStyle/>
        <a:p>
          <a:endParaRPr lang="en-US" b="1">
            <a:solidFill>
              <a:schemeClr val="bg1"/>
            </a:solidFill>
          </a:endParaRPr>
        </a:p>
      </dgm:t>
    </dgm:pt>
    <dgm:pt modelId="{2FD29213-ECC0-FF4E-925C-A0541A8EEEEE}" type="sibTrans" cxnId="{1D41C8BD-48A5-7943-BA58-E0AF1C2AF1B5}">
      <dgm:prSet/>
      <dgm:spPr/>
      <dgm:t>
        <a:bodyPr/>
        <a:lstStyle/>
        <a:p>
          <a:endParaRPr lang="en-US" b="1">
            <a:solidFill>
              <a:schemeClr val="bg1"/>
            </a:solidFill>
          </a:endParaRPr>
        </a:p>
      </dgm:t>
    </dgm:pt>
    <dgm:pt modelId="{8321CB76-0504-E94A-AECE-826953A1B6A5}">
      <dgm:prSe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800100">
            <a:lnSpc>
              <a:spcPct val="90000"/>
            </a:lnSpc>
            <a:spcBef>
              <a:spcPct val="0"/>
            </a:spcBef>
            <a:spcAft>
              <a:spcPct val="35000"/>
            </a:spcAft>
            <a:buNone/>
          </a:pPr>
          <a:r>
            <a:rPr lang="en-US" sz="1600" b="1" kern="1200" dirty="0">
              <a:solidFill>
                <a:prstClr val="white"/>
              </a:solidFill>
              <a:latin typeface="Calibri"/>
              <a:ea typeface="+mn-ea"/>
              <a:cs typeface="+mn-cs"/>
            </a:rPr>
            <a:t>Non-smokers</a:t>
          </a:r>
        </a:p>
      </dgm:t>
    </dgm:pt>
    <dgm:pt modelId="{C4EB9C9A-7BE0-4349-AD2B-D140C406B2F6}" type="parTrans" cxnId="{641EDBFF-44F1-FF41-A0F6-21494B1981A1}">
      <dgm:prSet/>
      <dgm:spPr/>
      <dgm:t>
        <a:bodyPr/>
        <a:lstStyle/>
        <a:p>
          <a:endParaRPr lang="en-US" b="1">
            <a:solidFill>
              <a:schemeClr val="bg1"/>
            </a:solidFill>
          </a:endParaRPr>
        </a:p>
      </dgm:t>
    </dgm:pt>
    <dgm:pt modelId="{F9A8899B-986C-9E4E-9C73-9563942AFA97}" type="sibTrans" cxnId="{641EDBFF-44F1-FF41-A0F6-21494B1981A1}">
      <dgm:prSet/>
      <dgm:spPr/>
      <dgm:t>
        <a:bodyPr/>
        <a:lstStyle/>
        <a:p>
          <a:endParaRPr lang="en-US" b="1">
            <a:solidFill>
              <a:schemeClr val="bg1"/>
            </a:solidFill>
          </a:endParaRPr>
        </a:p>
      </dgm:t>
    </dgm:pt>
    <dgm:pt modelId="{DE0310E8-6B30-AA46-8A92-C154D559D92C}">
      <dgm:prSe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800100">
            <a:lnSpc>
              <a:spcPct val="90000"/>
            </a:lnSpc>
            <a:spcBef>
              <a:spcPct val="0"/>
            </a:spcBef>
            <a:spcAft>
              <a:spcPct val="35000"/>
            </a:spcAft>
            <a:buNone/>
          </a:pPr>
          <a:r>
            <a:rPr lang="en-US" sz="1600" b="1" kern="1200" dirty="0">
              <a:solidFill>
                <a:prstClr val="white"/>
              </a:solidFill>
              <a:latin typeface="Calibri"/>
              <a:ea typeface="+mn-ea"/>
              <a:cs typeface="+mn-cs"/>
            </a:rPr>
            <a:t>No prior appendectomy</a:t>
          </a:r>
        </a:p>
      </dgm:t>
    </dgm:pt>
    <dgm:pt modelId="{6F45D5D5-9B30-0541-9452-E2281717EE90}" type="parTrans" cxnId="{B68C60D2-AF58-EE40-9CEA-6C0F7BE5DCF8}">
      <dgm:prSet/>
      <dgm:spPr/>
      <dgm:t>
        <a:bodyPr/>
        <a:lstStyle/>
        <a:p>
          <a:endParaRPr lang="en-US" b="1">
            <a:solidFill>
              <a:schemeClr val="bg1"/>
            </a:solidFill>
          </a:endParaRPr>
        </a:p>
      </dgm:t>
    </dgm:pt>
    <dgm:pt modelId="{59778A27-9E3C-3C40-BC62-B837DB0EB203}" type="sibTrans" cxnId="{B68C60D2-AF58-EE40-9CEA-6C0F7BE5DCF8}">
      <dgm:prSet/>
      <dgm:spPr/>
      <dgm:t>
        <a:bodyPr/>
        <a:lstStyle/>
        <a:p>
          <a:endParaRPr lang="en-US" b="1">
            <a:solidFill>
              <a:schemeClr val="bg1"/>
            </a:solidFill>
          </a:endParaRPr>
        </a:p>
      </dgm:t>
    </dgm:pt>
    <dgm:pt modelId="{5621BAFB-88A1-8240-AC5F-AEC1051FAC95}" type="pres">
      <dgm:prSet presAssocID="{3A158631-DEA4-AF48-AA34-DC4445F52DF4}" presName="linear" presStyleCnt="0">
        <dgm:presLayoutVars>
          <dgm:dir/>
          <dgm:animLvl val="lvl"/>
          <dgm:resizeHandles val="exact"/>
        </dgm:presLayoutVars>
      </dgm:prSet>
      <dgm:spPr/>
      <dgm:t>
        <a:bodyPr/>
        <a:lstStyle/>
        <a:p>
          <a:pPr rtl="1"/>
          <a:endParaRPr lang="fa-IR"/>
        </a:p>
      </dgm:t>
    </dgm:pt>
    <dgm:pt modelId="{A0C782AD-869C-A74B-82F8-6F6E60A02794}" type="pres">
      <dgm:prSet presAssocID="{63BFBEFE-0FD2-5C46-90C1-299F020EF0F4}" presName="parentLin" presStyleCnt="0"/>
      <dgm:spPr/>
    </dgm:pt>
    <dgm:pt modelId="{4162FD47-10E3-8441-B07B-6E30B18D8D5B}" type="pres">
      <dgm:prSet presAssocID="{63BFBEFE-0FD2-5C46-90C1-299F020EF0F4}" presName="parentLeftMargin" presStyleLbl="node1" presStyleIdx="0" presStyleCnt="7"/>
      <dgm:spPr/>
      <dgm:t>
        <a:bodyPr/>
        <a:lstStyle/>
        <a:p>
          <a:pPr rtl="1"/>
          <a:endParaRPr lang="fa-IR"/>
        </a:p>
      </dgm:t>
    </dgm:pt>
    <dgm:pt modelId="{2E230379-5B4A-5A4A-9E7A-FF36DE65BDA2}" type="pres">
      <dgm:prSet presAssocID="{63BFBEFE-0FD2-5C46-90C1-299F020EF0F4}" presName="parentText" presStyleLbl="node1" presStyleIdx="0" presStyleCnt="7" custLinFactNeighborX="-59436">
        <dgm:presLayoutVars>
          <dgm:chMax val="0"/>
          <dgm:bulletEnabled val="1"/>
        </dgm:presLayoutVars>
      </dgm:prSet>
      <dgm:spPr>
        <a:xfrm>
          <a:off x="96593" y="40176"/>
          <a:ext cx="3333750" cy="295200"/>
        </a:xfrm>
        <a:prstGeom prst="roundRect">
          <a:avLst/>
        </a:prstGeom>
      </dgm:spPr>
      <dgm:t>
        <a:bodyPr/>
        <a:lstStyle/>
        <a:p>
          <a:pPr rtl="1"/>
          <a:endParaRPr lang="fa-IR"/>
        </a:p>
      </dgm:t>
    </dgm:pt>
    <dgm:pt modelId="{EA1D65F6-FB78-D544-AC23-965F282B2C5B}" type="pres">
      <dgm:prSet presAssocID="{63BFBEFE-0FD2-5C46-90C1-299F020EF0F4}" presName="negativeSpace" presStyleCnt="0"/>
      <dgm:spPr/>
    </dgm:pt>
    <dgm:pt modelId="{9CA093B3-9219-9647-B6F1-99AB1173C259}" type="pres">
      <dgm:prSet presAssocID="{63BFBEFE-0FD2-5C46-90C1-299F020EF0F4}" presName="childText" presStyleLbl="conFgAcc1" presStyleIdx="0" presStyleCnt="7" custScaleX="73818" custScaleY="146437">
        <dgm:presLayoutVars>
          <dgm:bulletEnabled val="1"/>
        </dgm:presLayoutVars>
      </dgm:prSet>
      <dgm:spPr>
        <a:xfrm>
          <a:off x="0" y="187776"/>
          <a:ext cx="3515582" cy="369021"/>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a:sp3d>
      </dgm:spPr>
    </dgm:pt>
    <dgm:pt modelId="{35170D18-E4E4-A044-9360-D2339A82A59C}" type="pres">
      <dgm:prSet presAssocID="{4AC16C68-FE57-C749-A858-6CEFD5AAA37B}" presName="spaceBetweenRectangles" presStyleCnt="0"/>
      <dgm:spPr/>
    </dgm:pt>
    <dgm:pt modelId="{6EF48B91-8AD3-A94E-A92B-052884E1B658}" type="pres">
      <dgm:prSet presAssocID="{6AA49D94-8AC1-1B43-8EE8-0053BEA253C7}" presName="parentLin" presStyleCnt="0"/>
      <dgm:spPr/>
    </dgm:pt>
    <dgm:pt modelId="{83161B64-2BD9-3243-86CF-036096871914}" type="pres">
      <dgm:prSet presAssocID="{6AA49D94-8AC1-1B43-8EE8-0053BEA253C7}" presName="parentLeftMargin" presStyleLbl="node1" presStyleIdx="0" presStyleCnt="7"/>
      <dgm:spPr/>
      <dgm:t>
        <a:bodyPr/>
        <a:lstStyle/>
        <a:p>
          <a:pPr rtl="1"/>
          <a:endParaRPr lang="fa-IR"/>
        </a:p>
      </dgm:t>
    </dgm:pt>
    <dgm:pt modelId="{A087DEA9-8A8F-6C4D-81BB-63E009E44B84}" type="pres">
      <dgm:prSet presAssocID="{6AA49D94-8AC1-1B43-8EE8-0053BEA253C7}" presName="parentText" presStyleLbl="node1" presStyleIdx="1" presStyleCnt="7" custLinFactNeighborX="-59436">
        <dgm:presLayoutVars>
          <dgm:chMax val="0"/>
          <dgm:bulletEnabled val="1"/>
        </dgm:presLayoutVars>
      </dgm:prSet>
      <dgm:spPr>
        <a:xfrm>
          <a:off x="96593" y="610797"/>
          <a:ext cx="3333750" cy="295200"/>
        </a:xfrm>
        <a:prstGeom prst="roundRect">
          <a:avLst/>
        </a:prstGeom>
      </dgm:spPr>
      <dgm:t>
        <a:bodyPr/>
        <a:lstStyle/>
        <a:p>
          <a:pPr rtl="1"/>
          <a:endParaRPr lang="fa-IR"/>
        </a:p>
      </dgm:t>
    </dgm:pt>
    <dgm:pt modelId="{20EEFE38-F89B-504A-9A8D-FBA967789149}" type="pres">
      <dgm:prSet presAssocID="{6AA49D94-8AC1-1B43-8EE8-0053BEA253C7}" presName="negativeSpace" presStyleCnt="0"/>
      <dgm:spPr/>
    </dgm:pt>
    <dgm:pt modelId="{E333F037-D28E-9840-BDCF-1B7890AC87A5}" type="pres">
      <dgm:prSet presAssocID="{6AA49D94-8AC1-1B43-8EE8-0053BEA253C7}" presName="childText" presStyleLbl="conFgAcc1" presStyleIdx="1" presStyleCnt="7" custScaleX="73818" custScaleY="146437">
        <dgm:presLayoutVars>
          <dgm:bulletEnabled val="1"/>
        </dgm:presLayoutVars>
      </dgm:prSet>
      <dgm:spPr>
        <a:xfrm>
          <a:off x="0" y="758397"/>
          <a:ext cx="3515582" cy="369021"/>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a:sp3d>
      </dgm:spPr>
    </dgm:pt>
    <dgm:pt modelId="{33BAD2E3-1EA9-2145-8604-4984FFDE73D9}" type="pres">
      <dgm:prSet presAssocID="{A80026B6-0B04-B54B-9A6B-757DC76EE11F}" presName="spaceBetweenRectangles" presStyleCnt="0"/>
      <dgm:spPr/>
    </dgm:pt>
    <dgm:pt modelId="{EAC84E3A-AD28-B945-B68F-CC927DDABD96}" type="pres">
      <dgm:prSet presAssocID="{69259CA9-6302-4C40-8D0E-467FF9E13FC4}" presName="parentLin" presStyleCnt="0"/>
      <dgm:spPr/>
    </dgm:pt>
    <dgm:pt modelId="{BA7E4334-5193-4647-8BA4-0FE90A1D126E}" type="pres">
      <dgm:prSet presAssocID="{69259CA9-6302-4C40-8D0E-467FF9E13FC4}" presName="parentLeftMargin" presStyleLbl="node1" presStyleIdx="1" presStyleCnt="7"/>
      <dgm:spPr/>
      <dgm:t>
        <a:bodyPr/>
        <a:lstStyle/>
        <a:p>
          <a:pPr rtl="1"/>
          <a:endParaRPr lang="fa-IR"/>
        </a:p>
      </dgm:t>
    </dgm:pt>
    <dgm:pt modelId="{03CB8DAD-62E0-4349-9963-78CD00F511BB}" type="pres">
      <dgm:prSet presAssocID="{69259CA9-6302-4C40-8D0E-467FF9E13FC4}" presName="parentText" presStyleLbl="node1" presStyleIdx="2" presStyleCnt="7" custLinFactNeighborX="-59436">
        <dgm:presLayoutVars>
          <dgm:chMax val="0"/>
          <dgm:bulletEnabled val="1"/>
        </dgm:presLayoutVars>
      </dgm:prSet>
      <dgm:spPr>
        <a:xfrm>
          <a:off x="96593" y="1181418"/>
          <a:ext cx="3333750" cy="295200"/>
        </a:xfrm>
        <a:prstGeom prst="roundRect">
          <a:avLst/>
        </a:prstGeom>
      </dgm:spPr>
      <dgm:t>
        <a:bodyPr/>
        <a:lstStyle/>
        <a:p>
          <a:pPr rtl="1"/>
          <a:endParaRPr lang="fa-IR"/>
        </a:p>
      </dgm:t>
    </dgm:pt>
    <dgm:pt modelId="{13A931D6-7FE8-AD4C-8283-D341D152BD69}" type="pres">
      <dgm:prSet presAssocID="{69259CA9-6302-4C40-8D0E-467FF9E13FC4}" presName="negativeSpace" presStyleCnt="0"/>
      <dgm:spPr/>
    </dgm:pt>
    <dgm:pt modelId="{FCC0D8B6-3038-AC44-9971-16FA5C9F8C99}" type="pres">
      <dgm:prSet presAssocID="{69259CA9-6302-4C40-8D0E-467FF9E13FC4}" presName="childText" presStyleLbl="conFgAcc1" presStyleIdx="2" presStyleCnt="7" custScaleX="73818" custScaleY="146437">
        <dgm:presLayoutVars>
          <dgm:bulletEnabled val="1"/>
        </dgm:presLayoutVars>
      </dgm:prSet>
      <dgm:spPr>
        <a:xfrm>
          <a:off x="0" y="1329018"/>
          <a:ext cx="3515582" cy="369021"/>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a:sp3d>
      </dgm:spPr>
    </dgm:pt>
    <dgm:pt modelId="{3228A076-F392-7447-B785-4DA03628D9C6}" type="pres">
      <dgm:prSet presAssocID="{A523D972-51E4-9649-8392-764229F12D60}" presName="spaceBetweenRectangles" presStyleCnt="0"/>
      <dgm:spPr/>
    </dgm:pt>
    <dgm:pt modelId="{76C14AF6-E85C-A64F-937C-D16084F120C1}" type="pres">
      <dgm:prSet presAssocID="{4E70CD7D-982A-1340-BC41-323072A2068B}" presName="parentLin" presStyleCnt="0"/>
      <dgm:spPr/>
    </dgm:pt>
    <dgm:pt modelId="{0CCE337E-4ED8-1B4D-A84C-FB176F963226}" type="pres">
      <dgm:prSet presAssocID="{4E70CD7D-982A-1340-BC41-323072A2068B}" presName="parentLeftMargin" presStyleLbl="node1" presStyleIdx="2" presStyleCnt="7"/>
      <dgm:spPr/>
      <dgm:t>
        <a:bodyPr/>
        <a:lstStyle/>
        <a:p>
          <a:pPr rtl="1"/>
          <a:endParaRPr lang="fa-IR"/>
        </a:p>
      </dgm:t>
    </dgm:pt>
    <dgm:pt modelId="{B87048E6-4FC6-D747-9811-2A9011093920}" type="pres">
      <dgm:prSet presAssocID="{4E70CD7D-982A-1340-BC41-323072A2068B}" presName="parentText" presStyleLbl="node1" presStyleIdx="3" presStyleCnt="7" custScaleY="167126" custLinFactNeighborX="-59436">
        <dgm:presLayoutVars>
          <dgm:chMax val="0"/>
          <dgm:bulletEnabled val="1"/>
        </dgm:presLayoutVars>
      </dgm:prSet>
      <dgm:spPr>
        <a:xfrm>
          <a:off x="96593" y="1752039"/>
          <a:ext cx="3333750" cy="493355"/>
        </a:xfrm>
        <a:prstGeom prst="roundRect">
          <a:avLst/>
        </a:prstGeom>
      </dgm:spPr>
      <dgm:t>
        <a:bodyPr/>
        <a:lstStyle/>
        <a:p>
          <a:pPr rtl="1"/>
          <a:endParaRPr lang="fa-IR"/>
        </a:p>
      </dgm:t>
    </dgm:pt>
    <dgm:pt modelId="{8A6C954A-F826-BB47-9DB7-25384EF788E9}" type="pres">
      <dgm:prSet presAssocID="{4E70CD7D-982A-1340-BC41-323072A2068B}" presName="negativeSpace" presStyleCnt="0"/>
      <dgm:spPr/>
    </dgm:pt>
    <dgm:pt modelId="{2249017E-B820-734F-AFC1-929EDABE7EE4}" type="pres">
      <dgm:prSet presAssocID="{4E70CD7D-982A-1340-BC41-323072A2068B}" presName="childText" presStyleLbl="conFgAcc1" presStyleIdx="3" presStyleCnt="7" custScaleX="73818" custScaleY="146437">
        <dgm:presLayoutVars>
          <dgm:bulletEnabled val="1"/>
        </dgm:presLayoutVars>
      </dgm:prSet>
      <dgm:spPr/>
    </dgm:pt>
    <dgm:pt modelId="{92E1B48F-1DF1-034E-8C45-52604267C531}" type="pres">
      <dgm:prSet presAssocID="{61181FB3-D1F6-8D4F-B5CF-4687388EB5F0}" presName="spaceBetweenRectangles" presStyleCnt="0"/>
      <dgm:spPr/>
    </dgm:pt>
    <dgm:pt modelId="{E2DABB90-BC5A-1546-8174-8DE73D7FD5E4}" type="pres">
      <dgm:prSet presAssocID="{C60DF255-3733-4A44-A81B-FD0698F3EC08}" presName="parentLin" presStyleCnt="0"/>
      <dgm:spPr/>
    </dgm:pt>
    <dgm:pt modelId="{0BF7D010-4313-784B-8703-250BBBE826D8}" type="pres">
      <dgm:prSet presAssocID="{C60DF255-3733-4A44-A81B-FD0698F3EC08}" presName="parentLeftMargin" presStyleLbl="node1" presStyleIdx="3" presStyleCnt="7"/>
      <dgm:spPr/>
      <dgm:t>
        <a:bodyPr/>
        <a:lstStyle/>
        <a:p>
          <a:pPr rtl="1"/>
          <a:endParaRPr lang="fa-IR"/>
        </a:p>
      </dgm:t>
    </dgm:pt>
    <dgm:pt modelId="{DBF4693F-D040-624E-A668-B4425BFA45FF}" type="pres">
      <dgm:prSet presAssocID="{C60DF255-3733-4A44-A81B-FD0698F3EC08}" presName="parentText" presStyleLbl="node1" presStyleIdx="4" presStyleCnt="7" custLinFactNeighborX="-59436">
        <dgm:presLayoutVars>
          <dgm:chMax val="0"/>
          <dgm:bulletEnabled val="1"/>
        </dgm:presLayoutVars>
      </dgm:prSet>
      <dgm:spPr>
        <a:xfrm>
          <a:off x="96593" y="2520817"/>
          <a:ext cx="3333750" cy="295200"/>
        </a:xfrm>
        <a:prstGeom prst="roundRect">
          <a:avLst/>
        </a:prstGeom>
      </dgm:spPr>
      <dgm:t>
        <a:bodyPr/>
        <a:lstStyle/>
        <a:p>
          <a:pPr rtl="1"/>
          <a:endParaRPr lang="fa-IR"/>
        </a:p>
      </dgm:t>
    </dgm:pt>
    <dgm:pt modelId="{23C500E9-3975-1047-A72E-5DBFEE75555A}" type="pres">
      <dgm:prSet presAssocID="{C60DF255-3733-4A44-A81B-FD0698F3EC08}" presName="negativeSpace" presStyleCnt="0"/>
      <dgm:spPr/>
    </dgm:pt>
    <dgm:pt modelId="{58A7B781-017F-624A-A3DD-364F507B94BF}" type="pres">
      <dgm:prSet presAssocID="{C60DF255-3733-4A44-A81B-FD0698F3EC08}" presName="childText" presStyleLbl="conFgAcc1" presStyleIdx="4" presStyleCnt="7" custScaleX="73818" custScaleY="146437">
        <dgm:presLayoutVars>
          <dgm:bulletEnabled val="1"/>
        </dgm:presLayoutVars>
      </dgm:prSet>
      <dgm:spPr>
        <a:xfrm>
          <a:off x="0" y="2668417"/>
          <a:ext cx="3515582" cy="369021"/>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a:sp3d>
      </dgm:spPr>
    </dgm:pt>
    <dgm:pt modelId="{A5DE85B8-9BB9-964D-8AE2-591352CC78FC}" type="pres">
      <dgm:prSet presAssocID="{2FD29213-ECC0-FF4E-925C-A0541A8EEEEE}" presName="spaceBetweenRectangles" presStyleCnt="0"/>
      <dgm:spPr/>
    </dgm:pt>
    <dgm:pt modelId="{344005F5-C25A-1544-B1BB-6571AF784A24}" type="pres">
      <dgm:prSet presAssocID="{8321CB76-0504-E94A-AECE-826953A1B6A5}" presName="parentLin" presStyleCnt="0"/>
      <dgm:spPr/>
    </dgm:pt>
    <dgm:pt modelId="{719E8255-94DD-6545-8C8F-4CF637B85F2E}" type="pres">
      <dgm:prSet presAssocID="{8321CB76-0504-E94A-AECE-826953A1B6A5}" presName="parentLeftMargin" presStyleLbl="node1" presStyleIdx="4" presStyleCnt="7"/>
      <dgm:spPr/>
      <dgm:t>
        <a:bodyPr/>
        <a:lstStyle/>
        <a:p>
          <a:pPr rtl="1"/>
          <a:endParaRPr lang="fa-IR"/>
        </a:p>
      </dgm:t>
    </dgm:pt>
    <dgm:pt modelId="{9150455C-3EDF-794E-A268-BEEB1C2371C5}" type="pres">
      <dgm:prSet presAssocID="{8321CB76-0504-E94A-AECE-826953A1B6A5}" presName="parentText" presStyleLbl="node1" presStyleIdx="5" presStyleCnt="7" custLinFactNeighborX="-59436">
        <dgm:presLayoutVars>
          <dgm:chMax val="0"/>
          <dgm:bulletEnabled val="1"/>
        </dgm:presLayoutVars>
      </dgm:prSet>
      <dgm:spPr>
        <a:xfrm>
          <a:off x="96593" y="3091438"/>
          <a:ext cx="3333750" cy="295200"/>
        </a:xfrm>
        <a:prstGeom prst="roundRect">
          <a:avLst/>
        </a:prstGeom>
      </dgm:spPr>
      <dgm:t>
        <a:bodyPr/>
        <a:lstStyle/>
        <a:p>
          <a:pPr rtl="1"/>
          <a:endParaRPr lang="fa-IR"/>
        </a:p>
      </dgm:t>
    </dgm:pt>
    <dgm:pt modelId="{ED2984A5-2276-DC40-A047-0E1E62ABC3FC}" type="pres">
      <dgm:prSet presAssocID="{8321CB76-0504-E94A-AECE-826953A1B6A5}" presName="negativeSpace" presStyleCnt="0"/>
      <dgm:spPr/>
    </dgm:pt>
    <dgm:pt modelId="{58018AC8-00C0-A344-B03F-84252B34850D}" type="pres">
      <dgm:prSet presAssocID="{8321CB76-0504-E94A-AECE-826953A1B6A5}" presName="childText" presStyleLbl="conFgAcc1" presStyleIdx="5" presStyleCnt="7" custScaleX="73818" custScaleY="146437">
        <dgm:presLayoutVars>
          <dgm:bulletEnabled val="1"/>
        </dgm:presLayoutVars>
      </dgm:prSet>
      <dgm:spPr>
        <a:xfrm>
          <a:off x="0" y="3239038"/>
          <a:ext cx="3515582" cy="369021"/>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a:sp3d>
      </dgm:spPr>
    </dgm:pt>
    <dgm:pt modelId="{A5C59101-A859-4843-A331-66C80AC12009}" type="pres">
      <dgm:prSet presAssocID="{F9A8899B-986C-9E4E-9C73-9563942AFA97}" presName="spaceBetweenRectangles" presStyleCnt="0"/>
      <dgm:spPr/>
    </dgm:pt>
    <dgm:pt modelId="{23B7E9BF-AEC0-4B43-AC4F-BA163FCF8526}" type="pres">
      <dgm:prSet presAssocID="{DE0310E8-6B30-AA46-8A92-C154D559D92C}" presName="parentLin" presStyleCnt="0"/>
      <dgm:spPr/>
    </dgm:pt>
    <dgm:pt modelId="{D6F34284-232C-5540-9F45-085F62E9165A}" type="pres">
      <dgm:prSet presAssocID="{DE0310E8-6B30-AA46-8A92-C154D559D92C}" presName="parentLeftMargin" presStyleLbl="node1" presStyleIdx="5" presStyleCnt="7"/>
      <dgm:spPr/>
      <dgm:t>
        <a:bodyPr/>
        <a:lstStyle/>
        <a:p>
          <a:pPr rtl="1"/>
          <a:endParaRPr lang="fa-IR"/>
        </a:p>
      </dgm:t>
    </dgm:pt>
    <dgm:pt modelId="{99530690-CD36-E94E-849C-C6ACE00907F4}" type="pres">
      <dgm:prSet presAssocID="{DE0310E8-6B30-AA46-8A92-C154D559D92C}" presName="parentText" presStyleLbl="node1" presStyleIdx="6" presStyleCnt="7" custLinFactNeighborX="-59436">
        <dgm:presLayoutVars>
          <dgm:chMax val="0"/>
          <dgm:bulletEnabled val="1"/>
        </dgm:presLayoutVars>
      </dgm:prSet>
      <dgm:spPr>
        <a:xfrm>
          <a:off x="96593" y="3662059"/>
          <a:ext cx="3333750" cy="295200"/>
        </a:xfrm>
        <a:prstGeom prst="roundRect">
          <a:avLst/>
        </a:prstGeom>
      </dgm:spPr>
      <dgm:t>
        <a:bodyPr/>
        <a:lstStyle/>
        <a:p>
          <a:pPr rtl="1"/>
          <a:endParaRPr lang="fa-IR"/>
        </a:p>
      </dgm:t>
    </dgm:pt>
    <dgm:pt modelId="{FB5BFC79-8570-0449-9192-CC8E8359DE5D}" type="pres">
      <dgm:prSet presAssocID="{DE0310E8-6B30-AA46-8A92-C154D559D92C}" presName="negativeSpace" presStyleCnt="0"/>
      <dgm:spPr/>
    </dgm:pt>
    <dgm:pt modelId="{AAFEBD69-3B18-9F43-8AF4-28B6E598E33A}" type="pres">
      <dgm:prSet presAssocID="{DE0310E8-6B30-AA46-8A92-C154D559D92C}" presName="childText" presStyleLbl="conFgAcc1" presStyleIdx="6" presStyleCnt="7" custScaleX="73818" custScaleY="146437">
        <dgm:presLayoutVars>
          <dgm:bulletEnabled val="1"/>
        </dgm:presLayoutVars>
      </dgm:prSet>
      <dgm:spPr>
        <a:xfrm>
          <a:off x="0" y="3809659"/>
          <a:ext cx="3515582" cy="369021"/>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a:sp3d>
      </dgm:spPr>
    </dgm:pt>
  </dgm:ptLst>
  <dgm:cxnLst>
    <dgm:cxn modelId="{09EB8A0E-0D48-914C-B161-D3CF0A35D23A}" type="presOf" srcId="{C60DF255-3733-4A44-A81B-FD0698F3EC08}" destId="{DBF4693F-D040-624E-A668-B4425BFA45FF}" srcOrd="1" destOrd="0" presId="urn:microsoft.com/office/officeart/2005/8/layout/list1"/>
    <dgm:cxn modelId="{C4441BC1-4436-3249-A814-DDCCDA0F5444}" srcId="{3A158631-DEA4-AF48-AA34-DC4445F52DF4}" destId="{63BFBEFE-0FD2-5C46-90C1-299F020EF0F4}" srcOrd="0" destOrd="0" parTransId="{7666140E-6EF3-754B-BF3F-ED02D59CA5C8}" sibTransId="{4AC16C68-FE57-C749-A858-6CEFD5AAA37B}"/>
    <dgm:cxn modelId="{641EDBFF-44F1-FF41-A0F6-21494B1981A1}" srcId="{3A158631-DEA4-AF48-AA34-DC4445F52DF4}" destId="{8321CB76-0504-E94A-AECE-826953A1B6A5}" srcOrd="5" destOrd="0" parTransId="{C4EB9C9A-7BE0-4349-AD2B-D140C406B2F6}" sibTransId="{F9A8899B-986C-9E4E-9C73-9563942AFA97}"/>
    <dgm:cxn modelId="{ED969AD5-8596-954C-A577-A809EB9CD66D}" srcId="{3A158631-DEA4-AF48-AA34-DC4445F52DF4}" destId="{6AA49D94-8AC1-1B43-8EE8-0053BEA253C7}" srcOrd="1" destOrd="0" parTransId="{9604DF0A-94C4-8C48-8932-3B9D01BF33B0}" sibTransId="{A80026B6-0B04-B54B-9A6B-757DC76EE11F}"/>
    <dgm:cxn modelId="{1D41C8BD-48A5-7943-BA58-E0AF1C2AF1B5}" srcId="{3A158631-DEA4-AF48-AA34-DC4445F52DF4}" destId="{C60DF255-3733-4A44-A81B-FD0698F3EC08}" srcOrd="4" destOrd="0" parTransId="{CEF83B23-9AA3-984E-8CF4-6636EEB16A89}" sibTransId="{2FD29213-ECC0-FF4E-925C-A0541A8EEEEE}"/>
    <dgm:cxn modelId="{5506D8C6-7BD5-CD43-A9B5-DDA8FF78938B}" type="presOf" srcId="{6AA49D94-8AC1-1B43-8EE8-0053BEA253C7}" destId="{83161B64-2BD9-3243-86CF-036096871914}" srcOrd="0" destOrd="0" presId="urn:microsoft.com/office/officeart/2005/8/layout/list1"/>
    <dgm:cxn modelId="{CFF4CC20-1859-A244-AA26-E5CF9A3F732F}" type="presOf" srcId="{69259CA9-6302-4C40-8D0E-467FF9E13FC4}" destId="{03CB8DAD-62E0-4349-9963-78CD00F511BB}" srcOrd="1" destOrd="0" presId="urn:microsoft.com/office/officeart/2005/8/layout/list1"/>
    <dgm:cxn modelId="{33998AC0-3DE4-0247-B5F4-5C6D5802D726}" type="presOf" srcId="{69259CA9-6302-4C40-8D0E-467FF9E13FC4}" destId="{BA7E4334-5193-4647-8BA4-0FE90A1D126E}" srcOrd="0" destOrd="0" presId="urn:microsoft.com/office/officeart/2005/8/layout/list1"/>
    <dgm:cxn modelId="{21478ACD-3DFE-B746-AB94-2D6A593C2D31}" srcId="{3A158631-DEA4-AF48-AA34-DC4445F52DF4}" destId="{69259CA9-6302-4C40-8D0E-467FF9E13FC4}" srcOrd="2" destOrd="0" parTransId="{829F1A0D-E2F7-3E4C-BF5D-6F3C32C6F5D9}" sibTransId="{A523D972-51E4-9649-8392-764229F12D60}"/>
    <dgm:cxn modelId="{5CAB7BB8-EB1C-BC48-8ABB-41670B832FB3}" type="presOf" srcId="{6AA49D94-8AC1-1B43-8EE8-0053BEA253C7}" destId="{A087DEA9-8A8F-6C4D-81BB-63E009E44B84}" srcOrd="1" destOrd="0" presId="urn:microsoft.com/office/officeart/2005/8/layout/list1"/>
    <dgm:cxn modelId="{70F266D4-2347-3B46-9F38-0C422E540FEF}" type="presOf" srcId="{DE0310E8-6B30-AA46-8A92-C154D559D92C}" destId="{99530690-CD36-E94E-849C-C6ACE00907F4}" srcOrd="1" destOrd="0" presId="urn:microsoft.com/office/officeart/2005/8/layout/list1"/>
    <dgm:cxn modelId="{5E6A74D5-5A45-0F44-B6AF-30AFD2625D7B}" srcId="{3A158631-DEA4-AF48-AA34-DC4445F52DF4}" destId="{4E70CD7D-982A-1340-BC41-323072A2068B}" srcOrd="3" destOrd="0" parTransId="{C6617F00-BA8D-B347-B4B1-D5A34D878C18}" sibTransId="{61181FB3-D1F6-8D4F-B5CF-4687388EB5F0}"/>
    <dgm:cxn modelId="{81D09FE0-4BF0-6848-8BE8-6961EADFC021}" type="presOf" srcId="{4E70CD7D-982A-1340-BC41-323072A2068B}" destId="{0CCE337E-4ED8-1B4D-A84C-FB176F963226}" srcOrd="0" destOrd="0" presId="urn:microsoft.com/office/officeart/2005/8/layout/list1"/>
    <dgm:cxn modelId="{06D1BAE8-46C2-764D-B396-A3EB9D2BDB7C}" type="presOf" srcId="{4E70CD7D-982A-1340-BC41-323072A2068B}" destId="{B87048E6-4FC6-D747-9811-2A9011093920}" srcOrd="1" destOrd="0" presId="urn:microsoft.com/office/officeart/2005/8/layout/list1"/>
    <dgm:cxn modelId="{B68C60D2-AF58-EE40-9CEA-6C0F7BE5DCF8}" srcId="{3A158631-DEA4-AF48-AA34-DC4445F52DF4}" destId="{DE0310E8-6B30-AA46-8A92-C154D559D92C}" srcOrd="6" destOrd="0" parTransId="{6F45D5D5-9B30-0541-9452-E2281717EE90}" sibTransId="{59778A27-9E3C-3C40-BC62-B837DB0EB203}"/>
    <dgm:cxn modelId="{22A5E751-628A-8247-85B2-90A7D69A6D08}" type="presOf" srcId="{3A158631-DEA4-AF48-AA34-DC4445F52DF4}" destId="{5621BAFB-88A1-8240-AC5F-AEC1051FAC95}" srcOrd="0" destOrd="0" presId="urn:microsoft.com/office/officeart/2005/8/layout/list1"/>
    <dgm:cxn modelId="{B6AB57E4-1359-AC42-971D-296EDEC8305A}" type="presOf" srcId="{8321CB76-0504-E94A-AECE-826953A1B6A5}" destId="{719E8255-94DD-6545-8C8F-4CF637B85F2E}" srcOrd="0" destOrd="0" presId="urn:microsoft.com/office/officeart/2005/8/layout/list1"/>
    <dgm:cxn modelId="{65C86BDE-7BF1-F94A-A789-C135331D8CB8}" type="presOf" srcId="{8321CB76-0504-E94A-AECE-826953A1B6A5}" destId="{9150455C-3EDF-794E-A268-BEEB1C2371C5}" srcOrd="1" destOrd="0" presId="urn:microsoft.com/office/officeart/2005/8/layout/list1"/>
    <dgm:cxn modelId="{765AD6DC-2263-2542-9D17-1049002DB666}" type="presOf" srcId="{DE0310E8-6B30-AA46-8A92-C154D559D92C}" destId="{D6F34284-232C-5540-9F45-085F62E9165A}" srcOrd="0" destOrd="0" presId="urn:microsoft.com/office/officeart/2005/8/layout/list1"/>
    <dgm:cxn modelId="{78F47F2F-AA03-314A-9DDF-578A1FC49832}" type="presOf" srcId="{63BFBEFE-0FD2-5C46-90C1-299F020EF0F4}" destId="{2E230379-5B4A-5A4A-9E7A-FF36DE65BDA2}" srcOrd="1" destOrd="0" presId="urn:microsoft.com/office/officeart/2005/8/layout/list1"/>
    <dgm:cxn modelId="{4BE23857-F4C0-D948-8C69-633B597BCD3B}" type="presOf" srcId="{63BFBEFE-0FD2-5C46-90C1-299F020EF0F4}" destId="{4162FD47-10E3-8441-B07B-6E30B18D8D5B}" srcOrd="0" destOrd="0" presId="urn:microsoft.com/office/officeart/2005/8/layout/list1"/>
    <dgm:cxn modelId="{B37B3A65-B33A-A84D-80DA-AAC1999AE5EE}" type="presOf" srcId="{C60DF255-3733-4A44-A81B-FD0698F3EC08}" destId="{0BF7D010-4313-784B-8703-250BBBE826D8}" srcOrd="0" destOrd="0" presId="urn:microsoft.com/office/officeart/2005/8/layout/list1"/>
    <dgm:cxn modelId="{DA472A94-9F5E-3842-8D98-D4F2BE615A94}" type="presParOf" srcId="{5621BAFB-88A1-8240-AC5F-AEC1051FAC95}" destId="{A0C782AD-869C-A74B-82F8-6F6E60A02794}" srcOrd="0" destOrd="0" presId="urn:microsoft.com/office/officeart/2005/8/layout/list1"/>
    <dgm:cxn modelId="{CC543157-0F0A-784C-81B1-A0E17182F85C}" type="presParOf" srcId="{A0C782AD-869C-A74B-82F8-6F6E60A02794}" destId="{4162FD47-10E3-8441-B07B-6E30B18D8D5B}" srcOrd="0" destOrd="0" presId="urn:microsoft.com/office/officeart/2005/8/layout/list1"/>
    <dgm:cxn modelId="{E493996C-C933-E744-BB73-85D6BF91E20F}" type="presParOf" srcId="{A0C782AD-869C-A74B-82F8-6F6E60A02794}" destId="{2E230379-5B4A-5A4A-9E7A-FF36DE65BDA2}" srcOrd="1" destOrd="0" presId="urn:microsoft.com/office/officeart/2005/8/layout/list1"/>
    <dgm:cxn modelId="{6411B499-4931-744B-BFA9-4C23B3B3B183}" type="presParOf" srcId="{5621BAFB-88A1-8240-AC5F-AEC1051FAC95}" destId="{EA1D65F6-FB78-D544-AC23-965F282B2C5B}" srcOrd="1" destOrd="0" presId="urn:microsoft.com/office/officeart/2005/8/layout/list1"/>
    <dgm:cxn modelId="{3CD58A9F-1A60-3C47-BF73-6B3D4A8C5B1E}" type="presParOf" srcId="{5621BAFB-88A1-8240-AC5F-AEC1051FAC95}" destId="{9CA093B3-9219-9647-B6F1-99AB1173C259}" srcOrd="2" destOrd="0" presId="urn:microsoft.com/office/officeart/2005/8/layout/list1"/>
    <dgm:cxn modelId="{366AFD71-CBF5-5845-A8B3-F683E906C415}" type="presParOf" srcId="{5621BAFB-88A1-8240-AC5F-AEC1051FAC95}" destId="{35170D18-E4E4-A044-9360-D2339A82A59C}" srcOrd="3" destOrd="0" presId="urn:microsoft.com/office/officeart/2005/8/layout/list1"/>
    <dgm:cxn modelId="{CAA04114-55C8-D443-A537-76CC7F0A85FA}" type="presParOf" srcId="{5621BAFB-88A1-8240-AC5F-AEC1051FAC95}" destId="{6EF48B91-8AD3-A94E-A92B-052884E1B658}" srcOrd="4" destOrd="0" presId="urn:microsoft.com/office/officeart/2005/8/layout/list1"/>
    <dgm:cxn modelId="{1C0AE2EF-4B9B-3447-9B89-102E55B5822F}" type="presParOf" srcId="{6EF48B91-8AD3-A94E-A92B-052884E1B658}" destId="{83161B64-2BD9-3243-86CF-036096871914}" srcOrd="0" destOrd="0" presId="urn:microsoft.com/office/officeart/2005/8/layout/list1"/>
    <dgm:cxn modelId="{07582585-054D-3B4A-816F-08C1106D7E73}" type="presParOf" srcId="{6EF48B91-8AD3-A94E-A92B-052884E1B658}" destId="{A087DEA9-8A8F-6C4D-81BB-63E009E44B84}" srcOrd="1" destOrd="0" presId="urn:microsoft.com/office/officeart/2005/8/layout/list1"/>
    <dgm:cxn modelId="{BC47432A-66FB-0140-AFB7-576A8C92E0D9}" type="presParOf" srcId="{5621BAFB-88A1-8240-AC5F-AEC1051FAC95}" destId="{20EEFE38-F89B-504A-9A8D-FBA967789149}" srcOrd="5" destOrd="0" presId="urn:microsoft.com/office/officeart/2005/8/layout/list1"/>
    <dgm:cxn modelId="{73E073E2-6415-8340-A109-252B3C567672}" type="presParOf" srcId="{5621BAFB-88A1-8240-AC5F-AEC1051FAC95}" destId="{E333F037-D28E-9840-BDCF-1B7890AC87A5}" srcOrd="6" destOrd="0" presId="urn:microsoft.com/office/officeart/2005/8/layout/list1"/>
    <dgm:cxn modelId="{AB5C0603-13E1-3B41-9838-146A3B813EA2}" type="presParOf" srcId="{5621BAFB-88A1-8240-AC5F-AEC1051FAC95}" destId="{33BAD2E3-1EA9-2145-8604-4984FFDE73D9}" srcOrd="7" destOrd="0" presId="urn:microsoft.com/office/officeart/2005/8/layout/list1"/>
    <dgm:cxn modelId="{3DD0025B-A801-8140-A933-1AB7AB7ADCD5}" type="presParOf" srcId="{5621BAFB-88A1-8240-AC5F-AEC1051FAC95}" destId="{EAC84E3A-AD28-B945-B68F-CC927DDABD96}" srcOrd="8" destOrd="0" presId="urn:microsoft.com/office/officeart/2005/8/layout/list1"/>
    <dgm:cxn modelId="{2A92110C-C1CA-2545-82BA-962B2678B5F9}" type="presParOf" srcId="{EAC84E3A-AD28-B945-B68F-CC927DDABD96}" destId="{BA7E4334-5193-4647-8BA4-0FE90A1D126E}" srcOrd="0" destOrd="0" presId="urn:microsoft.com/office/officeart/2005/8/layout/list1"/>
    <dgm:cxn modelId="{9B030AE4-A62C-1C4E-A5BA-B50775897B0B}" type="presParOf" srcId="{EAC84E3A-AD28-B945-B68F-CC927DDABD96}" destId="{03CB8DAD-62E0-4349-9963-78CD00F511BB}" srcOrd="1" destOrd="0" presId="urn:microsoft.com/office/officeart/2005/8/layout/list1"/>
    <dgm:cxn modelId="{649501EE-F4BE-0B40-93E6-D289FCA5602F}" type="presParOf" srcId="{5621BAFB-88A1-8240-AC5F-AEC1051FAC95}" destId="{13A931D6-7FE8-AD4C-8283-D341D152BD69}" srcOrd="9" destOrd="0" presId="urn:microsoft.com/office/officeart/2005/8/layout/list1"/>
    <dgm:cxn modelId="{1AE29FF0-04AA-7040-A9D6-63045D672500}" type="presParOf" srcId="{5621BAFB-88A1-8240-AC5F-AEC1051FAC95}" destId="{FCC0D8B6-3038-AC44-9971-16FA5C9F8C99}" srcOrd="10" destOrd="0" presId="urn:microsoft.com/office/officeart/2005/8/layout/list1"/>
    <dgm:cxn modelId="{DB907A1B-F343-CA4A-BEFE-B565CA23D828}" type="presParOf" srcId="{5621BAFB-88A1-8240-AC5F-AEC1051FAC95}" destId="{3228A076-F392-7447-B785-4DA03628D9C6}" srcOrd="11" destOrd="0" presId="urn:microsoft.com/office/officeart/2005/8/layout/list1"/>
    <dgm:cxn modelId="{174652DD-6D5F-A94C-A59D-674205A46683}" type="presParOf" srcId="{5621BAFB-88A1-8240-AC5F-AEC1051FAC95}" destId="{76C14AF6-E85C-A64F-937C-D16084F120C1}" srcOrd="12" destOrd="0" presId="urn:microsoft.com/office/officeart/2005/8/layout/list1"/>
    <dgm:cxn modelId="{DE5D5121-AC20-FB4A-9120-15A57E82C865}" type="presParOf" srcId="{76C14AF6-E85C-A64F-937C-D16084F120C1}" destId="{0CCE337E-4ED8-1B4D-A84C-FB176F963226}" srcOrd="0" destOrd="0" presId="urn:microsoft.com/office/officeart/2005/8/layout/list1"/>
    <dgm:cxn modelId="{3D9FC579-57A4-2B40-8A2E-2F20F2560E22}" type="presParOf" srcId="{76C14AF6-E85C-A64F-937C-D16084F120C1}" destId="{B87048E6-4FC6-D747-9811-2A9011093920}" srcOrd="1" destOrd="0" presId="urn:microsoft.com/office/officeart/2005/8/layout/list1"/>
    <dgm:cxn modelId="{E855079A-524D-5A43-9353-769E25A55DFF}" type="presParOf" srcId="{5621BAFB-88A1-8240-AC5F-AEC1051FAC95}" destId="{8A6C954A-F826-BB47-9DB7-25384EF788E9}" srcOrd="13" destOrd="0" presId="urn:microsoft.com/office/officeart/2005/8/layout/list1"/>
    <dgm:cxn modelId="{9C3BC784-116D-EB45-BDB9-6725D78E7373}" type="presParOf" srcId="{5621BAFB-88A1-8240-AC5F-AEC1051FAC95}" destId="{2249017E-B820-734F-AFC1-929EDABE7EE4}" srcOrd="14" destOrd="0" presId="urn:microsoft.com/office/officeart/2005/8/layout/list1"/>
    <dgm:cxn modelId="{C66CE31D-FC2A-604C-BB94-E45EFD285BB1}" type="presParOf" srcId="{5621BAFB-88A1-8240-AC5F-AEC1051FAC95}" destId="{92E1B48F-1DF1-034E-8C45-52604267C531}" srcOrd="15" destOrd="0" presId="urn:microsoft.com/office/officeart/2005/8/layout/list1"/>
    <dgm:cxn modelId="{8B72F990-8F96-5447-8D6D-A2C0ABFF7575}" type="presParOf" srcId="{5621BAFB-88A1-8240-AC5F-AEC1051FAC95}" destId="{E2DABB90-BC5A-1546-8174-8DE73D7FD5E4}" srcOrd="16" destOrd="0" presId="urn:microsoft.com/office/officeart/2005/8/layout/list1"/>
    <dgm:cxn modelId="{A04D411D-4EE7-924C-B204-201B5ED3B670}" type="presParOf" srcId="{E2DABB90-BC5A-1546-8174-8DE73D7FD5E4}" destId="{0BF7D010-4313-784B-8703-250BBBE826D8}" srcOrd="0" destOrd="0" presId="urn:microsoft.com/office/officeart/2005/8/layout/list1"/>
    <dgm:cxn modelId="{3076DDFE-99F6-CD4F-991E-77B297B3FEA5}" type="presParOf" srcId="{E2DABB90-BC5A-1546-8174-8DE73D7FD5E4}" destId="{DBF4693F-D040-624E-A668-B4425BFA45FF}" srcOrd="1" destOrd="0" presId="urn:microsoft.com/office/officeart/2005/8/layout/list1"/>
    <dgm:cxn modelId="{AA0B154A-985E-364C-A370-41B48A3CCB2E}" type="presParOf" srcId="{5621BAFB-88A1-8240-AC5F-AEC1051FAC95}" destId="{23C500E9-3975-1047-A72E-5DBFEE75555A}" srcOrd="17" destOrd="0" presId="urn:microsoft.com/office/officeart/2005/8/layout/list1"/>
    <dgm:cxn modelId="{1A855346-1DFF-9746-BA7E-4E2DD10D2FFB}" type="presParOf" srcId="{5621BAFB-88A1-8240-AC5F-AEC1051FAC95}" destId="{58A7B781-017F-624A-A3DD-364F507B94BF}" srcOrd="18" destOrd="0" presId="urn:microsoft.com/office/officeart/2005/8/layout/list1"/>
    <dgm:cxn modelId="{02A62D69-6BD8-9A41-8953-BE81F27F21FE}" type="presParOf" srcId="{5621BAFB-88A1-8240-AC5F-AEC1051FAC95}" destId="{A5DE85B8-9BB9-964D-8AE2-591352CC78FC}" srcOrd="19" destOrd="0" presId="urn:microsoft.com/office/officeart/2005/8/layout/list1"/>
    <dgm:cxn modelId="{D156131E-F41B-0A47-81B7-77C24EE52A1C}" type="presParOf" srcId="{5621BAFB-88A1-8240-AC5F-AEC1051FAC95}" destId="{344005F5-C25A-1544-B1BB-6571AF784A24}" srcOrd="20" destOrd="0" presId="urn:microsoft.com/office/officeart/2005/8/layout/list1"/>
    <dgm:cxn modelId="{54A3C021-61B4-D04F-97B7-CA8D871EE7E7}" type="presParOf" srcId="{344005F5-C25A-1544-B1BB-6571AF784A24}" destId="{719E8255-94DD-6545-8C8F-4CF637B85F2E}" srcOrd="0" destOrd="0" presId="urn:microsoft.com/office/officeart/2005/8/layout/list1"/>
    <dgm:cxn modelId="{5A753812-6A16-2541-8BA3-A023D4951422}" type="presParOf" srcId="{344005F5-C25A-1544-B1BB-6571AF784A24}" destId="{9150455C-3EDF-794E-A268-BEEB1C2371C5}" srcOrd="1" destOrd="0" presId="urn:microsoft.com/office/officeart/2005/8/layout/list1"/>
    <dgm:cxn modelId="{CBBBABAF-DEB8-F745-BFBC-8FD358A0BFAA}" type="presParOf" srcId="{5621BAFB-88A1-8240-AC5F-AEC1051FAC95}" destId="{ED2984A5-2276-DC40-A047-0E1E62ABC3FC}" srcOrd="21" destOrd="0" presId="urn:microsoft.com/office/officeart/2005/8/layout/list1"/>
    <dgm:cxn modelId="{2F806873-431C-5A4E-ADA7-66B857100FB1}" type="presParOf" srcId="{5621BAFB-88A1-8240-AC5F-AEC1051FAC95}" destId="{58018AC8-00C0-A344-B03F-84252B34850D}" srcOrd="22" destOrd="0" presId="urn:microsoft.com/office/officeart/2005/8/layout/list1"/>
    <dgm:cxn modelId="{7D531C47-8AD6-A041-925B-4F5BAC2E8E62}" type="presParOf" srcId="{5621BAFB-88A1-8240-AC5F-AEC1051FAC95}" destId="{A5C59101-A859-4843-A331-66C80AC12009}" srcOrd="23" destOrd="0" presId="urn:microsoft.com/office/officeart/2005/8/layout/list1"/>
    <dgm:cxn modelId="{0694955F-EC09-1B4C-97CA-E6AD805259BB}" type="presParOf" srcId="{5621BAFB-88A1-8240-AC5F-AEC1051FAC95}" destId="{23B7E9BF-AEC0-4B43-AC4F-BA163FCF8526}" srcOrd="24" destOrd="0" presId="urn:microsoft.com/office/officeart/2005/8/layout/list1"/>
    <dgm:cxn modelId="{3A32CDE1-7E3E-B447-B0E0-22927AF00685}" type="presParOf" srcId="{23B7E9BF-AEC0-4B43-AC4F-BA163FCF8526}" destId="{D6F34284-232C-5540-9F45-085F62E9165A}" srcOrd="0" destOrd="0" presId="urn:microsoft.com/office/officeart/2005/8/layout/list1"/>
    <dgm:cxn modelId="{1D50B6D4-16E7-2944-BE8A-A9325C337BC0}" type="presParOf" srcId="{23B7E9BF-AEC0-4B43-AC4F-BA163FCF8526}" destId="{99530690-CD36-E94E-849C-C6ACE00907F4}" srcOrd="1" destOrd="0" presId="urn:microsoft.com/office/officeart/2005/8/layout/list1"/>
    <dgm:cxn modelId="{C519DC38-776D-2B4D-AF06-38ACED632AF1}" type="presParOf" srcId="{5621BAFB-88A1-8240-AC5F-AEC1051FAC95}" destId="{FB5BFC79-8570-0449-9192-CC8E8359DE5D}" srcOrd="25" destOrd="0" presId="urn:microsoft.com/office/officeart/2005/8/layout/list1"/>
    <dgm:cxn modelId="{59A8CBE4-94CA-2F48-AD5E-43277D31C319}" type="presParOf" srcId="{5621BAFB-88A1-8240-AC5F-AEC1051FAC95}" destId="{AAFEBD69-3B18-9F43-8AF4-28B6E598E33A}" srcOrd="2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CAA33A0-1AC7-F64D-879F-389B0878579C}" type="doc">
      <dgm:prSet loTypeId="urn:microsoft.com/office/officeart/2005/8/layout/list1" loCatId="" qsTypeId="urn:microsoft.com/office/officeart/2005/8/quickstyle/simple4" qsCatId="simple" csTypeId="urn:microsoft.com/office/officeart/2005/8/colors/accent0_2" csCatId="mainScheme" phldr="1"/>
      <dgm:spPr/>
      <dgm:t>
        <a:bodyPr/>
        <a:lstStyle/>
        <a:p>
          <a:endParaRPr lang="en-US"/>
        </a:p>
      </dgm:t>
    </dgm:pt>
    <dgm:pt modelId="{DAF57028-EAE0-F94C-99CD-8ECC9D1A3F7E}">
      <dgm:prSet phldrT="[Tex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800100">
            <a:lnSpc>
              <a:spcPct val="90000"/>
            </a:lnSpc>
            <a:spcBef>
              <a:spcPct val="0"/>
            </a:spcBef>
            <a:spcAft>
              <a:spcPct val="35000"/>
            </a:spcAft>
            <a:buNone/>
          </a:pPr>
          <a:r>
            <a:rPr lang="en-US" sz="1600" b="1" kern="1200" dirty="0">
              <a:solidFill>
                <a:prstClr val="white"/>
              </a:solidFill>
              <a:latin typeface="Calibri"/>
              <a:ea typeface="+mn-ea"/>
              <a:cs typeface="+mn-cs"/>
            </a:rPr>
            <a:t>Any segment</a:t>
          </a:r>
        </a:p>
      </dgm:t>
    </dgm:pt>
    <dgm:pt modelId="{C6D68C1E-79EB-3947-AAD1-719A987016C4}" type="parTrans" cxnId="{FE38DE5B-0B52-004B-A0C6-150C8CFCCB29}">
      <dgm:prSet/>
      <dgm:spPr/>
      <dgm:t>
        <a:bodyPr/>
        <a:lstStyle/>
        <a:p>
          <a:endParaRPr lang="en-US"/>
        </a:p>
      </dgm:t>
    </dgm:pt>
    <dgm:pt modelId="{E6F5A5A0-BD56-F64D-AA9B-0FB4B2A7E155}" type="sibTrans" cxnId="{FE38DE5B-0B52-004B-A0C6-150C8CFCCB29}">
      <dgm:prSet/>
      <dgm:spPr/>
      <dgm:t>
        <a:bodyPr/>
        <a:lstStyle/>
        <a:p>
          <a:endParaRPr lang="en-US"/>
        </a:p>
      </dgm:t>
    </dgm:pt>
    <dgm:pt modelId="{1991B539-579F-C446-B554-0DC84587ADB2}">
      <dgm:prSe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800100">
            <a:lnSpc>
              <a:spcPct val="90000"/>
            </a:lnSpc>
            <a:spcBef>
              <a:spcPct val="0"/>
            </a:spcBef>
            <a:spcAft>
              <a:spcPct val="35000"/>
            </a:spcAft>
            <a:buNone/>
          </a:pPr>
          <a:r>
            <a:rPr lang="en-US" sz="1600" b="1" kern="1200" dirty="0">
              <a:solidFill>
                <a:prstClr val="white"/>
              </a:solidFill>
              <a:latin typeface="Calibri"/>
              <a:ea typeface="+mn-ea"/>
              <a:cs typeface="+mn-cs"/>
            </a:rPr>
            <a:t>Rectal sparing</a:t>
          </a:r>
        </a:p>
      </dgm:t>
    </dgm:pt>
    <dgm:pt modelId="{A1A8FBB6-CA8B-D247-BB26-AB9B746F4E04}" type="parTrans" cxnId="{6C926406-B9A7-0143-9942-EBD31EAF2616}">
      <dgm:prSet/>
      <dgm:spPr/>
      <dgm:t>
        <a:bodyPr/>
        <a:lstStyle/>
        <a:p>
          <a:endParaRPr lang="en-US"/>
        </a:p>
      </dgm:t>
    </dgm:pt>
    <dgm:pt modelId="{213AC500-6198-3748-9B4F-D2EE6B113867}" type="sibTrans" cxnId="{6C926406-B9A7-0143-9942-EBD31EAF2616}">
      <dgm:prSet/>
      <dgm:spPr/>
      <dgm:t>
        <a:bodyPr/>
        <a:lstStyle/>
        <a:p>
          <a:endParaRPr lang="en-US"/>
        </a:p>
      </dgm:t>
    </dgm:pt>
    <dgm:pt modelId="{1272988B-7723-254E-AE44-5472F4830142}">
      <dgm:prSe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800100">
            <a:lnSpc>
              <a:spcPct val="90000"/>
            </a:lnSpc>
            <a:spcBef>
              <a:spcPct val="0"/>
            </a:spcBef>
            <a:spcAft>
              <a:spcPct val="35000"/>
            </a:spcAft>
            <a:buNone/>
          </a:pPr>
          <a:r>
            <a:rPr lang="en-US" sz="1600" b="1" kern="1200" dirty="0">
              <a:solidFill>
                <a:prstClr val="white"/>
              </a:solidFill>
              <a:latin typeface="Calibri"/>
              <a:ea typeface="+mn-ea"/>
              <a:cs typeface="+mn-cs"/>
            </a:rPr>
            <a:t>Skip lesions</a:t>
          </a:r>
        </a:p>
      </dgm:t>
    </dgm:pt>
    <dgm:pt modelId="{C129967D-A1E1-874A-8E23-F03E8EDCE6FD}" type="parTrans" cxnId="{3C258E97-C655-9346-B889-A37DE7BE6094}">
      <dgm:prSet/>
      <dgm:spPr/>
      <dgm:t>
        <a:bodyPr/>
        <a:lstStyle/>
        <a:p>
          <a:endParaRPr lang="en-US"/>
        </a:p>
      </dgm:t>
    </dgm:pt>
    <dgm:pt modelId="{995BD274-11AB-954C-9455-7A1F2F2CE00C}" type="sibTrans" cxnId="{3C258E97-C655-9346-B889-A37DE7BE6094}">
      <dgm:prSet/>
      <dgm:spPr/>
      <dgm:t>
        <a:bodyPr/>
        <a:lstStyle/>
        <a:p>
          <a:endParaRPr lang="en-US"/>
        </a:p>
      </dgm:t>
    </dgm:pt>
    <dgm:pt modelId="{FB964F1F-5562-B943-9EA2-EFBAEDB0F816}">
      <dgm:prSe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800100">
            <a:lnSpc>
              <a:spcPct val="90000"/>
            </a:lnSpc>
            <a:spcBef>
              <a:spcPct val="0"/>
            </a:spcBef>
            <a:spcAft>
              <a:spcPct val="35000"/>
            </a:spcAft>
            <a:buNone/>
          </a:pPr>
          <a:r>
            <a:rPr lang="en-US" sz="1600" b="1" kern="1200" dirty="0">
              <a:solidFill>
                <a:prstClr val="white"/>
              </a:solidFill>
              <a:latin typeface="Calibri"/>
              <a:ea typeface="+mn-ea"/>
              <a:cs typeface="+mn-cs"/>
            </a:rPr>
            <a:t>Transmural</a:t>
          </a:r>
        </a:p>
      </dgm:t>
    </dgm:pt>
    <dgm:pt modelId="{D07F1FC6-F89D-B84A-B661-701BC72C5B98}" type="parTrans" cxnId="{AC3F8837-B905-4A45-A978-059A9685E5C2}">
      <dgm:prSet/>
      <dgm:spPr/>
      <dgm:t>
        <a:bodyPr/>
        <a:lstStyle/>
        <a:p>
          <a:endParaRPr lang="en-US"/>
        </a:p>
      </dgm:t>
    </dgm:pt>
    <dgm:pt modelId="{18B62CEA-9710-8744-9CAC-1785D86024AC}" type="sibTrans" cxnId="{AC3F8837-B905-4A45-A978-059A9685E5C2}">
      <dgm:prSet/>
      <dgm:spPr/>
      <dgm:t>
        <a:bodyPr/>
        <a:lstStyle/>
        <a:p>
          <a:endParaRPr lang="en-US"/>
        </a:p>
      </dgm:t>
    </dgm:pt>
    <dgm:pt modelId="{82FD65F7-07F7-2148-B9EF-6924B4538874}">
      <dgm:prSe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r>
            <a:rPr lang="en-US" sz="1600" b="1" kern="1200" dirty="0" err="1">
              <a:solidFill>
                <a:schemeClr val="bg1"/>
              </a:solidFill>
            </a:rPr>
            <a:t>Aphthous</a:t>
          </a:r>
          <a:r>
            <a:rPr lang="en-US" sz="1600" b="1" kern="1200" dirty="0">
              <a:solidFill>
                <a:schemeClr val="bg1"/>
              </a:solidFill>
            </a:rPr>
            <a:t> ulcers, </a:t>
          </a:r>
          <a:r>
            <a:rPr lang="en-US" sz="1600" b="1" kern="1200" dirty="0">
              <a:solidFill>
                <a:prstClr val="white"/>
              </a:solidFill>
              <a:latin typeface="Calibri"/>
              <a:ea typeface="+mn-ea"/>
              <a:cs typeface="+mn-cs"/>
            </a:rPr>
            <a:t>serpiginous</a:t>
          </a:r>
          <a:r>
            <a:rPr lang="en-US" sz="1600" b="1" kern="1200" dirty="0">
              <a:solidFill>
                <a:schemeClr val="bg1"/>
              </a:solidFill>
            </a:rPr>
            <a:t> ulcers, </a:t>
          </a:r>
          <a:r>
            <a:rPr lang="en-US" sz="1600" b="1" kern="1200" dirty="0" err="1">
              <a:solidFill>
                <a:schemeClr val="bg1"/>
              </a:solidFill>
            </a:rPr>
            <a:t>cobblestoning</a:t>
          </a:r>
          <a:endParaRPr lang="en-US" sz="1600" b="1" kern="1200" dirty="0">
            <a:solidFill>
              <a:schemeClr val="bg1"/>
            </a:solidFill>
          </a:endParaRPr>
        </a:p>
      </dgm:t>
    </dgm:pt>
    <dgm:pt modelId="{FF7532A7-8A81-D346-9719-27CA7C524714}" type="parTrans" cxnId="{C90B0DC2-0527-0B4C-AC96-668153ABC540}">
      <dgm:prSet/>
      <dgm:spPr/>
      <dgm:t>
        <a:bodyPr/>
        <a:lstStyle/>
        <a:p>
          <a:endParaRPr lang="en-US"/>
        </a:p>
      </dgm:t>
    </dgm:pt>
    <dgm:pt modelId="{B8A3793A-7011-1F44-8C98-9B496389DA3F}" type="sibTrans" cxnId="{C90B0DC2-0527-0B4C-AC96-668153ABC540}">
      <dgm:prSet/>
      <dgm:spPr/>
      <dgm:t>
        <a:bodyPr/>
        <a:lstStyle/>
        <a:p>
          <a:endParaRPr lang="en-US"/>
        </a:p>
      </dgm:t>
    </dgm:pt>
    <dgm:pt modelId="{BA7B39DC-A86C-5746-90E4-C1B56E950DCD}">
      <dgm:prSe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800100">
            <a:lnSpc>
              <a:spcPct val="90000"/>
            </a:lnSpc>
            <a:spcBef>
              <a:spcPct val="0"/>
            </a:spcBef>
            <a:spcAft>
              <a:spcPct val="35000"/>
            </a:spcAft>
            <a:buNone/>
          </a:pPr>
          <a:r>
            <a:rPr lang="en-US" sz="1600" b="1" kern="1200">
              <a:solidFill>
                <a:prstClr val="white"/>
              </a:solidFill>
              <a:latin typeface="Calibri"/>
              <a:ea typeface="+mn-ea"/>
              <a:cs typeface="+mn-cs"/>
            </a:rPr>
            <a:t>Fistulae</a:t>
          </a:r>
          <a:endParaRPr lang="en-US" sz="1600" b="1" kern="1200" dirty="0">
            <a:solidFill>
              <a:prstClr val="white"/>
            </a:solidFill>
            <a:latin typeface="Calibri"/>
            <a:ea typeface="+mn-ea"/>
            <a:cs typeface="+mn-cs"/>
          </a:endParaRPr>
        </a:p>
      </dgm:t>
    </dgm:pt>
    <dgm:pt modelId="{004F434C-D9F6-F34B-8C54-038F04DE947F}" type="parTrans" cxnId="{6FDA7013-788B-A645-9CB6-6663F66EC066}">
      <dgm:prSet/>
      <dgm:spPr/>
      <dgm:t>
        <a:bodyPr/>
        <a:lstStyle/>
        <a:p>
          <a:endParaRPr lang="en-US"/>
        </a:p>
      </dgm:t>
    </dgm:pt>
    <dgm:pt modelId="{D6834478-EFF1-D944-ABF7-89173C1D1EC8}" type="sibTrans" cxnId="{6FDA7013-788B-A645-9CB6-6663F66EC066}">
      <dgm:prSet/>
      <dgm:spPr/>
      <dgm:t>
        <a:bodyPr/>
        <a:lstStyle/>
        <a:p>
          <a:endParaRPr lang="en-US"/>
        </a:p>
      </dgm:t>
    </dgm:pt>
    <dgm:pt modelId="{6125ED2E-005E-764F-9F7B-7A7297504715}">
      <dgm:prSe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800100">
            <a:lnSpc>
              <a:spcPct val="90000"/>
            </a:lnSpc>
            <a:spcBef>
              <a:spcPct val="0"/>
            </a:spcBef>
            <a:spcAft>
              <a:spcPct val="35000"/>
            </a:spcAft>
            <a:buNone/>
          </a:pPr>
          <a:r>
            <a:rPr lang="en-US" sz="1600" b="1" kern="1200">
              <a:solidFill>
                <a:prstClr val="white"/>
              </a:solidFill>
              <a:latin typeface="Calibri"/>
              <a:ea typeface="+mn-ea"/>
              <a:cs typeface="+mn-cs"/>
            </a:rPr>
            <a:t>Granulomas</a:t>
          </a:r>
          <a:endParaRPr lang="en-US" sz="1600" b="1" kern="1200" dirty="0">
            <a:solidFill>
              <a:prstClr val="white"/>
            </a:solidFill>
            <a:latin typeface="Calibri"/>
            <a:ea typeface="+mn-ea"/>
            <a:cs typeface="+mn-cs"/>
          </a:endParaRPr>
        </a:p>
      </dgm:t>
    </dgm:pt>
    <dgm:pt modelId="{CA715C1E-3ACC-FE40-B9E5-E8A777380BA9}" type="parTrans" cxnId="{8BE71B25-7DE2-C64D-89D9-5612F3771655}">
      <dgm:prSet/>
      <dgm:spPr/>
      <dgm:t>
        <a:bodyPr/>
        <a:lstStyle/>
        <a:p>
          <a:endParaRPr lang="en-US"/>
        </a:p>
      </dgm:t>
    </dgm:pt>
    <dgm:pt modelId="{73C3EBC0-E01C-A54C-A51E-34E8C2252A52}" type="sibTrans" cxnId="{8BE71B25-7DE2-C64D-89D9-5612F3771655}">
      <dgm:prSet/>
      <dgm:spPr/>
      <dgm:t>
        <a:bodyPr/>
        <a:lstStyle/>
        <a:p>
          <a:endParaRPr lang="en-US"/>
        </a:p>
      </dgm:t>
    </dgm:pt>
    <dgm:pt modelId="{800D35B4-DE38-8C4F-B9DF-ABA9A170B1CC}">
      <dgm:prSet custT="1"/>
      <dgm:spPr>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224126" tIns="0" rIns="224126" bIns="0" numCol="1" spcCol="1270" anchor="ctr" anchorCtr="0"/>
        <a:lstStyle/>
        <a:p>
          <a:pPr marL="0" lvl="0" indent="0" algn="l" defTabSz="800100">
            <a:lnSpc>
              <a:spcPct val="90000"/>
            </a:lnSpc>
            <a:spcBef>
              <a:spcPct val="0"/>
            </a:spcBef>
            <a:spcAft>
              <a:spcPct val="35000"/>
            </a:spcAft>
            <a:buNone/>
          </a:pPr>
          <a:r>
            <a:rPr lang="en-US" sz="1600" b="1" kern="1200" dirty="0">
              <a:solidFill>
                <a:prstClr val="white"/>
              </a:solidFill>
              <a:latin typeface="Calibri"/>
              <a:ea typeface="+mn-ea"/>
              <a:cs typeface="+mn-cs"/>
            </a:rPr>
            <a:t>Smokers</a:t>
          </a:r>
        </a:p>
      </dgm:t>
    </dgm:pt>
    <dgm:pt modelId="{4C4FF498-FB45-E64A-8635-2BAAC27B49F9}" type="parTrans" cxnId="{73CBA4E7-C6FA-5146-9075-2E1B0BE13166}">
      <dgm:prSet/>
      <dgm:spPr/>
      <dgm:t>
        <a:bodyPr/>
        <a:lstStyle/>
        <a:p>
          <a:endParaRPr lang="en-US"/>
        </a:p>
      </dgm:t>
    </dgm:pt>
    <dgm:pt modelId="{D46EB11A-1026-FD4C-8699-F23E053EE497}" type="sibTrans" cxnId="{73CBA4E7-C6FA-5146-9075-2E1B0BE13166}">
      <dgm:prSet/>
      <dgm:spPr/>
      <dgm:t>
        <a:bodyPr/>
        <a:lstStyle/>
        <a:p>
          <a:endParaRPr lang="en-US"/>
        </a:p>
      </dgm:t>
    </dgm:pt>
    <dgm:pt modelId="{DAAF3610-2978-DF41-8CB0-1AF072198246}" type="pres">
      <dgm:prSet presAssocID="{4CAA33A0-1AC7-F64D-879F-389B0878579C}" presName="linear" presStyleCnt="0">
        <dgm:presLayoutVars>
          <dgm:dir/>
          <dgm:animLvl val="lvl"/>
          <dgm:resizeHandles val="exact"/>
        </dgm:presLayoutVars>
      </dgm:prSet>
      <dgm:spPr/>
      <dgm:t>
        <a:bodyPr/>
        <a:lstStyle/>
        <a:p>
          <a:pPr rtl="1"/>
          <a:endParaRPr lang="fa-IR"/>
        </a:p>
      </dgm:t>
    </dgm:pt>
    <dgm:pt modelId="{BAD42D78-50A7-964B-8805-9B41CCB1BA94}" type="pres">
      <dgm:prSet presAssocID="{DAF57028-EAE0-F94C-99CD-8ECC9D1A3F7E}" presName="parentLin" presStyleCnt="0"/>
      <dgm:spPr/>
    </dgm:pt>
    <dgm:pt modelId="{68FCC275-C604-B743-96F8-0A4B25D90F0B}" type="pres">
      <dgm:prSet presAssocID="{DAF57028-EAE0-F94C-99CD-8ECC9D1A3F7E}" presName="parentLeftMargin" presStyleLbl="node1" presStyleIdx="0" presStyleCnt="8"/>
      <dgm:spPr/>
      <dgm:t>
        <a:bodyPr/>
        <a:lstStyle/>
        <a:p>
          <a:pPr rtl="1"/>
          <a:endParaRPr lang="fa-IR"/>
        </a:p>
      </dgm:t>
    </dgm:pt>
    <dgm:pt modelId="{6C129494-AA60-9C4A-953F-C6EB12D41371}" type="pres">
      <dgm:prSet presAssocID="{DAF57028-EAE0-F94C-99CD-8ECC9D1A3F7E}" presName="parentText" presStyleLbl="node1" presStyleIdx="0" presStyleCnt="8" custScaleX="119965">
        <dgm:presLayoutVars>
          <dgm:chMax val="0"/>
          <dgm:bulletEnabled val="1"/>
        </dgm:presLayoutVars>
      </dgm:prSet>
      <dgm:spPr>
        <a:xfrm>
          <a:off x="197167" y="105946"/>
          <a:ext cx="2760345" cy="295200"/>
        </a:xfrm>
        <a:prstGeom prst="roundRect">
          <a:avLst/>
        </a:prstGeom>
      </dgm:spPr>
      <dgm:t>
        <a:bodyPr/>
        <a:lstStyle/>
        <a:p>
          <a:pPr rtl="1"/>
          <a:endParaRPr lang="fa-IR"/>
        </a:p>
      </dgm:t>
    </dgm:pt>
    <dgm:pt modelId="{DB338CCE-D485-6246-A536-E1CB69E7ED8A}" type="pres">
      <dgm:prSet presAssocID="{DAF57028-EAE0-F94C-99CD-8ECC9D1A3F7E}" presName="negativeSpace" presStyleCnt="0"/>
      <dgm:spPr/>
    </dgm:pt>
    <dgm:pt modelId="{D4F2566D-1B6B-7749-B678-237991FB5BAB}" type="pres">
      <dgm:prSet presAssocID="{DAF57028-EAE0-F94C-99CD-8ECC9D1A3F7E}" presName="childText" presStyleLbl="conFgAcc1" presStyleIdx="0" presStyleCnt="8">
        <dgm:presLayoutVars>
          <dgm:bulletEnabled val="1"/>
        </dgm:presLayoutVars>
      </dgm:prSet>
      <dgm:spPr>
        <a:xfrm>
          <a:off x="0" y="253546"/>
          <a:ext cx="3943350" cy="2520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a:sp3d>
      </dgm:spPr>
    </dgm:pt>
    <dgm:pt modelId="{5E7F3333-7C37-194D-9C6C-DFE844BBDD9E}" type="pres">
      <dgm:prSet presAssocID="{E6F5A5A0-BD56-F64D-AA9B-0FB4B2A7E155}" presName="spaceBetweenRectangles" presStyleCnt="0"/>
      <dgm:spPr/>
    </dgm:pt>
    <dgm:pt modelId="{A67CBA67-D909-8D45-8589-B0120212EFFA}" type="pres">
      <dgm:prSet presAssocID="{1991B539-579F-C446-B554-0DC84587ADB2}" presName="parentLin" presStyleCnt="0"/>
      <dgm:spPr/>
    </dgm:pt>
    <dgm:pt modelId="{25A709BF-D2FE-CB47-8649-0C4A64490337}" type="pres">
      <dgm:prSet presAssocID="{1991B539-579F-C446-B554-0DC84587ADB2}" presName="parentLeftMargin" presStyleLbl="node1" presStyleIdx="0" presStyleCnt="8"/>
      <dgm:spPr/>
      <dgm:t>
        <a:bodyPr/>
        <a:lstStyle/>
        <a:p>
          <a:pPr rtl="1"/>
          <a:endParaRPr lang="fa-IR"/>
        </a:p>
      </dgm:t>
    </dgm:pt>
    <dgm:pt modelId="{59439635-7D07-D04E-8445-90B5949D8C43}" type="pres">
      <dgm:prSet presAssocID="{1991B539-579F-C446-B554-0DC84587ADB2}" presName="parentText" presStyleLbl="node1" presStyleIdx="1" presStyleCnt="8" custScaleX="119965">
        <dgm:presLayoutVars>
          <dgm:chMax val="0"/>
          <dgm:bulletEnabled val="1"/>
        </dgm:presLayoutVars>
      </dgm:prSet>
      <dgm:spPr>
        <a:xfrm>
          <a:off x="197167" y="559546"/>
          <a:ext cx="2760345" cy="295200"/>
        </a:xfrm>
        <a:prstGeom prst="roundRect">
          <a:avLst/>
        </a:prstGeom>
      </dgm:spPr>
      <dgm:t>
        <a:bodyPr/>
        <a:lstStyle/>
        <a:p>
          <a:pPr rtl="1"/>
          <a:endParaRPr lang="fa-IR"/>
        </a:p>
      </dgm:t>
    </dgm:pt>
    <dgm:pt modelId="{3BD11EBD-3514-7146-BCC5-18F10997AE60}" type="pres">
      <dgm:prSet presAssocID="{1991B539-579F-C446-B554-0DC84587ADB2}" presName="negativeSpace" presStyleCnt="0"/>
      <dgm:spPr/>
    </dgm:pt>
    <dgm:pt modelId="{56EE2CDD-4A6F-AE42-89B3-9C20C095E1C9}" type="pres">
      <dgm:prSet presAssocID="{1991B539-579F-C446-B554-0DC84587ADB2}" presName="childText" presStyleLbl="conFgAcc1" presStyleIdx="1" presStyleCnt="8">
        <dgm:presLayoutVars>
          <dgm:bulletEnabled val="1"/>
        </dgm:presLayoutVars>
      </dgm:prSet>
      <dgm:spPr>
        <a:scene3d>
          <a:camera prst="orthographicFront"/>
          <a:lightRig rig="threePt" dir="t"/>
        </a:scene3d>
        <a:sp3d>
          <a:bevelT/>
        </a:sp3d>
      </dgm:spPr>
    </dgm:pt>
    <dgm:pt modelId="{2DFC97A8-777D-754D-A9A7-A3A250E54EA1}" type="pres">
      <dgm:prSet presAssocID="{213AC500-6198-3748-9B4F-D2EE6B113867}" presName="spaceBetweenRectangles" presStyleCnt="0"/>
      <dgm:spPr/>
    </dgm:pt>
    <dgm:pt modelId="{4F912788-3163-FD4C-A0C5-04C3A0D1943D}" type="pres">
      <dgm:prSet presAssocID="{1272988B-7723-254E-AE44-5472F4830142}" presName="parentLin" presStyleCnt="0"/>
      <dgm:spPr/>
    </dgm:pt>
    <dgm:pt modelId="{6DCA9F7F-FE66-3F49-B7D7-DAE71F3E5FEE}" type="pres">
      <dgm:prSet presAssocID="{1272988B-7723-254E-AE44-5472F4830142}" presName="parentLeftMargin" presStyleLbl="node1" presStyleIdx="1" presStyleCnt="8"/>
      <dgm:spPr/>
      <dgm:t>
        <a:bodyPr/>
        <a:lstStyle/>
        <a:p>
          <a:pPr rtl="1"/>
          <a:endParaRPr lang="fa-IR"/>
        </a:p>
      </dgm:t>
    </dgm:pt>
    <dgm:pt modelId="{A4E0F241-D8D3-BC46-99BD-657CC15C3741}" type="pres">
      <dgm:prSet presAssocID="{1272988B-7723-254E-AE44-5472F4830142}" presName="parentText" presStyleLbl="node1" presStyleIdx="2" presStyleCnt="8" custScaleX="119965">
        <dgm:presLayoutVars>
          <dgm:chMax val="0"/>
          <dgm:bulletEnabled val="1"/>
        </dgm:presLayoutVars>
      </dgm:prSet>
      <dgm:spPr>
        <a:xfrm>
          <a:off x="197167" y="1013146"/>
          <a:ext cx="2760345" cy="295200"/>
        </a:xfrm>
        <a:prstGeom prst="roundRect">
          <a:avLst/>
        </a:prstGeom>
      </dgm:spPr>
      <dgm:t>
        <a:bodyPr/>
        <a:lstStyle/>
        <a:p>
          <a:pPr rtl="1"/>
          <a:endParaRPr lang="fa-IR"/>
        </a:p>
      </dgm:t>
    </dgm:pt>
    <dgm:pt modelId="{982738AB-F9B8-BE47-B053-26E7EE20F831}" type="pres">
      <dgm:prSet presAssocID="{1272988B-7723-254E-AE44-5472F4830142}" presName="negativeSpace" presStyleCnt="0"/>
      <dgm:spPr/>
    </dgm:pt>
    <dgm:pt modelId="{2DC9C9FC-CB00-4642-8FB3-8BB883B05DDD}" type="pres">
      <dgm:prSet presAssocID="{1272988B-7723-254E-AE44-5472F4830142}" presName="childText" presStyleLbl="conFgAcc1" presStyleIdx="2" presStyleCnt="8">
        <dgm:presLayoutVars>
          <dgm:bulletEnabled val="1"/>
        </dgm:presLayoutVars>
      </dgm:prSet>
      <dgm:spPr>
        <a:scene3d>
          <a:camera prst="orthographicFront"/>
          <a:lightRig rig="threePt" dir="t"/>
        </a:scene3d>
        <a:sp3d>
          <a:bevelT/>
        </a:sp3d>
      </dgm:spPr>
    </dgm:pt>
    <dgm:pt modelId="{2E5C9C7E-0B78-AC4B-9237-8F8E8ECAA76A}" type="pres">
      <dgm:prSet presAssocID="{995BD274-11AB-954C-9455-7A1F2F2CE00C}" presName="spaceBetweenRectangles" presStyleCnt="0"/>
      <dgm:spPr/>
    </dgm:pt>
    <dgm:pt modelId="{FCC82284-A1E8-3845-939D-753A1BA838A3}" type="pres">
      <dgm:prSet presAssocID="{FB964F1F-5562-B943-9EA2-EFBAEDB0F816}" presName="parentLin" presStyleCnt="0"/>
      <dgm:spPr/>
    </dgm:pt>
    <dgm:pt modelId="{0D57C398-206B-FE47-B1A2-7CF17A8577DE}" type="pres">
      <dgm:prSet presAssocID="{FB964F1F-5562-B943-9EA2-EFBAEDB0F816}" presName="parentLeftMargin" presStyleLbl="node1" presStyleIdx="2" presStyleCnt="8"/>
      <dgm:spPr/>
      <dgm:t>
        <a:bodyPr/>
        <a:lstStyle/>
        <a:p>
          <a:pPr rtl="1"/>
          <a:endParaRPr lang="fa-IR"/>
        </a:p>
      </dgm:t>
    </dgm:pt>
    <dgm:pt modelId="{923F7D03-AABD-2C48-A54E-D8F0B764CA0F}" type="pres">
      <dgm:prSet presAssocID="{FB964F1F-5562-B943-9EA2-EFBAEDB0F816}" presName="parentText" presStyleLbl="node1" presStyleIdx="3" presStyleCnt="8" custScaleX="119965">
        <dgm:presLayoutVars>
          <dgm:chMax val="0"/>
          <dgm:bulletEnabled val="1"/>
        </dgm:presLayoutVars>
      </dgm:prSet>
      <dgm:spPr>
        <a:xfrm>
          <a:off x="197167" y="1466746"/>
          <a:ext cx="2760345" cy="295200"/>
        </a:xfrm>
        <a:prstGeom prst="roundRect">
          <a:avLst/>
        </a:prstGeom>
      </dgm:spPr>
      <dgm:t>
        <a:bodyPr/>
        <a:lstStyle/>
        <a:p>
          <a:pPr rtl="1"/>
          <a:endParaRPr lang="fa-IR"/>
        </a:p>
      </dgm:t>
    </dgm:pt>
    <dgm:pt modelId="{A06366BF-8FBC-4A4B-A7C1-8910CD4C9216}" type="pres">
      <dgm:prSet presAssocID="{FB964F1F-5562-B943-9EA2-EFBAEDB0F816}" presName="negativeSpace" presStyleCnt="0"/>
      <dgm:spPr/>
    </dgm:pt>
    <dgm:pt modelId="{E5FB87A0-0B5F-CF45-93F8-E311902BFB38}" type="pres">
      <dgm:prSet presAssocID="{FB964F1F-5562-B943-9EA2-EFBAEDB0F816}" presName="childText" presStyleLbl="conFgAcc1" presStyleIdx="3" presStyleCnt="8">
        <dgm:presLayoutVars>
          <dgm:bulletEnabled val="1"/>
        </dgm:presLayoutVars>
      </dgm:prSet>
      <dgm:spPr>
        <a:scene3d>
          <a:camera prst="orthographicFront"/>
          <a:lightRig rig="threePt" dir="t"/>
        </a:scene3d>
        <a:sp3d>
          <a:bevelT/>
        </a:sp3d>
      </dgm:spPr>
    </dgm:pt>
    <dgm:pt modelId="{02D597DD-8FD5-1047-8BDF-9EEC2C582A06}" type="pres">
      <dgm:prSet presAssocID="{18B62CEA-9710-8744-9CAC-1785D86024AC}" presName="spaceBetweenRectangles" presStyleCnt="0"/>
      <dgm:spPr/>
    </dgm:pt>
    <dgm:pt modelId="{B5626088-5757-2040-8DA8-EA7076FC3DCD}" type="pres">
      <dgm:prSet presAssocID="{82FD65F7-07F7-2148-B9EF-6924B4538874}" presName="parentLin" presStyleCnt="0"/>
      <dgm:spPr/>
    </dgm:pt>
    <dgm:pt modelId="{7D85F8B7-483E-3F4F-8038-DC59299ACBF9}" type="pres">
      <dgm:prSet presAssocID="{82FD65F7-07F7-2148-B9EF-6924B4538874}" presName="parentLeftMargin" presStyleLbl="node1" presStyleIdx="3" presStyleCnt="8"/>
      <dgm:spPr/>
      <dgm:t>
        <a:bodyPr/>
        <a:lstStyle/>
        <a:p>
          <a:pPr rtl="1"/>
          <a:endParaRPr lang="fa-IR"/>
        </a:p>
      </dgm:t>
    </dgm:pt>
    <dgm:pt modelId="{6C241709-02AA-1F4D-8FC3-E4653B723358}" type="pres">
      <dgm:prSet presAssocID="{82FD65F7-07F7-2148-B9EF-6924B4538874}" presName="parentText" presStyleLbl="node1" presStyleIdx="4" presStyleCnt="8" custScaleX="119965" custScaleY="160398">
        <dgm:presLayoutVars>
          <dgm:chMax val="0"/>
          <dgm:bulletEnabled val="1"/>
        </dgm:presLayoutVars>
      </dgm:prSet>
      <dgm:spPr>
        <a:xfrm>
          <a:off x="197167" y="1920346"/>
          <a:ext cx="2760345" cy="473494"/>
        </a:xfrm>
        <a:prstGeom prst="roundRect">
          <a:avLst/>
        </a:prstGeom>
      </dgm:spPr>
      <dgm:t>
        <a:bodyPr/>
        <a:lstStyle/>
        <a:p>
          <a:pPr rtl="1"/>
          <a:endParaRPr lang="fa-IR"/>
        </a:p>
      </dgm:t>
    </dgm:pt>
    <dgm:pt modelId="{750878BF-D245-ED4C-9E9C-07FFE0D9BE6D}" type="pres">
      <dgm:prSet presAssocID="{82FD65F7-07F7-2148-B9EF-6924B4538874}" presName="negativeSpace" presStyleCnt="0"/>
      <dgm:spPr/>
    </dgm:pt>
    <dgm:pt modelId="{5F945932-903A-814D-BB7F-95CA841FE8AE}" type="pres">
      <dgm:prSet presAssocID="{82FD65F7-07F7-2148-B9EF-6924B4538874}" presName="childText" presStyleLbl="conFgAcc1" presStyleIdx="4" presStyleCnt="8">
        <dgm:presLayoutVars>
          <dgm:bulletEnabled val="1"/>
        </dgm:presLayoutVars>
      </dgm:prSet>
      <dgm:spPr>
        <a:scene3d>
          <a:camera prst="orthographicFront"/>
          <a:lightRig rig="threePt" dir="t"/>
        </a:scene3d>
        <a:sp3d>
          <a:bevelT/>
        </a:sp3d>
      </dgm:spPr>
    </dgm:pt>
    <dgm:pt modelId="{DB1717F5-0CAC-774F-B4A7-FC747B4A792F}" type="pres">
      <dgm:prSet presAssocID="{B8A3793A-7011-1F44-8C98-9B496389DA3F}" presName="spaceBetweenRectangles" presStyleCnt="0"/>
      <dgm:spPr/>
    </dgm:pt>
    <dgm:pt modelId="{4650BD5D-F8E2-D541-8EA5-5D77A0BA4586}" type="pres">
      <dgm:prSet presAssocID="{BA7B39DC-A86C-5746-90E4-C1B56E950DCD}" presName="parentLin" presStyleCnt="0"/>
      <dgm:spPr/>
    </dgm:pt>
    <dgm:pt modelId="{2A6862A2-0DBB-F942-ADA2-2445F6E3F467}" type="pres">
      <dgm:prSet presAssocID="{BA7B39DC-A86C-5746-90E4-C1B56E950DCD}" presName="parentLeftMargin" presStyleLbl="node1" presStyleIdx="4" presStyleCnt="8"/>
      <dgm:spPr/>
      <dgm:t>
        <a:bodyPr/>
        <a:lstStyle/>
        <a:p>
          <a:pPr rtl="1"/>
          <a:endParaRPr lang="fa-IR"/>
        </a:p>
      </dgm:t>
    </dgm:pt>
    <dgm:pt modelId="{E06A0B51-32B3-4548-906E-1A4C9A67812A}" type="pres">
      <dgm:prSet presAssocID="{BA7B39DC-A86C-5746-90E4-C1B56E950DCD}" presName="parentText" presStyleLbl="node1" presStyleIdx="5" presStyleCnt="8" custScaleX="119965">
        <dgm:presLayoutVars>
          <dgm:chMax val="0"/>
          <dgm:bulletEnabled val="1"/>
        </dgm:presLayoutVars>
      </dgm:prSet>
      <dgm:spPr>
        <a:xfrm>
          <a:off x="197167" y="2552240"/>
          <a:ext cx="2760345" cy="295200"/>
        </a:xfrm>
        <a:prstGeom prst="roundRect">
          <a:avLst/>
        </a:prstGeom>
      </dgm:spPr>
      <dgm:t>
        <a:bodyPr/>
        <a:lstStyle/>
        <a:p>
          <a:pPr rtl="1"/>
          <a:endParaRPr lang="fa-IR"/>
        </a:p>
      </dgm:t>
    </dgm:pt>
    <dgm:pt modelId="{5B6E29E7-C97A-4343-A144-4CADC42C6659}" type="pres">
      <dgm:prSet presAssocID="{BA7B39DC-A86C-5746-90E4-C1B56E950DCD}" presName="negativeSpace" presStyleCnt="0"/>
      <dgm:spPr/>
    </dgm:pt>
    <dgm:pt modelId="{CFD18611-FBB5-9D44-954C-BF838092BA8A}" type="pres">
      <dgm:prSet presAssocID="{BA7B39DC-A86C-5746-90E4-C1B56E950DCD}" presName="childText" presStyleLbl="conFgAcc1" presStyleIdx="5" presStyleCnt="8">
        <dgm:presLayoutVars>
          <dgm:bulletEnabled val="1"/>
        </dgm:presLayoutVars>
      </dgm:prSet>
      <dgm:spPr>
        <a:scene3d>
          <a:camera prst="orthographicFront"/>
          <a:lightRig rig="threePt" dir="t"/>
        </a:scene3d>
        <a:sp3d>
          <a:bevelT/>
        </a:sp3d>
      </dgm:spPr>
    </dgm:pt>
    <dgm:pt modelId="{D4C9C5FB-4044-1749-A51C-558F6CA1906D}" type="pres">
      <dgm:prSet presAssocID="{D6834478-EFF1-D944-ABF7-89173C1D1EC8}" presName="spaceBetweenRectangles" presStyleCnt="0"/>
      <dgm:spPr/>
    </dgm:pt>
    <dgm:pt modelId="{2C036A89-C7A7-2E4D-92A4-296905B451E5}" type="pres">
      <dgm:prSet presAssocID="{6125ED2E-005E-764F-9F7B-7A7297504715}" presName="parentLin" presStyleCnt="0"/>
      <dgm:spPr/>
    </dgm:pt>
    <dgm:pt modelId="{D8BF108C-353D-8D44-A28E-FED1B2FDF816}" type="pres">
      <dgm:prSet presAssocID="{6125ED2E-005E-764F-9F7B-7A7297504715}" presName="parentLeftMargin" presStyleLbl="node1" presStyleIdx="5" presStyleCnt="8"/>
      <dgm:spPr/>
      <dgm:t>
        <a:bodyPr/>
        <a:lstStyle/>
        <a:p>
          <a:pPr rtl="1"/>
          <a:endParaRPr lang="fa-IR"/>
        </a:p>
      </dgm:t>
    </dgm:pt>
    <dgm:pt modelId="{5CD14DD6-8D84-4C4B-B93A-1E7EFFEE4308}" type="pres">
      <dgm:prSet presAssocID="{6125ED2E-005E-764F-9F7B-7A7297504715}" presName="parentText" presStyleLbl="node1" presStyleIdx="6" presStyleCnt="8" custScaleX="119965">
        <dgm:presLayoutVars>
          <dgm:chMax val="0"/>
          <dgm:bulletEnabled val="1"/>
        </dgm:presLayoutVars>
      </dgm:prSet>
      <dgm:spPr>
        <a:xfrm>
          <a:off x="197167" y="3005840"/>
          <a:ext cx="2760345" cy="295200"/>
        </a:xfrm>
        <a:prstGeom prst="roundRect">
          <a:avLst/>
        </a:prstGeom>
      </dgm:spPr>
      <dgm:t>
        <a:bodyPr/>
        <a:lstStyle/>
        <a:p>
          <a:pPr rtl="1"/>
          <a:endParaRPr lang="fa-IR"/>
        </a:p>
      </dgm:t>
    </dgm:pt>
    <dgm:pt modelId="{3F66342F-7918-7D40-AE96-3B173883490E}" type="pres">
      <dgm:prSet presAssocID="{6125ED2E-005E-764F-9F7B-7A7297504715}" presName="negativeSpace" presStyleCnt="0"/>
      <dgm:spPr/>
    </dgm:pt>
    <dgm:pt modelId="{CD868520-F74C-D24D-AF3A-5A922C3E8731}" type="pres">
      <dgm:prSet presAssocID="{6125ED2E-005E-764F-9F7B-7A7297504715}" presName="childText" presStyleLbl="conFgAcc1" presStyleIdx="6" presStyleCnt="8">
        <dgm:presLayoutVars>
          <dgm:bulletEnabled val="1"/>
        </dgm:presLayoutVars>
      </dgm:prSet>
      <dgm:spPr>
        <a:scene3d>
          <a:camera prst="orthographicFront"/>
          <a:lightRig rig="threePt" dir="t"/>
        </a:scene3d>
        <a:sp3d>
          <a:bevelT/>
        </a:sp3d>
      </dgm:spPr>
    </dgm:pt>
    <dgm:pt modelId="{FD2511F5-91B8-4447-B120-F6AB1AF0A3E2}" type="pres">
      <dgm:prSet presAssocID="{73C3EBC0-E01C-A54C-A51E-34E8C2252A52}" presName="spaceBetweenRectangles" presStyleCnt="0"/>
      <dgm:spPr/>
    </dgm:pt>
    <dgm:pt modelId="{40BDC315-86CB-304B-999C-232AAECEE65E}" type="pres">
      <dgm:prSet presAssocID="{800D35B4-DE38-8C4F-B9DF-ABA9A170B1CC}" presName="parentLin" presStyleCnt="0"/>
      <dgm:spPr/>
    </dgm:pt>
    <dgm:pt modelId="{5DAF3EA4-0DD1-CB4F-AFC4-A35AF33A7BC9}" type="pres">
      <dgm:prSet presAssocID="{800D35B4-DE38-8C4F-B9DF-ABA9A170B1CC}" presName="parentLeftMargin" presStyleLbl="node1" presStyleIdx="6" presStyleCnt="8"/>
      <dgm:spPr/>
      <dgm:t>
        <a:bodyPr/>
        <a:lstStyle/>
        <a:p>
          <a:pPr rtl="1"/>
          <a:endParaRPr lang="fa-IR"/>
        </a:p>
      </dgm:t>
    </dgm:pt>
    <dgm:pt modelId="{CF320818-542D-924D-AC43-1D326429A722}" type="pres">
      <dgm:prSet presAssocID="{800D35B4-DE38-8C4F-B9DF-ABA9A170B1CC}" presName="parentText" presStyleLbl="node1" presStyleIdx="7" presStyleCnt="8" custScaleX="119965">
        <dgm:presLayoutVars>
          <dgm:chMax val="0"/>
          <dgm:bulletEnabled val="1"/>
        </dgm:presLayoutVars>
      </dgm:prSet>
      <dgm:spPr>
        <a:xfrm>
          <a:off x="197167" y="3459440"/>
          <a:ext cx="2760345" cy="295200"/>
        </a:xfrm>
        <a:prstGeom prst="roundRect">
          <a:avLst/>
        </a:prstGeom>
      </dgm:spPr>
      <dgm:t>
        <a:bodyPr/>
        <a:lstStyle/>
        <a:p>
          <a:pPr rtl="1"/>
          <a:endParaRPr lang="fa-IR"/>
        </a:p>
      </dgm:t>
    </dgm:pt>
    <dgm:pt modelId="{327EEC28-9E58-E84C-B2BF-9A24B5C8CEBA}" type="pres">
      <dgm:prSet presAssocID="{800D35B4-DE38-8C4F-B9DF-ABA9A170B1CC}" presName="negativeSpace" presStyleCnt="0"/>
      <dgm:spPr/>
    </dgm:pt>
    <dgm:pt modelId="{B7E79D01-8AF1-704C-9E30-49A91CE0F139}" type="pres">
      <dgm:prSet presAssocID="{800D35B4-DE38-8C4F-B9DF-ABA9A170B1CC}" presName="childText" presStyleLbl="conFgAcc1" presStyleIdx="7" presStyleCnt="8">
        <dgm:presLayoutVars>
          <dgm:bulletEnabled val="1"/>
        </dgm:presLayoutVars>
      </dgm:prSet>
      <dgm:spPr>
        <a:scene3d>
          <a:camera prst="orthographicFront"/>
          <a:lightRig rig="threePt" dir="t"/>
        </a:scene3d>
        <a:sp3d>
          <a:bevelT/>
        </a:sp3d>
      </dgm:spPr>
    </dgm:pt>
  </dgm:ptLst>
  <dgm:cxnLst>
    <dgm:cxn modelId="{86776C4F-50CA-7640-92DD-DE1FA0B7F9BC}" type="presOf" srcId="{1272988B-7723-254E-AE44-5472F4830142}" destId="{A4E0F241-D8D3-BC46-99BD-657CC15C3741}" srcOrd="1" destOrd="0" presId="urn:microsoft.com/office/officeart/2005/8/layout/list1"/>
    <dgm:cxn modelId="{ED695C3B-76BC-864D-9AC8-A37110BD61C1}" type="presOf" srcId="{82FD65F7-07F7-2148-B9EF-6924B4538874}" destId="{7D85F8B7-483E-3F4F-8038-DC59299ACBF9}" srcOrd="0" destOrd="0" presId="urn:microsoft.com/office/officeart/2005/8/layout/list1"/>
    <dgm:cxn modelId="{AC3F8837-B905-4A45-A978-059A9685E5C2}" srcId="{4CAA33A0-1AC7-F64D-879F-389B0878579C}" destId="{FB964F1F-5562-B943-9EA2-EFBAEDB0F816}" srcOrd="3" destOrd="0" parTransId="{D07F1FC6-F89D-B84A-B661-701BC72C5B98}" sibTransId="{18B62CEA-9710-8744-9CAC-1785D86024AC}"/>
    <dgm:cxn modelId="{CF07DBC8-4B67-2549-92FF-BF2CFE696BBE}" type="presOf" srcId="{DAF57028-EAE0-F94C-99CD-8ECC9D1A3F7E}" destId="{68FCC275-C604-B743-96F8-0A4B25D90F0B}" srcOrd="0" destOrd="0" presId="urn:microsoft.com/office/officeart/2005/8/layout/list1"/>
    <dgm:cxn modelId="{8BE71B25-7DE2-C64D-89D9-5612F3771655}" srcId="{4CAA33A0-1AC7-F64D-879F-389B0878579C}" destId="{6125ED2E-005E-764F-9F7B-7A7297504715}" srcOrd="6" destOrd="0" parTransId="{CA715C1E-3ACC-FE40-B9E5-E8A777380BA9}" sibTransId="{73C3EBC0-E01C-A54C-A51E-34E8C2252A52}"/>
    <dgm:cxn modelId="{A8B272DD-FF21-B341-9934-23C2A97A07A9}" type="presOf" srcId="{FB964F1F-5562-B943-9EA2-EFBAEDB0F816}" destId="{923F7D03-AABD-2C48-A54E-D8F0B764CA0F}" srcOrd="1" destOrd="0" presId="urn:microsoft.com/office/officeart/2005/8/layout/list1"/>
    <dgm:cxn modelId="{21E3A04C-0AEF-F047-8062-79F0CD105134}" type="presOf" srcId="{82FD65F7-07F7-2148-B9EF-6924B4538874}" destId="{6C241709-02AA-1F4D-8FC3-E4653B723358}" srcOrd="1" destOrd="0" presId="urn:microsoft.com/office/officeart/2005/8/layout/list1"/>
    <dgm:cxn modelId="{73CBA4E7-C6FA-5146-9075-2E1B0BE13166}" srcId="{4CAA33A0-1AC7-F64D-879F-389B0878579C}" destId="{800D35B4-DE38-8C4F-B9DF-ABA9A170B1CC}" srcOrd="7" destOrd="0" parTransId="{4C4FF498-FB45-E64A-8635-2BAAC27B49F9}" sibTransId="{D46EB11A-1026-FD4C-8699-F23E053EE497}"/>
    <dgm:cxn modelId="{CF35A12C-FEA6-BF49-853A-27FD516567C3}" type="presOf" srcId="{BA7B39DC-A86C-5746-90E4-C1B56E950DCD}" destId="{2A6862A2-0DBB-F942-ADA2-2445F6E3F467}" srcOrd="0" destOrd="0" presId="urn:microsoft.com/office/officeart/2005/8/layout/list1"/>
    <dgm:cxn modelId="{239D0BA0-7B61-384F-9BCC-68F13B4646D2}" type="presOf" srcId="{DAF57028-EAE0-F94C-99CD-8ECC9D1A3F7E}" destId="{6C129494-AA60-9C4A-953F-C6EB12D41371}" srcOrd="1" destOrd="0" presId="urn:microsoft.com/office/officeart/2005/8/layout/list1"/>
    <dgm:cxn modelId="{FCB72244-DB66-AC43-A79C-C0B32707CA59}" type="presOf" srcId="{6125ED2E-005E-764F-9F7B-7A7297504715}" destId="{5CD14DD6-8D84-4C4B-B93A-1E7EFFEE4308}" srcOrd="1" destOrd="0" presId="urn:microsoft.com/office/officeart/2005/8/layout/list1"/>
    <dgm:cxn modelId="{B93A1570-C163-8B45-B5F5-E2A92EDAF969}" type="presOf" srcId="{1991B539-579F-C446-B554-0DC84587ADB2}" destId="{25A709BF-D2FE-CB47-8649-0C4A64490337}" srcOrd="0" destOrd="0" presId="urn:microsoft.com/office/officeart/2005/8/layout/list1"/>
    <dgm:cxn modelId="{173830DD-F4AE-064B-8700-5AC1E302FD51}" type="presOf" srcId="{800D35B4-DE38-8C4F-B9DF-ABA9A170B1CC}" destId="{CF320818-542D-924D-AC43-1D326429A722}" srcOrd="1" destOrd="0" presId="urn:microsoft.com/office/officeart/2005/8/layout/list1"/>
    <dgm:cxn modelId="{352C99FB-E323-4245-96A0-4903D2951CAB}" type="presOf" srcId="{1272988B-7723-254E-AE44-5472F4830142}" destId="{6DCA9F7F-FE66-3F49-B7D7-DAE71F3E5FEE}" srcOrd="0" destOrd="0" presId="urn:microsoft.com/office/officeart/2005/8/layout/list1"/>
    <dgm:cxn modelId="{63C611D8-551F-3249-93FA-888412DB41BE}" type="presOf" srcId="{BA7B39DC-A86C-5746-90E4-C1B56E950DCD}" destId="{E06A0B51-32B3-4548-906E-1A4C9A67812A}" srcOrd="1" destOrd="0" presId="urn:microsoft.com/office/officeart/2005/8/layout/list1"/>
    <dgm:cxn modelId="{FE38DE5B-0B52-004B-A0C6-150C8CFCCB29}" srcId="{4CAA33A0-1AC7-F64D-879F-389B0878579C}" destId="{DAF57028-EAE0-F94C-99CD-8ECC9D1A3F7E}" srcOrd="0" destOrd="0" parTransId="{C6D68C1E-79EB-3947-AAD1-719A987016C4}" sibTransId="{E6F5A5A0-BD56-F64D-AA9B-0FB4B2A7E155}"/>
    <dgm:cxn modelId="{6C926406-B9A7-0143-9942-EBD31EAF2616}" srcId="{4CAA33A0-1AC7-F64D-879F-389B0878579C}" destId="{1991B539-579F-C446-B554-0DC84587ADB2}" srcOrd="1" destOrd="0" parTransId="{A1A8FBB6-CA8B-D247-BB26-AB9B746F4E04}" sibTransId="{213AC500-6198-3748-9B4F-D2EE6B113867}"/>
    <dgm:cxn modelId="{80FEFC49-3D63-A847-9ED6-DC90481573B8}" type="presOf" srcId="{800D35B4-DE38-8C4F-B9DF-ABA9A170B1CC}" destId="{5DAF3EA4-0DD1-CB4F-AFC4-A35AF33A7BC9}" srcOrd="0" destOrd="0" presId="urn:microsoft.com/office/officeart/2005/8/layout/list1"/>
    <dgm:cxn modelId="{4DFC1B68-B6C3-D241-BDC0-5ABD02B8906E}" type="presOf" srcId="{4CAA33A0-1AC7-F64D-879F-389B0878579C}" destId="{DAAF3610-2978-DF41-8CB0-1AF072198246}" srcOrd="0" destOrd="0" presId="urn:microsoft.com/office/officeart/2005/8/layout/list1"/>
    <dgm:cxn modelId="{6FDA7013-788B-A645-9CB6-6663F66EC066}" srcId="{4CAA33A0-1AC7-F64D-879F-389B0878579C}" destId="{BA7B39DC-A86C-5746-90E4-C1B56E950DCD}" srcOrd="5" destOrd="0" parTransId="{004F434C-D9F6-F34B-8C54-038F04DE947F}" sibTransId="{D6834478-EFF1-D944-ABF7-89173C1D1EC8}"/>
    <dgm:cxn modelId="{D53899CA-2842-A343-B4B6-4D24DAC23870}" type="presOf" srcId="{6125ED2E-005E-764F-9F7B-7A7297504715}" destId="{D8BF108C-353D-8D44-A28E-FED1B2FDF816}" srcOrd="0" destOrd="0" presId="urn:microsoft.com/office/officeart/2005/8/layout/list1"/>
    <dgm:cxn modelId="{3C258E97-C655-9346-B889-A37DE7BE6094}" srcId="{4CAA33A0-1AC7-F64D-879F-389B0878579C}" destId="{1272988B-7723-254E-AE44-5472F4830142}" srcOrd="2" destOrd="0" parTransId="{C129967D-A1E1-874A-8E23-F03E8EDCE6FD}" sibTransId="{995BD274-11AB-954C-9455-7A1F2F2CE00C}"/>
    <dgm:cxn modelId="{26EF6167-09EB-D844-9915-E50C0D96FB5F}" type="presOf" srcId="{FB964F1F-5562-B943-9EA2-EFBAEDB0F816}" destId="{0D57C398-206B-FE47-B1A2-7CF17A8577DE}" srcOrd="0" destOrd="0" presId="urn:microsoft.com/office/officeart/2005/8/layout/list1"/>
    <dgm:cxn modelId="{F0C75220-550F-AC4E-B479-D83669EFE73F}" type="presOf" srcId="{1991B539-579F-C446-B554-0DC84587ADB2}" destId="{59439635-7D07-D04E-8445-90B5949D8C43}" srcOrd="1" destOrd="0" presId="urn:microsoft.com/office/officeart/2005/8/layout/list1"/>
    <dgm:cxn modelId="{C90B0DC2-0527-0B4C-AC96-668153ABC540}" srcId="{4CAA33A0-1AC7-F64D-879F-389B0878579C}" destId="{82FD65F7-07F7-2148-B9EF-6924B4538874}" srcOrd="4" destOrd="0" parTransId="{FF7532A7-8A81-D346-9719-27CA7C524714}" sibTransId="{B8A3793A-7011-1F44-8C98-9B496389DA3F}"/>
    <dgm:cxn modelId="{ED3700C8-30F7-F646-8EEE-FB2EE8C68F6E}" type="presParOf" srcId="{DAAF3610-2978-DF41-8CB0-1AF072198246}" destId="{BAD42D78-50A7-964B-8805-9B41CCB1BA94}" srcOrd="0" destOrd="0" presId="urn:microsoft.com/office/officeart/2005/8/layout/list1"/>
    <dgm:cxn modelId="{527786EA-AD6B-144A-9D39-C37D83481DF6}" type="presParOf" srcId="{BAD42D78-50A7-964B-8805-9B41CCB1BA94}" destId="{68FCC275-C604-B743-96F8-0A4B25D90F0B}" srcOrd="0" destOrd="0" presId="urn:microsoft.com/office/officeart/2005/8/layout/list1"/>
    <dgm:cxn modelId="{66C428A1-A3A0-F14C-8725-F2EC3286E11A}" type="presParOf" srcId="{BAD42D78-50A7-964B-8805-9B41CCB1BA94}" destId="{6C129494-AA60-9C4A-953F-C6EB12D41371}" srcOrd="1" destOrd="0" presId="urn:microsoft.com/office/officeart/2005/8/layout/list1"/>
    <dgm:cxn modelId="{B912CAA4-06D3-044C-ACDB-70A15EE1AB89}" type="presParOf" srcId="{DAAF3610-2978-DF41-8CB0-1AF072198246}" destId="{DB338CCE-D485-6246-A536-E1CB69E7ED8A}" srcOrd="1" destOrd="0" presId="urn:microsoft.com/office/officeart/2005/8/layout/list1"/>
    <dgm:cxn modelId="{9E56D34B-45BE-214A-B436-7C1DCFB0DE41}" type="presParOf" srcId="{DAAF3610-2978-DF41-8CB0-1AF072198246}" destId="{D4F2566D-1B6B-7749-B678-237991FB5BAB}" srcOrd="2" destOrd="0" presId="urn:microsoft.com/office/officeart/2005/8/layout/list1"/>
    <dgm:cxn modelId="{6E805F4F-BD48-3C45-BEDB-AAFCEAF76476}" type="presParOf" srcId="{DAAF3610-2978-DF41-8CB0-1AF072198246}" destId="{5E7F3333-7C37-194D-9C6C-DFE844BBDD9E}" srcOrd="3" destOrd="0" presId="urn:microsoft.com/office/officeart/2005/8/layout/list1"/>
    <dgm:cxn modelId="{DEC69FC4-A065-8F4E-87C5-0E1B751E6CD9}" type="presParOf" srcId="{DAAF3610-2978-DF41-8CB0-1AF072198246}" destId="{A67CBA67-D909-8D45-8589-B0120212EFFA}" srcOrd="4" destOrd="0" presId="urn:microsoft.com/office/officeart/2005/8/layout/list1"/>
    <dgm:cxn modelId="{34672362-5124-164F-B1A9-3670314A1201}" type="presParOf" srcId="{A67CBA67-D909-8D45-8589-B0120212EFFA}" destId="{25A709BF-D2FE-CB47-8649-0C4A64490337}" srcOrd="0" destOrd="0" presId="urn:microsoft.com/office/officeart/2005/8/layout/list1"/>
    <dgm:cxn modelId="{CD22DD38-A640-9F48-966C-AF83D2A2BFE1}" type="presParOf" srcId="{A67CBA67-D909-8D45-8589-B0120212EFFA}" destId="{59439635-7D07-D04E-8445-90B5949D8C43}" srcOrd="1" destOrd="0" presId="urn:microsoft.com/office/officeart/2005/8/layout/list1"/>
    <dgm:cxn modelId="{91259501-D06F-0449-B6D7-A2FF6468B644}" type="presParOf" srcId="{DAAF3610-2978-DF41-8CB0-1AF072198246}" destId="{3BD11EBD-3514-7146-BCC5-18F10997AE60}" srcOrd="5" destOrd="0" presId="urn:microsoft.com/office/officeart/2005/8/layout/list1"/>
    <dgm:cxn modelId="{4C945205-EE63-B14A-B52A-B265E46BF64D}" type="presParOf" srcId="{DAAF3610-2978-DF41-8CB0-1AF072198246}" destId="{56EE2CDD-4A6F-AE42-89B3-9C20C095E1C9}" srcOrd="6" destOrd="0" presId="urn:microsoft.com/office/officeart/2005/8/layout/list1"/>
    <dgm:cxn modelId="{5EC00CBA-3D73-6A46-97DC-EE5FE3502AC9}" type="presParOf" srcId="{DAAF3610-2978-DF41-8CB0-1AF072198246}" destId="{2DFC97A8-777D-754D-A9A7-A3A250E54EA1}" srcOrd="7" destOrd="0" presId="urn:microsoft.com/office/officeart/2005/8/layout/list1"/>
    <dgm:cxn modelId="{766A8912-F9DB-1A42-BB3C-2013DC656A73}" type="presParOf" srcId="{DAAF3610-2978-DF41-8CB0-1AF072198246}" destId="{4F912788-3163-FD4C-A0C5-04C3A0D1943D}" srcOrd="8" destOrd="0" presId="urn:microsoft.com/office/officeart/2005/8/layout/list1"/>
    <dgm:cxn modelId="{1F79B7C2-3AFD-EB49-8D21-0858F9E1DDDA}" type="presParOf" srcId="{4F912788-3163-FD4C-A0C5-04C3A0D1943D}" destId="{6DCA9F7F-FE66-3F49-B7D7-DAE71F3E5FEE}" srcOrd="0" destOrd="0" presId="urn:microsoft.com/office/officeart/2005/8/layout/list1"/>
    <dgm:cxn modelId="{80724B01-A013-7B49-BDEB-3D78EBD0E67C}" type="presParOf" srcId="{4F912788-3163-FD4C-A0C5-04C3A0D1943D}" destId="{A4E0F241-D8D3-BC46-99BD-657CC15C3741}" srcOrd="1" destOrd="0" presId="urn:microsoft.com/office/officeart/2005/8/layout/list1"/>
    <dgm:cxn modelId="{DB496B37-D903-0048-9618-4EE9D2A3970C}" type="presParOf" srcId="{DAAF3610-2978-DF41-8CB0-1AF072198246}" destId="{982738AB-F9B8-BE47-B053-26E7EE20F831}" srcOrd="9" destOrd="0" presId="urn:microsoft.com/office/officeart/2005/8/layout/list1"/>
    <dgm:cxn modelId="{DEAC4DEC-F8F5-7B4E-A941-6F7C2186A55F}" type="presParOf" srcId="{DAAF3610-2978-DF41-8CB0-1AF072198246}" destId="{2DC9C9FC-CB00-4642-8FB3-8BB883B05DDD}" srcOrd="10" destOrd="0" presId="urn:microsoft.com/office/officeart/2005/8/layout/list1"/>
    <dgm:cxn modelId="{7DEDAECB-ECB1-5342-B37F-66A2ACBF1A19}" type="presParOf" srcId="{DAAF3610-2978-DF41-8CB0-1AF072198246}" destId="{2E5C9C7E-0B78-AC4B-9237-8F8E8ECAA76A}" srcOrd="11" destOrd="0" presId="urn:microsoft.com/office/officeart/2005/8/layout/list1"/>
    <dgm:cxn modelId="{AB2F8D55-0826-2543-9C86-4488157A4B36}" type="presParOf" srcId="{DAAF3610-2978-DF41-8CB0-1AF072198246}" destId="{FCC82284-A1E8-3845-939D-753A1BA838A3}" srcOrd="12" destOrd="0" presId="urn:microsoft.com/office/officeart/2005/8/layout/list1"/>
    <dgm:cxn modelId="{55F4E2DB-834C-664D-899A-B9417298AF51}" type="presParOf" srcId="{FCC82284-A1E8-3845-939D-753A1BA838A3}" destId="{0D57C398-206B-FE47-B1A2-7CF17A8577DE}" srcOrd="0" destOrd="0" presId="urn:microsoft.com/office/officeart/2005/8/layout/list1"/>
    <dgm:cxn modelId="{9D45BE12-7827-A249-A252-CCB16B9CD0DE}" type="presParOf" srcId="{FCC82284-A1E8-3845-939D-753A1BA838A3}" destId="{923F7D03-AABD-2C48-A54E-D8F0B764CA0F}" srcOrd="1" destOrd="0" presId="urn:microsoft.com/office/officeart/2005/8/layout/list1"/>
    <dgm:cxn modelId="{0549BA8B-1D12-7042-9077-F3AFEBEB6231}" type="presParOf" srcId="{DAAF3610-2978-DF41-8CB0-1AF072198246}" destId="{A06366BF-8FBC-4A4B-A7C1-8910CD4C9216}" srcOrd="13" destOrd="0" presId="urn:microsoft.com/office/officeart/2005/8/layout/list1"/>
    <dgm:cxn modelId="{A6276022-8F34-6743-B60F-09806BECE8E9}" type="presParOf" srcId="{DAAF3610-2978-DF41-8CB0-1AF072198246}" destId="{E5FB87A0-0B5F-CF45-93F8-E311902BFB38}" srcOrd="14" destOrd="0" presId="urn:microsoft.com/office/officeart/2005/8/layout/list1"/>
    <dgm:cxn modelId="{529C6F44-0601-AB46-9FAA-A4A437C6D1FF}" type="presParOf" srcId="{DAAF3610-2978-DF41-8CB0-1AF072198246}" destId="{02D597DD-8FD5-1047-8BDF-9EEC2C582A06}" srcOrd="15" destOrd="0" presId="urn:microsoft.com/office/officeart/2005/8/layout/list1"/>
    <dgm:cxn modelId="{608D0BCF-DE0B-7541-B89E-406E19F68F43}" type="presParOf" srcId="{DAAF3610-2978-DF41-8CB0-1AF072198246}" destId="{B5626088-5757-2040-8DA8-EA7076FC3DCD}" srcOrd="16" destOrd="0" presId="urn:microsoft.com/office/officeart/2005/8/layout/list1"/>
    <dgm:cxn modelId="{275F6979-F08C-D141-B1F3-8D33F4BDFD89}" type="presParOf" srcId="{B5626088-5757-2040-8DA8-EA7076FC3DCD}" destId="{7D85F8B7-483E-3F4F-8038-DC59299ACBF9}" srcOrd="0" destOrd="0" presId="urn:microsoft.com/office/officeart/2005/8/layout/list1"/>
    <dgm:cxn modelId="{842B51E6-A422-1B4B-B22D-A0CCB19273B3}" type="presParOf" srcId="{B5626088-5757-2040-8DA8-EA7076FC3DCD}" destId="{6C241709-02AA-1F4D-8FC3-E4653B723358}" srcOrd="1" destOrd="0" presId="urn:microsoft.com/office/officeart/2005/8/layout/list1"/>
    <dgm:cxn modelId="{1568FF52-8122-6341-A200-42BC53207398}" type="presParOf" srcId="{DAAF3610-2978-DF41-8CB0-1AF072198246}" destId="{750878BF-D245-ED4C-9E9C-07FFE0D9BE6D}" srcOrd="17" destOrd="0" presId="urn:microsoft.com/office/officeart/2005/8/layout/list1"/>
    <dgm:cxn modelId="{A238AC2B-A3C6-A249-8894-05AAF492C4FD}" type="presParOf" srcId="{DAAF3610-2978-DF41-8CB0-1AF072198246}" destId="{5F945932-903A-814D-BB7F-95CA841FE8AE}" srcOrd="18" destOrd="0" presId="urn:microsoft.com/office/officeart/2005/8/layout/list1"/>
    <dgm:cxn modelId="{B58B4A2B-A5AC-F84B-8744-C4CC72C32CA9}" type="presParOf" srcId="{DAAF3610-2978-DF41-8CB0-1AF072198246}" destId="{DB1717F5-0CAC-774F-B4A7-FC747B4A792F}" srcOrd="19" destOrd="0" presId="urn:microsoft.com/office/officeart/2005/8/layout/list1"/>
    <dgm:cxn modelId="{ABCF113A-4622-8146-8511-5ECF120BFA9D}" type="presParOf" srcId="{DAAF3610-2978-DF41-8CB0-1AF072198246}" destId="{4650BD5D-F8E2-D541-8EA5-5D77A0BA4586}" srcOrd="20" destOrd="0" presId="urn:microsoft.com/office/officeart/2005/8/layout/list1"/>
    <dgm:cxn modelId="{1AB14EFD-753A-1F41-9920-03C86C6C13F8}" type="presParOf" srcId="{4650BD5D-F8E2-D541-8EA5-5D77A0BA4586}" destId="{2A6862A2-0DBB-F942-ADA2-2445F6E3F467}" srcOrd="0" destOrd="0" presId="urn:microsoft.com/office/officeart/2005/8/layout/list1"/>
    <dgm:cxn modelId="{89043617-23DC-294E-B1D0-B78F9B46391C}" type="presParOf" srcId="{4650BD5D-F8E2-D541-8EA5-5D77A0BA4586}" destId="{E06A0B51-32B3-4548-906E-1A4C9A67812A}" srcOrd="1" destOrd="0" presId="urn:microsoft.com/office/officeart/2005/8/layout/list1"/>
    <dgm:cxn modelId="{B8448D9D-5783-AE44-9699-B565C9F55CB5}" type="presParOf" srcId="{DAAF3610-2978-DF41-8CB0-1AF072198246}" destId="{5B6E29E7-C97A-4343-A144-4CADC42C6659}" srcOrd="21" destOrd="0" presId="urn:microsoft.com/office/officeart/2005/8/layout/list1"/>
    <dgm:cxn modelId="{92C8DC5E-F80F-5845-A90D-2605AF83062A}" type="presParOf" srcId="{DAAF3610-2978-DF41-8CB0-1AF072198246}" destId="{CFD18611-FBB5-9D44-954C-BF838092BA8A}" srcOrd="22" destOrd="0" presId="urn:microsoft.com/office/officeart/2005/8/layout/list1"/>
    <dgm:cxn modelId="{28A4E96B-AA3A-E340-A9DE-3ECA8BE52C03}" type="presParOf" srcId="{DAAF3610-2978-DF41-8CB0-1AF072198246}" destId="{D4C9C5FB-4044-1749-A51C-558F6CA1906D}" srcOrd="23" destOrd="0" presId="urn:microsoft.com/office/officeart/2005/8/layout/list1"/>
    <dgm:cxn modelId="{D61F70BE-3534-6D40-BB4A-4A46C3FEF0F3}" type="presParOf" srcId="{DAAF3610-2978-DF41-8CB0-1AF072198246}" destId="{2C036A89-C7A7-2E4D-92A4-296905B451E5}" srcOrd="24" destOrd="0" presId="urn:microsoft.com/office/officeart/2005/8/layout/list1"/>
    <dgm:cxn modelId="{5C1ABF6F-C092-DB4C-848A-EDD53DE0CC91}" type="presParOf" srcId="{2C036A89-C7A7-2E4D-92A4-296905B451E5}" destId="{D8BF108C-353D-8D44-A28E-FED1B2FDF816}" srcOrd="0" destOrd="0" presId="urn:microsoft.com/office/officeart/2005/8/layout/list1"/>
    <dgm:cxn modelId="{E9F6E47C-771E-344D-8881-E2C91CF83126}" type="presParOf" srcId="{2C036A89-C7A7-2E4D-92A4-296905B451E5}" destId="{5CD14DD6-8D84-4C4B-B93A-1E7EFFEE4308}" srcOrd="1" destOrd="0" presId="urn:microsoft.com/office/officeart/2005/8/layout/list1"/>
    <dgm:cxn modelId="{DC1E885B-8811-1840-A286-390C58CF2EC5}" type="presParOf" srcId="{DAAF3610-2978-DF41-8CB0-1AF072198246}" destId="{3F66342F-7918-7D40-AE96-3B173883490E}" srcOrd="25" destOrd="0" presId="urn:microsoft.com/office/officeart/2005/8/layout/list1"/>
    <dgm:cxn modelId="{57A00A69-B652-1444-AB61-46284B4FE6FE}" type="presParOf" srcId="{DAAF3610-2978-DF41-8CB0-1AF072198246}" destId="{CD868520-F74C-D24D-AF3A-5A922C3E8731}" srcOrd="26" destOrd="0" presId="urn:microsoft.com/office/officeart/2005/8/layout/list1"/>
    <dgm:cxn modelId="{FC4B73D8-9CF0-684F-99C4-EE97DEFB287F}" type="presParOf" srcId="{DAAF3610-2978-DF41-8CB0-1AF072198246}" destId="{FD2511F5-91B8-4447-B120-F6AB1AF0A3E2}" srcOrd="27" destOrd="0" presId="urn:microsoft.com/office/officeart/2005/8/layout/list1"/>
    <dgm:cxn modelId="{27342A74-4710-8A47-BFE8-7E0F1110BB79}" type="presParOf" srcId="{DAAF3610-2978-DF41-8CB0-1AF072198246}" destId="{40BDC315-86CB-304B-999C-232AAECEE65E}" srcOrd="28" destOrd="0" presId="urn:microsoft.com/office/officeart/2005/8/layout/list1"/>
    <dgm:cxn modelId="{12132628-8A67-494A-9791-E29E063CF0CA}" type="presParOf" srcId="{40BDC315-86CB-304B-999C-232AAECEE65E}" destId="{5DAF3EA4-0DD1-CB4F-AFC4-A35AF33A7BC9}" srcOrd="0" destOrd="0" presId="urn:microsoft.com/office/officeart/2005/8/layout/list1"/>
    <dgm:cxn modelId="{08F10B22-49FE-7F4E-8064-FFB239BF2542}" type="presParOf" srcId="{40BDC315-86CB-304B-999C-232AAECEE65E}" destId="{CF320818-542D-924D-AC43-1D326429A722}" srcOrd="1" destOrd="0" presId="urn:microsoft.com/office/officeart/2005/8/layout/list1"/>
    <dgm:cxn modelId="{57DDC2FD-41A4-D048-AD83-B54FAE1078FC}" type="presParOf" srcId="{DAAF3610-2978-DF41-8CB0-1AF072198246}" destId="{327EEC28-9E58-E84C-B2BF-9A24B5C8CEBA}" srcOrd="29" destOrd="0" presId="urn:microsoft.com/office/officeart/2005/8/layout/list1"/>
    <dgm:cxn modelId="{9DB0928B-43FF-4243-AC5D-B5C5D5FEBC4C}" type="presParOf" srcId="{DAAF3610-2978-DF41-8CB0-1AF072198246}" destId="{B7E79D01-8AF1-704C-9E30-49A91CE0F139}" srcOrd="3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003B07D-6778-8144-A437-4E7979523DC0}" type="doc">
      <dgm:prSet loTypeId="urn:microsoft.com/office/officeart/2005/8/layout/cycle6" loCatId="" qsTypeId="urn:microsoft.com/office/officeart/2005/8/quickstyle/3D3" qsCatId="3D" csTypeId="urn:microsoft.com/office/officeart/2005/8/colors/accent2_4" csCatId="accent2" phldr="1"/>
      <dgm:spPr/>
      <dgm:t>
        <a:bodyPr/>
        <a:lstStyle/>
        <a:p>
          <a:endParaRPr lang="en-US"/>
        </a:p>
      </dgm:t>
    </dgm:pt>
    <dgm:pt modelId="{BBEFDE24-F9C5-E44D-8E16-E290E0787936}">
      <dgm:prSet phldrT="[Text]" custT="1"/>
      <dgm:spPr/>
      <dgm:t>
        <a:bodyPr/>
        <a:lstStyle/>
        <a:p>
          <a:r>
            <a:rPr lang="en-US" sz="1400" b="1" dirty="0">
              <a:latin typeface="Franklin Gothic Book" charset="0"/>
              <a:ea typeface="Franklin Gothic Book" charset="0"/>
              <a:cs typeface="Franklin Gothic Book" charset="0"/>
            </a:rPr>
            <a:t>Joints</a:t>
          </a:r>
        </a:p>
      </dgm:t>
    </dgm:pt>
    <dgm:pt modelId="{1152CF57-6D3C-F043-819F-D0552F6493D1}" type="parTrans" cxnId="{46BEB82C-3CD7-634E-8EF9-6E553E08BD2F}">
      <dgm:prSet/>
      <dgm:spPr/>
      <dgm:t>
        <a:bodyPr/>
        <a:lstStyle/>
        <a:p>
          <a:endParaRPr lang="en-US" sz="3200">
            <a:latin typeface="Franklin Gothic Book" charset="0"/>
            <a:ea typeface="Franklin Gothic Book" charset="0"/>
            <a:cs typeface="Franklin Gothic Book" charset="0"/>
          </a:endParaRPr>
        </a:p>
      </dgm:t>
    </dgm:pt>
    <dgm:pt modelId="{B45F9A4B-306F-A64A-BBDB-CC13ED0E31A7}" type="sibTrans" cxnId="{46BEB82C-3CD7-634E-8EF9-6E553E08BD2F}">
      <dgm:prSet/>
      <dgm:spPr/>
      <dgm:t>
        <a:bodyPr/>
        <a:lstStyle/>
        <a:p>
          <a:endParaRPr lang="en-US" sz="3200">
            <a:latin typeface="Franklin Gothic Book" charset="0"/>
            <a:ea typeface="Franklin Gothic Book" charset="0"/>
            <a:cs typeface="Franklin Gothic Book" charset="0"/>
          </a:endParaRPr>
        </a:p>
      </dgm:t>
    </dgm:pt>
    <dgm:pt modelId="{6B584EF8-0B19-1442-8469-44FCADEE1985}">
      <dgm:prSet phldrT="[Text]" custT="1"/>
      <dgm:spPr/>
      <dgm:t>
        <a:bodyPr/>
        <a:lstStyle/>
        <a:p>
          <a:r>
            <a:rPr lang="en-US" sz="1400" b="1" dirty="0">
              <a:latin typeface="Franklin Gothic Book" charset="0"/>
              <a:ea typeface="Franklin Gothic Book" charset="0"/>
              <a:cs typeface="Franklin Gothic Book" charset="0"/>
            </a:rPr>
            <a:t>Skin</a:t>
          </a:r>
        </a:p>
      </dgm:t>
    </dgm:pt>
    <dgm:pt modelId="{6B0C2F1A-7A17-9943-9D4C-3B4DF73E985C}" type="parTrans" cxnId="{660686EA-32D5-1743-8DB5-9469516A0C59}">
      <dgm:prSet/>
      <dgm:spPr/>
      <dgm:t>
        <a:bodyPr/>
        <a:lstStyle/>
        <a:p>
          <a:endParaRPr lang="en-US" sz="3200">
            <a:latin typeface="Franklin Gothic Book" charset="0"/>
            <a:ea typeface="Franklin Gothic Book" charset="0"/>
            <a:cs typeface="Franklin Gothic Book" charset="0"/>
          </a:endParaRPr>
        </a:p>
      </dgm:t>
    </dgm:pt>
    <dgm:pt modelId="{861C0130-E9EC-BA4B-BFF3-C6318504598E}" type="sibTrans" cxnId="{660686EA-32D5-1743-8DB5-9469516A0C59}">
      <dgm:prSet/>
      <dgm:spPr/>
      <dgm:t>
        <a:bodyPr/>
        <a:lstStyle/>
        <a:p>
          <a:endParaRPr lang="en-US" sz="3200">
            <a:latin typeface="Franklin Gothic Book" charset="0"/>
            <a:ea typeface="Franklin Gothic Book" charset="0"/>
            <a:cs typeface="Franklin Gothic Book" charset="0"/>
          </a:endParaRPr>
        </a:p>
      </dgm:t>
    </dgm:pt>
    <dgm:pt modelId="{ED3C5DC4-7F15-B54C-A1AC-6183BE47BA02}">
      <dgm:prSet phldrT="[Text]" custT="1"/>
      <dgm:spPr/>
      <dgm:t>
        <a:bodyPr/>
        <a:lstStyle/>
        <a:p>
          <a:r>
            <a:rPr lang="en-US" sz="1400" b="1" dirty="0">
              <a:latin typeface="Franklin Gothic Book" charset="0"/>
              <a:ea typeface="Franklin Gothic Book" charset="0"/>
              <a:cs typeface="Franklin Gothic Book" charset="0"/>
            </a:rPr>
            <a:t>Eyes</a:t>
          </a:r>
        </a:p>
      </dgm:t>
    </dgm:pt>
    <dgm:pt modelId="{47F5A1C3-01FE-3E44-8614-8E836BC1895D}" type="parTrans" cxnId="{DF9DD49E-CB80-7C41-AD29-0C65B1D656BB}">
      <dgm:prSet/>
      <dgm:spPr/>
      <dgm:t>
        <a:bodyPr/>
        <a:lstStyle/>
        <a:p>
          <a:endParaRPr lang="en-US" sz="3200">
            <a:latin typeface="Franklin Gothic Book" charset="0"/>
            <a:ea typeface="Franklin Gothic Book" charset="0"/>
            <a:cs typeface="Franklin Gothic Book" charset="0"/>
          </a:endParaRPr>
        </a:p>
      </dgm:t>
    </dgm:pt>
    <dgm:pt modelId="{10CC91BB-7B32-D94F-9017-D0BE9F494259}" type="sibTrans" cxnId="{DF9DD49E-CB80-7C41-AD29-0C65B1D656BB}">
      <dgm:prSet/>
      <dgm:spPr/>
      <dgm:t>
        <a:bodyPr/>
        <a:lstStyle/>
        <a:p>
          <a:endParaRPr lang="en-US" sz="3200">
            <a:latin typeface="Franklin Gothic Book" charset="0"/>
            <a:ea typeface="Franklin Gothic Book" charset="0"/>
            <a:cs typeface="Franklin Gothic Book" charset="0"/>
          </a:endParaRPr>
        </a:p>
      </dgm:t>
    </dgm:pt>
    <dgm:pt modelId="{A98B41ED-563A-2743-B370-CA25C69C96B1}">
      <dgm:prSet phldrT="[Text]" custT="1"/>
      <dgm:spPr/>
      <dgm:t>
        <a:bodyPr/>
        <a:lstStyle/>
        <a:p>
          <a:r>
            <a:rPr lang="en-US" sz="1400" b="1" dirty="0">
              <a:latin typeface="Franklin Gothic Book" charset="0"/>
              <a:ea typeface="Franklin Gothic Book" charset="0"/>
              <a:cs typeface="Franklin Gothic Book" charset="0"/>
            </a:rPr>
            <a:t>Hepatobiliary</a:t>
          </a:r>
        </a:p>
      </dgm:t>
    </dgm:pt>
    <dgm:pt modelId="{E9D55720-BEDF-2642-A8DC-BBD024200872}" type="parTrans" cxnId="{565143E3-F5E6-3A42-84DC-38942CC38110}">
      <dgm:prSet/>
      <dgm:spPr/>
      <dgm:t>
        <a:bodyPr/>
        <a:lstStyle/>
        <a:p>
          <a:endParaRPr lang="en-US" sz="3200">
            <a:latin typeface="Franklin Gothic Book" charset="0"/>
            <a:ea typeface="Franklin Gothic Book" charset="0"/>
            <a:cs typeface="Franklin Gothic Book" charset="0"/>
          </a:endParaRPr>
        </a:p>
      </dgm:t>
    </dgm:pt>
    <dgm:pt modelId="{0BA29F35-13C7-B24B-8C18-981D2B307D80}" type="sibTrans" cxnId="{565143E3-F5E6-3A42-84DC-38942CC38110}">
      <dgm:prSet/>
      <dgm:spPr/>
      <dgm:t>
        <a:bodyPr/>
        <a:lstStyle/>
        <a:p>
          <a:endParaRPr lang="en-US" sz="3200">
            <a:latin typeface="Franklin Gothic Book" charset="0"/>
            <a:ea typeface="Franklin Gothic Book" charset="0"/>
            <a:cs typeface="Franklin Gothic Book" charset="0"/>
          </a:endParaRPr>
        </a:p>
      </dgm:t>
    </dgm:pt>
    <dgm:pt modelId="{F98368A2-79F8-A948-A09D-D35935584DAC}">
      <dgm:prSet phldrT="[Text]" custT="1"/>
      <dgm:spPr/>
      <dgm:t>
        <a:bodyPr/>
        <a:lstStyle/>
        <a:p>
          <a:r>
            <a:rPr lang="en-US" sz="1400" b="1" dirty="0">
              <a:latin typeface="Franklin Gothic Book" charset="0"/>
              <a:ea typeface="Franklin Gothic Book" charset="0"/>
              <a:cs typeface="Franklin Gothic Book" charset="0"/>
            </a:rPr>
            <a:t>Hypercoagulable state</a:t>
          </a:r>
        </a:p>
      </dgm:t>
    </dgm:pt>
    <dgm:pt modelId="{37D4AB84-8685-D540-8C88-764C095461CF}" type="parTrans" cxnId="{98803181-3F66-E247-8C1B-0E9EC1EB30A3}">
      <dgm:prSet/>
      <dgm:spPr/>
      <dgm:t>
        <a:bodyPr/>
        <a:lstStyle/>
        <a:p>
          <a:endParaRPr lang="en-US" sz="3200">
            <a:latin typeface="Franklin Gothic Book" charset="0"/>
            <a:ea typeface="Franklin Gothic Book" charset="0"/>
            <a:cs typeface="Franklin Gothic Book" charset="0"/>
          </a:endParaRPr>
        </a:p>
      </dgm:t>
    </dgm:pt>
    <dgm:pt modelId="{C2399FAE-0B42-6C4C-A725-64FB09477666}" type="sibTrans" cxnId="{98803181-3F66-E247-8C1B-0E9EC1EB30A3}">
      <dgm:prSet/>
      <dgm:spPr/>
      <dgm:t>
        <a:bodyPr/>
        <a:lstStyle/>
        <a:p>
          <a:endParaRPr lang="en-US" sz="3200">
            <a:latin typeface="Franklin Gothic Book" charset="0"/>
            <a:ea typeface="Franklin Gothic Book" charset="0"/>
            <a:cs typeface="Franklin Gothic Book" charset="0"/>
          </a:endParaRPr>
        </a:p>
      </dgm:t>
    </dgm:pt>
    <dgm:pt modelId="{32F4082E-7275-E74C-8CBA-6BEFA5EB82EE}">
      <dgm:prSet phldrT="[Text]" custT="1"/>
      <dgm:spPr/>
      <dgm:t>
        <a:bodyPr/>
        <a:lstStyle/>
        <a:p>
          <a:r>
            <a:rPr lang="en-US" sz="1400" b="1" dirty="0">
              <a:latin typeface="Franklin Gothic Book" charset="0"/>
              <a:ea typeface="Franklin Gothic Book" charset="0"/>
              <a:cs typeface="Franklin Gothic Book" charset="0"/>
            </a:rPr>
            <a:t>Renal</a:t>
          </a:r>
        </a:p>
      </dgm:t>
    </dgm:pt>
    <dgm:pt modelId="{B12FFFFC-E791-694B-834B-E9E4F88EA2DB}" type="parTrans" cxnId="{989D1488-CF2F-9C43-B085-EA2A1647E420}">
      <dgm:prSet/>
      <dgm:spPr/>
      <dgm:t>
        <a:bodyPr/>
        <a:lstStyle/>
        <a:p>
          <a:endParaRPr lang="en-US" sz="3200">
            <a:latin typeface="Franklin Gothic Book" charset="0"/>
            <a:ea typeface="Franklin Gothic Book" charset="0"/>
            <a:cs typeface="Franklin Gothic Book" charset="0"/>
          </a:endParaRPr>
        </a:p>
      </dgm:t>
    </dgm:pt>
    <dgm:pt modelId="{A86F7F2B-BE62-E144-BF26-65BBFE0CCA8E}" type="sibTrans" cxnId="{989D1488-CF2F-9C43-B085-EA2A1647E420}">
      <dgm:prSet/>
      <dgm:spPr/>
      <dgm:t>
        <a:bodyPr/>
        <a:lstStyle/>
        <a:p>
          <a:endParaRPr lang="en-US" sz="3200">
            <a:latin typeface="Franklin Gothic Book" charset="0"/>
            <a:ea typeface="Franklin Gothic Book" charset="0"/>
            <a:cs typeface="Franklin Gothic Book" charset="0"/>
          </a:endParaRPr>
        </a:p>
      </dgm:t>
    </dgm:pt>
    <dgm:pt modelId="{EEFB7CC8-F7BF-E143-94EF-04AFE4A04801}" type="pres">
      <dgm:prSet presAssocID="{1003B07D-6778-8144-A437-4E7979523DC0}" presName="cycle" presStyleCnt="0">
        <dgm:presLayoutVars>
          <dgm:dir/>
          <dgm:resizeHandles val="exact"/>
        </dgm:presLayoutVars>
      </dgm:prSet>
      <dgm:spPr/>
      <dgm:t>
        <a:bodyPr/>
        <a:lstStyle/>
        <a:p>
          <a:pPr rtl="1"/>
          <a:endParaRPr lang="fa-IR"/>
        </a:p>
      </dgm:t>
    </dgm:pt>
    <dgm:pt modelId="{00DA72F3-7FD2-4243-8B28-00EF4613CBE8}" type="pres">
      <dgm:prSet presAssocID="{BBEFDE24-F9C5-E44D-8E16-E290E0787936}" presName="node" presStyleLbl="node1" presStyleIdx="0" presStyleCnt="6">
        <dgm:presLayoutVars>
          <dgm:bulletEnabled val="1"/>
        </dgm:presLayoutVars>
      </dgm:prSet>
      <dgm:spPr/>
      <dgm:t>
        <a:bodyPr/>
        <a:lstStyle/>
        <a:p>
          <a:pPr rtl="1"/>
          <a:endParaRPr lang="fa-IR"/>
        </a:p>
      </dgm:t>
    </dgm:pt>
    <dgm:pt modelId="{48D94399-2948-104F-9C9E-30FEC1C26890}" type="pres">
      <dgm:prSet presAssocID="{BBEFDE24-F9C5-E44D-8E16-E290E0787936}" presName="spNode" presStyleCnt="0"/>
      <dgm:spPr/>
    </dgm:pt>
    <dgm:pt modelId="{1582C948-0D1F-EA46-8351-41DA87D6074B}" type="pres">
      <dgm:prSet presAssocID="{B45F9A4B-306F-A64A-BBDB-CC13ED0E31A7}" presName="sibTrans" presStyleLbl="sibTrans1D1" presStyleIdx="0" presStyleCnt="6"/>
      <dgm:spPr/>
      <dgm:t>
        <a:bodyPr/>
        <a:lstStyle/>
        <a:p>
          <a:pPr rtl="1"/>
          <a:endParaRPr lang="fa-IR"/>
        </a:p>
      </dgm:t>
    </dgm:pt>
    <dgm:pt modelId="{BF23D04C-B7F1-FD4E-BFB2-67FB7F193CD8}" type="pres">
      <dgm:prSet presAssocID="{6B584EF8-0B19-1442-8469-44FCADEE1985}" presName="node" presStyleLbl="node1" presStyleIdx="1" presStyleCnt="6">
        <dgm:presLayoutVars>
          <dgm:bulletEnabled val="1"/>
        </dgm:presLayoutVars>
      </dgm:prSet>
      <dgm:spPr/>
      <dgm:t>
        <a:bodyPr/>
        <a:lstStyle/>
        <a:p>
          <a:pPr rtl="1"/>
          <a:endParaRPr lang="fa-IR"/>
        </a:p>
      </dgm:t>
    </dgm:pt>
    <dgm:pt modelId="{A08A3699-4939-5F42-9413-A6CD72EB0B7C}" type="pres">
      <dgm:prSet presAssocID="{6B584EF8-0B19-1442-8469-44FCADEE1985}" presName="spNode" presStyleCnt="0"/>
      <dgm:spPr/>
    </dgm:pt>
    <dgm:pt modelId="{EAC9E9CF-C242-A543-AB18-0600459C7A0A}" type="pres">
      <dgm:prSet presAssocID="{861C0130-E9EC-BA4B-BFF3-C6318504598E}" presName="sibTrans" presStyleLbl="sibTrans1D1" presStyleIdx="1" presStyleCnt="6"/>
      <dgm:spPr/>
      <dgm:t>
        <a:bodyPr/>
        <a:lstStyle/>
        <a:p>
          <a:pPr rtl="1"/>
          <a:endParaRPr lang="fa-IR"/>
        </a:p>
      </dgm:t>
    </dgm:pt>
    <dgm:pt modelId="{C056BD96-4311-0241-A211-C06194718596}" type="pres">
      <dgm:prSet presAssocID="{ED3C5DC4-7F15-B54C-A1AC-6183BE47BA02}" presName="node" presStyleLbl="node1" presStyleIdx="2" presStyleCnt="6">
        <dgm:presLayoutVars>
          <dgm:bulletEnabled val="1"/>
        </dgm:presLayoutVars>
      </dgm:prSet>
      <dgm:spPr/>
      <dgm:t>
        <a:bodyPr/>
        <a:lstStyle/>
        <a:p>
          <a:pPr rtl="1"/>
          <a:endParaRPr lang="fa-IR"/>
        </a:p>
      </dgm:t>
    </dgm:pt>
    <dgm:pt modelId="{4E0ECCDB-CD56-1147-8974-C46623A2DD17}" type="pres">
      <dgm:prSet presAssocID="{ED3C5DC4-7F15-B54C-A1AC-6183BE47BA02}" presName="spNode" presStyleCnt="0"/>
      <dgm:spPr/>
    </dgm:pt>
    <dgm:pt modelId="{497D7FFD-1AD5-1A49-B76E-3C225AE4AFE9}" type="pres">
      <dgm:prSet presAssocID="{10CC91BB-7B32-D94F-9017-D0BE9F494259}" presName="sibTrans" presStyleLbl="sibTrans1D1" presStyleIdx="2" presStyleCnt="6"/>
      <dgm:spPr/>
      <dgm:t>
        <a:bodyPr/>
        <a:lstStyle/>
        <a:p>
          <a:pPr rtl="1"/>
          <a:endParaRPr lang="fa-IR"/>
        </a:p>
      </dgm:t>
    </dgm:pt>
    <dgm:pt modelId="{91047BF1-F5AF-1342-A649-2CB78D0405EA}" type="pres">
      <dgm:prSet presAssocID="{A98B41ED-563A-2743-B370-CA25C69C96B1}" presName="node" presStyleLbl="node1" presStyleIdx="3" presStyleCnt="6">
        <dgm:presLayoutVars>
          <dgm:bulletEnabled val="1"/>
        </dgm:presLayoutVars>
      </dgm:prSet>
      <dgm:spPr/>
      <dgm:t>
        <a:bodyPr/>
        <a:lstStyle/>
        <a:p>
          <a:pPr rtl="1"/>
          <a:endParaRPr lang="fa-IR"/>
        </a:p>
      </dgm:t>
    </dgm:pt>
    <dgm:pt modelId="{DFDC35F2-AE8D-2340-A3BF-CA2F41CB1E36}" type="pres">
      <dgm:prSet presAssocID="{A98B41ED-563A-2743-B370-CA25C69C96B1}" presName="spNode" presStyleCnt="0"/>
      <dgm:spPr/>
    </dgm:pt>
    <dgm:pt modelId="{7A133755-A058-724F-96D8-86EC19B44AFA}" type="pres">
      <dgm:prSet presAssocID="{0BA29F35-13C7-B24B-8C18-981D2B307D80}" presName="sibTrans" presStyleLbl="sibTrans1D1" presStyleIdx="3" presStyleCnt="6"/>
      <dgm:spPr/>
      <dgm:t>
        <a:bodyPr/>
        <a:lstStyle/>
        <a:p>
          <a:pPr rtl="1"/>
          <a:endParaRPr lang="fa-IR"/>
        </a:p>
      </dgm:t>
    </dgm:pt>
    <dgm:pt modelId="{58F67FE8-0E89-F341-9205-51EDCE605DA4}" type="pres">
      <dgm:prSet presAssocID="{F98368A2-79F8-A948-A09D-D35935584DAC}" presName="node" presStyleLbl="node1" presStyleIdx="4" presStyleCnt="6" custScaleX="128781">
        <dgm:presLayoutVars>
          <dgm:bulletEnabled val="1"/>
        </dgm:presLayoutVars>
      </dgm:prSet>
      <dgm:spPr/>
      <dgm:t>
        <a:bodyPr/>
        <a:lstStyle/>
        <a:p>
          <a:pPr rtl="1"/>
          <a:endParaRPr lang="fa-IR"/>
        </a:p>
      </dgm:t>
    </dgm:pt>
    <dgm:pt modelId="{C5BB89B0-750A-2A4E-AFDB-17BFDC0EECF6}" type="pres">
      <dgm:prSet presAssocID="{F98368A2-79F8-A948-A09D-D35935584DAC}" presName="spNode" presStyleCnt="0"/>
      <dgm:spPr/>
    </dgm:pt>
    <dgm:pt modelId="{37F5DB0F-EFE6-6A4D-B1B0-A7E2E4E3616D}" type="pres">
      <dgm:prSet presAssocID="{C2399FAE-0B42-6C4C-A725-64FB09477666}" presName="sibTrans" presStyleLbl="sibTrans1D1" presStyleIdx="4" presStyleCnt="6"/>
      <dgm:spPr/>
      <dgm:t>
        <a:bodyPr/>
        <a:lstStyle/>
        <a:p>
          <a:pPr rtl="1"/>
          <a:endParaRPr lang="fa-IR"/>
        </a:p>
      </dgm:t>
    </dgm:pt>
    <dgm:pt modelId="{BF20B481-98F6-264B-A7CF-6B71B641041E}" type="pres">
      <dgm:prSet presAssocID="{32F4082E-7275-E74C-8CBA-6BEFA5EB82EE}" presName="node" presStyleLbl="node1" presStyleIdx="5" presStyleCnt="6">
        <dgm:presLayoutVars>
          <dgm:bulletEnabled val="1"/>
        </dgm:presLayoutVars>
      </dgm:prSet>
      <dgm:spPr/>
      <dgm:t>
        <a:bodyPr/>
        <a:lstStyle/>
        <a:p>
          <a:pPr rtl="1"/>
          <a:endParaRPr lang="fa-IR"/>
        </a:p>
      </dgm:t>
    </dgm:pt>
    <dgm:pt modelId="{89746657-5DDA-7346-92C2-C5E424674475}" type="pres">
      <dgm:prSet presAssocID="{32F4082E-7275-E74C-8CBA-6BEFA5EB82EE}" presName="spNode" presStyleCnt="0"/>
      <dgm:spPr/>
    </dgm:pt>
    <dgm:pt modelId="{B8770A12-A30F-C74A-B157-697F04366A74}" type="pres">
      <dgm:prSet presAssocID="{A86F7F2B-BE62-E144-BF26-65BBFE0CCA8E}" presName="sibTrans" presStyleLbl="sibTrans1D1" presStyleIdx="5" presStyleCnt="6"/>
      <dgm:spPr/>
      <dgm:t>
        <a:bodyPr/>
        <a:lstStyle/>
        <a:p>
          <a:pPr rtl="1"/>
          <a:endParaRPr lang="fa-IR"/>
        </a:p>
      </dgm:t>
    </dgm:pt>
  </dgm:ptLst>
  <dgm:cxnLst>
    <dgm:cxn modelId="{46BEB82C-3CD7-634E-8EF9-6E553E08BD2F}" srcId="{1003B07D-6778-8144-A437-4E7979523DC0}" destId="{BBEFDE24-F9C5-E44D-8E16-E290E0787936}" srcOrd="0" destOrd="0" parTransId="{1152CF57-6D3C-F043-819F-D0552F6493D1}" sibTransId="{B45F9A4B-306F-A64A-BBDB-CC13ED0E31A7}"/>
    <dgm:cxn modelId="{C2CD6ADF-C484-1146-958B-20ECB8BBCD05}" type="presOf" srcId="{ED3C5DC4-7F15-B54C-A1AC-6183BE47BA02}" destId="{C056BD96-4311-0241-A211-C06194718596}" srcOrd="0" destOrd="0" presId="urn:microsoft.com/office/officeart/2005/8/layout/cycle6"/>
    <dgm:cxn modelId="{225ABEAF-90BA-6B47-BE1D-13E3BB7F7042}" type="presOf" srcId="{32F4082E-7275-E74C-8CBA-6BEFA5EB82EE}" destId="{BF20B481-98F6-264B-A7CF-6B71B641041E}" srcOrd="0" destOrd="0" presId="urn:microsoft.com/office/officeart/2005/8/layout/cycle6"/>
    <dgm:cxn modelId="{8718A755-D583-9242-92BE-6B4101064F69}" type="presOf" srcId="{B45F9A4B-306F-A64A-BBDB-CC13ED0E31A7}" destId="{1582C948-0D1F-EA46-8351-41DA87D6074B}" srcOrd="0" destOrd="0" presId="urn:microsoft.com/office/officeart/2005/8/layout/cycle6"/>
    <dgm:cxn modelId="{98803181-3F66-E247-8C1B-0E9EC1EB30A3}" srcId="{1003B07D-6778-8144-A437-4E7979523DC0}" destId="{F98368A2-79F8-A948-A09D-D35935584DAC}" srcOrd="4" destOrd="0" parTransId="{37D4AB84-8685-D540-8C88-764C095461CF}" sibTransId="{C2399FAE-0B42-6C4C-A725-64FB09477666}"/>
    <dgm:cxn modelId="{06C01F33-D55C-2544-9A61-A3CF29AF0EA9}" type="presOf" srcId="{F98368A2-79F8-A948-A09D-D35935584DAC}" destId="{58F67FE8-0E89-F341-9205-51EDCE605DA4}" srcOrd="0" destOrd="0" presId="urn:microsoft.com/office/officeart/2005/8/layout/cycle6"/>
    <dgm:cxn modelId="{9EAFE9EC-3D87-944C-8ABA-2D9E8D8D8F6B}" type="presOf" srcId="{BBEFDE24-F9C5-E44D-8E16-E290E0787936}" destId="{00DA72F3-7FD2-4243-8B28-00EF4613CBE8}" srcOrd="0" destOrd="0" presId="urn:microsoft.com/office/officeart/2005/8/layout/cycle6"/>
    <dgm:cxn modelId="{989D1488-CF2F-9C43-B085-EA2A1647E420}" srcId="{1003B07D-6778-8144-A437-4E7979523DC0}" destId="{32F4082E-7275-E74C-8CBA-6BEFA5EB82EE}" srcOrd="5" destOrd="0" parTransId="{B12FFFFC-E791-694B-834B-E9E4F88EA2DB}" sibTransId="{A86F7F2B-BE62-E144-BF26-65BBFE0CCA8E}"/>
    <dgm:cxn modelId="{EC4A38B6-9A88-7548-A8AD-176CDF85F572}" type="presOf" srcId="{861C0130-E9EC-BA4B-BFF3-C6318504598E}" destId="{EAC9E9CF-C242-A543-AB18-0600459C7A0A}" srcOrd="0" destOrd="0" presId="urn:microsoft.com/office/officeart/2005/8/layout/cycle6"/>
    <dgm:cxn modelId="{02B6FE25-077B-0C4E-AC2F-6BF6E5916815}" type="presOf" srcId="{10CC91BB-7B32-D94F-9017-D0BE9F494259}" destId="{497D7FFD-1AD5-1A49-B76E-3C225AE4AFE9}" srcOrd="0" destOrd="0" presId="urn:microsoft.com/office/officeart/2005/8/layout/cycle6"/>
    <dgm:cxn modelId="{352ED75F-30FE-DB44-B2AD-267E636661CB}" type="presOf" srcId="{A98B41ED-563A-2743-B370-CA25C69C96B1}" destId="{91047BF1-F5AF-1342-A649-2CB78D0405EA}" srcOrd="0" destOrd="0" presId="urn:microsoft.com/office/officeart/2005/8/layout/cycle6"/>
    <dgm:cxn modelId="{565143E3-F5E6-3A42-84DC-38942CC38110}" srcId="{1003B07D-6778-8144-A437-4E7979523DC0}" destId="{A98B41ED-563A-2743-B370-CA25C69C96B1}" srcOrd="3" destOrd="0" parTransId="{E9D55720-BEDF-2642-A8DC-BBD024200872}" sibTransId="{0BA29F35-13C7-B24B-8C18-981D2B307D80}"/>
    <dgm:cxn modelId="{6BFB2933-1EAA-D24C-9985-029A878125E8}" type="presOf" srcId="{1003B07D-6778-8144-A437-4E7979523DC0}" destId="{EEFB7CC8-F7BF-E143-94EF-04AFE4A04801}" srcOrd="0" destOrd="0" presId="urn:microsoft.com/office/officeart/2005/8/layout/cycle6"/>
    <dgm:cxn modelId="{2E9B8C94-2C4F-404B-8E61-F25FB355F464}" type="presOf" srcId="{0BA29F35-13C7-B24B-8C18-981D2B307D80}" destId="{7A133755-A058-724F-96D8-86EC19B44AFA}" srcOrd="0" destOrd="0" presId="urn:microsoft.com/office/officeart/2005/8/layout/cycle6"/>
    <dgm:cxn modelId="{660686EA-32D5-1743-8DB5-9469516A0C59}" srcId="{1003B07D-6778-8144-A437-4E7979523DC0}" destId="{6B584EF8-0B19-1442-8469-44FCADEE1985}" srcOrd="1" destOrd="0" parTransId="{6B0C2F1A-7A17-9943-9D4C-3B4DF73E985C}" sibTransId="{861C0130-E9EC-BA4B-BFF3-C6318504598E}"/>
    <dgm:cxn modelId="{FE030DC0-EADF-2943-98FC-B304E4ED6BA8}" type="presOf" srcId="{C2399FAE-0B42-6C4C-A725-64FB09477666}" destId="{37F5DB0F-EFE6-6A4D-B1B0-A7E2E4E3616D}" srcOrd="0" destOrd="0" presId="urn:microsoft.com/office/officeart/2005/8/layout/cycle6"/>
    <dgm:cxn modelId="{D6EEBBE2-3DDB-3244-B9E1-A1D790360CC7}" type="presOf" srcId="{A86F7F2B-BE62-E144-BF26-65BBFE0CCA8E}" destId="{B8770A12-A30F-C74A-B157-697F04366A74}" srcOrd="0" destOrd="0" presId="urn:microsoft.com/office/officeart/2005/8/layout/cycle6"/>
    <dgm:cxn modelId="{DF9DD49E-CB80-7C41-AD29-0C65B1D656BB}" srcId="{1003B07D-6778-8144-A437-4E7979523DC0}" destId="{ED3C5DC4-7F15-B54C-A1AC-6183BE47BA02}" srcOrd="2" destOrd="0" parTransId="{47F5A1C3-01FE-3E44-8614-8E836BC1895D}" sibTransId="{10CC91BB-7B32-D94F-9017-D0BE9F494259}"/>
    <dgm:cxn modelId="{347C55D8-97FB-594C-AD17-DFE252BF68FC}" type="presOf" srcId="{6B584EF8-0B19-1442-8469-44FCADEE1985}" destId="{BF23D04C-B7F1-FD4E-BFB2-67FB7F193CD8}" srcOrd="0" destOrd="0" presId="urn:microsoft.com/office/officeart/2005/8/layout/cycle6"/>
    <dgm:cxn modelId="{CD035030-0439-BD46-9463-42970B22D4A7}" type="presParOf" srcId="{EEFB7CC8-F7BF-E143-94EF-04AFE4A04801}" destId="{00DA72F3-7FD2-4243-8B28-00EF4613CBE8}" srcOrd="0" destOrd="0" presId="urn:microsoft.com/office/officeart/2005/8/layout/cycle6"/>
    <dgm:cxn modelId="{07265C0F-5103-6D47-89D5-C39FC47B4F67}" type="presParOf" srcId="{EEFB7CC8-F7BF-E143-94EF-04AFE4A04801}" destId="{48D94399-2948-104F-9C9E-30FEC1C26890}" srcOrd="1" destOrd="0" presId="urn:microsoft.com/office/officeart/2005/8/layout/cycle6"/>
    <dgm:cxn modelId="{36759BFD-528E-AE46-AFBE-37F046B44E7D}" type="presParOf" srcId="{EEFB7CC8-F7BF-E143-94EF-04AFE4A04801}" destId="{1582C948-0D1F-EA46-8351-41DA87D6074B}" srcOrd="2" destOrd="0" presId="urn:microsoft.com/office/officeart/2005/8/layout/cycle6"/>
    <dgm:cxn modelId="{58A780FF-F11F-4B40-B06B-660078511CB8}" type="presParOf" srcId="{EEFB7CC8-F7BF-E143-94EF-04AFE4A04801}" destId="{BF23D04C-B7F1-FD4E-BFB2-67FB7F193CD8}" srcOrd="3" destOrd="0" presId="urn:microsoft.com/office/officeart/2005/8/layout/cycle6"/>
    <dgm:cxn modelId="{DC4F3155-2D49-F847-B9A5-CB54827DC4E8}" type="presParOf" srcId="{EEFB7CC8-F7BF-E143-94EF-04AFE4A04801}" destId="{A08A3699-4939-5F42-9413-A6CD72EB0B7C}" srcOrd="4" destOrd="0" presId="urn:microsoft.com/office/officeart/2005/8/layout/cycle6"/>
    <dgm:cxn modelId="{4077EF6C-B76E-9F4E-A9F6-BD83FA4E0A2F}" type="presParOf" srcId="{EEFB7CC8-F7BF-E143-94EF-04AFE4A04801}" destId="{EAC9E9CF-C242-A543-AB18-0600459C7A0A}" srcOrd="5" destOrd="0" presId="urn:microsoft.com/office/officeart/2005/8/layout/cycle6"/>
    <dgm:cxn modelId="{E7631D4A-50F4-D347-A3B3-06123FC8FA39}" type="presParOf" srcId="{EEFB7CC8-F7BF-E143-94EF-04AFE4A04801}" destId="{C056BD96-4311-0241-A211-C06194718596}" srcOrd="6" destOrd="0" presId="urn:microsoft.com/office/officeart/2005/8/layout/cycle6"/>
    <dgm:cxn modelId="{3DDCE294-09FC-964E-B16E-E9803154971A}" type="presParOf" srcId="{EEFB7CC8-F7BF-E143-94EF-04AFE4A04801}" destId="{4E0ECCDB-CD56-1147-8974-C46623A2DD17}" srcOrd="7" destOrd="0" presId="urn:microsoft.com/office/officeart/2005/8/layout/cycle6"/>
    <dgm:cxn modelId="{B7A8DC1D-C449-D84D-AEA9-A52AE2F54AC1}" type="presParOf" srcId="{EEFB7CC8-F7BF-E143-94EF-04AFE4A04801}" destId="{497D7FFD-1AD5-1A49-B76E-3C225AE4AFE9}" srcOrd="8" destOrd="0" presId="urn:microsoft.com/office/officeart/2005/8/layout/cycle6"/>
    <dgm:cxn modelId="{6A9A1469-4268-7D44-9C90-4E972E7BCC00}" type="presParOf" srcId="{EEFB7CC8-F7BF-E143-94EF-04AFE4A04801}" destId="{91047BF1-F5AF-1342-A649-2CB78D0405EA}" srcOrd="9" destOrd="0" presId="urn:microsoft.com/office/officeart/2005/8/layout/cycle6"/>
    <dgm:cxn modelId="{DD574D8D-08F0-E04B-A66F-A82A56BE439E}" type="presParOf" srcId="{EEFB7CC8-F7BF-E143-94EF-04AFE4A04801}" destId="{DFDC35F2-AE8D-2340-A3BF-CA2F41CB1E36}" srcOrd="10" destOrd="0" presId="urn:microsoft.com/office/officeart/2005/8/layout/cycle6"/>
    <dgm:cxn modelId="{CB46B88F-70E6-C740-A954-A745C8F23EFC}" type="presParOf" srcId="{EEFB7CC8-F7BF-E143-94EF-04AFE4A04801}" destId="{7A133755-A058-724F-96D8-86EC19B44AFA}" srcOrd="11" destOrd="0" presId="urn:microsoft.com/office/officeart/2005/8/layout/cycle6"/>
    <dgm:cxn modelId="{812EB585-D823-6349-8CA7-71C1B16F795E}" type="presParOf" srcId="{EEFB7CC8-F7BF-E143-94EF-04AFE4A04801}" destId="{58F67FE8-0E89-F341-9205-51EDCE605DA4}" srcOrd="12" destOrd="0" presId="urn:microsoft.com/office/officeart/2005/8/layout/cycle6"/>
    <dgm:cxn modelId="{4D79FF98-B64C-A248-81BC-30E2461F74F8}" type="presParOf" srcId="{EEFB7CC8-F7BF-E143-94EF-04AFE4A04801}" destId="{C5BB89B0-750A-2A4E-AFDB-17BFDC0EECF6}" srcOrd="13" destOrd="0" presId="urn:microsoft.com/office/officeart/2005/8/layout/cycle6"/>
    <dgm:cxn modelId="{90ED0FA4-FD67-B344-9FAD-3EAA57BEB9F4}" type="presParOf" srcId="{EEFB7CC8-F7BF-E143-94EF-04AFE4A04801}" destId="{37F5DB0F-EFE6-6A4D-B1B0-A7E2E4E3616D}" srcOrd="14" destOrd="0" presId="urn:microsoft.com/office/officeart/2005/8/layout/cycle6"/>
    <dgm:cxn modelId="{79C6A737-CA1B-CD4A-88A4-E19D16A3B876}" type="presParOf" srcId="{EEFB7CC8-F7BF-E143-94EF-04AFE4A04801}" destId="{BF20B481-98F6-264B-A7CF-6B71B641041E}" srcOrd="15" destOrd="0" presId="urn:microsoft.com/office/officeart/2005/8/layout/cycle6"/>
    <dgm:cxn modelId="{CAEF49E8-5F3F-EC46-B525-9AC10E4DC106}" type="presParOf" srcId="{EEFB7CC8-F7BF-E143-94EF-04AFE4A04801}" destId="{89746657-5DDA-7346-92C2-C5E424674475}" srcOrd="16" destOrd="0" presId="urn:microsoft.com/office/officeart/2005/8/layout/cycle6"/>
    <dgm:cxn modelId="{7693AA7B-6F26-4049-92F8-811D2324D224}" type="presParOf" srcId="{EEFB7CC8-F7BF-E143-94EF-04AFE4A04801}" destId="{B8770A12-A30F-C74A-B157-697F04366A74}" srcOrd="17"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687DED72-9497-8C4F-8D0D-E1FAD5F1DF49}" type="doc">
      <dgm:prSet loTypeId="urn:microsoft.com/office/officeart/2008/layout/VerticalCurvedList" loCatId="" qsTypeId="urn:microsoft.com/office/officeart/2005/8/quickstyle/simple2" qsCatId="simple" csTypeId="urn:microsoft.com/office/officeart/2005/8/colors/accent0_2" csCatId="mainScheme" phldr="1"/>
      <dgm:spPr/>
      <dgm:t>
        <a:bodyPr/>
        <a:lstStyle/>
        <a:p>
          <a:endParaRPr lang="en-US"/>
        </a:p>
      </dgm:t>
    </dgm:pt>
    <dgm:pt modelId="{8E230D1F-4065-0545-AA64-C01233BB7EF1}">
      <dgm:prSet phldrT="[Tex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pPr marL="0" lvl="0" indent="0" algn="l" defTabSz="1155700">
            <a:lnSpc>
              <a:spcPct val="90000"/>
            </a:lnSpc>
            <a:spcBef>
              <a:spcPct val="0"/>
            </a:spcBef>
            <a:spcAft>
              <a:spcPct val="35000"/>
            </a:spcAft>
            <a:buNone/>
          </a:pPr>
          <a:r>
            <a:rPr lang="en-US" sz="2400" b="1" kern="1200" dirty="0">
              <a:solidFill>
                <a:prstClr val="white"/>
              </a:solidFill>
              <a:latin typeface="Calibri"/>
              <a:ea typeface="+mn-ea"/>
              <a:cs typeface="+mn-cs"/>
            </a:rPr>
            <a:t>Endoscopy</a:t>
          </a:r>
        </a:p>
      </dgm:t>
    </dgm:pt>
    <dgm:pt modelId="{14DC077B-22A3-D04C-AF8F-5073047F7F77}" type="parTrans" cxnId="{12432681-1946-CE48-86EC-A0C74DDB6021}">
      <dgm:prSet/>
      <dgm:spPr/>
      <dgm:t>
        <a:bodyPr/>
        <a:lstStyle/>
        <a:p>
          <a:endParaRPr lang="en-US" sz="2400" b="1"/>
        </a:p>
      </dgm:t>
    </dgm:pt>
    <dgm:pt modelId="{287007E1-ED72-C043-AC15-7B9288EF58D4}" type="sibTrans" cxnId="{12432681-1946-CE48-86EC-A0C74DDB6021}">
      <dgm:prSet/>
      <dgm:spPr/>
      <dgm:t>
        <a:bodyPr/>
        <a:lstStyle/>
        <a:p>
          <a:endParaRPr lang="en-US" sz="2400" b="1"/>
        </a:p>
      </dgm:t>
    </dgm:pt>
    <dgm:pt modelId="{AC0B7AB6-A51C-EF4B-ADB7-811DC9701344}">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pPr marL="0" lvl="0" indent="0" algn="l" defTabSz="1155700">
            <a:lnSpc>
              <a:spcPct val="90000"/>
            </a:lnSpc>
            <a:spcBef>
              <a:spcPct val="0"/>
            </a:spcBef>
            <a:spcAft>
              <a:spcPct val="35000"/>
            </a:spcAft>
            <a:buNone/>
          </a:pPr>
          <a:r>
            <a:rPr lang="en-US" sz="2400" b="1" kern="1200" dirty="0">
              <a:solidFill>
                <a:prstClr val="white"/>
              </a:solidFill>
              <a:latin typeface="Calibri"/>
              <a:ea typeface="+mn-ea"/>
              <a:cs typeface="+mn-cs"/>
            </a:rPr>
            <a:t>Histology</a:t>
          </a:r>
        </a:p>
      </dgm:t>
    </dgm:pt>
    <dgm:pt modelId="{30CDBE2A-3BC3-FD48-9E8F-15F27E8054D0}" type="parTrans" cxnId="{A3D64814-F1C1-154D-B01C-C43902C90F94}">
      <dgm:prSet/>
      <dgm:spPr/>
      <dgm:t>
        <a:bodyPr/>
        <a:lstStyle/>
        <a:p>
          <a:endParaRPr lang="en-US" sz="2400" b="1"/>
        </a:p>
      </dgm:t>
    </dgm:pt>
    <dgm:pt modelId="{E5C440B6-712D-7D44-8971-7E61DDB31A81}" type="sibTrans" cxnId="{A3D64814-F1C1-154D-B01C-C43902C90F94}">
      <dgm:prSet/>
      <dgm:spPr/>
      <dgm:t>
        <a:bodyPr/>
        <a:lstStyle/>
        <a:p>
          <a:endParaRPr lang="en-US" sz="2400" b="1"/>
        </a:p>
      </dgm:t>
    </dgm:pt>
    <dgm:pt modelId="{19BB6813-7201-0344-8C67-75B2FC5EB1F8}">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r>
            <a:rPr lang="en-US" sz="2400" b="1" kern="1200" dirty="0">
              <a:solidFill>
                <a:prstClr val="white"/>
              </a:solidFill>
              <a:latin typeface="Calibri"/>
              <a:ea typeface="+mn-ea"/>
              <a:cs typeface="+mn-cs"/>
            </a:rPr>
            <a:t>Radiography</a:t>
          </a:r>
        </a:p>
      </dgm:t>
    </dgm:pt>
    <dgm:pt modelId="{1513BA75-6960-F54E-977C-7749C74DD681}" type="parTrans" cxnId="{2B25BE3A-5904-624C-9603-35BFF2A6623D}">
      <dgm:prSet/>
      <dgm:spPr/>
      <dgm:t>
        <a:bodyPr/>
        <a:lstStyle/>
        <a:p>
          <a:endParaRPr lang="en-US" sz="2400" b="1"/>
        </a:p>
      </dgm:t>
    </dgm:pt>
    <dgm:pt modelId="{EF62BBB1-02F1-2B46-8DF2-9AD2BD4009DE}" type="sibTrans" cxnId="{2B25BE3A-5904-624C-9603-35BFF2A6623D}">
      <dgm:prSet/>
      <dgm:spPr/>
      <dgm:t>
        <a:bodyPr/>
        <a:lstStyle/>
        <a:p>
          <a:endParaRPr lang="en-US" sz="2400" b="1"/>
        </a:p>
      </dgm:t>
    </dgm:pt>
    <dgm:pt modelId="{5F224220-572B-9F4E-931D-C5B747464EB8}">
      <dgm:prSet custT="1"/>
      <dgm:spPr>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gm:spPr>
      <dgm:t>
        <a:bodyPr spcFirstLastPara="0" vert="horz" wrap="square" lIns="690775" tIns="66040" rIns="66040" bIns="66040" numCol="1" spcCol="1270" anchor="ctr" anchorCtr="0"/>
        <a:lstStyle/>
        <a:p>
          <a:r>
            <a:rPr lang="en-US" sz="2400" b="1" kern="1200" dirty="0">
              <a:solidFill>
                <a:prstClr val="white"/>
              </a:solidFill>
              <a:latin typeface="Calibri"/>
              <a:ea typeface="+mn-ea"/>
              <a:cs typeface="+mn-cs"/>
            </a:rPr>
            <a:t>Clinical</a:t>
          </a:r>
          <a:r>
            <a:rPr lang="en-US" sz="2400" b="1" i="0" kern="1200" dirty="0">
              <a:solidFill>
                <a:schemeClr val="bg1"/>
              </a:solidFill>
              <a:latin typeface="+mj-lt"/>
            </a:rPr>
            <a:t> course of symptoms</a:t>
          </a:r>
        </a:p>
      </dgm:t>
    </dgm:pt>
    <dgm:pt modelId="{24019090-1294-384D-BC86-5F7188F8335A}" type="parTrans" cxnId="{6592FDF8-469D-6445-B812-A4D8D8900F7D}">
      <dgm:prSet/>
      <dgm:spPr/>
      <dgm:t>
        <a:bodyPr/>
        <a:lstStyle/>
        <a:p>
          <a:endParaRPr lang="en-US" sz="2400" b="1"/>
        </a:p>
      </dgm:t>
    </dgm:pt>
    <dgm:pt modelId="{9DD90A3F-FCCE-A34F-984A-08D2987C3F20}" type="sibTrans" cxnId="{6592FDF8-469D-6445-B812-A4D8D8900F7D}">
      <dgm:prSet/>
      <dgm:spPr/>
      <dgm:t>
        <a:bodyPr/>
        <a:lstStyle/>
        <a:p>
          <a:endParaRPr lang="en-US" sz="2400" b="1"/>
        </a:p>
      </dgm:t>
    </dgm:pt>
    <dgm:pt modelId="{996ECDFB-4810-CB4B-911A-9E2A2D8F98A6}" type="pres">
      <dgm:prSet presAssocID="{687DED72-9497-8C4F-8D0D-E1FAD5F1DF49}" presName="Name0" presStyleCnt="0">
        <dgm:presLayoutVars>
          <dgm:chMax val="7"/>
          <dgm:chPref val="7"/>
          <dgm:dir/>
        </dgm:presLayoutVars>
      </dgm:prSet>
      <dgm:spPr/>
      <dgm:t>
        <a:bodyPr/>
        <a:lstStyle/>
        <a:p>
          <a:pPr rtl="1"/>
          <a:endParaRPr lang="fa-IR"/>
        </a:p>
      </dgm:t>
    </dgm:pt>
    <dgm:pt modelId="{4EAB2DCF-7BA8-1D42-90FE-2CB968D36DD6}" type="pres">
      <dgm:prSet presAssocID="{687DED72-9497-8C4F-8D0D-E1FAD5F1DF49}" presName="Name1" presStyleCnt="0"/>
      <dgm:spPr/>
    </dgm:pt>
    <dgm:pt modelId="{B6A6F8E3-0A16-3D46-A1A8-1006E3D736DF}" type="pres">
      <dgm:prSet presAssocID="{687DED72-9497-8C4F-8D0D-E1FAD5F1DF49}" presName="cycle" presStyleCnt="0"/>
      <dgm:spPr/>
    </dgm:pt>
    <dgm:pt modelId="{FC81AD94-F094-4342-887B-D3A17BC2D19F}" type="pres">
      <dgm:prSet presAssocID="{687DED72-9497-8C4F-8D0D-E1FAD5F1DF49}" presName="srcNode" presStyleLbl="node1" presStyleIdx="0" presStyleCnt="4"/>
      <dgm:spPr/>
    </dgm:pt>
    <dgm:pt modelId="{E37AFF1B-F7C7-A048-9096-74DCA44421FC}" type="pres">
      <dgm:prSet presAssocID="{687DED72-9497-8C4F-8D0D-E1FAD5F1DF49}" presName="conn" presStyleLbl="parChTrans1D2" presStyleIdx="0" presStyleCnt="1"/>
      <dgm:spPr/>
      <dgm:t>
        <a:bodyPr/>
        <a:lstStyle/>
        <a:p>
          <a:pPr rtl="1"/>
          <a:endParaRPr lang="fa-IR"/>
        </a:p>
      </dgm:t>
    </dgm:pt>
    <dgm:pt modelId="{EDAD783F-E35F-514B-A003-CD4B15642CC6}" type="pres">
      <dgm:prSet presAssocID="{687DED72-9497-8C4F-8D0D-E1FAD5F1DF49}" presName="extraNode" presStyleLbl="node1" presStyleIdx="0" presStyleCnt="4"/>
      <dgm:spPr/>
    </dgm:pt>
    <dgm:pt modelId="{71B31039-2DD6-944B-8F81-89C757C89C79}" type="pres">
      <dgm:prSet presAssocID="{687DED72-9497-8C4F-8D0D-E1FAD5F1DF49}" presName="dstNode" presStyleLbl="node1" presStyleIdx="0" presStyleCnt="4"/>
      <dgm:spPr/>
    </dgm:pt>
    <dgm:pt modelId="{703FB8E1-700D-3946-898E-3301E177545F}" type="pres">
      <dgm:prSet presAssocID="{8E230D1F-4065-0545-AA64-C01233BB7EF1}" presName="text_1" presStyleLbl="node1" presStyleIdx="0" presStyleCnt="4">
        <dgm:presLayoutVars>
          <dgm:bulletEnabled val="1"/>
        </dgm:presLayoutVars>
      </dgm:prSet>
      <dgm:spPr>
        <a:xfrm>
          <a:off x="386346" y="261340"/>
          <a:ext cx="3611479" cy="522953"/>
        </a:xfrm>
        <a:prstGeom prst="rect">
          <a:avLst/>
        </a:prstGeom>
      </dgm:spPr>
      <dgm:t>
        <a:bodyPr/>
        <a:lstStyle/>
        <a:p>
          <a:pPr rtl="1"/>
          <a:endParaRPr lang="fa-IR"/>
        </a:p>
      </dgm:t>
    </dgm:pt>
    <dgm:pt modelId="{BBA8D584-FEA5-FC44-9F87-B2D3B66FFCC2}" type="pres">
      <dgm:prSet presAssocID="{8E230D1F-4065-0545-AA64-C01233BB7EF1}" presName="accent_1" presStyleCnt="0"/>
      <dgm:spPr/>
    </dgm:pt>
    <dgm:pt modelId="{5010DB0F-11A0-7448-97B2-57AB7FC1ABB7}" type="pres">
      <dgm:prSet presAssocID="{8E230D1F-4065-0545-AA64-C01233BB7EF1}" presName="accentRepeatNode" presStyleLbl="solidFgAcc1" presStyleIdx="0" presStyleCnt="4"/>
      <dgm:spPr>
        <a:xfrm>
          <a:off x="59500" y="195971"/>
          <a:ext cx="653691" cy="653691"/>
        </a:xfrm>
        <a:prstGeom prst="ellipse">
          <a:avLst/>
        </a:prstGeom>
        <a:solidFill>
          <a:srgbClr val="FEC3CB"/>
        </a:solidFill>
        <a:ln w="25400" cap="flat" cmpd="sng" algn="ctr">
          <a:solidFill>
            <a:prstClr val="black">
              <a:hueOff val="0"/>
              <a:satOff val="0"/>
              <a:lumOff val="0"/>
              <a:alphaOff val="0"/>
            </a:prstClr>
          </a:solidFill>
          <a:prstDash val="solid"/>
        </a:ln>
        <a:effectLst/>
      </dgm:spPr>
    </dgm:pt>
    <dgm:pt modelId="{93B31A82-C86F-7B4D-86A1-17319DD814F6}" type="pres">
      <dgm:prSet presAssocID="{AC0B7AB6-A51C-EF4B-ADB7-811DC9701344}" presName="text_2" presStyleLbl="node1" presStyleIdx="1" presStyleCnt="4">
        <dgm:presLayoutVars>
          <dgm:bulletEnabled val="1"/>
        </dgm:presLayoutVars>
      </dgm:prSet>
      <dgm:spPr>
        <a:xfrm>
          <a:off x="686167" y="1045906"/>
          <a:ext cx="3311658" cy="522953"/>
        </a:xfrm>
        <a:prstGeom prst="rect">
          <a:avLst/>
        </a:prstGeom>
      </dgm:spPr>
      <dgm:t>
        <a:bodyPr/>
        <a:lstStyle/>
        <a:p>
          <a:pPr rtl="1"/>
          <a:endParaRPr lang="fa-IR"/>
        </a:p>
      </dgm:t>
    </dgm:pt>
    <dgm:pt modelId="{015D49C6-A3B8-5D48-86D8-19A34E3966FF}" type="pres">
      <dgm:prSet presAssocID="{AC0B7AB6-A51C-EF4B-ADB7-811DC9701344}" presName="accent_2" presStyleCnt="0"/>
      <dgm:spPr/>
    </dgm:pt>
    <dgm:pt modelId="{119980A8-2D1C-1A48-A45F-D0AFB07AAC14}" type="pres">
      <dgm:prSet presAssocID="{AC0B7AB6-A51C-EF4B-ADB7-811DC9701344}" presName="accentRepeatNode" presStyleLbl="solidFgAcc1" presStyleIdx="1" presStyleCnt="4"/>
      <dgm:spPr>
        <a:xfrm>
          <a:off x="359321" y="980537"/>
          <a:ext cx="653691" cy="653691"/>
        </a:xfrm>
        <a:prstGeom prst="ellipse">
          <a:avLst/>
        </a:prstGeom>
        <a:solidFill>
          <a:srgbClr val="FEC3CB"/>
        </a:solidFill>
        <a:ln w="25400" cap="flat" cmpd="sng" algn="ctr">
          <a:solidFill>
            <a:prstClr val="black">
              <a:hueOff val="0"/>
              <a:satOff val="0"/>
              <a:lumOff val="0"/>
              <a:alphaOff val="0"/>
            </a:prstClr>
          </a:solidFill>
          <a:prstDash val="solid"/>
        </a:ln>
        <a:effectLst/>
      </dgm:spPr>
    </dgm:pt>
    <dgm:pt modelId="{B963121E-097B-9E47-8B19-C6A97E8D9391}" type="pres">
      <dgm:prSet presAssocID="{19BB6813-7201-0344-8C67-75B2FC5EB1F8}" presName="text_3" presStyleLbl="node1" presStyleIdx="2" presStyleCnt="4">
        <dgm:presLayoutVars>
          <dgm:bulletEnabled val="1"/>
        </dgm:presLayoutVars>
      </dgm:prSet>
      <dgm:spPr>
        <a:xfrm>
          <a:off x="686167" y="1830472"/>
          <a:ext cx="3311658" cy="522953"/>
        </a:xfrm>
        <a:prstGeom prst="rect">
          <a:avLst/>
        </a:prstGeom>
      </dgm:spPr>
      <dgm:t>
        <a:bodyPr/>
        <a:lstStyle/>
        <a:p>
          <a:pPr rtl="1"/>
          <a:endParaRPr lang="fa-IR"/>
        </a:p>
      </dgm:t>
    </dgm:pt>
    <dgm:pt modelId="{B9EF7B44-2731-ED4B-9874-15BE8154F6AF}" type="pres">
      <dgm:prSet presAssocID="{19BB6813-7201-0344-8C67-75B2FC5EB1F8}" presName="accent_3" presStyleCnt="0"/>
      <dgm:spPr/>
    </dgm:pt>
    <dgm:pt modelId="{D959087D-BC44-214A-82C6-F187BF1A8305}" type="pres">
      <dgm:prSet presAssocID="{19BB6813-7201-0344-8C67-75B2FC5EB1F8}" presName="accentRepeatNode" presStyleLbl="solidFgAcc1" presStyleIdx="2" presStyleCnt="4"/>
      <dgm:spPr>
        <a:xfrm>
          <a:off x="359321" y="1765103"/>
          <a:ext cx="653691" cy="653691"/>
        </a:xfrm>
        <a:prstGeom prst="ellipse">
          <a:avLst/>
        </a:prstGeom>
        <a:solidFill>
          <a:srgbClr val="FEC3CB"/>
        </a:solidFill>
        <a:ln w="25400" cap="flat" cmpd="sng" algn="ctr">
          <a:solidFill>
            <a:prstClr val="black">
              <a:hueOff val="0"/>
              <a:satOff val="0"/>
              <a:lumOff val="0"/>
              <a:alphaOff val="0"/>
            </a:prstClr>
          </a:solidFill>
          <a:prstDash val="solid"/>
        </a:ln>
        <a:effectLst/>
      </dgm:spPr>
    </dgm:pt>
    <dgm:pt modelId="{8CA020CF-08EA-7746-93C9-6437483555D4}" type="pres">
      <dgm:prSet presAssocID="{5F224220-572B-9F4E-931D-C5B747464EB8}" presName="text_4" presStyleLbl="node1" presStyleIdx="3" presStyleCnt="4">
        <dgm:presLayoutVars>
          <dgm:bulletEnabled val="1"/>
        </dgm:presLayoutVars>
      </dgm:prSet>
      <dgm:spPr>
        <a:xfrm>
          <a:off x="386346" y="2615038"/>
          <a:ext cx="3611479" cy="522953"/>
        </a:xfrm>
        <a:prstGeom prst="rect">
          <a:avLst/>
        </a:prstGeom>
      </dgm:spPr>
      <dgm:t>
        <a:bodyPr/>
        <a:lstStyle/>
        <a:p>
          <a:pPr rtl="1"/>
          <a:endParaRPr lang="fa-IR"/>
        </a:p>
      </dgm:t>
    </dgm:pt>
    <dgm:pt modelId="{98AEC07B-39BD-4C45-9700-5983B5FF1186}" type="pres">
      <dgm:prSet presAssocID="{5F224220-572B-9F4E-931D-C5B747464EB8}" presName="accent_4" presStyleCnt="0"/>
      <dgm:spPr/>
    </dgm:pt>
    <dgm:pt modelId="{29C2F1F8-0158-C94A-8E71-1CBC41637669}" type="pres">
      <dgm:prSet presAssocID="{5F224220-572B-9F4E-931D-C5B747464EB8}" presName="accentRepeatNode" presStyleLbl="solidFgAcc1" presStyleIdx="3" presStyleCnt="4"/>
      <dgm:spPr>
        <a:xfrm>
          <a:off x="59500" y="2549669"/>
          <a:ext cx="653691" cy="653691"/>
        </a:xfrm>
        <a:prstGeom prst="ellipse">
          <a:avLst/>
        </a:prstGeom>
        <a:solidFill>
          <a:srgbClr val="FEC3CB"/>
        </a:solidFill>
        <a:ln w="25400" cap="flat" cmpd="sng" algn="ctr">
          <a:solidFill>
            <a:prstClr val="black">
              <a:hueOff val="0"/>
              <a:satOff val="0"/>
              <a:lumOff val="0"/>
              <a:alphaOff val="0"/>
            </a:prstClr>
          </a:solidFill>
          <a:prstDash val="solid"/>
        </a:ln>
        <a:effectLst/>
      </dgm:spPr>
    </dgm:pt>
  </dgm:ptLst>
  <dgm:cxnLst>
    <dgm:cxn modelId="{12432681-1946-CE48-86EC-A0C74DDB6021}" srcId="{687DED72-9497-8C4F-8D0D-E1FAD5F1DF49}" destId="{8E230D1F-4065-0545-AA64-C01233BB7EF1}" srcOrd="0" destOrd="0" parTransId="{14DC077B-22A3-D04C-AF8F-5073047F7F77}" sibTransId="{287007E1-ED72-C043-AC15-7B9288EF58D4}"/>
    <dgm:cxn modelId="{6AF24AFA-83A2-0249-A85B-381B63DBB558}" type="presOf" srcId="{AC0B7AB6-A51C-EF4B-ADB7-811DC9701344}" destId="{93B31A82-C86F-7B4D-86A1-17319DD814F6}" srcOrd="0" destOrd="0" presId="urn:microsoft.com/office/officeart/2008/layout/VerticalCurvedList"/>
    <dgm:cxn modelId="{692E5CA0-A8FA-A84B-9CED-1E9B5814272F}" type="presOf" srcId="{19BB6813-7201-0344-8C67-75B2FC5EB1F8}" destId="{B963121E-097B-9E47-8B19-C6A97E8D9391}" srcOrd="0" destOrd="0" presId="urn:microsoft.com/office/officeart/2008/layout/VerticalCurvedList"/>
    <dgm:cxn modelId="{7ED414D7-4DD9-B942-8C87-CD02AB8937E1}" type="presOf" srcId="{687DED72-9497-8C4F-8D0D-E1FAD5F1DF49}" destId="{996ECDFB-4810-CB4B-911A-9E2A2D8F98A6}" srcOrd="0" destOrd="0" presId="urn:microsoft.com/office/officeart/2008/layout/VerticalCurvedList"/>
    <dgm:cxn modelId="{4B595A12-4A9F-2248-834E-302403FB6738}" type="presOf" srcId="{287007E1-ED72-C043-AC15-7B9288EF58D4}" destId="{E37AFF1B-F7C7-A048-9096-74DCA44421FC}" srcOrd="0" destOrd="0" presId="urn:microsoft.com/office/officeart/2008/layout/VerticalCurvedList"/>
    <dgm:cxn modelId="{A3D64814-F1C1-154D-B01C-C43902C90F94}" srcId="{687DED72-9497-8C4F-8D0D-E1FAD5F1DF49}" destId="{AC0B7AB6-A51C-EF4B-ADB7-811DC9701344}" srcOrd="1" destOrd="0" parTransId="{30CDBE2A-3BC3-FD48-9E8F-15F27E8054D0}" sibTransId="{E5C440B6-712D-7D44-8971-7E61DDB31A81}"/>
    <dgm:cxn modelId="{EBFCC430-28C0-5743-9ECC-1FE7407AB47E}" type="presOf" srcId="{5F224220-572B-9F4E-931D-C5B747464EB8}" destId="{8CA020CF-08EA-7746-93C9-6437483555D4}" srcOrd="0" destOrd="0" presId="urn:microsoft.com/office/officeart/2008/layout/VerticalCurvedList"/>
    <dgm:cxn modelId="{6592FDF8-469D-6445-B812-A4D8D8900F7D}" srcId="{687DED72-9497-8C4F-8D0D-E1FAD5F1DF49}" destId="{5F224220-572B-9F4E-931D-C5B747464EB8}" srcOrd="3" destOrd="0" parTransId="{24019090-1294-384D-BC86-5F7188F8335A}" sibTransId="{9DD90A3F-FCCE-A34F-984A-08D2987C3F20}"/>
    <dgm:cxn modelId="{49F5EB48-F17B-3A49-B66B-FA4E92255FC4}" type="presOf" srcId="{8E230D1F-4065-0545-AA64-C01233BB7EF1}" destId="{703FB8E1-700D-3946-898E-3301E177545F}" srcOrd="0" destOrd="0" presId="urn:microsoft.com/office/officeart/2008/layout/VerticalCurvedList"/>
    <dgm:cxn modelId="{2B25BE3A-5904-624C-9603-35BFF2A6623D}" srcId="{687DED72-9497-8C4F-8D0D-E1FAD5F1DF49}" destId="{19BB6813-7201-0344-8C67-75B2FC5EB1F8}" srcOrd="2" destOrd="0" parTransId="{1513BA75-6960-F54E-977C-7749C74DD681}" sibTransId="{EF62BBB1-02F1-2B46-8DF2-9AD2BD4009DE}"/>
    <dgm:cxn modelId="{760ED0C4-3818-C24A-BFEE-F2E3157150D4}" type="presParOf" srcId="{996ECDFB-4810-CB4B-911A-9E2A2D8F98A6}" destId="{4EAB2DCF-7BA8-1D42-90FE-2CB968D36DD6}" srcOrd="0" destOrd="0" presId="urn:microsoft.com/office/officeart/2008/layout/VerticalCurvedList"/>
    <dgm:cxn modelId="{1ED16D4C-EBB0-6A40-AD4C-046CF8436630}" type="presParOf" srcId="{4EAB2DCF-7BA8-1D42-90FE-2CB968D36DD6}" destId="{B6A6F8E3-0A16-3D46-A1A8-1006E3D736DF}" srcOrd="0" destOrd="0" presId="urn:microsoft.com/office/officeart/2008/layout/VerticalCurvedList"/>
    <dgm:cxn modelId="{811F8B3C-B0E1-C649-BB50-76D7DD3082A6}" type="presParOf" srcId="{B6A6F8E3-0A16-3D46-A1A8-1006E3D736DF}" destId="{FC81AD94-F094-4342-887B-D3A17BC2D19F}" srcOrd="0" destOrd="0" presId="urn:microsoft.com/office/officeart/2008/layout/VerticalCurvedList"/>
    <dgm:cxn modelId="{242C0708-3990-A348-9762-554D66C61B08}" type="presParOf" srcId="{B6A6F8E3-0A16-3D46-A1A8-1006E3D736DF}" destId="{E37AFF1B-F7C7-A048-9096-74DCA44421FC}" srcOrd="1" destOrd="0" presId="urn:microsoft.com/office/officeart/2008/layout/VerticalCurvedList"/>
    <dgm:cxn modelId="{5A3DDE79-397D-E34A-B309-36F8062D8046}" type="presParOf" srcId="{B6A6F8E3-0A16-3D46-A1A8-1006E3D736DF}" destId="{EDAD783F-E35F-514B-A003-CD4B15642CC6}" srcOrd="2" destOrd="0" presId="urn:microsoft.com/office/officeart/2008/layout/VerticalCurvedList"/>
    <dgm:cxn modelId="{54A6F21F-E4F5-E946-B726-F47C310D0883}" type="presParOf" srcId="{B6A6F8E3-0A16-3D46-A1A8-1006E3D736DF}" destId="{71B31039-2DD6-944B-8F81-89C757C89C79}" srcOrd="3" destOrd="0" presId="urn:microsoft.com/office/officeart/2008/layout/VerticalCurvedList"/>
    <dgm:cxn modelId="{87F8A168-4E8B-1C4D-BEB7-8D304D92A31A}" type="presParOf" srcId="{4EAB2DCF-7BA8-1D42-90FE-2CB968D36DD6}" destId="{703FB8E1-700D-3946-898E-3301E177545F}" srcOrd="1" destOrd="0" presId="urn:microsoft.com/office/officeart/2008/layout/VerticalCurvedList"/>
    <dgm:cxn modelId="{AA52BF10-DE61-D749-A482-C0F508D57368}" type="presParOf" srcId="{4EAB2DCF-7BA8-1D42-90FE-2CB968D36DD6}" destId="{BBA8D584-FEA5-FC44-9F87-B2D3B66FFCC2}" srcOrd="2" destOrd="0" presId="urn:microsoft.com/office/officeart/2008/layout/VerticalCurvedList"/>
    <dgm:cxn modelId="{D0895316-F7D5-5846-B335-47D994827B90}" type="presParOf" srcId="{BBA8D584-FEA5-FC44-9F87-B2D3B66FFCC2}" destId="{5010DB0F-11A0-7448-97B2-57AB7FC1ABB7}" srcOrd="0" destOrd="0" presId="urn:microsoft.com/office/officeart/2008/layout/VerticalCurvedList"/>
    <dgm:cxn modelId="{E4EBAF15-9021-2F46-A57F-E97B87936976}" type="presParOf" srcId="{4EAB2DCF-7BA8-1D42-90FE-2CB968D36DD6}" destId="{93B31A82-C86F-7B4D-86A1-17319DD814F6}" srcOrd="3" destOrd="0" presId="urn:microsoft.com/office/officeart/2008/layout/VerticalCurvedList"/>
    <dgm:cxn modelId="{91B93B9F-FD86-3C43-90B0-E354580AB635}" type="presParOf" srcId="{4EAB2DCF-7BA8-1D42-90FE-2CB968D36DD6}" destId="{015D49C6-A3B8-5D48-86D8-19A34E3966FF}" srcOrd="4" destOrd="0" presId="urn:microsoft.com/office/officeart/2008/layout/VerticalCurvedList"/>
    <dgm:cxn modelId="{5B60E851-4D4E-A54A-8138-589E6F2C1FF4}" type="presParOf" srcId="{015D49C6-A3B8-5D48-86D8-19A34E3966FF}" destId="{119980A8-2D1C-1A48-A45F-D0AFB07AAC14}" srcOrd="0" destOrd="0" presId="urn:microsoft.com/office/officeart/2008/layout/VerticalCurvedList"/>
    <dgm:cxn modelId="{4410F1C3-EF9F-9747-A0D7-0ED254C51543}" type="presParOf" srcId="{4EAB2DCF-7BA8-1D42-90FE-2CB968D36DD6}" destId="{B963121E-097B-9E47-8B19-C6A97E8D9391}" srcOrd="5" destOrd="0" presId="urn:microsoft.com/office/officeart/2008/layout/VerticalCurvedList"/>
    <dgm:cxn modelId="{BEEFE109-6744-6046-B4A1-C7C861FAA1BD}" type="presParOf" srcId="{4EAB2DCF-7BA8-1D42-90FE-2CB968D36DD6}" destId="{B9EF7B44-2731-ED4B-9874-15BE8154F6AF}" srcOrd="6" destOrd="0" presId="urn:microsoft.com/office/officeart/2008/layout/VerticalCurvedList"/>
    <dgm:cxn modelId="{2E8B6C66-3E9E-CD43-9BDC-CB824C9A57AA}" type="presParOf" srcId="{B9EF7B44-2731-ED4B-9874-15BE8154F6AF}" destId="{D959087D-BC44-214A-82C6-F187BF1A8305}" srcOrd="0" destOrd="0" presId="urn:microsoft.com/office/officeart/2008/layout/VerticalCurvedList"/>
    <dgm:cxn modelId="{00329899-7636-4548-B781-706B82873372}" type="presParOf" srcId="{4EAB2DCF-7BA8-1D42-90FE-2CB968D36DD6}" destId="{8CA020CF-08EA-7746-93C9-6437483555D4}" srcOrd="7" destOrd="0" presId="urn:microsoft.com/office/officeart/2008/layout/VerticalCurvedList"/>
    <dgm:cxn modelId="{9D2359AA-E97F-D844-9E70-6BB365223114}" type="presParOf" srcId="{4EAB2DCF-7BA8-1D42-90FE-2CB968D36DD6}" destId="{98AEC07B-39BD-4C45-9700-5983B5FF1186}" srcOrd="8" destOrd="0" presId="urn:microsoft.com/office/officeart/2008/layout/VerticalCurvedList"/>
    <dgm:cxn modelId="{B293A1AC-78AB-4647-8CBE-8F856C24409A}" type="presParOf" srcId="{98AEC07B-39BD-4C45-9700-5983B5FF1186}" destId="{29C2F1F8-0158-C94A-8E71-1CBC41637669}"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C2A4ED6-5B2F-D24D-BB40-761BC2542F1C}" type="doc">
      <dgm:prSet loTypeId="urn:microsoft.com/office/officeart/2005/8/layout/list1" loCatId="" qsTypeId="urn:microsoft.com/office/officeart/2005/8/quickstyle/simple4" qsCatId="simple" csTypeId="urn:microsoft.com/office/officeart/2005/8/colors/accent0_2" csCatId="mainScheme" phldr="1"/>
      <dgm:spPr/>
      <dgm:t>
        <a:bodyPr/>
        <a:lstStyle/>
        <a:p>
          <a:endParaRPr lang="en-US"/>
        </a:p>
      </dgm:t>
    </dgm:pt>
    <dgm:pt modelId="{18382A64-1637-B84B-9D59-1AA10F169F5C}">
      <dgm:prSet phldrT="[Text]" custT="1"/>
      <dgm:spPr>
        <a:solidFill>
          <a:schemeClr val="tx2">
            <a:lumMod val="75000"/>
          </a:schemeClr>
        </a:solidFill>
        <a:scene3d>
          <a:camera prst="orthographicFront"/>
          <a:lightRig rig="threePt" dir="t"/>
        </a:scene3d>
        <a:sp3d>
          <a:bevelT/>
        </a:sp3d>
      </dgm:spPr>
      <dgm:t>
        <a:bodyPr/>
        <a:lstStyle/>
        <a:p>
          <a:r>
            <a:rPr lang="en-US" sz="1800" b="1" dirty="0">
              <a:solidFill>
                <a:schemeClr val="bg1"/>
              </a:solidFill>
            </a:rPr>
            <a:t>Induce clinical remission (absence of symptoms)</a:t>
          </a:r>
        </a:p>
      </dgm:t>
    </dgm:pt>
    <dgm:pt modelId="{CF0E20E7-E004-734F-9AE6-5A5C9B34F124}" type="parTrans" cxnId="{D98AC74D-59D3-EF4F-ABE1-B1FD7F01320A}">
      <dgm:prSet/>
      <dgm:spPr/>
      <dgm:t>
        <a:bodyPr/>
        <a:lstStyle/>
        <a:p>
          <a:endParaRPr lang="en-US"/>
        </a:p>
      </dgm:t>
    </dgm:pt>
    <dgm:pt modelId="{E769D7AE-222A-D242-8F0B-868D46551857}" type="sibTrans" cxnId="{D98AC74D-59D3-EF4F-ABE1-B1FD7F01320A}">
      <dgm:prSet/>
      <dgm:spPr/>
      <dgm:t>
        <a:bodyPr/>
        <a:lstStyle/>
        <a:p>
          <a:endParaRPr lang="en-US"/>
        </a:p>
      </dgm:t>
    </dgm:pt>
    <dgm:pt modelId="{6392E1A8-36F7-D64C-B4CE-CD89BEBAA383}">
      <dgm:prSet custT="1"/>
      <dgm:spPr>
        <a:solidFill>
          <a:schemeClr val="tx2">
            <a:lumMod val="75000"/>
          </a:schemeClr>
        </a:solidFill>
        <a:scene3d>
          <a:camera prst="orthographicFront"/>
          <a:lightRig rig="threePt" dir="t"/>
        </a:scene3d>
        <a:sp3d>
          <a:bevelT/>
        </a:sp3d>
      </dgm:spPr>
      <dgm:t>
        <a:bodyPr/>
        <a:lstStyle/>
        <a:p>
          <a:r>
            <a:rPr lang="en-US" sz="1800" b="1" dirty="0">
              <a:solidFill>
                <a:schemeClr val="bg1"/>
              </a:solidFill>
            </a:rPr>
            <a:t>Avoid short- and long-term toxicity of treatment</a:t>
          </a:r>
        </a:p>
      </dgm:t>
    </dgm:pt>
    <dgm:pt modelId="{EBC17460-90FC-E444-8738-98EC83CC0AF3}" type="parTrans" cxnId="{9F7B5331-8F5F-3E40-9AAE-1DF1E7F7731D}">
      <dgm:prSet/>
      <dgm:spPr/>
      <dgm:t>
        <a:bodyPr/>
        <a:lstStyle/>
        <a:p>
          <a:endParaRPr lang="en-US"/>
        </a:p>
      </dgm:t>
    </dgm:pt>
    <dgm:pt modelId="{A4E1C6A5-507E-4747-A67B-B1D773D81B15}" type="sibTrans" cxnId="{9F7B5331-8F5F-3E40-9AAE-1DF1E7F7731D}">
      <dgm:prSet/>
      <dgm:spPr/>
      <dgm:t>
        <a:bodyPr/>
        <a:lstStyle/>
        <a:p>
          <a:endParaRPr lang="en-US"/>
        </a:p>
      </dgm:t>
    </dgm:pt>
    <dgm:pt modelId="{E69C30BF-6854-7846-99E8-407EF5BA64E1}">
      <dgm:prSet custT="1"/>
      <dgm:spPr>
        <a:solidFill>
          <a:schemeClr val="tx2">
            <a:lumMod val="75000"/>
          </a:schemeClr>
        </a:solidFill>
        <a:scene3d>
          <a:camera prst="orthographicFront"/>
          <a:lightRig rig="threePt" dir="t"/>
        </a:scene3d>
        <a:sp3d>
          <a:bevelT/>
        </a:sp3d>
      </dgm:spPr>
      <dgm:t>
        <a:bodyPr/>
        <a:lstStyle/>
        <a:p>
          <a:r>
            <a:rPr lang="en-US" sz="1800" b="1" dirty="0">
              <a:solidFill>
                <a:schemeClr val="bg1"/>
              </a:solidFill>
            </a:rPr>
            <a:t>Enhance quality of life</a:t>
          </a:r>
        </a:p>
      </dgm:t>
    </dgm:pt>
    <dgm:pt modelId="{6D16E9D6-B62A-794F-A87A-6BE4E13E1F06}" type="parTrans" cxnId="{CF207157-7B80-F948-888E-CB58C3C2A262}">
      <dgm:prSet/>
      <dgm:spPr/>
      <dgm:t>
        <a:bodyPr/>
        <a:lstStyle/>
        <a:p>
          <a:endParaRPr lang="en-US"/>
        </a:p>
      </dgm:t>
    </dgm:pt>
    <dgm:pt modelId="{F2A84085-229B-704F-A8A5-95C1F49327B5}" type="sibTrans" cxnId="{CF207157-7B80-F948-888E-CB58C3C2A262}">
      <dgm:prSet/>
      <dgm:spPr/>
      <dgm:t>
        <a:bodyPr/>
        <a:lstStyle/>
        <a:p>
          <a:endParaRPr lang="en-US"/>
        </a:p>
      </dgm:t>
    </dgm:pt>
    <dgm:pt modelId="{1EA2DC15-D0FD-0F45-8537-B2D9076CAA46}">
      <dgm:prSet custT="1"/>
      <dgm:spPr>
        <a:solidFill>
          <a:schemeClr val="tx2">
            <a:lumMod val="75000"/>
          </a:schemeClr>
        </a:solidFill>
        <a:scene3d>
          <a:camera prst="orthographicFront"/>
          <a:lightRig rig="threePt" dir="t"/>
        </a:scene3d>
        <a:sp3d>
          <a:bevelT/>
        </a:sp3d>
      </dgm:spPr>
      <dgm:t>
        <a:bodyPr/>
        <a:lstStyle/>
        <a:p>
          <a:r>
            <a:rPr lang="en-US" sz="1800" b="1" dirty="0">
              <a:solidFill>
                <a:schemeClr val="bg1"/>
              </a:solidFill>
            </a:rPr>
            <a:t>Maintain steroid-free remission</a:t>
          </a:r>
        </a:p>
      </dgm:t>
    </dgm:pt>
    <dgm:pt modelId="{3C90161A-182A-8642-8880-4C67B6BB0622}" type="parTrans" cxnId="{6DDC925F-1B4D-1C4D-AD73-79DB3D4219CD}">
      <dgm:prSet/>
      <dgm:spPr/>
      <dgm:t>
        <a:bodyPr/>
        <a:lstStyle/>
        <a:p>
          <a:endParaRPr lang="en-US"/>
        </a:p>
      </dgm:t>
    </dgm:pt>
    <dgm:pt modelId="{EB93EC16-AD89-9541-A8EF-8E2DBF97653C}" type="sibTrans" cxnId="{6DDC925F-1B4D-1C4D-AD73-79DB3D4219CD}">
      <dgm:prSet/>
      <dgm:spPr/>
      <dgm:t>
        <a:bodyPr/>
        <a:lstStyle/>
        <a:p>
          <a:endParaRPr lang="en-US"/>
        </a:p>
      </dgm:t>
    </dgm:pt>
    <dgm:pt modelId="{93FFE932-3B1F-A44A-8D97-ED32B4CC59FE}">
      <dgm:prSet custT="1"/>
      <dgm:spPr>
        <a:scene3d>
          <a:camera prst="orthographicFront"/>
          <a:lightRig rig="threePt" dir="t"/>
        </a:scene3d>
        <a:sp3d>
          <a:bevelT w="165100" prst="coolSlant"/>
        </a:sp3d>
      </dgm:spPr>
      <dgm:t>
        <a:bodyPr/>
        <a:lstStyle/>
        <a:p>
          <a:r>
            <a:rPr lang="en-US" sz="1600" dirty="0">
              <a:solidFill>
                <a:schemeClr val="tx1"/>
              </a:solidFill>
            </a:rPr>
            <a:t>Avoid repeated courses of steroids!</a:t>
          </a:r>
        </a:p>
      </dgm:t>
    </dgm:pt>
    <dgm:pt modelId="{51CF5DE8-BE71-F042-B3A9-56BE3EAFFE48}" type="parTrans" cxnId="{A7028D33-201C-BD40-8E46-009A14379F13}">
      <dgm:prSet/>
      <dgm:spPr/>
      <dgm:t>
        <a:bodyPr/>
        <a:lstStyle/>
        <a:p>
          <a:endParaRPr lang="en-US"/>
        </a:p>
      </dgm:t>
    </dgm:pt>
    <dgm:pt modelId="{0166C187-5E7A-4145-8672-6D8540D48EF3}" type="sibTrans" cxnId="{A7028D33-201C-BD40-8E46-009A14379F13}">
      <dgm:prSet/>
      <dgm:spPr/>
      <dgm:t>
        <a:bodyPr/>
        <a:lstStyle/>
        <a:p>
          <a:endParaRPr lang="en-US"/>
        </a:p>
      </dgm:t>
    </dgm:pt>
    <dgm:pt modelId="{92441E66-46E5-A947-8529-592A19485728}">
      <dgm:prSet custT="1"/>
      <dgm:spPr>
        <a:solidFill>
          <a:schemeClr val="tx2">
            <a:lumMod val="75000"/>
          </a:schemeClr>
        </a:solidFill>
        <a:scene3d>
          <a:camera prst="orthographicFront"/>
          <a:lightRig rig="threePt" dir="t"/>
        </a:scene3d>
        <a:sp3d>
          <a:bevelT/>
        </a:sp3d>
      </dgm:spPr>
      <dgm:t>
        <a:bodyPr/>
        <a:lstStyle/>
        <a:p>
          <a:r>
            <a:rPr lang="en-US" sz="1800" b="1" dirty="0">
              <a:solidFill>
                <a:schemeClr val="bg1"/>
              </a:solidFill>
            </a:rPr>
            <a:t>Induce “deep” remission</a:t>
          </a:r>
        </a:p>
      </dgm:t>
    </dgm:pt>
    <dgm:pt modelId="{9D3BBC18-3F20-4D42-99C5-9BB1AD339F10}" type="parTrans" cxnId="{A9D22126-EA64-1B41-B41D-A135C0D36B9E}">
      <dgm:prSet/>
      <dgm:spPr/>
      <dgm:t>
        <a:bodyPr/>
        <a:lstStyle/>
        <a:p>
          <a:endParaRPr lang="en-US"/>
        </a:p>
      </dgm:t>
    </dgm:pt>
    <dgm:pt modelId="{A1D2BF85-1569-854B-B9C2-34766056BB26}" type="sibTrans" cxnId="{A9D22126-EA64-1B41-B41D-A135C0D36B9E}">
      <dgm:prSet/>
      <dgm:spPr/>
      <dgm:t>
        <a:bodyPr/>
        <a:lstStyle/>
        <a:p>
          <a:endParaRPr lang="en-US"/>
        </a:p>
      </dgm:t>
    </dgm:pt>
    <dgm:pt modelId="{039FB5EC-77F5-F84E-9BD5-9DAB4077DF6B}">
      <dgm:prSet custT="1"/>
      <dgm:spPr>
        <a:scene3d>
          <a:camera prst="orthographicFront"/>
          <a:lightRig rig="threePt" dir="t"/>
        </a:scene3d>
        <a:sp3d>
          <a:bevelT w="165100" prst="coolSlant"/>
        </a:sp3d>
      </dgm:spPr>
      <dgm:t>
        <a:bodyPr/>
        <a:lstStyle/>
        <a:p>
          <a:r>
            <a:rPr lang="en-US" sz="1600" dirty="0">
              <a:solidFill>
                <a:schemeClr val="tx1"/>
              </a:solidFill>
            </a:rPr>
            <a:t>Biologic remission (normalization of biomarkers)</a:t>
          </a:r>
        </a:p>
      </dgm:t>
    </dgm:pt>
    <dgm:pt modelId="{12956F94-BB7B-1041-B251-44820498236B}" type="parTrans" cxnId="{A58E06F8-6ACA-0A4F-B188-F7FF7464AC14}">
      <dgm:prSet/>
      <dgm:spPr/>
      <dgm:t>
        <a:bodyPr/>
        <a:lstStyle/>
        <a:p>
          <a:endParaRPr lang="en-US"/>
        </a:p>
      </dgm:t>
    </dgm:pt>
    <dgm:pt modelId="{190C49D6-F7D5-D34F-AAA2-A0CBA339FDFD}" type="sibTrans" cxnId="{A58E06F8-6ACA-0A4F-B188-F7FF7464AC14}">
      <dgm:prSet/>
      <dgm:spPr/>
      <dgm:t>
        <a:bodyPr/>
        <a:lstStyle/>
        <a:p>
          <a:endParaRPr lang="en-US"/>
        </a:p>
      </dgm:t>
    </dgm:pt>
    <dgm:pt modelId="{DE17C865-3394-0848-9BD7-99C3632B2EF6}">
      <dgm:prSet custT="1"/>
      <dgm:spPr>
        <a:scene3d>
          <a:camera prst="orthographicFront"/>
          <a:lightRig rig="threePt" dir="t"/>
        </a:scene3d>
        <a:sp3d>
          <a:bevelT w="165100" prst="coolSlant"/>
        </a:sp3d>
      </dgm:spPr>
      <dgm:t>
        <a:bodyPr/>
        <a:lstStyle/>
        <a:p>
          <a:r>
            <a:rPr lang="en-US" sz="1600" dirty="0">
              <a:solidFill>
                <a:schemeClr val="tx1"/>
              </a:solidFill>
            </a:rPr>
            <a:t>Mucosal healing</a:t>
          </a:r>
        </a:p>
      </dgm:t>
    </dgm:pt>
    <dgm:pt modelId="{82F9AB05-718F-9F40-8865-199A63D3E1CC}" type="parTrans" cxnId="{8F0F2F24-4514-CE41-A575-883F339DEE8B}">
      <dgm:prSet/>
      <dgm:spPr/>
      <dgm:t>
        <a:bodyPr/>
        <a:lstStyle/>
        <a:p>
          <a:endParaRPr lang="en-US"/>
        </a:p>
      </dgm:t>
    </dgm:pt>
    <dgm:pt modelId="{C0137C6F-16A4-E84C-BB64-A683301BF786}" type="sibTrans" cxnId="{8F0F2F24-4514-CE41-A575-883F339DEE8B}">
      <dgm:prSet/>
      <dgm:spPr/>
      <dgm:t>
        <a:bodyPr/>
        <a:lstStyle/>
        <a:p>
          <a:endParaRPr lang="en-US"/>
        </a:p>
      </dgm:t>
    </dgm:pt>
    <dgm:pt modelId="{7E992CA3-D4C6-F648-B450-37853226BCE7}">
      <dgm:prSet custT="1"/>
      <dgm:spPr>
        <a:solidFill>
          <a:schemeClr val="tx2">
            <a:lumMod val="75000"/>
          </a:schemeClr>
        </a:solidFill>
        <a:scene3d>
          <a:camera prst="orthographicFront"/>
          <a:lightRig rig="threePt" dir="t"/>
        </a:scene3d>
        <a:sp3d>
          <a:bevelT/>
        </a:sp3d>
      </dgm:spPr>
      <dgm:t>
        <a:bodyPr/>
        <a:lstStyle/>
        <a:p>
          <a:r>
            <a:rPr lang="en-US" sz="1800" b="1" dirty="0">
              <a:solidFill>
                <a:schemeClr val="bg1"/>
              </a:solidFill>
            </a:rPr>
            <a:t>Prevent complications (hospitalizations, surgery, </a:t>
          </a:r>
          <a:r>
            <a:rPr lang="en-US" sz="1800" b="1" dirty="0" err="1">
              <a:solidFill>
                <a:schemeClr val="bg1"/>
              </a:solidFill>
            </a:rPr>
            <a:t>etc</a:t>
          </a:r>
          <a:r>
            <a:rPr lang="en-US" sz="1800" b="1" dirty="0">
              <a:solidFill>
                <a:schemeClr val="bg1"/>
              </a:solidFill>
            </a:rPr>
            <a:t>)</a:t>
          </a:r>
        </a:p>
      </dgm:t>
    </dgm:pt>
    <dgm:pt modelId="{CD5E786F-D99D-3540-A780-7AE8D8F66FB1}" type="parTrans" cxnId="{9F1A80D3-D2DE-D546-835D-8338E1ABC044}">
      <dgm:prSet/>
      <dgm:spPr/>
      <dgm:t>
        <a:bodyPr/>
        <a:lstStyle/>
        <a:p>
          <a:endParaRPr lang="en-US"/>
        </a:p>
      </dgm:t>
    </dgm:pt>
    <dgm:pt modelId="{228138F0-4463-5B4E-8A56-5E1EDC7EE573}" type="sibTrans" cxnId="{9F1A80D3-D2DE-D546-835D-8338E1ABC044}">
      <dgm:prSet/>
      <dgm:spPr/>
      <dgm:t>
        <a:bodyPr/>
        <a:lstStyle/>
        <a:p>
          <a:endParaRPr lang="en-US"/>
        </a:p>
      </dgm:t>
    </dgm:pt>
    <dgm:pt modelId="{CC5DFA42-F5F2-1E4D-BFB5-07387E1395E1}">
      <dgm:prSet custT="1"/>
      <dgm:spPr>
        <a:solidFill>
          <a:schemeClr val="tx2">
            <a:lumMod val="75000"/>
          </a:schemeClr>
        </a:solidFill>
        <a:scene3d>
          <a:camera prst="orthographicFront"/>
          <a:lightRig rig="threePt" dir="t"/>
        </a:scene3d>
        <a:sp3d>
          <a:bevelT/>
        </a:sp3d>
      </dgm:spPr>
      <dgm:t>
        <a:bodyPr/>
        <a:lstStyle/>
        <a:p>
          <a:r>
            <a:rPr lang="en-US" sz="1800" b="1" dirty="0">
              <a:solidFill>
                <a:schemeClr val="bg1"/>
              </a:solidFill>
            </a:rPr>
            <a:t>Reduce cancer risk</a:t>
          </a:r>
        </a:p>
      </dgm:t>
    </dgm:pt>
    <dgm:pt modelId="{C5C008EC-85A4-C54F-AC87-F99668637DAD}" type="parTrans" cxnId="{B734926D-18EB-D04F-AA84-8C8A71F7B4B2}">
      <dgm:prSet/>
      <dgm:spPr/>
      <dgm:t>
        <a:bodyPr/>
        <a:lstStyle/>
        <a:p>
          <a:endParaRPr lang="en-US"/>
        </a:p>
      </dgm:t>
    </dgm:pt>
    <dgm:pt modelId="{380FE315-3998-D147-92AB-2FD954C72971}" type="sibTrans" cxnId="{B734926D-18EB-D04F-AA84-8C8A71F7B4B2}">
      <dgm:prSet/>
      <dgm:spPr/>
      <dgm:t>
        <a:bodyPr/>
        <a:lstStyle/>
        <a:p>
          <a:endParaRPr lang="en-US"/>
        </a:p>
      </dgm:t>
    </dgm:pt>
    <dgm:pt modelId="{07428BCB-4B87-854C-B72A-B04036E35254}" type="pres">
      <dgm:prSet presAssocID="{AC2A4ED6-5B2F-D24D-BB40-761BC2542F1C}" presName="linear" presStyleCnt="0">
        <dgm:presLayoutVars>
          <dgm:dir/>
          <dgm:animLvl val="lvl"/>
          <dgm:resizeHandles val="exact"/>
        </dgm:presLayoutVars>
      </dgm:prSet>
      <dgm:spPr/>
      <dgm:t>
        <a:bodyPr/>
        <a:lstStyle/>
        <a:p>
          <a:pPr rtl="1"/>
          <a:endParaRPr lang="fa-IR"/>
        </a:p>
      </dgm:t>
    </dgm:pt>
    <dgm:pt modelId="{5CA32C30-7A41-7F47-8E14-0402CF1D399B}" type="pres">
      <dgm:prSet presAssocID="{18382A64-1637-B84B-9D59-1AA10F169F5C}" presName="parentLin" presStyleCnt="0"/>
      <dgm:spPr/>
    </dgm:pt>
    <dgm:pt modelId="{9332E712-E97A-3546-9211-98D6BF082E92}" type="pres">
      <dgm:prSet presAssocID="{18382A64-1637-B84B-9D59-1AA10F169F5C}" presName="parentLeftMargin" presStyleLbl="node1" presStyleIdx="0" presStyleCnt="7"/>
      <dgm:spPr/>
      <dgm:t>
        <a:bodyPr/>
        <a:lstStyle/>
        <a:p>
          <a:pPr rtl="1"/>
          <a:endParaRPr lang="fa-IR"/>
        </a:p>
      </dgm:t>
    </dgm:pt>
    <dgm:pt modelId="{D71259C6-5E1A-9746-AE53-D70BB1B8A4B8}" type="pres">
      <dgm:prSet presAssocID="{18382A64-1637-B84B-9D59-1AA10F169F5C}" presName="parentText" presStyleLbl="node1" presStyleIdx="0" presStyleCnt="7">
        <dgm:presLayoutVars>
          <dgm:chMax val="0"/>
          <dgm:bulletEnabled val="1"/>
        </dgm:presLayoutVars>
      </dgm:prSet>
      <dgm:spPr/>
      <dgm:t>
        <a:bodyPr/>
        <a:lstStyle/>
        <a:p>
          <a:pPr rtl="1"/>
          <a:endParaRPr lang="fa-IR"/>
        </a:p>
      </dgm:t>
    </dgm:pt>
    <dgm:pt modelId="{6690874E-FBF5-9F49-9D39-473326EC5083}" type="pres">
      <dgm:prSet presAssocID="{18382A64-1637-B84B-9D59-1AA10F169F5C}" presName="negativeSpace" presStyleCnt="0"/>
      <dgm:spPr/>
    </dgm:pt>
    <dgm:pt modelId="{8396DA59-7C94-EA4D-8A77-94812B6ED720}" type="pres">
      <dgm:prSet presAssocID="{18382A64-1637-B84B-9D59-1AA10F169F5C}" presName="childText" presStyleLbl="conFgAcc1" presStyleIdx="0" presStyleCnt="7">
        <dgm:presLayoutVars>
          <dgm:bulletEnabled val="1"/>
        </dgm:presLayoutVars>
      </dgm:prSet>
      <dgm:spPr>
        <a:scene3d>
          <a:camera prst="orthographicFront"/>
          <a:lightRig rig="threePt" dir="t"/>
        </a:scene3d>
        <a:sp3d>
          <a:bevelT w="165100" prst="coolSlant"/>
        </a:sp3d>
      </dgm:spPr>
    </dgm:pt>
    <dgm:pt modelId="{EBFD37CF-7FA3-0548-A147-6E1E09BBC09D}" type="pres">
      <dgm:prSet presAssocID="{E769D7AE-222A-D242-8F0B-868D46551857}" presName="spaceBetweenRectangles" presStyleCnt="0"/>
      <dgm:spPr/>
    </dgm:pt>
    <dgm:pt modelId="{8EC8ECBB-86EF-0B48-941C-85F2AC70EB2F}" type="pres">
      <dgm:prSet presAssocID="{6392E1A8-36F7-D64C-B4CE-CD89BEBAA383}" presName="parentLin" presStyleCnt="0"/>
      <dgm:spPr/>
    </dgm:pt>
    <dgm:pt modelId="{118C2ACB-6FC0-C34C-917C-29E7B9E2C1DB}" type="pres">
      <dgm:prSet presAssocID="{6392E1A8-36F7-D64C-B4CE-CD89BEBAA383}" presName="parentLeftMargin" presStyleLbl="node1" presStyleIdx="0" presStyleCnt="7"/>
      <dgm:spPr/>
      <dgm:t>
        <a:bodyPr/>
        <a:lstStyle/>
        <a:p>
          <a:pPr rtl="1"/>
          <a:endParaRPr lang="fa-IR"/>
        </a:p>
      </dgm:t>
    </dgm:pt>
    <dgm:pt modelId="{6938978A-0C8D-F447-92B5-41B86B75AD64}" type="pres">
      <dgm:prSet presAssocID="{6392E1A8-36F7-D64C-B4CE-CD89BEBAA383}" presName="parentText" presStyleLbl="node1" presStyleIdx="1" presStyleCnt="7">
        <dgm:presLayoutVars>
          <dgm:chMax val="0"/>
          <dgm:bulletEnabled val="1"/>
        </dgm:presLayoutVars>
      </dgm:prSet>
      <dgm:spPr/>
      <dgm:t>
        <a:bodyPr/>
        <a:lstStyle/>
        <a:p>
          <a:pPr rtl="1"/>
          <a:endParaRPr lang="fa-IR"/>
        </a:p>
      </dgm:t>
    </dgm:pt>
    <dgm:pt modelId="{C12F7189-A58E-A64A-A413-F5C0ECC5CC55}" type="pres">
      <dgm:prSet presAssocID="{6392E1A8-36F7-D64C-B4CE-CD89BEBAA383}" presName="negativeSpace" presStyleCnt="0"/>
      <dgm:spPr/>
    </dgm:pt>
    <dgm:pt modelId="{017AB2AB-AB71-FA45-AA95-0709A564D542}" type="pres">
      <dgm:prSet presAssocID="{6392E1A8-36F7-D64C-B4CE-CD89BEBAA383}" presName="childText" presStyleLbl="conFgAcc1" presStyleIdx="1" presStyleCnt="7">
        <dgm:presLayoutVars>
          <dgm:bulletEnabled val="1"/>
        </dgm:presLayoutVars>
      </dgm:prSet>
      <dgm:spPr>
        <a:scene3d>
          <a:camera prst="orthographicFront"/>
          <a:lightRig rig="threePt" dir="t"/>
        </a:scene3d>
        <a:sp3d>
          <a:bevelT w="165100" prst="coolSlant"/>
        </a:sp3d>
      </dgm:spPr>
    </dgm:pt>
    <dgm:pt modelId="{2A251BE4-23DB-CF4E-A0B6-6465BDB4818B}" type="pres">
      <dgm:prSet presAssocID="{A4E1C6A5-507E-4747-A67B-B1D773D81B15}" presName="spaceBetweenRectangles" presStyleCnt="0"/>
      <dgm:spPr/>
    </dgm:pt>
    <dgm:pt modelId="{669E6A59-412E-564C-BE0C-B9A0471C2F1C}" type="pres">
      <dgm:prSet presAssocID="{E69C30BF-6854-7846-99E8-407EF5BA64E1}" presName="parentLin" presStyleCnt="0"/>
      <dgm:spPr/>
    </dgm:pt>
    <dgm:pt modelId="{B4753A03-93E0-1D4E-B420-EE5BDC76143C}" type="pres">
      <dgm:prSet presAssocID="{E69C30BF-6854-7846-99E8-407EF5BA64E1}" presName="parentLeftMargin" presStyleLbl="node1" presStyleIdx="1" presStyleCnt="7"/>
      <dgm:spPr/>
      <dgm:t>
        <a:bodyPr/>
        <a:lstStyle/>
        <a:p>
          <a:pPr rtl="1"/>
          <a:endParaRPr lang="fa-IR"/>
        </a:p>
      </dgm:t>
    </dgm:pt>
    <dgm:pt modelId="{809E0801-3DA6-9C4C-9E4E-2619BEB6F530}" type="pres">
      <dgm:prSet presAssocID="{E69C30BF-6854-7846-99E8-407EF5BA64E1}" presName="parentText" presStyleLbl="node1" presStyleIdx="2" presStyleCnt="7">
        <dgm:presLayoutVars>
          <dgm:chMax val="0"/>
          <dgm:bulletEnabled val="1"/>
        </dgm:presLayoutVars>
      </dgm:prSet>
      <dgm:spPr/>
      <dgm:t>
        <a:bodyPr/>
        <a:lstStyle/>
        <a:p>
          <a:pPr rtl="1"/>
          <a:endParaRPr lang="fa-IR"/>
        </a:p>
      </dgm:t>
    </dgm:pt>
    <dgm:pt modelId="{8A273004-2E1A-BE41-B0A0-E7CD98332678}" type="pres">
      <dgm:prSet presAssocID="{E69C30BF-6854-7846-99E8-407EF5BA64E1}" presName="negativeSpace" presStyleCnt="0"/>
      <dgm:spPr/>
    </dgm:pt>
    <dgm:pt modelId="{8B28BD3A-86A9-4C48-A1F0-680C4B38A92A}" type="pres">
      <dgm:prSet presAssocID="{E69C30BF-6854-7846-99E8-407EF5BA64E1}" presName="childText" presStyleLbl="conFgAcc1" presStyleIdx="2" presStyleCnt="7">
        <dgm:presLayoutVars>
          <dgm:bulletEnabled val="1"/>
        </dgm:presLayoutVars>
      </dgm:prSet>
      <dgm:spPr>
        <a:scene3d>
          <a:camera prst="orthographicFront"/>
          <a:lightRig rig="threePt" dir="t"/>
        </a:scene3d>
        <a:sp3d>
          <a:bevelT w="165100" prst="coolSlant"/>
        </a:sp3d>
      </dgm:spPr>
    </dgm:pt>
    <dgm:pt modelId="{C5376C6D-36FE-744E-9A57-0C3763B9769F}" type="pres">
      <dgm:prSet presAssocID="{F2A84085-229B-704F-A8A5-95C1F49327B5}" presName="spaceBetweenRectangles" presStyleCnt="0"/>
      <dgm:spPr/>
    </dgm:pt>
    <dgm:pt modelId="{64FC52EA-E517-F643-B02A-BF79D1BB0C00}" type="pres">
      <dgm:prSet presAssocID="{1EA2DC15-D0FD-0F45-8537-B2D9076CAA46}" presName="parentLin" presStyleCnt="0"/>
      <dgm:spPr/>
    </dgm:pt>
    <dgm:pt modelId="{4D75935D-5061-A143-BF90-EA7A14A6C6A6}" type="pres">
      <dgm:prSet presAssocID="{1EA2DC15-D0FD-0F45-8537-B2D9076CAA46}" presName="parentLeftMargin" presStyleLbl="node1" presStyleIdx="2" presStyleCnt="7"/>
      <dgm:spPr/>
      <dgm:t>
        <a:bodyPr/>
        <a:lstStyle/>
        <a:p>
          <a:pPr rtl="1"/>
          <a:endParaRPr lang="fa-IR"/>
        </a:p>
      </dgm:t>
    </dgm:pt>
    <dgm:pt modelId="{D3E089C8-0F9F-114F-9566-D9D2E0AA43C2}" type="pres">
      <dgm:prSet presAssocID="{1EA2DC15-D0FD-0F45-8537-B2D9076CAA46}" presName="parentText" presStyleLbl="node1" presStyleIdx="3" presStyleCnt="7">
        <dgm:presLayoutVars>
          <dgm:chMax val="0"/>
          <dgm:bulletEnabled val="1"/>
        </dgm:presLayoutVars>
      </dgm:prSet>
      <dgm:spPr/>
      <dgm:t>
        <a:bodyPr/>
        <a:lstStyle/>
        <a:p>
          <a:pPr rtl="1"/>
          <a:endParaRPr lang="fa-IR"/>
        </a:p>
      </dgm:t>
    </dgm:pt>
    <dgm:pt modelId="{C01F46D4-D704-DE4C-BF4C-929E701A1FFF}" type="pres">
      <dgm:prSet presAssocID="{1EA2DC15-D0FD-0F45-8537-B2D9076CAA46}" presName="negativeSpace" presStyleCnt="0"/>
      <dgm:spPr/>
    </dgm:pt>
    <dgm:pt modelId="{D8AE7926-6A15-0E4A-B391-01F455EEAEEF}" type="pres">
      <dgm:prSet presAssocID="{1EA2DC15-D0FD-0F45-8537-B2D9076CAA46}" presName="childText" presStyleLbl="conFgAcc1" presStyleIdx="3" presStyleCnt="7">
        <dgm:presLayoutVars>
          <dgm:bulletEnabled val="1"/>
        </dgm:presLayoutVars>
      </dgm:prSet>
      <dgm:spPr/>
      <dgm:t>
        <a:bodyPr/>
        <a:lstStyle/>
        <a:p>
          <a:pPr rtl="1"/>
          <a:endParaRPr lang="fa-IR"/>
        </a:p>
      </dgm:t>
    </dgm:pt>
    <dgm:pt modelId="{66FFF730-25D0-C04C-8640-A1A20E386DBB}" type="pres">
      <dgm:prSet presAssocID="{EB93EC16-AD89-9541-A8EF-8E2DBF97653C}" presName="spaceBetweenRectangles" presStyleCnt="0"/>
      <dgm:spPr/>
    </dgm:pt>
    <dgm:pt modelId="{BA675F78-773E-AC46-8C70-E9B1FC6B0F4B}" type="pres">
      <dgm:prSet presAssocID="{92441E66-46E5-A947-8529-592A19485728}" presName="parentLin" presStyleCnt="0"/>
      <dgm:spPr/>
    </dgm:pt>
    <dgm:pt modelId="{8CDE6540-2A27-0545-815C-9C2B8B595762}" type="pres">
      <dgm:prSet presAssocID="{92441E66-46E5-A947-8529-592A19485728}" presName="parentLeftMargin" presStyleLbl="node1" presStyleIdx="3" presStyleCnt="7"/>
      <dgm:spPr/>
      <dgm:t>
        <a:bodyPr/>
        <a:lstStyle/>
        <a:p>
          <a:pPr rtl="1"/>
          <a:endParaRPr lang="fa-IR"/>
        </a:p>
      </dgm:t>
    </dgm:pt>
    <dgm:pt modelId="{FA932E5F-3BD3-2F42-A00C-EE8921086294}" type="pres">
      <dgm:prSet presAssocID="{92441E66-46E5-A947-8529-592A19485728}" presName="parentText" presStyleLbl="node1" presStyleIdx="4" presStyleCnt="7">
        <dgm:presLayoutVars>
          <dgm:chMax val="0"/>
          <dgm:bulletEnabled val="1"/>
        </dgm:presLayoutVars>
      </dgm:prSet>
      <dgm:spPr/>
      <dgm:t>
        <a:bodyPr/>
        <a:lstStyle/>
        <a:p>
          <a:pPr rtl="1"/>
          <a:endParaRPr lang="fa-IR"/>
        </a:p>
      </dgm:t>
    </dgm:pt>
    <dgm:pt modelId="{1203F011-85D8-1340-A61F-22EE94ECD6A3}" type="pres">
      <dgm:prSet presAssocID="{92441E66-46E5-A947-8529-592A19485728}" presName="negativeSpace" presStyleCnt="0"/>
      <dgm:spPr/>
    </dgm:pt>
    <dgm:pt modelId="{89CFEE3B-85C4-0B4B-96F1-6D5A181DFF76}" type="pres">
      <dgm:prSet presAssocID="{92441E66-46E5-A947-8529-592A19485728}" presName="childText" presStyleLbl="conFgAcc1" presStyleIdx="4" presStyleCnt="7">
        <dgm:presLayoutVars>
          <dgm:bulletEnabled val="1"/>
        </dgm:presLayoutVars>
      </dgm:prSet>
      <dgm:spPr/>
      <dgm:t>
        <a:bodyPr/>
        <a:lstStyle/>
        <a:p>
          <a:pPr rtl="1"/>
          <a:endParaRPr lang="fa-IR"/>
        </a:p>
      </dgm:t>
    </dgm:pt>
    <dgm:pt modelId="{349338E2-4F5D-1143-B192-78D116CB08FC}" type="pres">
      <dgm:prSet presAssocID="{A1D2BF85-1569-854B-B9C2-34766056BB26}" presName="spaceBetweenRectangles" presStyleCnt="0"/>
      <dgm:spPr/>
    </dgm:pt>
    <dgm:pt modelId="{DE711070-5EA7-F642-864A-E4668E9214A9}" type="pres">
      <dgm:prSet presAssocID="{7E992CA3-D4C6-F648-B450-37853226BCE7}" presName="parentLin" presStyleCnt="0"/>
      <dgm:spPr/>
    </dgm:pt>
    <dgm:pt modelId="{1BC3C521-9AA0-3447-AE0D-6D50E6306801}" type="pres">
      <dgm:prSet presAssocID="{7E992CA3-D4C6-F648-B450-37853226BCE7}" presName="parentLeftMargin" presStyleLbl="node1" presStyleIdx="4" presStyleCnt="7"/>
      <dgm:spPr/>
      <dgm:t>
        <a:bodyPr/>
        <a:lstStyle/>
        <a:p>
          <a:pPr rtl="1"/>
          <a:endParaRPr lang="fa-IR"/>
        </a:p>
      </dgm:t>
    </dgm:pt>
    <dgm:pt modelId="{89E73274-0E85-C146-8017-9BDED4A055DB}" type="pres">
      <dgm:prSet presAssocID="{7E992CA3-D4C6-F648-B450-37853226BCE7}" presName="parentText" presStyleLbl="node1" presStyleIdx="5" presStyleCnt="7">
        <dgm:presLayoutVars>
          <dgm:chMax val="0"/>
          <dgm:bulletEnabled val="1"/>
        </dgm:presLayoutVars>
      </dgm:prSet>
      <dgm:spPr/>
      <dgm:t>
        <a:bodyPr/>
        <a:lstStyle/>
        <a:p>
          <a:pPr rtl="1"/>
          <a:endParaRPr lang="fa-IR"/>
        </a:p>
      </dgm:t>
    </dgm:pt>
    <dgm:pt modelId="{3C143AE6-2FFC-8A41-925E-A5FC785FD761}" type="pres">
      <dgm:prSet presAssocID="{7E992CA3-D4C6-F648-B450-37853226BCE7}" presName="negativeSpace" presStyleCnt="0"/>
      <dgm:spPr/>
    </dgm:pt>
    <dgm:pt modelId="{108F1DA7-492E-5548-AB43-9A1F021A80CF}" type="pres">
      <dgm:prSet presAssocID="{7E992CA3-D4C6-F648-B450-37853226BCE7}" presName="childText" presStyleLbl="conFgAcc1" presStyleIdx="5" presStyleCnt="7">
        <dgm:presLayoutVars>
          <dgm:bulletEnabled val="1"/>
        </dgm:presLayoutVars>
      </dgm:prSet>
      <dgm:spPr>
        <a:scene3d>
          <a:camera prst="orthographicFront"/>
          <a:lightRig rig="threePt" dir="t"/>
        </a:scene3d>
        <a:sp3d>
          <a:bevelT w="165100" prst="coolSlant"/>
        </a:sp3d>
      </dgm:spPr>
    </dgm:pt>
    <dgm:pt modelId="{538B6B1F-334A-E847-89F4-9866C2FD8F7E}" type="pres">
      <dgm:prSet presAssocID="{228138F0-4463-5B4E-8A56-5E1EDC7EE573}" presName="spaceBetweenRectangles" presStyleCnt="0"/>
      <dgm:spPr/>
    </dgm:pt>
    <dgm:pt modelId="{F9157BE2-879E-7244-9D22-8DDA36AF37AF}" type="pres">
      <dgm:prSet presAssocID="{CC5DFA42-F5F2-1E4D-BFB5-07387E1395E1}" presName="parentLin" presStyleCnt="0"/>
      <dgm:spPr/>
    </dgm:pt>
    <dgm:pt modelId="{037BD5F3-DAA4-9B42-A2A5-33ABFA54E910}" type="pres">
      <dgm:prSet presAssocID="{CC5DFA42-F5F2-1E4D-BFB5-07387E1395E1}" presName="parentLeftMargin" presStyleLbl="node1" presStyleIdx="5" presStyleCnt="7"/>
      <dgm:spPr/>
      <dgm:t>
        <a:bodyPr/>
        <a:lstStyle/>
        <a:p>
          <a:pPr rtl="1"/>
          <a:endParaRPr lang="fa-IR"/>
        </a:p>
      </dgm:t>
    </dgm:pt>
    <dgm:pt modelId="{BF414E56-76C6-E141-80E7-7D4A649FD33B}" type="pres">
      <dgm:prSet presAssocID="{CC5DFA42-F5F2-1E4D-BFB5-07387E1395E1}" presName="parentText" presStyleLbl="node1" presStyleIdx="6" presStyleCnt="7">
        <dgm:presLayoutVars>
          <dgm:chMax val="0"/>
          <dgm:bulletEnabled val="1"/>
        </dgm:presLayoutVars>
      </dgm:prSet>
      <dgm:spPr/>
      <dgm:t>
        <a:bodyPr/>
        <a:lstStyle/>
        <a:p>
          <a:pPr rtl="1"/>
          <a:endParaRPr lang="fa-IR"/>
        </a:p>
      </dgm:t>
    </dgm:pt>
    <dgm:pt modelId="{E364DC12-AE1F-9E48-9BA7-DC6B88402739}" type="pres">
      <dgm:prSet presAssocID="{CC5DFA42-F5F2-1E4D-BFB5-07387E1395E1}" presName="negativeSpace" presStyleCnt="0"/>
      <dgm:spPr/>
    </dgm:pt>
    <dgm:pt modelId="{7DF34DCE-6E34-7B4A-B206-F30B17CA5F80}" type="pres">
      <dgm:prSet presAssocID="{CC5DFA42-F5F2-1E4D-BFB5-07387E1395E1}" presName="childText" presStyleLbl="conFgAcc1" presStyleIdx="6" presStyleCnt="7">
        <dgm:presLayoutVars>
          <dgm:bulletEnabled val="1"/>
        </dgm:presLayoutVars>
      </dgm:prSet>
      <dgm:spPr>
        <a:scene3d>
          <a:camera prst="orthographicFront"/>
          <a:lightRig rig="threePt" dir="t"/>
        </a:scene3d>
        <a:sp3d>
          <a:bevelT w="165100" prst="coolSlant"/>
        </a:sp3d>
      </dgm:spPr>
    </dgm:pt>
  </dgm:ptLst>
  <dgm:cxnLst>
    <dgm:cxn modelId="{5F9A25F7-B752-4B4B-BBDD-70B8CE97DB6A}" type="presOf" srcId="{CC5DFA42-F5F2-1E4D-BFB5-07387E1395E1}" destId="{037BD5F3-DAA4-9B42-A2A5-33ABFA54E910}" srcOrd="0" destOrd="0" presId="urn:microsoft.com/office/officeart/2005/8/layout/list1"/>
    <dgm:cxn modelId="{9F7B5331-8F5F-3E40-9AAE-1DF1E7F7731D}" srcId="{AC2A4ED6-5B2F-D24D-BB40-761BC2542F1C}" destId="{6392E1A8-36F7-D64C-B4CE-CD89BEBAA383}" srcOrd="1" destOrd="0" parTransId="{EBC17460-90FC-E444-8738-98EC83CC0AF3}" sibTransId="{A4E1C6A5-507E-4747-A67B-B1D773D81B15}"/>
    <dgm:cxn modelId="{85CDB1B6-BF51-224C-B6F8-932F0570D61F}" type="presOf" srcId="{DE17C865-3394-0848-9BD7-99C3632B2EF6}" destId="{89CFEE3B-85C4-0B4B-96F1-6D5A181DFF76}" srcOrd="0" destOrd="1" presId="urn:microsoft.com/office/officeart/2005/8/layout/list1"/>
    <dgm:cxn modelId="{6DDC925F-1B4D-1C4D-AD73-79DB3D4219CD}" srcId="{AC2A4ED6-5B2F-D24D-BB40-761BC2542F1C}" destId="{1EA2DC15-D0FD-0F45-8537-B2D9076CAA46}" srcOrd="3" destOrd="0" parTransId="{3C90161A-182A-8642-8880-4C67B6BB0622}" sibTransId="{EB93EC16-AD89-9541-A8EF-8E2DBF97653C}"/>
    <dgm:cxn modelId="{CF207157-7B80-F948-888E-CB58C3C2A262}" srcId="{AC2A4ED6-5B2F-D24D-BB40-761BC2542F1C}" destId="{E69C30BF-6854-7846-99E8-407EF5BA64E1}" srcOrd="2" destOrd="0" parTransId="{6D16E9D6-B62A-794F-A87A-6BE4E13E1F06}" sibTransId="{F2A84085-229B-704F-A8A5-95C1F49327B5}"/>
    <dgm:cxn modelId="{2F95242E-A62B-C048-8F47-D1116E87A87D}" type="presOf" srcId="{1EA2DC15-D0FD-0F45-8537-B2D9076CAA46}" destId="{D3E089C8-0F9F-114F-9566-D9D2E0AA43C2}" srcOrd="1" destOrd="0" presId="urn:microsoft.com/office/officeart/2005/8/layout/list1"/>
    <dgm:cxn modelId="{DFCF0864-85AB-FB4D-A6E3-16ABA2AD7932}" type="presOf" srcId="{18382A64-1637-B84B-9D59-1AA10F169F5C}" destId="{D71259C6-5E1A-9746-AE53-D70BB1B8A4B8}" srcOrd="1" destOrd="0" presId="urn:microsoft.com/office/officeart/2005/8/layout/list1"/>
    <dgm:cxn modelId="{55BC79FE-BD6E-0649-AE13-DCDB82D86DDC}" type="presOf" srcId="{6392E1A8-36F7-D64C-B4CE-CD89BEBAA383}" destId="{118C2ACB-6FC0-C34C-917C-29E7B9E2C1DB}" srcOrd="0" destOrd="0" presId="urn:microsoft.com/office/officeart/2005/8/layout/list1"/>
    <dgm:cxn modelId="{469D63B0-CA6A-A442-9E49-86D337EB32AF}" type="presOf" srcId="{CC5DFA42-F5F2-1E4D-BFB5-07387E1395E1}" destId="{BF414E56-76C6-E141-80E7-7D4A649FD33B}" srcOrd="1" destOrd="0" presId="urn:microsoft.com/office/officeart/2005/8/layout/list1"/>
    <dgm:cxn modelId="{0E575697-CB7B-0441-A367-BD1809150DE0}" type="presOf" srcId="{7E992CA3-D4C6-F648-B450-37853226BCE7}" destId="{1BC3C521-9AA0-3447-AE0D-6D50E6306801}" srcOrd="0" destOrd="0" presId="urn:microsoft.com/office/officeart/2005/8/layout/list1"/>
    <dgm:cxn modelId="{1C865DF8-4A17-3B41-95BE-9578D3162456}" type="presOf" srcId="{6392E1A8-36F7-D64C-B4CE-CD89BEBAA383}" destId="{6938978A-0C8D-F447-92B5-41B86B75AD64}" srcOrd="1" destOrd="0" presId="urn:microsoft.com/office/officeart/2005/8/layout/list1"/>
    <dgm:cxn modelId="{8F0F2F24-4514-CE41-A575-883F339DEE8B}" srcId="{92441E66-46E5-A947-8529-592A19485728}" destId="{DE17C865-3394-0848-9BD7-99C3632B2EF6}" srcOrd="1" destOrd="0" parTransId="{82F9AB05-718F-9F40-8865-199A63D3E1CC}" sibTransId="{C0137C6F-16A4-E84C-BB64-A683301BF786}"/>
    <dgm:cxn modelId="{0F0FEDD5-2B41-2744-9E4B-21EA8942341F}" type="presOf" srcId="{18382A64-1637-B84B-9D59-1AA10F169F5C}" destId="{9332E712-E97A-3546-9211-98D6BF082E92}" srcOrd="0" destOrd="0" presId="urn:microsoft.com/office/officeart/2005/8/layout/list1"/>
    <dgm:cxn modelId="{A9D22126-EA64-1B41-B41D-A135C0D36B9E}" srcId="{AC2A4ED6-5B2F-D24D-BB40-761BC2542F1C}" destId="{92441E66-46E5-A947-8529-592A19485728}" srcOrd="4" destOrd="0" parTransId="{9D3BBC18-3F20-4D42-99C5-9BB1AD339F10}" sibTransId="{A1D2BF85-1569-854B-B9C2-34766056BB26}"/>
    <dgm:cxn modelId="{9F1A80D3-D2DE-D546-835D-8338E1ABC044}" srcId="{AC2A4ED6-5B2F-D24D-BB40-761BC2542F1C}" destId="{7E992CA3-D4C6-F648-B450-37853226BCE7}" srcOrd="5" destOrd="0" parTransId="{CD5E786F-D99D-3540-A780-7AE8D8F66FB1}" sibTransId="{228138F0-4463-5B4E-8A56-5E1EDC7EE573}"/>
    <dgm:cxn modelId="{125848F6-5BF8-454B-8EFC-263BB1251CB4}" type="presOf" srcId="{1EA2DC15-D0FD-0F45-8537-B2D9076CAA46}" destId="{4D75935D-5061-A143-BF90-EA7A14A6C6A6}" srcOrd="0" destOrd="0" presId="urn:microsoft.com/office/officeart/2005/8/layout/list1"/>
    <dgm:cxn modelId="{D5002740-AD11-014E-B6F2-D5A97958D4C1}" type="presOf" srcId="{039FB5EC-77F5-F84E-9BD5-9DAB4077DF6B}" destId="{89CFEE3B-85C4-0B4B-96F1-6D5A181DFF76}" srcOrd="0" destOrd="0" presId="urn:microsoft.com/office/officeart/2005/8/layout/list1"/>
    <dgm:cxn modelId="{63530F06-EB56-6343-838B-43BED3C3EDEB}" type="presOf" srcId="{7E992CA3-D4C6-F648-B450-37853226BCE7}" destId="{89E73274-0E85-C146-8017-9BDED4A055DB}" srcOrd="1" destOrd="0" presId="urn:microsoft.com/office/officeart/2005/8/layout/list1"/>
    <dgm:cxn modelId="{9BFF8106-CD6E-0545-80C7-9D6DCBCC5173}" type="presOf" srcId="{92441E66-46E5-A947-8529-592A19485728}" destId="{FA932E5F-3BD3-2F42-A00C-EE8921086294}" srcOrd="1" destOrd="0" presId="urn:microsoft.com/office/officeart/2005/8/layout/list1"/>
    <dgm:cxn modelId="{A7028D33-201C-BD40-8E46-009A14379F13}" srcId="{1EA2DC15-D0FD-0F45-8537-B2D9076CAA46}" destId="{93FFE932-3B1F-A44A-8D97-ED32B4CC59FE}" srcOrd="0" destOrd="0" parTransId="{51CF5DE8-BE71-F042-B3A9-56BE3EAFFE48}" sibTransId="{0166C187-5E7A-4145-8672-6D8540D48EF3}"/>
    <dgm:cxn modelId="{B734926D-18EB-D04F-AA84-8C8A71F7B4B2}" srcId="{AC2A4ED6-5B2F-D24D-BB40-761BC2542F1C}" destId="{CC5DFA42-F5F2-1E4D-BFB5-07387E1395E1}" srcOrd="6" destOrd="0" parTransId="{C5C008EC-85A4-C54F-AC87-F99668637DAD}" sibTransId="{380FE315-3998-D147-92AB-2FD954C72971}"/>
    <dgm:cxn modelId="{D98AC74D-59D3-EF4F-ABE1-B1FD7F01320A}" srcId="{AC2A4ED6-5B2F-D24D-BB40-761BC2542F1C}" destId="{18382A64-1637-B84B-9D59-1AA10F169F5C}" srcOrd="0" destOrd="0" parTransId="{CF0E20E7-E004-734F-9AE6-5A5C9B34F124}" sibTransId="{E769D7AE-222A-D242-8F0B-868D46551857}"/>
    <dgm:cxn modelId="{27144FE1-53E7-0C49-BF91-3F2679FA2B5E}" type="presOf" srcId="{E69C30BF-6854-7846-99E8-407EF5BA64E1}" destId="{B4753A03-93E0-1D4E-B420-EE5BDC76143C}" srcOrd="0" destOrd="0" presId="urn:microsoft.com/office/officeart/2005/8/layout/list1"/>
    <dgm:cxn modelId="{A1F4FCE9-0B69-E745-8BA6-625A13B85F8E}" type="presOf" srcId="{92441E66-46E5-A947-8529-592A19485728}" destId="{8CDE6540-2A27-0545-815C-9C2B8B595762}" srcOrd="0" destOrd="0" presId="urn:microsoft.com/office/officeart/2005/8/layout/list1"/>
    <dgm:cxn modelId="{26D4BE7B-0008-9347-B049-ED57E6600D4F}" type="presOf" srcId="{AC2A4ED6-5B2F-D24D-BB40-761BC2542F1C}" destId="{07428BCB-4B87-854C-B72A-B04036E35254}" srcOrd="0" destOrd="0" presId="urn:microsoft.com/office/officeart/2005/8/layout/list1"/>
    <dgm:cxn modelId="{9EB5E948-6A21-814F-BCA2-218B72CFF75E}" type="presOf" srcId="{E69C30BF-6854-7846-99E8-407EF5BA64E1}" destId="{809E0801-3DA6-9C4C-9E4E-2619BEB6F530}" srcOrd="1" destOrd="0" presId="urn:microsoft.com/office/officeart/2005/8/layout/list1"/>
    <dgm:cxn modelId="{B7033BFB-A901-1A4E-B75C-AD3CBB5458E5}" type="presOf" srcId="{93FFE932-3B1F-A44A-8D97-ED32B4CC59FE}" destId="{D8AE7926-6A15-0E4A-B391-01F455EEAEEF}" srcOrd="0" destOrd="0" presId="urn:microsoft.com/office/officeart/2005/8/layout/list1"/>
    <dgm:cxn modelId="{A58E06F8-6ACA-0A4F-B188-F7FF7464AC14}" srcId="{92441E66-46E5-A947-8529-592A19485728}" destId="{039FB5EC-77F5-F84E-9BD5-9DAB4077DF6B}" srcOrd="0" destOrd="0" parTransId="{12956F94-BB7B-1041-B251-44820498236B}" sibTransId="{190C49D6-F7D5-D34F-AAA2-A0CBA339FDFD}"/>
    <dgm:cxn modelId="{F92196DE-D75F-7D49-B2E5-2B08D0E9088B}" type="presParOf" srcId="{07428BCB-4B87-854C-B72A-B04036E35254}" destId="{5CA32C30-7A41-7F47-8E14-0402CF1D399B}" srcOrd="0" destOrd="0" presId="urn:microsoft.com/office/officeart/2005/8/layout/list1"/>
    <dgm:cxn modelId="{790BB404-9CFF-AB4E-B378-BCA6A5665094}" type="presParOf" srcId="{5CA32C30-7A41-7F47-8E14-0402CF1D399B}" destId="{9332E712-E97A-3546-9211-98D6BF082E92}" srcOrd="0" destOrd="0" presId="urn:microsoft.com/office/officeart/2005/8/layout/list1"/>
    <dgm:cxn modelId="{0A35DFA7-B60F-C447-875D-26AAFBA024D6}" type="presParOf" srcId="{5CA32C30-7A41-7F47-8E14-0402CF1D399B}" destId="{D71259C6-5E1A-9746-AE53-D70BB1B8A4B8}" srcOrd="1" destOrd="0" presId="urn:microsoft.com/office/officeart/2005/8/layout/list1"/>
    <dgm:cxn modelId="{EBD8BC03-CE02-5E4B-A106-B49F01981968}" type="presParOf" srcId="{07428BCB-4B87-854C-B72A-B04036E35254}" destId="{6690874E-FBF5-9F49-9D39-473326EC5083}" srcOrd="1" destOrd="0" presId="urn:microsoft.com/office/officeart/2005/8/layout/list1"/>
    <dgm:cxn modelId="{96B1809F-ECFE-454E-AC70-D0E8C9AB343F}" type="presParOf" srcId="{07428BCB-4B87-854C-B72A-B04036E35254}" destId="{8396DA59-7C94-EA4D-8A77-94812B6ED720}" srcOrd="2" destOrd="0" presId="urn:microsoft.com/office/officeart/2005/8/layout/list1"/>
    <dgm:cxn modelId="{AE495831-BB66-3148-8DD2-2B0221F55D17}" type="presParOf" srcId="{07428BCB-4B87-854C-B72A-B04036E35254}" destId="{EBFD37CF-7FA3-0548-A147-6E1E09BBC09D}" srcOrd="3" destOrd="0" presId="urn:microsoft.com/office/officeart/2005/8/layout/list1"/>
    <dgm:cxn modelId="{F9FD2008-68C6-3B4F-BEF7-071338902CEE}" type="presParOf" srcId="{07428BCB-4B87-854C-B72A-B04036E35254}" destId="{8EC8ECBB-86EF-0B48-941C-85F2AC70EB2F}" srcOrd="4" destOrd="0" presId="urn:microsoft.com/office/officeart/2005/8/layout/list1"/>
    <dgm:cxn modelId="{B879A823-8556-F043-AFF9-F8F20949E26F}" type="presParOf" srcId="{8EC8ECBB-86EF-0B48-941C-85F2AC70EB2F}" destId="{118C2ACB-6FC0-C34C-917C-29E7B9E2C1DB}" srcOrd="0" destOrd="0" presId="urn:microsoft.com/office/officeart/2005/8/layout/list1"/>
    <dgm:cxn modelId="{53189703-10E8-B244-9EC9-6C89F037DBBA}" type="presParOf" srcId="{8EC8ECBB-86EF-0B48-941C-85F2AC70EB2F}" destId="{6938978A-0C8D-F447-92B5-41B86B75AD64}" srcOrd="1" destOrd="0" presId="urn:microsoft.com/office/officeart/2005/8/layout/list1"/>
    <dgm:cxn modelId="{8924567E-C69D-CE46-BA3B-DD4A16D3081F}" type="presParOf" srcId="{07428BCB-4B87-854C-B72A-B04036E35254}" destId="{C12F7189-A58E-A64A-A413-F5C0ECC5CC55}" srcOrd="5" destOrd="0" presId="urn:microsoft.com/office/officeart/2005/8/layout/list1"/>
    <dgm:cxn modelId="{BA9FAE47-61BB-A544-95EE-6C703CF8C30B}" type="presParOf" srcId="{07428BCB-4B87-854C-B72A-B04036E35254}" destId="{017AB2AB-AB71-FA45-AA95-0709A564D542}" srcOrd="6" destOrd="0" presId="urn:microsoft.com/office/officeart/2005/8/layout/list1"/>
    <dgm:cxn modelId="{2114DC3B-4BD9-4B44-9AAF-D9145259E7AF}" type="presParOf" srcId="{07428BCB-4B87-854C-B72A-B04036E35254}" destId="{2A251BE4-23DB-CF4E-A0B6-6465BDB4818B}" srcOrd="7" destOrd="0" presId="urn:microsoft.com/office/officeart/2005/8/layout/list1"/>
    <dgm:cxn modelId="{7DF12A98-F441-5E47-A699-0C081BE7A8A4}" type="presParOf" srcId="{07428BCB-4B87-854C-B72A-B04036E35254}" destId="{669E6A59-412E-564C-BE0C-B9A0471C2F1C}" srcOrd="8" destOrd="0" presId="urn:microsoft.com/office/officeart/2005/8/layout/list1"/>
    <dgm:cxn modelId="{257DAB3D-BC5F-AD43-89B4-8095BC3D6185}" type="presParOf" srcId="{669E6A59-412E-564C-BE0C-B9A0471C2F1C}" destId="{B4753A03-93E0-1D4E-B420-EE5BDC76143C}" srcOrd="0" destOrd="0" presId="urn:microsoft.com/office/officeart/2005/8/layout/list1"/>
    <dgm:cxn modelId="{9568E14D-0672-9C43-8C50-6D232B9C73C1}" type="presParOf" srcId="{669E6A59-412E-564C-BE0C-B9A0471C2F1C}" destId="{809E0801-3DA6-9C4C-9E4E-2619BEB6F530}" srcOrd="1" destOrd="0" presId="urn:microsoft.com/office/officeart/2005/8/layout/list1"/>
    <dgm:cxn modelId="{563032CC-B776-A046-8960-125B33C71903}" type="presParOf" srcId="{07428BCB-4B87-854C-B72A-B04036E35254}" destId="{8A273004-2E1A-BE41-B0A0-E7CD98332678}" srcOrd="9" destOrd="0" presId="urn:microsoft.com/office/officeart/2005/8/layout/list1"/>
    <dgm:cxn modelId="{29EAE678-D1E4-F941-A120-CDDD588772D9}" type="presParOf" srcId="{07428BCB-4B87-854C-B72A-B04036E35254}" destId="{8B28BD3A-86A9-4C48-A1F0-680C4B38A92A}" srcOrd="10" destOrd="0" presId="urn:microsoft.com/office/officeart/2005/8/layout/list1"/>
    <dgm:cxn modelId="{D15C0B82-ABB7-7C42-903F-2AB79B906860}" type="presParOf" srcId="{07428BCB-4B87-854C-B72A-B04036E35254}" destId="{C5376C6D-36FE-744E-9A57-0C3763B9769F}" srcOrd="11" destOrd="0" presId="urn:microsoft.com/office/officeart/2005/8/layout/list1"/>
    <dgm:cxn modelId="{9FDBF0C5-0EA2-0543-8D7C-2C385375450B}" type="presParOf" srcId="{07428BCB-4B87-854C-B72A-B04036E35254}" destId="{64FC52EA-E517-F643-B02A-BF79D1BB0C00}" srcOrd="12" destOrd="0" presId="urn:microsoft.com/office/officeart/2005/8/layout/list1"/>
    <dgm:cxn modelId="{78E92D75-FD82-F447-8B80-F1122177A26B}" type="presParOf" srcId="{64FC52EA-E517-F643-B02A-BF79D1BB0C00}" destId="{4D75935D-5061-A143-BF90-EA7A14A6C6A6}" srcOrd="0" destOrd="0" presId="urn:microsoft.com/office/officeart/2005/8/layout/list1"/>
    <dgm:cxn modelId="{78D3A077-5609-2640-9696-B99DD358F9B2}" type="presParOf" srcId="{64FC52EA-E517-F643-B02A-BF79D1BB0C00}" destId="{D3E089C8-0F9F-114F-9566-D9D2E0AA43C2}" srcOrd="1" destOrd="0" presId="urn:microsoft.com/office/officeart/2005/8/layout/list1"/>
    <dgm:cxn modelId="{EC4A55C2-B82A-D84C-B084-B835EAE6B777}" type="presParOf" srcId="{07428BCB-4B87-854C-B72A-B04036E35254}" destId="{C01F46D4-D704-DE4C-BF4C-929E701A1FFF}" srcOrd="13" destOrd="0" presId="urn:microsoft.com/office/officeart/2005/8/layout/list1"/>
    <dgm:cxn modelId="{6B7F2981-FF05-4740-9C9D-19CC87227F34}" type="presParOf" srcId="{07428BCB-4B87-854C-B72A-B04036E35254}" destId="{D8AE7926-6A15-0E4A-B391-01F455EEAEEF}" srcOrd="14" destOrd="0" presId="urn:microsoft.com/office/officeart/2005/8/layout/list1"/>
    <dgm:cxn modelId="{2682277B-756F-F44A-9F4C-2A9E8CE174AB}" type="presParOf" srcId="{07428BCB-4B87-854C-B72A-B04036E35254}" destId="{66FFF730-25D0-C04C-8640-A1A20E386DBB}" srcOrd="15" destOrd="0" presId="urn:microsoft.com/office/officeart/2005/8/layout/list1"/>
    <dgm:cxn modelId="{FD5D77AD-E862-B54E-BD9F-42BA70A3EF76}" type="presParOf" srcId="{07428BCB-4B87-854C-B72A-B04036E35254}" destId="{BA675F78-773E-AC46-8C70-E9B1FC6B0F4B}" srcOrd="16" destOrd="0" presId="urn:microsoft.com/office/officeart/2005/8/layout/list1"/>
    <dgm:cxn modelId="{4397E9A1-33C9-5C4F-9BD8-0651696A5FC1}" type="presParOf" srcId="{BA675F78-773E-AC46-8C70-E9B1FC6B0F4B}" destId="{8CDE6540-2A27-0545-815C-9C2B8B595762}" srcOrd="0" destOrd="0" presId="urn:microsoft.com/office/officeart/2005/8/layout/list1"/>
    <dgm:cxn modelId="{2081CA16-C14C-F242-A0E3-AC8F796DF8C3}" type="presParOf" srcId="{BA675F78-773E-AC46-8C70-E9B1FC6B0F4B}" destId="{FA932E5F-3BD3-2F42-A00C-EE8921086294}" srcOrd="1" destOrd="0" presId="urn:microsoft.com/office/officeart/2005/8/layout/list1"/>
    <dgm:cxn modelId="{A75DDB5D-A92E-8F4E-9A8F-3DC415DD2FB7}" type="presParOf" srcId="{07428BCB-4B87-854C-B72A-B04036E35254}" destId="{1203F011-85D8-1340-A61F-22EE94ECD6A3}" srcOrd="17" destOrd="0" presId="urn:microsoft.com/office/officeart/2005/8/layout/list1"/>
    <dgm:cxn modelId="{47669FEA-6CF1-3347-9766-2DEDD1DA7875}" type="presParOf" srcId="{07428BCB-4B87-854C-B72A-B04036E35254}" destId="{89CFEE3B-85C4-0B4B-96F1-6D5A181DFF76}" srcOrd="18" destOrd="0" presId="urn:microsoft.com/office/officeart/2005/8/layout/list1"/>
    <dgm:cxn modelId="{AE50B9CA-B177-784E-A199-27FB498BE5E1}" type="presParOf" srcId="{07428BCB-4B87-854C-B72A-B04036E35254}" destId="{349338E2-4F5D-1143-B192-78D116CB08FC}" srcOrd="19" destOrd="0" presId="urn:microsoft.com/office/officeart/2005/8/layout/list1"/>
    <dgm:cxn modelId="{A3411F78-80C0-7D4B-87BA-4A28DF08D676}" type="presParOf" srcId="{07428BCB-4B87-854C-B72A-B04036E35254}" destId="{DE711070-5EA7-F642-864A-E4668E9214A9}" srcOrd="20" destOrd="0" presId="urn:microsoft.com/office/officeart/2005/8/layout/list1"/>
    <dgm:cxn modelId="{32C8CF6F-B5B8-A74C-BE3A-3B0DB6522B1F}" type="presParOf" srcId="{DE711070-5EA7-F642-864A-E4668E9214A9}" destId="{1BC3C521-9AA0-3447-AE0D-6D50E6306801}" srcOrd="0" destOrd="0" presId="urn:microsoft.com/office/officeart/2005/8/layout/list1"/>
    <dgm:cxn modelId="{ADFEC3F1-6127-234F-B164-EBFAB439B581}" type="presParOf" srcId="{DE711070-5EA7-F642-864A-E4668E9214A9}" destId="{89E73274-0E85-C146-8017-9BDED4A055DB}" srcOrd="1" destOrd="0" presId="urn:microsoft.com/office/officeart/2005/8/layout/list1"/>
    <dgm:cxn modelId="{A40B06DE-A87F-1742-81C5-7343EA07153C}" type="presParOf" srcId="{07428BCB-4B87-854C-B72A-B04036E35254}" destId="{3C143AE6-2FFC-8A41-925E-A5FC785FD761}" srcOrd="21" destOrd="0" presId="urn:microsoft.com/office/officeart/2005/8/layout/list1"/>
    <dgm:cxn modelId="{77C3C1BD-8CE3-C84E-AA48-6D2226017AAB}" type="presParOf" srcId="{07428BCB-4B87-854C-B72A-B04036E35254}" destId="{108F1DA7-492E-5548-AB43-9A1F021A80CF}" srcOrd="22" destOrd="0" presId="urn:microsoft.com/office/officeart/2005/8/layout/list1"/>
    <dgm:cxn modelId="{40B4F071-D4AC-5641-A852-07483B682B47}" type="presParOf" srcId="{07428BCB-4B87-854C-B72A-B04036E35254}" destId="{538B6B1F-334A-E847-89F4-9866C2FD8F7E}" srcOrd="23" destOrd="0" presId="urn:microsoft.com/office/officeart/2005/8/layout/list1"/>
    <dgm:cxn modelId="{0ED63399-3420-C946-A341-3F4DB4193B54}" type="presParOf" srcId="{07428BCB-4B87-854C-B72A-B04036E35254}" destId="{F9157BE2-879E-7244-9D22-8DDA36AF37AF}" srcOrd="24" destOrd="0" presId="urn:microsoft.com/office/officeart/2005/8/layout/list1"/>
    <dgm:cxn modelId="{1EA0A3C1-0939-2F45-BFD2-E9B90F96820F}" type="presParOf" srcId="{F9157BE2-879E-7244-9D22-8DDA36AF37AF}" destId="{037BD5F3-DAA4-9B42-A2A5-33ABFA54E910}" srcOrd="0" destOrd="0" presId="urn:microsoft.com/office/officeart/2005/8/layout/list1"/>
    <dgm:cxn modelId="{03340673-E3D9-8A43-B4C6-8C2BB1A5E1C5}" type="presParOf" srcId="{F9157BE2-879E-7244-9D22-8DDA36AF37AF}" destId="{BF414E56-76C6-E141-80E7-7D4A649FD33B}" srcOrd="1" destOrd="0" presId="urn:microsoft.com/office/officeart/2005/8/layout/list1"/>
    <dgm:cxn modelId="{FDD5EE6C-6BAC-B447-AFEE-8CE06015BA63}" type="presParOf" srcId="{07428BCB-4B87-854C-B72A-B04036E35254}" destId="{E364DC12-AE1F-9E48-9BA7-DC6B88402739}" srcOrd="25" destOrd="0" presId="urn:microsoft.com/office/officeart/2005/8/layout/list1"/>
    <dgm:cxn modelId="{B425ACDA-661B-8F47-9AC9-19CCCB39B940}" type="presParOf" srcId="{07428BCB-4B87-854C-B72A-B04036E35254}" destId="{7DF34DCE-6E34-7B4A-B206-F30B17CA5F80}" srcOrd="2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92FAEAC-77FA-E341-A591-ED0A6921FC7B}" type="doc">
      <dgm:prSet loTypeId="urn:microsoft.com/office/officeart/2005/8/layout/process1" loCatId="" qsTypeId="urn:microsoft.com/office/officeart/2005/8/quickstyle/3D3" qsCatId="3D" csTypeId="urn:microsoft.com/office/officeart/2005/8/colors/accent2_4" csCatId="accent2" phldr="1"/>
      <dgm:spPr/>
    </dgm:pt>
    <dgm:pt modelId="{BF8570C7-0146-874E-8009-AD2C7EC075AB}">
      <dgm:prSet phldrT="[Text]" custT="1"/>
      <dgm:spPr/>
      <dgm:t>
        <a:bodyPr/>
        <a:lstStyle/>
        <a:p>
          <a:pPr algn="ctr"/>
          <a:r>
            <a:rPr lang="en-US" sz="2400" dirty="0"/>
            <a:t>OLD = treat based on symptoms</a:t>
          </a:r>
        </a:p>
      </dgm:t>
    </dgm:pt>
    <dgm:pt modelId="{042A12A0-AA66-5C44-87D5-E38A7D35AE7D}" type="parTrans" cxnId="{AA4D8043-2AD4-A248-A92F-C885C1998AD3}">
      <dgm:prSet/>
      <dgm:spPr/>
      <dgm:t>
        <a:bodyPr/>
        <a:lstStyle/>
        <a:p>
          <a:endParaRPr lang="en-US"/>
        </a:p>
      </dgm:t>
    </dgm:pt>
    <dgm:pt modelId="{429582E7-738B-2C4A-9E9C-126BE89569C7}" type="sibTrans" cxnId="{AA4D8043-2AD4-A248-A92F-C885C1998AD3}">
      <dgm:prSet/>
      <dgm:spPr/>
      <dgm:t>
        <a:bodyPr/>
        <a:lstStyle/>
        <a:p>
          <a:endParaRPr lang="en-US"/>
        </a:p>
      </dgm:t>
    </dgm:pt>
    <dgm:pt modelId="{699BDAD5-800A-F248-B9C7-1591B2172F70}">
      <dgm:prSet custT="1"/>
      <dgm:spPr/>
      <dgm:t>
        <a:bodyPr/>
        <a:lstStyle/>
        <a:p>
          <a:pPr algn="l"/>
          <a:r>
            <a:rPr lang="en-US" sz="1800" dirty="0"/>
            <a:t>But symptoms are insensitive and nonspecific for bowel inflammation</a:t>
          </a:r>
        </a:p>
      </dgm:t>
    </dgm:pt>
    <dgm:pt modelId="{47C4ED77-3AD4-0943-8998-1DF5C72D9EB3}" type="parTrans" cxnId="{AC51CEB2-B401-0E4D-BAAC-459F455E1FF3}">
      <dgm:prSet/>
      <dgm:spPr/>
      <dgm:t>
        <a:bodyPr/>
        <a:lstStyle/>
        <a:p>
          <a:endParaRPr lang="en-US"/>
        </a:p>
      </dgm:t>
    </dgm:pt>
    <dgm:pt modelId="{600A5617-59A5-8646-8387-9C97FF5D7601}" type="sibTrans" cxnId="{AC51CEB2-B401-0E4D-BAAC-459F455E1FF3}">
      <dgm:prSet/>
      <dgm:spPr/>
      <dgm:t>
        <a:bodyPr/>
        <a:lstStyle/>
        <a:p>
          <a:endParaRPr lang="en-US"/>
        </a:p>
      </dgm:t>
    </dgm:pt>
    <dgm:pt modelId="{9937412C-523D-7146-84A6-AC07BBC0BC07}">
      <dgm:prSet custT="1"/>
      <dgm:spPr/>
      <dgm:t>
        <a:bodyPr/>
        <a:lstStyle/>
        <a:p>
          <a:pPr algn="l"/>
          <a:endParaRPr lang="en-US" sz="1800" dirty="0">
            <a:solidFill>
              <a:schemeClr val="tx1"/>
            </a:solidFill>
          </a:endParaRPr>
        </a:p>
      </dgm:t>
    </dgm:pt>
    <dgm:pt modelId="{BA2B2169-074E-0041-B115-F93EB920B183}" type="parTrans" cxnId="{87B6DC35-6903-724F-BE78-952C1CD01F63}">
      <dgm:prSet/>
      <dgm:spPr/>
      <dgm:t>
        <a:bodyPr/>
        <a:lstStyle/>
        <a:p>
          <a:endParaRPr lang="en-US"/>
        </a:p>
      </dgm:t>
    </dgm:pt>
    <dgm:pt modelId="{8282F29D-15AF-3642-847D-19CA50AFC18D}" type="sibTrans" cxnId="{87B6DC35-6903-724F-BE78-952C1CD01F63}">
      <dgm:prSet/>
      <dgm:spPr/>
      <dgm:t>
        <a:bodyPr/>
        <a:lstStyle/>
        <a:p>
          <a:endParaRPr lang="en-US"/>
        </a:p>
      </dgm:t>
    </dgm:pt>
    <dgm:pt modelId="{FF5748E6-7E97-9640-BA9F-1EF5038444BB}">
      <dgm:prSet custT="1"/>
      <dgm:spPr/>
      <dgm:t>
        <a:bodyPr/>
        <a:lstStyle/>
        <a:p>
          <a:pPr algn="ctr"/>
          <a:r>
            <a:rPr lang="en-US" sz="2400" dirty="0">
              <a:solidFill>
                <a:schemeClr val="tx1"/>
              </a:solidFill>
            </a:rPr>
            <a:t>NEW = treat based on objective markers of inflammation</a:t>
          </a:r>
        </a:p>
      </dgm:t>
    </dgm:pt>
    <dgm:pt modelId="{47ADC709-2AF3-2343-9054-1A2B743958BA}" type="parTrans" cxnId="{2984123B-4083-F441-8B0D-0145B0DD0F96}">
      <dgm:prSet/>
      <dgm:spPr/>
      <dgm:t>
        <a:bodyPr/>
        <a:lstStyle/>
        <a:p>
          <a:endParaRPr lang="en-US"/>
        </a:p>
      </dgm:t>
    </dgm:pt>
    <dgm:pt modelId="{3BD4C02E-76E9-C743-BB05-C34FA2614050}" type="sibTrans" cxnId="{2984123B-4083-F441-8B0D-0145B0DD0F96}">
      <dgm:prSet/>
      <dgm:spPr/>
      <dgm:t>
        <a:bodyPr/>
        <a:lstStyle/>
        <a:p>
          <a:endParaRPr lang="en-US"/>
        </a:p>
      </dgm:t>
    </dgm:pt>
    <dgm:pt modelId="{5F69130C-1252-3E4B-BC9B-539A42E4CC89}">
      <dgm:prSet custT="1"/>
      <dgm:spPr/>
      <dgm:t>
        <a:bodyPr/>
        <a:lstStyle/>
        <a:p>
          <a:pPr algn="l"/>
          <a:r>
            <a:rPr lang="en-US" sz="1800" dirty="0">
              <a:solidFill>
                <a:schemeClr val="tx1"/>
              </a:solidFill>
            </a:rPr>
            <a:t>Serologic (CRP reduction)</a:t>
          </a:r>
        </a:p>
      </dgm:t>
    </dgm:pt>
    <dgm:pt modelId="{36D8B1A0-B410-504E-98EF-50FBFD030673}" type="parTrans" cxnId="{2CFE6864-458E-064A-8FFD-B34152B42C3D}">
      <dgm:prSet/>
      <dgm:spPr/>
      <dgm:t>
        <a:bodyPr/>
        <a:lstStyle/>
        <a:p>
          <a:endParaRPr lang="en-US"/>
        </a:p>
      </dgm:t>
    </dgm:pt>
    <dgm:pt modelId="{2B019994-C18E-A54A-9300-43B0F262D272}" type="sibTrans" cxnId="{2CFE6864-458E-064A-8FFD-B34152B42C3D}">
      <dgm:prSet/>
      <dgm:spPr/>
      <dgm:t>
        <a:bodyPr/>
        <a:lstStyle/>
        <a:p>
          <a:endParaRPr lang="en-US"/>
        </a:p>
      </dgm:t>
    </dgm:pt>
    <dgm:pt modelId="{54AA8542-1F5B-F141-BB43-06485A5A5D8F}">
      <dgm:prSet custT="1"/>
      <dgm:spPr/>
      <dgm:t>
        <a:bodyPr/>
        <a:lstStyle/>
        <a:p>
          <a:pPr algn="l"/>
          <a:r>
            <a:rPr lang="en-US" sz="1800" dirty="0">
              <a:solidFill>
                <a:schemeClr val="tx1"/>
              </a:solidFill>
            </a:rPr>
            <a:t>Endoscopic (mucosal healing)</a:t>
          </a:r>
        </a:p>
      </dgm:t>
    </dgm:pt>
    <dgm:pt modelId="{D776D482-1931-FB47-87EA-F402ED038B20}" type="parTrans" cxnId="{2FFEC106-DB9C-2B43-81DC-EC9C0203A403}">
      <dgm:prSet/>
      <dgm:spPr/>
      <dgm:t>
        <a:bodyPr/>
        <a:lstStyle/>
        <a:p>
          <a:endParaRPr lang="en-US"/>
        </a:p>
      </dgm:t>
    </dgm:pt>
    <dgm:pt modelId="{A36ED8F3-9C6A-9C45-822C-089139F65E4B}" type="sibTrans" cxnId="{2FFEC106-DB9C-2B43-81DC-EC9C0203A403}">
      <dgm:prSet/>
      <dgm:spPr/>
      <dgm:t>
        <a:bodyPr/>
        <a:lstStyle/>
        <a:p>
          <a:endParaRPr lang="en-US"/>
        </a:p>
      </dgm:t>
    </dgm:pt>
    <dgm:pt modelId="{C3972107-18A3-0B41-B5C9-EE635E72FF6E}">
      <dgm:prSet custT="1"/>
      <dgm:spPr/>
      <dgm:t>
        <a:bodyPr/>
        <a:lstStyle/>
        <a:p>
          <a:pPr algn="l"/>
          <a:r>
            <a:rPr lang="en-US" sz="1800" dirty="0">
              <a:solidFill>
                <a:schemeClr val="tx1"/>
              </a:solidFill>
            </a:rPr>
            <a:t>Radiographic (CTE/MRI improvement)</a:t>
          </a:r>
        </a:p>
      </dgm:t>
    </dgm:pt>
    <dgm:pt modelId="{526D7573-BD40-1544-A19E-CB0E7454F02E}" type="parTrans" cxnId="{E88E464B-1853-D941-ADAF-1727FF39BC92}">
      <dgm:prSet/>
      <dgm:spPr/>
      <dgm:t>
        <a:bodyPr/>
        <a:lstStyle/>
        <a:p>
          <a:endParaRPr lang="en-US"/>
        </a:p>
      </dgm:t>
    </dgm:pt>
    <dgm:pt modelId="{B2B24DD8-D4C3-1343-BBA2-786F1E08C713}" type="sibTrans" cxnId="{E88E464B-1853-D941-ADAF-1727FF39BC92}">
      <dgm:prSet/>
      <dgm:spPr/>
      <dgm:t>
        <a:bodyPr/>
        <a:lstStyle/>
        <a:p>
          <a:endParaRPr lang="en-US"/>
        </a:p>
      </dgm:t>
    </dgm:pt>
    <dgm:pt modelId="{E0F24EFC-5250-DE44-991A-EB2538F21F93}" type="pres">
      <dgm:prSet presAssocID="{192FAEAC-77FA-E341-A591-ED0A6921FC7B}" presName="Name0" presStyleCnt="0">
        <dgm:presLayoutVars>
          <dgm:dir/>
          <dgm:resizeHandles val="exact"/>
        </dgm:presLayoutVars>
      </dgm:prSet>
      <dgm:spPr/>
    </dgm:pt>
    <dgm:pt modelId="{E3CB6DF8-A7F5-E949-BAFE-6C4F771B5ACE}" type="pres">
      <dgm:prSet presAssocID="{BF8570C7-0146-874E-8009-AD2C7EC075AB}" presName="node" presStyleLbl="node1" presStyleIdx="0" presStyleCnt="2" custLinFactNeighborX="6974" custLinFactNeighborY="-489">
        <dgm:presLayoutVars>
          <dgm:bulletEnabled val="1"/>
        </dgm:presLayoutVars>
      </dgm:prSet>
      <dgm:spPr/>
      <dgm:t>
        <a:bodyPr/>
        <a:lstStyle/>
        <a:p>
          <a:pPr rtl="1"/>
          <a:endParaRPr lang="fa-IR"/>
        </a:p>
      </dgm:t>
    </dgm:pt>
    <dgm:pt modelId="{3006A9C3-F775-8049-B43F-2E12676D4C72}" type="pres">
      <dgm:prSet presAssocID="{429582E7-738B-2C4A-9E9C-126BE89569C7}" presName="sibTrans" presStyleLbl="sibTrans2D1" presStyleIdx="0" presStyleCnt="1"/>
      <dgm:spPr/>
      <dgm:t>
        <a:bodyPr/>
        <a:lstStyle/>
        <a:p>
          <a:pPr rtl="1"/>
          <a:endParaRPr lang="fa-IR"/>
        </a:p>
      </dgm:t>
    </dgm:pt>
    <dgm:pt modelId="{7B4390E3-87A1-B540-B66C-DD87B92C3472}" type="pres">
      <dgm:prSet presAssocID="{429582E7-738B-2C4A-9E9C-126BE89569C7}" presName="connectorText" presStyleLbl="sibTrans2D1" presStyleIdx="0" presStyleCnt="1"/>
      <dgm:spPr/>
      <dgm:t>
        <a:bodyPr/>
        <a:lstStyle/>
        <a:p>
          <a:pPr rtl="1"/>
          <a:endParaRPr lang="fa-IR"/>
        </a:p>
      </dgm:t>
    </dgm:pt>
    <dgm:pt modelId="{4E16EB8E-2281-3240-9A7D-F133E1402301}" type="pres">
      <dgm:prSet presAssocID="{FF5748E6-7E97-9640-BA9F-1EF5038444BB}" presName="node" presStyleLbl="node1" presStyleIdx="1" presStyleCnt="2">
        <dgm:presLayoutVars>
          <dgm:bulletEnabled val="1"/>
        </dgm:presLayoutVars>
      </dgm:prSet>
      <dgm:spPr/>
      <dgm:t>
        <a:bodyPr/>
        <a:lstStyle/>
        <a:p>
          <a:pPr rtl="1"/>
          <a:endParaRPr lang="fa-IR"/>
        </a:p>
      </dgm:t>
    </dgm:pt>
  </dgm:ptLst>
  <dgm:cxnLst>
    <dgm:cxn modelId="{2FFEC106-DB9C-2B43-81DC-EC9C0203A403}" srcId="{FF5748E6-7E97-9640-BA9F-1EF5038444BB}" destId="{54AA8542-1F5B-F141-BB43-06485A5A5D8F}" srcOrd="1" destOrd="0" parTransId="{D776D482-1931-FB47-87EA-F402ED038B20}" sibTransId="{A36ED8F3-9C6A-9C45-822C-089139F65E4B}"/>
    <dgm:cxn modelId="{F76CFA44-68D3-A64E-8991-2783A4EB9A71}" type="presOf" srcId="{429582E7-738B-2C4A-9E9C-126BE89569C7}" destId="{3006A9C3-F775-8049-B43F-2E12676D4C72}" srcOrd="0" destOrd="0" presId="urn:microsoft.com/office/officeart/2005/8/layout/process1"/>
    <dgm:cxn modelId="{AC51CEB2-B401-0E4D-BAAC-459F455E1FF3}" srcId="{BF8570C7-0146-874E-8009-AD2C7EC075AB}" destId="{699BDAD5-800A-F248-B9C7-1591B2172F70}" srcOrd="0" destOrd="0" parTransId="{47C4ED77-3AD4-0943-8998-1DF5C72D9EB3}" sibTransId="{600A5617-59A5-8646-8387-9C97FF5D7601}"/>
    <dgm:cxn modelId="{AA4D8043-2AD4-A248-A92F-C885C1998AD3}" srcId="{192FAEAC-77FA-E341-A591-ED0A6921FC7B}" destId="{BF8570C7-0146-874E-8009-AD2C7EC075AB}" srcOrd="0" destOrd="0" parTransId="{042A12A0-AA66-5C44-87D5-E38A7D35AE7D}" sibTransId="{429582E7-738B-2C4A-9E9C-126BE89569C7}"/>
    <dgm:cxn modelId="{2984123B-4083-F441-8B0D-0145B0DD0F96}" srcId="{192FAEAC-77FA-E341-A591-ED0A6921FC7B}" destId="{FF5748E6-7E97-9640-BA9F-1EF5038444BB}" srcOrd="1" destOrd="0" parTransId="{47ADC709-2AF3-2343-9054-1A2B743958BA}" sibTransId="{3BD4C02E-76E9-C743-BB05-C34FA2614050}"/>
    <dgm:cxn modelId="{503C6ECD-2DA3-AB48-B303-EE001574FDD0}" type="presOf" srcId="{699BDAD5-800A-F248-B9C7-1591B2172F70}" destId="{E3CB6DF8-A7F5-E949-BAFE-6C4F771B5ACE}" srcOrd="0" destOrd="1" presId="urn:microsoft.com/office/officeart/2005/8/layout/process1"/>
    <dgm:cxn modelId="{C08E35E8-114E-C340-98BA-41E066318113}" type="presOf" srcId="{9937412C-523D-7146-84A6-AC07BBC0BC07}" destId="{E3CB6DF8-A7F5-E949-BAFE-6C4F771B5ACE}" srcOrd="0" destOrd="2" presId="urn:microsoft.com/office/officeart/2005/8/layout/process1"/>
    <dgm:cxn modelId="{2F58F970-84AC-0242-AB35-6501EB896FAD}" type="presOf" srcId="{429582E7-738B-2C4A-9E9C-126BE89569C7}" destId="{7B4390E3-87A1-B540-B66C-DD87B92C3472}" srcOrd="1" destOrd="0" presId="urn:microsoft.com/office/officeart/2005/8/layout/process1"/>
    <dgm:cxn modelId="{40A7E139-7329-714F-93D3-CAF51C430C01}" type="presOf" srcId="{192FAEAC-77FA-E341-A591-ED0A6921FC7B}" destId="{E0F24EFC-5250-DE44-991A-EB2538F21F93}" srcOrd="0" destOrd="0" presId="urn:microsoft.com/office/officeart/2005/8/layout/process1"/>
    <dgm:cxn modelId="{86B6F7D7-C332-1042-B697-11CFAFC30EFE}" type="presOf" srcId="{FF5748E6-7E97-9640-BA9F-1EF5038444BB}" destId="{4E16EB8E-2281-3240-9A7D-F133E1402301}" srcOrd="0" destOrd="0" presId="urn:microsoft.com/office/officeart/2005/8/layout/process1"/>
    <dgm:cxn modelId="{173C4DCE-F0E6-314B-BB66-33FA3F6A2C08}" type="presOf" srcId="{54AA8542-1F5B-F141-BB43-06485A5A5D8F}" destId="{4E16EB8E-2281-3240-9A7D-F133E1402301}" srcOrd="0" destOrd="2" presId="urn:microsoft.com/office/officeart/2005/8/layout/process1"/>
    <dgm:cxn modelId="{E88E464B-1853-D941-ADAF-1727FF39BC92}" srcId="{FF5748E6-7E97-9640-BA9F-1EF5038444BB}" destId="{C3972107-18A3-0B41-B5C9-EE635E72FF6E}" srcOrd="2" destOrd="0" parTransId="{526D7573-BD40-1544-A19E-CB0E7454F02E}" sibTransId="{B2B24DD8-D4C3-1343-BBA2-786F1E08C713}"/>
    <dgm:cxn modelId="{7F803903-435D-E341-809A-EC62BDB66839}" type="presOf" srcId="{5F69130C-1252-3E4B-BC9B-539A42E4CC89}" destId="{4E16EB8E-2281-3240-9A7D-F133E1402301}" srcOrd="0" destOrd="1" presId="urn:microsoft.com/office/officeart/2005/8/layout/process1"/>
    <dgm:cxn modelId="{FB575187-82A9-8445-826B-A2C5A70A0DF6}" type="presOf" srcId="{BF8570C7-0146-874E-8009-AD2C7EC075AB}" destId="{E3CB6DF8-A7F5-E949-BAFE-6C4F771B5ACE}" srcOrd="0" destOrd="0" presId="urn:microsoft.com/office/officeart/2005/8/layout/process1"/>
    <dgm:cxn modelId="{87B6DC35-6903-724F-BE78-952C1CD01F63}" srcId="{BF8570C7-0146-874E-8009-AD2C7EC075AB}" destId="{9937412C-523D-7146-84A6-AC07BBC0BC07}" srcOrd="1" destOrd="0" parTransId="{BA2B2169-074E-0041-B115-F93EB920B183}" sibTransId="{8282F29D-15AF-3642-847D-19CA50AFC18D}"/>
    <dgm:cxn modelId="{2CFE6864-458E-064A-8FFD-B34152B42C3D}" srcId="{FF5748E6-7E97-9640-BA9F-1EF5038444BB}" destId="{5F69130C-1252-3E4B-BC9B-539A42E4CC89}" srcOrd="0" destOrd="0" parTransId="{36D8B1A0-B410-504E-98EF-50FBFD030673}" sibTransId="{2B019994-C18E-A54A-9300-43B0F262D272}"/>
    <dgm:cxn modelId="{C7BD003D-AFBF-6146-914B-7F08539FC8B5}" type="presOf" srcId="{C3972107-18A3-0B41-B5C9-EE635E72FF6E}" destId="{4E16EB8E-2281-3240-9A7D-F133E1402301}" srcOrd="0" destOrd="3" presId="urn:microsoft.com/office/officeart/2005/8/layout/process1"/>
    <dgm:cxn modelId="{3247C532-4738-0D4A-B148-79E48975550A}" type="presParOf" srcId="{E0F24EFC-5250-DE44-991A-EB2538F21F93}" destId="{E3CB6DF8-A7F5-E949-BAFE-6C4F771B5ACE}" srcOrd="0" destOrd="0" presId="urn:microsoft.com/office/officeart/2005/8/layout/process1"/>
    <dgm:cxn modelId="{185B55BB-C3FA-BB41-A495-CA46E1A6F1F5}" type="presParOf" srcId="{E0F24EFC-5250-DE44-991A-EB2538F21F93}" destId="{3006A9C3-F775-8049-B43F-2E12676D4C72}" srcOrd="1" destOrd="0" presId="urn:microsoft.com/office/officeart/2005/8/layout/process1"/>
    <dgm:cxn modelId="{978C58DB-BE18-B648-A2DA-C8F8701FE2E6}" type="presParOf" srcId="{3006A9C3-F775-8049-B43F-2E12676D4C72}" destId="{7B4390E3-87A1-B540-B66C-DD87B92C3472}" srcOrd="0" destOrd="0" presId="urn:microsoft.com/office/officeart/2005/8/layout/process1"/>
    <dgm:cxn modelId="{AD3A7379-FF96-B041-8748-7B63D032E7A7}" type="presParOf" srcId="{E0F24EFC-5250-DE44-991A-EB2538F21F93}" destId="{4E16EB8E-2281-3240-9A7D-F133E1402301}" srcOrd="2"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ADF76-0743-A34D-A2C9-E1942ED65BB8}">
      <dsp:nvSpPr>
        <dsp:cNvPr id="0" name=""/>
        <dsp:cNvSpPr/>
      </dsp:nvSpPr>
      <dsp:spPr>
        <a:xfrm>
          <a:off x="-4919424" y="-753830"/>
          <a:ext cx="5858998" cy="5858998"/>
        </a:xfrm>
        <a:prstGeom prst="blockArc">
          <a:avLst>
            <a:gd name="adj1" fmla="val 18900000"/>
            <a:gd name="adj2" fmla="val 2700000"/>
            <a:gd name="adj3" fmla="val 369"/>
          </a:avLst>
        </a:pr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A6A78B3-BAA0-D945-9305-3CC899467710}">
      <dsp:nvSpPr>
        <dsp:cNvPr id="0" name=""/>
        <dsp:cNvSpPr/>
      </dsp:nvSpPr>
      <dsp:spPr>
        <a:xfrm>
          <a:off x="604289" y="435133"/>
          <a:ext cx="7222685" cy="870267"/>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3">
          <a:scrgbClr r="0" g="0" b="0"/>
        </a:lnRef>
        <a:fillRef idx="1">
          <a:scrgbClr r="0" g="0" b="0"/>
        </a:fillRef>
        <a:effectRef idx="1">
          <a:scrgbClr r="0" g="0" b="0"/>
        </a:effectRef>
        <a:fontRef idx="minor">
          <a:schemeClr val="lt1"/>
        </a:fontRef>
      </dsp:style>
      <dsp:txBody>
        <a:bodyPr spcFirstLastPara="0" vert="horz" wrap="square" lIns="690775" tIns="66040" rIns="66040" bIns="66040" numCol="1" spcCol="1270" anchor="ctr" anchorCtr="0">
          <a:noAutofit/>
        </a:bodyPr>
        <a:lstStyle/>
        <a:p>
          <a:pPr marL="0" lvl="0" indent="0" algn="l" defTabSz="1155700">
            <a:lnSpc>
              <a:spcPct val="90000"/>
            </a:lnSpc>
            <a:spcBef>
              <a:spcPct val="0"/>
            </a:spcBef>
            <a:spcAft>
              <a:spcPct val="35000"/>
            </a:spcAft>
            <a:buNone/>
          </a:pPr>
          <a:r>
            <a:rPr lang="en-US" sz="2600" b="1" kern="1200" dirty="0">
              <a:solidFill>
                <a:prstClr val="white"/>
              </a:solidFill>
              <a:latin typeface="Calibri"/>
              <a:ea typeface="+mn-ea"/>
              <a:cs typeface="+mn-cs"/>
            </a:rPr>
            <a:t>Apply evidence-based testing and tools to diagnose IBD </a:t>
          </a:r>
        </a:p>
      </dsp:txBody>
      <dsp:txXfrm>
        <a:off x="604289" y="435133"/>
        <a:ext cx="7222685" cy="870267"/>
      </dsp:txXfrm>
    </dsp:sp>
    <dsp:sp modelId="{45333900-14FC-9E44-96B3-FE51B7B0C24C}">
      <dsp:nvSpPr>
        <dsp:cNvPr id="0" name=""/>
        <dsp:cNvSpPr/>
      </dsp:nvSpPr>
      <dsp:spPr>
        <a:xfrm>
          <a:off x="60372" y="326350"/>
          <a:ext cx="1087834" cy="1087834"/>
        </a:xfrm>
        <a:prstGeom prst="ellipse">
          <a:avLst/>
        </a:prstGeom>
        <a:solidFill>
          <a:srgbClr val="FEC3CB"/>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93DDC44-858F-6046-A3C9-CBE193399EE3}">
      <dsp:nvSpPr>
        <dsp:cNvPr id="0" name=""/>
        <dsp:cNvSpPr/>
      </dsp:nvSpPr>
      <dsp:spPr>
        <a:xfrm>
          <a:off x="920631" y="1740535"/>
          <a:ext cx="6906343" cy="870267"/>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3">
          <a:scrgbClr r="0" g="0" b="0"/>
        </a:lnRef>
        <a:fillRef idx="1">
          <a:scrgbClr r="0" g="0" b="0"/>
        </a:fillRef>
        <a:effectRef idx="1">
          <a:scrgbClr r="0" g="0" b="0"/>
        </a:effectRef>
        <a:fontRef idx="minor">
          <a:schemeClr val="lt1"/>
        </a:fontRef>
      </dsp:style>
      <dsp:txBody>
        <a:bodyPr spcFirstLastPara="0" vert="horz" wrap="square" lIns="690775" tIns="66040" rIns="66040" bIns="66040" numCol="1" spcCol="1270" anchor="ctr" anchorCtr="0">
          <a:noAutofit/>
        </a:bodyPr>
        <a:lstStyle/>
        <a:p>
          <a:pPr marL="0" lvl="0" indent="0" algn="l" defTabSz="1155700">
            <a:lnSpc>
              <a:spcPct val="90000"/>
            </a:lnSpc>
            <a:spcBef>
              <a:spcPct val="0"/>
            </a:spcBef>
            <a:spcAft>
              <a:spcPct val="35000"/>
            </a:spcAft>
            <a:buNone/>
          </a:pPr>
          <a:r>
            <a:rPr lang="en-US" sz="2600" b="1" kern="1200" dirty="0">
              <a:solidFill>
                <a:prstClr val="white"/>
              </a:solidFill>
              <a:latin typeface="Calibri"/>
              <a:ea typeface="+mn-ea"/>
              <a:cs typeface="+mn-cs"/>
            </a:rPr>
            <a:t>Discuss efficacy and safety of conventional and biologic therapies for IBD</a:t>
          </a:r>
        </a:p>
      </dsp:txBody>
      <dsp:txXfrm>
        <a:off x="920631" y="1740535"/>
        <a:ext cx="6906343" cy="870267"/>
      </dsp:txXfrm>
    </dsp:sp>
    <dsp:sp modelId="{FE8667A5-3F4B-A247-AB22-112B668FDA5F}">
      <dsp:nvSpPr>
        <dsp:cNvPr id="0" name=""/>
        <dsp:cNvSpPr/>
      </dsp:nvSpPr>
      <dsp:spPr>
        <a:xfrm>
          <a:off x="376714" y="1631751"/>
          <a:ext cx="1087834" cy="1087834"/>
        </a:xfrm>
        <a:prstGeom prst="ellipse">
          <a:avLst/>
        </a:prstGeom>
        <a:solidFill>
          <a:srgbClr val="FEC3CB"/>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4F9396C-531F-C141-B667-93B596C4A250}">
      <dsp:nvSpPr>
        <dsp:cNvPr id="0" name=""/>
        <dsp:cNvSpPr/>
      </dsp:nvSpPr>
      <dsp:spPr>
        <a:xfrm>
          <a:off x="604289" y="3045936"/>
          <a:ext cx="7222685" cy="870267"/>
        </a:xfrm>
        <a:prstGeom prst="rect">
          <a:avLst/>
        </a:prstGeom>
        <a:solidFill>
          <a:schemeClr val="tx2">
            <a:lumMod val="75000"/>
          </a:scheme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3">
          <a:scrgbClr r="0" g="0" b="0"/>
        </a:lnRef>
        <a:fillRef idx="1">
          <a:scrgbClr r="0" g="0" b="0"/>
        </a:fillRef>
        <a:effectRef idx="1">
          <a:scrgbClr r="0" g="0" b="0"/>
        </a:effectRef>
        <a:fontRef idx="minor">
          <a:schemeClr val="lt1"/>
        </a:fontRef>
      </dsp:style>
      <dsp:txBody>
        <a:bodyPr spcFirstLastPara="0" vert="horz" wrap="square" lIns="690775" tIns="66040" rIns="66040" bIns="66040" numCol="1" spcCol="1270" anchor="ctr" anchorCtr="0">
          <a:noAutofit/>
        </a:bodyPr>
        <a:lstStyle/>
        <a:p>
          <a:pPr lvl="0" algn="l" defTabSz="1155700">
            <a:lnSpc>
              <a:spcPct val="90000"/>
            </a:lnSpc>
            <a:spcBef>
              <a:spcPct val="0"/>
            </a:spcBef>
            <a:spcAft>
              <a:spcPct val="35000"/>
            </a:spcAft>
          </a:pPr>
          <a:r>
            <a:rPr lang="en-US" sz="2600" b="1" kern="1200" dirty="0">
              <a:solidFill>
                <a:schemeClr val="bg1"/>
              </a:solidFill>
            </a:rPr>
            <a:t>Develop a health maintenance plan for a patient with IBD</a:t>
          </a:r>
        </a:p>
      </dsp:txBody>
      <dsp:txXfrm>
        <a:off x="604289" y="3045936"/>
        <a:ext cx="7222685" cy="870267"/>
      </dsp:txXfrm>
    </dsp:sp>
    <dsp:sp modelId="{89C69DA8-9BCD-7A4B-813C-91B344BAC5BD}">
      <dsp:nvSpPr>
        <dsp:cNvPr id="0" name=""/>
        <dsp:cNvSpPr/>
      </dsp:nvSpPr>
      <dsp:spPr>
        <a:xfrm>
          <a:off x="60372" y="2937153"/>
          <a:ext cx="1087834" cy="1087834"/>
        </a:xfrm>
        <a:prstGeom prst="ellipse">
          <a:avLst/>
        </a:prstGeom>
        <a:solidFill>
          <a:srgbClr val="FEC3CB"/>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09C13B-8C97-E341-874A-C20DDF6EDB14}">
      <dsp:nvSpPr>
        <dsp:cNvPr id="0" name=""/>
        <dsp:cNvSpPr/>
      </dsp:nvSpPr>
      <dsp:spPr>
        <a:xfrm>
          <a:off x="-5078382" y="-783865"/>
          <a:ext cx="6093692" cy="6093692"/>
        </a:xfrm>
        <a:prstGeom prst="blockArc">
          <a:avLst>
            <a:gd name="adj1" fmla="val 18900000"/>
            <a:gd name="adj2" fmla="val 2700000"/>
            <a:gd name="adj3" fmla="val 354"/>
          </a:avLst>
        </a:prstGeom>
        <a:noFill/>
        <a:ln w="25400" cap="flat" cmpd="sng" algn="ctr">
          <a:solidFill>
            <a:schemeClr val="accent2">
              <a:tint val="99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1F96FD38-2D2F-FC45-AF30-92C842198CA9}">
      <dsp:nvSpPr>
        <dsp:cNvPr id="0" name=""/>
        <dsp:cNvSpPr/>
      </dsp:nvSpPr>
      <dsp:spPr>
        <a:xfrm>
          <a:off x="831984" y="646578"/>
          <a:ext cx="7373740" cy="1292976"/>
        </a:xfrm>
        <a:prstGeom prst="rect">
          <a:avLst/>
        </a:prstGeom>
        <a:gradFill rotWithShape="0">
          <a:gsLst>
            <a:gs pos="0">
              <a:schemeClr val="accent2">
                <a:shade val="80000"/>
                <a:hueOff val="0"/>
                <a:satOff val="0"/>
                <a:lumOff val="0"/>
                <a:alphaOff val="0"/>
                <a:tint val="100000"/>
                <a:shade val="100000"/>
                <a:satMod val="130000"/>
              </a:schemeClr>
            </a:gs>
            <a:gs pos="100000">
              <a:schemeClr val="accent2">
                <a:shade val="8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26300" tIns="68580" rIns="68580" bIns="68580" numCol="1" spcCol="1270" anchor="t" anchorCtr="0">
          <a:noAutofit/>
        </a:bodyPr>
        <a:lstStyle/>
        <a:p>
          <a:pPr lvl="0" algn="l" defTabSz="1200150">
            <a:lnSpc>
              <a:spcPct val="90000"/>
            </a:lnSpc>
            <a:spcBef>
              <a:spcPct val="0"/>
            </a:spcBef>
            <a:spcAft>
              <a:spcPct val="35000"/>
            </a:spcAft>
          </a:pPr>
          <a:r>
            <a:rPr lang="en-US" sz="2700" kern="1200">
              <a:solidFill>
                <a:schemeClr val="tx1"/>
              </a:solidFill>
            </a:rPr>
            <a:t>Antidiarrheal agents </a:t>
          </a:r>
        </a:p>
        <a:p>
          <a:pPr marL="228600" lvl="1" indent="-228600" algn="l" defTabSz="933450">
            <a:lnSpc>
              <a:spcPct val="90000"/>
            </a:lnSpc>
            <a:spcBef>
              <a:spcPct val="0"/>
            </a:spcBef>
            <a:spcAft>
              <a:spcPct val="15000"/>
            </a:spcAft>
            <a:buChar char="••"/>
          </a:pPr>
          <a:r>
            <a:rPr lang="en-US" sz="2100" kern="1200">
              <a:solidFill>
                <a:schemeClr val="tx1"/>
              </a:solidFill>
            </a:rPr>
            <a:t>diphenoxylate and atropine, loperamide, cholestyramine</a:t>
          </a:r>
          <a:endParaRPr lang="en-US" sz="2100" kern="1200" dirty="0">
            <a:solidFill>
              <a:schemeClr val="tx1"/>
            </a:solidFill>
          </a:endParaRPr>
        </a:p>
      </dsp:txBody>
      <dsp:txXfrm>
        <a:off x="831984" y="646578"/>
        <a:ext cx="7373740" cy="1292976"/>
      </dsp:txXfrm>
    </dsp:sp>
    <dsp:sp modelId="{60C0C86F-72BF-CB4D-932E-D4EB0562AE49}">
      <dsp:nvSpPr>
        <dsp:cNvPr id="0" name=""/>
        <dsp:cNvSpPr/>
      </dsp:nvSpPr>
      <dsp:spPr>
        <a:xfrm>
          <a:off x="23874" y="484956"/>
          <a:ext cx="1616221" cy="1616221"/>
        </a:xfrm>
        <a:prstGeom prst="ellipse">
          <a:avLst/>
        </a:prstGeom>
        <a:solidFill>
          <a:schemeClr val="lt1">
            <a:hueOff val="0"/>
            <a:satOff val="0"/>
            <a:lumOff val="0"/>
            <a:alphaOff val="0"/>
          </a:schemeClr>
        </a:solidFill>
        <a:ln w="9525" cap="flat" cmpd="sng" algn="ctr">
          <a:solidFill>
            <a:schemeClr val="accent2">
              <a:shade val="8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 modelId="{F3105EFF-089B-F542-9BC8-FB6FCE051E34}">
      <dsp:nvSpPr>
        <dsp:cNvPr id="0" name=""/>
        <dsp:cNvSpPr/>
      </dsp:nvSpPr>
      <dsp:spPr>
        <a:xfrm>
          <a:off x="831984" y="2586406"/>
          <a:ext cx="7373740" cy="1292976"/>
        </a:xfrm>
        <a:prstGeom prst="rect">
          <a:avLst/>
        </a:prstGeom>
        <a:gradFill rotWithShape="0">
          <a:gsLst>
            <a:gs pos="0">
              <a:schemeClr val="accent2">
                <a:shade val="80000"/>
                <a:hueOff val="-35872"/>
                <a:satOff val="-4024"/>
                <a:lumOff val="25680"/>
                <a:alphaOff val="0"/>
                <a:tint val="100000"/>
                <a:shade val="100000"/>
                <a:satMod val="130000"/>
              </a:schemeClr>
            </a:gs>
            <a:gs pos="100000">
              <a:schemeClr val="accent2">
                <a:shade val="80000"/>
                <a:hueOff val="-35872"/>
                <a:satOff val="-4024"/>
                <a:lumOff val="2568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026300" tIns="68580" rIns="68580" bIns="68580" numCol="1" spcCol="1270" anchor="t" anchorCtr="0">
          <a:noAutofit/>
        </a:bodyPr>
        <a:lstStyle/>
        <a:p>
          <a:pPr lvl="0" algn="l" defTabSz="1200150">
            <a:lnSpc>
              <a:spcPct val="90000"/>
            </a:lnSpc>
            <a:spcBef>
              <a:spcPct val="0"/>
            </a:spcBef>
            <a:spcAft>
              <a:spcPct val="35000"/>
            </a:spcAft>
          </a:pPr>
          <a:r>
            <a:rPr lang="en-US" sz="2700" kern="1200">
              <a:solidFill>
                <a:schemeClr val="tx1"/>
              </a:solidFill>
            </a:rPr>
            <a:t>Anticholinergic antispasmodic agents </a:t>
          </a:r>
          <a:endParaRPr lang="en-US" sz="2700" kern="1200" dirty="0">
            <a:solidFill>
              <a:schemeClr val="tx1"/>
            </a:solidFill>
          </a:endParaRPr>
        </a:p>
        <a:p>
          <a:pPr marL="228600" lvl="1" indent="-228600" algn="l" defTabSz="933450">
            <a:lnSpc>
              <a:spcPct val="90000"/>
            </a:lnSpc>
            <a:spcBef>
              <a:spcPct val="0"/>
            </a:spcBef>
            <a:spcAft>
              <a:spcPct val="15000"/>
            </a:spcAft>
            <a:buChar char="••"/>
          </a:pPr>
          <a:r>
            <a:rPr lang="en-US" sz="2100" kern="1200" dirty="0" err="1">
              <a:solidFill>
                <a:schemeClr val="tx1"/>
              </a:solidFill>
            </a:rPr>
            <a:t>dicyclomine</a:t>
          </a:r>
          <a:r>
            <a:rPr lang="en-US" sz="2100" kern="1200" dirty="0">
              <a:solidFill>
                <a:schemeClr val="tx1"/>
              </a:solidFill>
            </a:rPr>
            <a:t>, </a:t>
          </a:r>
          <a:r>
            <a:rPr lang="en-US" sz="2100" kern="1200" dirty="0" err="1">
              <a:solidFill>
                <a:schemeClr val="tx1"/>
              </a:solidFill>
            </a:rPr>
            <a:t>hyoscyamine</a:t>
          </a:r>
          <a:endParaRPr lang="en-US" sz="2100" kern="1200" dirty="0">
            <a:solidFill>
              <a:schemeClr val="tx1"/>
            </a:solidFill>
          </a:endParaRPr>
        </a:p>
      </dsp:txBody>
      <dsp:txXfrm>
        <a:off x="831984" y="2586406"/>
        <a:ext cx="7373740" cy="1292976"/>
      </dsp:txXfrm>
    </dsp:sp>
    <dsp:sp modelId="{15209852-2016-8542-9EB6-D1D5C3A804C5}">
      <dsp:nvSpPr>
        <dsp:cNvPr id="0" name=""/>
        <dsp:cNvSpPr/>
      </dsp:nvSpPr>
      <dsp:spPr>
        <a:xfrm>
          <a:off x="23874" y="2424784"/>
          <a:ext cx="1616221" cy="1616221"/>
        </a:xfrm>
        <a:prstGeom prst="ellipse">
          <a:avLst/>
        </a:prstGeom>
        <a:solidFill>
          <a:schemeClr val="lt1">
            <a:hueOff val="0"/>
            <a:satOff val="0"/>
            <a:lumOff val="0"/>
            <a:alphaOff val="0"/>
          </a:schemeClr>
        </a:solidFill>
        <a:ln w="9525" cap="flat" cmpd="sng" algn="ctr">
          <a:solidFill>
            <a:schemeClr val="accent2">
              <a:shade val="80000"/>
              <a:hueOff val="-35872"/>
              <a:satOff val="-4024"/>
              <a:lumOff val="2568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20800" h="19050" prst="relaxedInset"/>
          <a:contourClr>
            <a:schemeClr val="bg1"/>
          </a:contourClr>
        </a:sp3d>
      </dsp:spPr>
      <dsp:style>
        <a:lnRef idx="1">
          <a:scrgbClr r="0" g="0" b="0"/>
        </a:lnRef>
        <a:fillRef idx="1">
          <a:scrgbClr r="0" g="0" b="0"/>
        </a:fillRef>
        <a:effectRef idx="2">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38A8C9-6AE2-264F-BF77-BE27F4F392E5}">
      <dsp:nvSpPr>
        <dsp:cNvPr id="0" name=""/>
        <dsp:cNvSpPr/>
      </dsp:nvSpPr>
      <dsp:spPr>
        <a:xfrm>
          <a:off x="-4917790" y="-753830"/>
          <a:ext cx="5858998" cy="5858998"/>
        </a:xfrm>
        <a:prstGeom prst="blockArc">
          <a:avLst>
            <a:gd name="adj1" fmla="val 18900000"/>
            <a:gd name="adj2" fmla="val 2700000"/>
            <a:gd name="adj3" fmla="val 369"/>
          </a:avLst>
        </a:prstGeom>
        <a:noFill/>
        <a:ln w="9525" cap="flat" cmpd="sng" algn="ctr">
          <a:solidFill>
            <a:schemeClr val="dk2">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585D7184-E920-A24E-806E-61859A4599CC}">
      <dsp:nvSpPr>
        <dsp:cNvPr id="0" name=""/>
        <dsp:cNvSpPr/>
      </dsp:nvSpPr>
      <dsp:spPr>
        <a:xfrm>
          <a:off x="305246" y="197811"/>
          <a:ext cx="7523363" cy="395449"/>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2">
          <a:scrgbClr r="0" g="0" b="0"/>
        </a:effectRef>
        <a:fontRef idx="minor">
          <a:schemeClr val="lt1"/>
        </a:fontRef>
      </dsp:style>
      <dsp:txBody>
        <a:bodyPr spcFirstLastPara="0" vert="horz" wrap="square" lIns="690775" tIns="66040" rIns="66040" bIns="66040" numCol="1" spcCol="1270" anchor="ctr" anchorCtr="0">
          <a:noAutofit/>
        </a:bodyPr>
        <a:lstStyle/>
        <a:p>
          <a:pPr marL="0" lvl="0" indent="0" algn="l" defTabSz="1155700">
            <a:lnSpc>
              <a:spcPct val="90000"/>
            </a:lnSpc>
            <a:spcBef>
              <a:spcPct val="0"/>
            </a:spcBef>
            <a:spcAft>
              <a:spcPct val="35000"/>
            </a:spcAft>
            <a:buNone/>
          </a:pPr>
          <a:r>
            <a:rPr lang="en-US" altLang="en-US" sz="2400" b="1" kern="1200" dirty="0">
              <a:solidFill>
                <a:prstClr val="white"/>
              </a:solidFill>
              <a:latin typeface="Calibri"/>
              <a:ea typeface="+mn-ea"/>
              <a:cs typeface="+mn-cs"/>
            </a:rPr>
            <a:t>Hypertension &lt;20%</a:t>
          </a:r>
          <a:endParaRPr lang="en-US" sz="2400" b="1" kern="1200" dirty="0">
            <a:solidFill>
              <a:prstClr val="white"/>
            </a:solidFill>
            <a:latin typeface="Calibri"/>
            <a:ea typeface="+mn-ea"/>
            <a:cs typeface="+mn-cs"/>
          </a:endParaRPr>
        </a:p>
      </dsp:txBody>
      <dsp:txXfrm>
        <a:off x="305246" y="197811"/>
        <a:ext cx="7523363" cy="395449"/>
      </dsp:txXfrm>
    </dsp:sp>
    <dsp:sp modelId="{42BCC84F-B642-EF43-B512-759AC2583184}">
      <dsp:nvSpPr>
        <dsp:cNvPr id="0" name=""/>
        <dsp:cNvSpPr/>
      </dsp:nvSpPr>
      <dsp:spPr>
        <a:xfrm>
          <a:off x="58090" y="148380"/>
          <a:ext cx="494311" cy="494311"/>
        </a:xfrm>
        <a:prstGeom prst="ellipse">
          <a:avLst/>
        </a:prstGeom>
        <a:solidFill>
          <a:srgbClr val="FEC3CB"/>
        </a:solidFill>
        <a:ln w="9525" cap="flat" cmpd="sng" algn="ctr">
          <a:solidFill>
            <a:schemeClr val="tx1"/>
          </a:solidFill>
          <a:prstDash val="solid"/>
        </a:ln>
        <a:effectLst/>
      </dsp:spPr>
      <dsp:style>
        <a:lnRef idx="1">
          <a:scrgbClr r="0" g="0" b="0"/>
        </a:lnRef>
        <a:fillRef idx="1">
          <a:scrgbClr r="0" g="0" b="0"/>
        </a:fillRef>
        <a:effectRef idx="0">
          <a:scrgbClr r="0" g="0" b="0"/>
        </a:effectRef>
        <a:fontRef idx="minor"/>
      </dsp:style>
    </dsp:sp>
    <dsp:sp modelId="{F6B1A448-280C-6A44-B49D-C8C94195AE1D}">
      <dsp:nvSpPr>
        <dsp:cNvPr id="0" name=""/>
        <dsp:cNvSpPr/>
      </dsp:nvSpPr>
      <dsp:spPr>
        <a:xfrm>
          <a:off x="663361" y="791334"/>
          <a:ext cx="7165248" cy="395449"/>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2">
          <a:scrgbClr r="0" g="0" b="0"/>
        </a:effectRef>
        <a:fontRef idx="minor">
          <a:schemeClr val="lt1"/>
        </a:fontRef>
      </dsp:style>
      <dsp:txBody>
        <a:bodyPr spcFirstLastPara="0" vert="horz" wrap="square" lIns="690775" tIns="66040" rIns="66040" bIns="66040" numCol="1" spcCol="1270" anchor="ctr" anchorCtr="0">
          <a:noAutofit/>
        </a:bodyPr>
        <a:lstStyle/>
        <a:p>
          <a:pPr marL="0" lvl="0" indent="0" algn="l" defTabSz="1155700">
            <a:lnSpc>
              <a:spcPct val="90000"/>
            </a:lnSpc>
            <a:spcBef>
              <a:spcPct val="0"/>
            </a:spcBef>
            <a:spcAft>
              <a:spcPct val="35000"/>
            </a:spcAft>
            <a:buNone/>
          </a:pPr>
          <a:r>
            <a:rPr lang="en-US" altLang="en-US" sz="2400" b="1" kern="1200" dirty="0">
              <a:solidFill>
                <a:prstClr val="white"/>
              </a:solidFill>
              <a:latin typeface="Calibri"/>
              <a:ea typeface="+mn-ea"/>
              <a:cs typeface="+mn-cs"/>
            </a:rPr>
            <a:t>Diabetes 2.33 relative risk for beginning insulin</a:t>
          </a:r>
        </a:p>
      </dsp:txBody>
      <dsp:txXfrm>
        <a:off x="663361" y="791334"/>
        <a:ext cx="7165248" cy="395449"/>
      </dsp:txXfrm>
    </dsp:sp>
    <dsp:sp modelId="{CC5D2B0D-0051-2A42-A29D-3093AA4F1354}">
      <dsp:nvSpPr>
        <dsp:cNvPr id="0" name=""/>
        <dsp:cNvSpPr/>
      </dsp:nvSpPr>
      <dsp:spPr>
        <a:xfrm>
          <a:off x="416205" y="741903"/>
          <a:ext cx="494311" cy="494311"/>
        </a:xfrm>
        <a:prstGeom prst="ellipse">
          <a:avLst/>
        </a:prstGeom>
        <a:solidFill>
          <a:srgbClr val="FEC3CB"/>
        </a:solidFill>
        <a:ln w="9525" cap="flat" cmpd="sng" algn="ctr">
          <a:solidFill>
            <a:schemeClr val="tx1"/>
          </a:solidFill>
          <a:prstDash val="solid"/>
        </a:ln>
        <a:effectLst/>
      </dsp:spPr>
      <dsp:style>
        <a:lnRef idx="1">
          <a:scrgbClr r="0" g="0" b="0"/>
        </a:lnRef>
        <a:fillRef idx="1">
          <a:scrgbClr r="0" g="0" b="0"/>
        </a:fillRef>
        <a:effectRef idx="0">
          <a:scrgbClr r="0" g="0" b="0"/>
        </a:effectRef>
        <a:fontRef idx="minor"/>
      </dsp:style>
    </dsp:sp>
    <dsp:sp modelId="{CC965DA0-7A98-7744-8953-B1322E1385BF}">
      <dsp:nvSpPr>
        <dsp:cNvPr id="0" name=""/>
        <dsp:cNvSpPr/>
      </dsp:nvSpPr>
      <dsp:spPr>
        <a:xfrm>
          <a:off x="859606" y="1384421"/>
          <a:ext cx="6969002" cy="395449"/>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2">
          <a:scrgbClr r="0" g="0" b="0"/>
        </a:effectRef>
        <a:fontRef idx="minor">
          <a:schemeClr val="lt1"/>
        </a:fontRef>
      </dsp:style>
      <dsp:txBody>
        <a:bodyPr spcFirstLastPara="0" vert="horz" wrap="square" lIns="690775" tIns="66040" rIns="66040" bIns="66040" numCol="1" spcCol="1270" anchor="ctr" anchorCtr="0">
          <a:noAutofit/>
        </a:bodyPr>
        <a:lstStyle/>
        <a:p>
          <a:pPr marL="0" lvl="0" indent="0" algn="l" defTabSz="1155700">
            <a:lnSpc>
              <a:spcPct val="90000"/>
            </a:lnSpc>
            <a:spcBef>
              <a:spcPct val="0"/>
            </a:spcBef>
            <a:spcAft>
              <a:spcPct val="35000"/>
            </a:spcAft>
            <a:buNone/>
          </a:pPr>
          <a:r>
            <a:rPr lang="en-US" altLang="en-US" sz="2400" b="1" kern="1200" dirty="0">
              <a:solidFill>
                <a:prstClr val="white"/>
              </a:solidFill>
              <a:latin typeface="Calibri"/>
              <a:ea typeface="+mn-ea"/>
              <a:cs typeface="+mn-cs"/>
            </a:rPr>
            <a:t>Infection 13-20%</a:t>
          </a:r>
        </a:p>
      </dsp:txBody>
      <dsp:txXfrm>
        <a:off x="859606" y="1384421"/>
        <a:ext cx="6969002" cy="395449"/>
      </dsp:txXfrm>
    </dsp:sp>
    <dsp:sp modelId="{A2F8BA0C-1391-1A4C-8FE1-A2F5D1AA6560}">
      <dsp:nvSpPr>
        <dsp:cNvPr id="0" name=""/>
        <dsp:cNvSpPr/>
      </dsp:nvSpPr>
      <dsp:spPr>
        <a:xfrm>
          <a:off x="612450" y="1334990"/>
          <a:ext cx="494311" cy="494311"/>
        </a:xfrm>
        <a:prstGeom prst="ellipse">
          <a:avLst/>
        </a:prstGeom>
        <a:solidFill>
          <a:srgbClr val="FEC3CB"/>
        </a:solidFill>
        <a:ln w="9525" cap="flat" cmpd="sng" algn="ctr">
          <a:solidFill>
            <a:schemeClr val="tx1"/>
          </a:solidFill>
          <a:prstDash val="solid"/>
        </a:ln>
        <a:effectLst/>
      </dsp:spPr>
      <dsp:style>
        <a:lnRef idx="1">
          <a:scrgbClr r="0" g="0" b="0"/>
        </a:lnRef>
        <a:fillRef idx="1">
          <a:scrgbClr r="0" g="0" b="0"/>
        </a:fillRef>
        <a:effectRef idx="0">
          <a:scrgbClr r="0" g="0" b="0"/>
        </a:effectRef>
        <a:fontRef idx="minor"/>
      </dsp:style>
    </dsp:sp>
    <dsp:sp modelId="{9BD7C5FB-CA33-D447-BBC6-6B153356604E}">
      <dsp:nvSpPr>
        <dsp:cNvPr id="0" name=""/>
        <dsp:cNvSpPr/>
      </dsp:nvSpPr>
      <dsp:spPr>
        <a:xfrm>
          <a:off x="922266" y="1977944"/>
          <a:ext cx="6906343" cy="395449"/>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2">
          <a:scrgbClr r="0" g="0" b="0"/>
        </a:effectRef>
        <a:fontRef idx="minor">
          <a:schemeClr val="lt1"/>
        </a:fontRef>
      </dsp:style>
      <dsp:txBody>
        <a:bodyPr spcFirstLastPara="0" vert="horz" wrap="square" lIns="690775" tIns="66040" rIns="66040" bIns="66040" numCol="1" spcCol="1270" anchor="ctr" anchorCtr="0">
          <a:noAutofit/>
        </a:bodyPr>
        <a:lstStyle/>
        <a:p>
          <a:pPr marL="0" lvl="0" indent="0" algn="l" defTabSz="1155700">
            <a:lnSpc>
              <a:spcPct val="90000"/>
            </a:lnSpc>
            <a:spcBef>
              <a:spcPct val="0"/>
            </a:spcBef>
            <a:spcAft>
              <a:spcPct val="35000"/>
            </a:spcAft>
            <a:buNone/>
          </a:pPr>
          <a:r>
            <a:rPr lang="en-US" altLang="en-US" sz="2400" b="1" kern="1200" dirty="0">
              <a:solidFill>
                <a:prstClr val="white"/>
              </a:solidFill>
              <a:latin typeface="Calibri"/>
              <a:ea typeface="+mn-ea"/>
              <a:cs typeface="+mn-cs"/>
            </a:rPr>
            <a:t>Osteoporosis &lt;50%</a:t>
          </a:r>
        </a:p>
      </dsp:txBody>
      <dsp:txXfrm>
        <a:off x="922266" y="1977944"/>
        <a:ext cx="6906343" cy="395449"/>
      </dsp:txXfrm>
    </dsp:sp>
    <dsp:sp modelId="{16C07B20-F07E-3D45-AAEC-78F5B581672F}">
      <dsp:nvSpPr>
        <dsp:cNvPr id="0" name=""/>
        <dsp:cNvSpPr/>
      </dsp:nvSpPr>
      <dsp:spPr>
        <a:xfrm>
          <a:off x="675110" y="1928513"/>
          <a:ext cx="494311" cy="494311"/>
        </a:xfrm>
        <a:prstGeom prst="ellipse">
          <a:avLst/>
        </a:prstGeom>
        <a:solidFill>
          <a:srgbClr val="FEC3CB"/>
        </a:solidFill>
        <a:ln w="9525" cap="flat" cmpd="sng" algn="ctr">
          <a:solidFill>
            <a:schemeClr val="tx1"/>
          </a:solidFill>
          <a:prstDash val="solid"/>
        </a:ln>
        <a:effectLst/>
      </dsp:spPr>
      <dsp:style>
        <a:lnRef idx="1">
          <a:scrgbClr r="0" g="0" b="0"/>
        </a:lnRef>
        <a:fillRef idx="1">
          <a:scrgbClr r="0" g="0" b="0"/>
        </a:fillRef>
        <a:effectRef idx="0">
          <a:scrgbClr r="0" g="0" b="0"/>
        </a:effectRef>
        <a:fontRef idx="minor"/>
      </dsp:style>
    </dsp:sp>
    <dsp:sp modelId="{25E5B3E0-1A68-4440-A84B-F7D52587636C}">
      <dsp:nvSpPr>
        <dsp:cNvPr id="0" name=""/>
        <dsp:cNvSpPr/>
      </dsp:nvSpPr>
      <dsp:spPr>
        <a:xfrm>
          <a:off x="859606" y="2571466"/>
          <a:ext cx="6969002" cy="395449"/>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2">
          <a:scrgbClr r="0" g="0" b="0"/>
        </a:effectRef>
        <a:fontRef idx="minor">
          <a:schemeClr val="lt1"/>
        </a:fontRef>
      </dsp:style>
      <dsp:txBody>
        <a:bodyPr spcFirstLastPara="0" vert="horz" wrap="square" lIns="690775" tIns="66040" rIns="66040" bIns="66040" numCol="1" spcCol="1270" anchor="ctr" anchorCtr="0">
          <a:noAutofit/>
        </a:bodyPr>
        <a:lstStyle/>
        <a:p>
          <a:pPr marL="0" lvl="0" indent="0" algn="l" defTabSz="1155700">
            <a:lnSpc>
              <a:spcPct val="90000"/>
            </a:lnSpc>
            <a:spcBef>
              <a:spcPct val="0"/>
            </a:spcBef>
            <a:spcAft>
              <a:spcPct val="35000"/>
            </a:spcAft>
            <a:buNone/>
          </a:pPr>
          <a:r>
            <a:rPr lang="en-US" altLang="en-US" sz="2400" b="1" kern="1200">
              <a:solidFill>
                <a:prstClr val="white"/>
              </a:solidFill>
              <a:latin typeface="Calibri"/>
              <a:ea typeface="+mn-ea"/>
              <a:cs typeface="+mn-cs"/>
            </a:rPr>
            <a:t>Myopathy 7%</a:t>
          </a:r>
          <a:endParaRPr lang="en-US" altLang="en-US" sz="2400" b="1" kern="1200" dirty="0">
            <a:solidFill>
              <a:prstClr val="white"/>
            </a:solidFill>
            <a:latin typeface="Calibri"/>
            <a:ea typeface="+mn-ea"/>
            <a:cs typeface="+mn-cs"/>
          </a:endParaRPr>
        </a:p>
      </dsp:txBody>
      <dsp:txXfrm>
        <a:off x="859606" y="2571466"/>
        <a:ext cx="6969002" cy="395449"/>
      </dsp:txXfrm>
    </dsp:sp>
    <dsp:sp modelId="{50601EBA-BD65-AC4B-9DF1-4CEA0CF33482}">
      <dsp:nvSpPr>
        <dsp:cNvPr id="0" name=""/>
        <dsp:cNvSpPr/>
      </dsp:nvSpPr>
      <dsp:spPr>
        <a:xfrm>
          <a:off x="612450" y="2522035"/>
          <a:ext cx="494311" cy="494311"/>
        </a:xfrm>
        <a:prstGeom prst="ellipse">
          <a:avLst/>
        </a:prstGeom>
        <a:solidFill>
          <a:srgbClr val="FEC3CB"/>
        </a:solidFill>
        <a:ln w="9525" cap="flat" cmpd="sng" algn="ctr">
          <a:solidFill>
            <a:schemeClr val="tx1"/>
          </a:solidFill>
          <a:prstDash val="solid"/>
        </a:ln>
        <a:effectLst/>
      </dsp:spPr>
      <dsp:style>
        <a:lnRef idx="1">
          <a:scrgbClr r="0" g="0" b="0"/>
        </a:lnRef>
        <a:fillRef idx="1">
          <a:scrgbClr r="0" g="0" b="0"/>
        </a:fillRef>
        <a:effectRef idx="0">
          <a:scrgbClr r="0" g="0" b="0"/>
        </a:effectRef>
        <a:fontRef idx="minor"/>
      </dsp:style>
    </dsp:sp>
    <dsp:sp modelId="{092FD575-EF91-8645-9AAC-EB78B45D778B}">
      <dsp:nvSpPr>
        <dsp:cNvPr id="0" name=""/>
        <dsp:cNvSpPr/>
      </dsp:nvSpPr>
      <dsp:spPr>
        <a:xfrm>
          <a:off x="663361" y="3164554"/>
          <a:ext cx="7165248" cy="395449"/>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2">
          <a:scrgbClr r="0" g="0" b="0"/>
        </a:effectRef>
        <a:fontRef idx="minor">
          <a:schemeClr val="lt1"/>
        </a:fontRef>
      </dsp:style>
      <dsp:txBody>
        <a:bodyPr spcFirstLastPara="0" vert="horz" wrap="square" lIns="690775" tIns="66040" rIns="66040" bIns="66040" numCol="1" spcCol="1270" anchor="ctr" anchorCtr="0">
          <a:noAutofit/>
        </a:bodyPr>
        <a:lstStyle/>
        <a:p>
          <a:pPr lvl="0" algn="l" defTabSz="1066800">
            <a:lnSpc>
              <a:spcPct val="90000"/>
            </a:lnSpc>
            <a:spcBef>
              <a:spcPct val="0"/>
            </a:spcBef>
            <a:spcAft>
              <a:spcPct val="35000"/>
            </a:spcAft>
          </a:pPr>
          <a:r>
            <a:rPr lang="en-US" altLang="en-US" sz="2400" b="1" kern="1200" dirty="0">
              <a:solidFill>
                <a:schemeClr val="bg1"/>
              </a:solidFill>
            </a:rPr>
            <a:t>Cataracts 22% (dose-dependent)</a:t>
          </a:r>
        </a:p>
      </dsp:txBody>
      <dsp:txXfrm>
        <a:off x="663361" y="3164554"/>
        <a:ext cx="7165248" cy="395449"/>
      </dsp:txXfrm>
    </dsp:sp>
    <dsp:sp modelId="{3C85404D-F3E7-CE4E-B36A-F3B8038D7B38}">
      <dsp:nvSpPr>
        <dsp:cNvPr id="0" name=""/>
        <dsp:cNvSpPr/>
      </dsp:nvSpPr>
      <dsp:spPr>
        <a:xfrm>
          <a:off x="416205" y="3115122"/>
          <a:ext cx="494311" cy="494311"/>
        </a:xfrm>
        <a:prstGeom prst="ellipse">
          <a:avLst/>
        </a:prstGeom>
        <a:solidFill>
          <a:srgbClr val="FEC3CB"/>
        </a:solidFill>
        <a:ln w="9525" cap="flat" cmpd="sng" algn="ctr">
          <a:solidFill>
            <a:schemeClr val="tx1"/>
          </a:solidFill>
          <a:prstDash val="solid"/>
        </a:ln>
        <a:effectLst/>
      </dsp:spPr>
      <dsp:style>
        <a:lnRef idx="1">
          <a:scrgbClr r="0" g="0" b="0"/>
        </a:lnRef>
        <a:fillRef idx="1">
          <a:scrgbClr r="0" g="0" b="0"/>
        </a:fillRef>
        <a:effectRef idx="0">
          <a:scrgbClr r="0" g="0" b="0"/>
        </a:effectRef>
        <a:fontRef idx="minor"/>
      </dsp:style>
    </dsp:sp>
    <dsp:sp modelId="{E02E0EFE-AFCB-0449-B62D-003AA3E8196F}">
      <dsp:nvSpPr>
        <dsp:cNvPr id="0" name=""/>
        <dsp:cNvSpPr/>
      </dsp:nvSpPr>
      <dsp:spPr>
        <a:xfrm>
          <a:off x="305246" y="3758076"/>
          <a:ext cx="7523363" cy="395449"/>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2">
          <a:scrgbClr r="0" g="0" b="0"/>
        </a:effectRef>
        <a:fontRef idx="minor">
          <a:schemeClr val="lt1"/>
        </a:fontRef>
      </dsp:style>
      <dsp:txBody>
        <a:bodyPr spcFirstLastPara="0" vert="horz" wrap="square" lIns="690775" tIns="66040" rIns="66040" bIns="66040" numCol="1" spcCol="1270" anchor="ctr" anchorCtr="0">
          <a:noAutofit/>
        </a:bodyPr>
        <a:lstStyle/>
        <a:p>
          <a:pPr marL="0" lvl="0" indent="0" algn="l" defTabSz="1155700">
            <a:lnSpc>
              <a:spcPct val="90000"/>
            </a:lnSpc>
            <a:spcBef>
              <a:spcPct val="0"/>
            </a:spcBef>
            <a:spcAft>
              <a:spcPct val="35000"/>
            </a:spcAft>
            <a:buNone/>
          </a:pPr>
          <a:r>
            <a:rPr lang="en-US" altLang="en-US" sz="2400" b="1" kern="1200" dirty="0">
              <a:solidFill>
                <a:prstClr val="white"/>
              </a:solidFill>
              <a:latin typeface="Calibri"/>
              <a:ea typeface="+mn-ea"/>
              <a:cs typeface="+mn-cs"/>
            </a:rPr>
            <a:t>Psychosis (3-5%)</a:t>
          </a:r>
        </a:p>
      </dsp:txBody>
      <dsp:txXfrm>
        <a:off x="305246" y="3758076"/>
        <a:ext cx="7523363" cy="395449"/>
      </dsp:txXfrm>
    </dsp:sp>
    <dsp:sp modelId="{37B1C11D-8EE8-9B4F-AE5E-A1D0E14AF785}">
      <dsp:nvSpPr>
        <dsp:cNvPr id="0" name=""/>
        <dsp:cNvSpPr/>
      </dsp:nvSpPr>
      <dsp:spPr>
        <a:xfrm>
          <a:off x="58090" y="3708645"/>
          <a:ext cx="494311" cy="494311"/>
        </a:xfrm>
        <a:prstGeom prst="ellipse">
          <a:avLst/>
        </a:prstGeom>
        <a:solidFill>
          <a:srgbClr val="FEC3CB"/>
        </a:solidFill>
        <a:ln w="9525" cap="flat" cmpd="sng" algn="ctr">
          <a:solidFill>
            <a:schemeClr val="tx1"/>
          </a:solidFill>
          <a:prstDash val="solid"/>
        </a:ln>
        <a:effectLst/>
      </dsp:spPr>
      <dsp:style>
        <a:lnRef idx="1">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CC8E61-1FB9-634B-B01A-C606C832FD64}">
      <dsp:nvSpPr>
        <dsp:cNvPr id="0" name=""/>
        <dsp:cNvSpPr/>
      </dsp:nvSpPr>
      <dsp:spPr>
        <a:xfrm>
          <a:off x="0" y="338339"/>
          <a:ext cx="8470900" cy="5670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sp:spPr>
      <dsp:style>
        <a:lnRef idx="0">
          <a:scrgbClr r="0" g="0" b="0"/>
        </a:lnRef>
        <a:fillRef idx="1">
          <a:scrgbClr r="0" g="0" b="0"/>
        </a:fillRef>
        <a:effectRef idx="0">
          <a:scrgbClr r="0" g="0" b="0"/>
        </a:effectRef>
        <a:fontRef idx="minor"/>
      </dsp:style>
      <dsp:txBody>
        <a:bodyPr spcFirstLastPara="0" vert="horz" wrap="square" lIns="612096" tIns="229108" rIns="612096"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prstClr val="black"/>
              </a:solidFill>
              <a:latin typeface="Calibri"/>
              <a:ea typeface="+mn-ea"/>
              <a:cs typeface="+mn-cs"/>
            </a:rPr>
            <a:t>Black-box warning for serious infection and malignancy for all anti-TNF therapies</a:t>
          </a:r>
          <a:r>
            <a:rPr lang="en-US" sz="1600" b="0" kern="1200" baseline="30000" dirty="0">
              <a:solidFill>
                <a:schemeClr val="tx1"/>
              </a:solidFill>
              <a:latin typeface="Calibri"/>
              <a:ea typeface="+mn-ea"/>
              <a:cs typeface="+mn-cs"/>
            </a:rPr>
            <a:t>1-3</a:t>
          </a:r>
          <a:endParaRPr lang="en-US" sz="1800" b="0" kern="1200" baseline="30000" dirty="0">
            <a:solidFill>
              <a:schemeClr val="tx1"/>
            </a:solidFill>
            <a:latin typeface="Calibri"/>
            <a:ea typeface="+mn-ea"/>
            <a:cs typeface="+mn-cs"/>
          </a:endParaRPr>
        </a:p>
      </dsp:txBody>
      <dsp:txXfrm>
        <a:off x="0" y="338339"/>
        <a:ext cx="8470900" cy="567000"/>
      </dsp:txXfrm>
    </dsp:sp>
    <dsp:sp modelId="{CDFAE17A-FC0C-F84C-BBBD-06335B7E3D39}">
      <dsp:nvSpPr>
        <dsp:cNvPr id="0" name=""/>
        <dsp:cNvSpPr/>
      </dsp:nvSpPr>
      <dsp:spPr>
        <a:xfrm>
          <a:off x="423545" y="161219"/>
          <a:ext cx="5929630" cy="354240"/>
        </a:xfrm>
        <a:prstGeom prst="round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lvl="0" algn="l" defTabSz="800100">
            <a:lnSpc>
              <a:spcPct val="90000"/>
            </a:lnSpc>
            <a:spcBef>
              <a:spcPct val="0"/>
            </a:spcBef>
            <a:spcAft>
              <a:spcPct val="35000"/>
            </a:spcAft>
          </a:pPr>
          <a:r>
            <a:rPr lang="en-US" sz="1800" b="1" kern="1200" dirty="0"/>
            <a:t>Infection and malignancy</a:t>
          </a:r>
        </a:p>
      </dsp:txBody>
      <dsp:txXfrm>
        <a:off x="440838" y="178512"/>
        <a:ext cx="5895044" cy="319654"/>
      </dsp:txXfrm>
    </dsp:sp>
    <dsp:sp modelId="{9B5E49CB-83B3-A745-A1A8-741D0A1FF83B}">
      <dsp:nvSpPr>
        <dsp:cNvPr id="0" name=""/>
        <dsp:cNvSpPr/>
      </dsp:nvSpPr>
      <dsp:spPr>
        <a:xfrm>
          <a:off x="0" y="1147260"/>
          <a:ext cx="8470900" cy="3024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sp:spPr>
      <dsp:style>
        <a:lnRef idx="0">
          <a:scrgbClr r="0" g="0" b="0"/>
        </a:lnRef>
        <a:fillRef idx="1">
          <a:scrgbClr r="0" g="0" b="0"/>
        </a:fillRef>
        <a:effectRef idx="0">
          <a:scrgbClr r="0" g="0" b="0"/>
        </a:effectRef>
        <a:fontRef idx="minor"/>
      </dsp:style>
    </dsp:sp>
    <dsp:sp modelId="{C4660972-BF90-154F-BF25-22D622A623A4}">
      <dsp:nvSpPr>
        <dsp:cNvPr id="0" name=""/>
        <dsp:cNvSpPr/>
      </dsp:nvSpPr>
      <dsp:spPr>
        <a:xfrm>
          <a:off x="423545" y="970140"/>
          <a:ext cx="5929630" cy="354240"/>
        </a:xfrm>
        <a:prstGeom prst="round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lvl="0" algn="l" defTabSz="800100">
            <a:lnSpc>
              <a:spcPct val="90000"/>
            </a:lnSpc>
            <a:spcBef>
              <a:spcPct val="0"/>
            </a:spcBef>
            <a:spcAft>
              <a:spcPct val="35000"/>
            </a:spcAft>
          </a:pPr>
          <a:r>
            <a:rPr lang="en-US" sz="1800" b="1" kern="1200"/>
            <a:t>Black-box warning for HSTCL (ADA and IFX)</a:t>
          </a:r>
          <a:r>
            <a:rPr lang="en-US" sz="1800" b="1" kern="1200" baseline="30000"/>
            <a:t>1,2</a:t>
          </a:r>
          <a:endParaRPr lang="en-US" sz="1800" b="1" kern="1200" baseline="30000" dirty="0"/>
        </a:p>
      </dsp:txBody>
      <dsp:txXfrm>
        <a:off x="440838" y="987433"/>
        <a:ext cx="5895044" cy="319654"/>
      </dsp:txXfrm>
    </dsp:sp>
    <dsp:sp modelId="{732EBCBA-0E11-C54E-B42B-C127F3D23C2D}">
      <dsp:nvSpPr>
        <dsp:cNvPr id="0" name=""/>
        <dsp:cNvSpPr/>
      </dsp:nvSpPr>
      <dsp:spPr>
        <a:xfrm>
          <a:off x="0" y="1691579"/>
          <a:ext cx="8470900" cy="3024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sp:spPr>
      <dsp:style>
        <a:lnRef idx="0">
          <a:scrgbClr r="0" g="0" b="0"/>
        </a:lnRef>
        <a:fillRef idx="1">
          <a:scrgbClr r="0" g="0" b="0"/>
        </a:fillRef>
        <a:effectRef idx="0">
          <a:scrgbClr r="0" g="0" b="0"/>
        </a:effectRef>
        <a:fontRef idx="minor"/>
      </dsp:style>
    </dsp:sp>
    <dsp:sp modelId="{729B688F-770D-6F4E-BE29-75FEC72E03A0}">
      <dsp:nvSpPr>
        <dsp:cNvPr id="0" name=""/>
        <dsp:cNvSpPr/>
      </dsp:nvSpPr>
      <dsp:spPr>
        <a:xfrm>
          <a:off x="423545" y="1514459"/>
          <a:ext cx="5929630" cy="354240"/>
        </a:xfrm>
        <a:prstGeom prst="round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lvl="0" algn="l" defTabSz="800100">
            <a:lnSpc>
              <a:spcPct val="90000"/>
            </a:lnSpc>
            <a:spcBef>
              <a:spcPct val="0"/>
            </a:spcBef>
            <a:spcAft>
              <a:spcPct val="35000"/>
            </a:spcAft>
          </a:pPr>
          <a:r>
            <a:rPr lang="en-US" altLang="en-US" sz="1800" b="1" kern="1200"/>
            <a:t>Reactivation of hepatitis B</a:t>
          </a:r>
          <a:r>
            <a:rPr lang="en-US" altLang="en-US" sz="1800" b="1" kern="1200" baseline="30000"/>
            <a:t>4</a:t>
          </a:r>
          <a:endParaRPr lang="en-US" altLang="en-US" sz="1800" b="1" kern="1200" baseline="30000" dirty="0"/>
        </a:p>
      </dsp:txBody>
      <dsp:txXfrm>
        <a:off x="440838" y="1531752"/>
        <a:ext cx="5895044" cy="319654"/>
      </dsp:txXfrm>
    </dsp:sp>
    <dsp:sp modelId="{D2DAF204-556C-C14C-B98A-6CF2D9787B56}">
      <dsp:nvSpPr>
        <dsp:cNvPr id="0" name=""/>
        <dsp:cNvSpPr/>
      </dsp:nvSpPr>
      <dsp:spPr>
        <a:xfrm>
          <a:off x="0" y="2235899"/>
          <a:ext cx="8470900" cy="3024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sp:spPr>
      <dsp:style>
        <a:lnRef idx="0">
          <a:scrgbClr r="0" g="0" b="0"/>
        </a:lnRef>
        <a:fillRef idx="1">
          <a:scrgbClr r="0" g="0" b="0"/>
        </a:fillRef>
        <a:effectRef idx="0">
          <a:scrgbClr r="0" g="0" b="0"/>
        </a:effectRef>
        <a:fontRef idx="minor"/>
      </dsp:style>
    </dsp:sp>
    <dsp:sp modelId="{28FBA375-EAF8-A245-BBE3-726C159E8234}">
      <dsp:nvSpPr>
        <dsp:cNvPr id="0" name=""/>
        <dsp:cNvSpPr/>
      </dsp:nvSpPr>
      <dsp:spPr>
        <a:xfrm>
          <a:off x="423545" y="2058779"/>
          <a:ext cx="5929630" cy="354240"/>
        </a:xfrm>
        <a:prstGeom prst="round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lvl="0" algn="l" defTabSz="800100">
            <a:lnSpc>
              <a:spcPct val="90000"/>
            </a:lnSpc>
            <a:spcBef>
              <a:spcPct val="0"/>
            </a:spcBef>
            <a:spcAft>
              <a:spcPct val="35000"/>
            </a:spcAft>
          </a:pPr>
          <a:r>
            <a:rPr lang="en-US" altLang="en-US" sz="1800" b="1" kern="1200"/>
            <a:t>Skin cancer</a:t>
          </a:r>
          <a:r>
            <a:rPr lang="en-US" altLang="en-US" sz="1800" b="1" kern="1200" baseline="30000"/>
            <a:t>4</a:t>
          </a:r>
          <a:endParaRPr lang="en-US" altLang="en-US" sz="1800" b="1" kern="1200" baseline="30000" dirty="0"/>
        </a:p>
      </dsp:txBody>
      <dsp:txXfrm>
        <a:off x="440838" y="2076072"/>
        <a:ext cx="5895044" cy="319654"/>
      </dsp:txXfrm>
    </dsp:sp>
    <dsp:sp modelId="{32103B30-8512-F345-BF45-0459DE98C332}">
      <dsp:nvSpPr>
        <dsp:cNvPr id="0" name=""/>
        <dsp:cNvSpPr/>
      </dsp:nvSpPr>
      <dsp:spPr>
        <a:xfrm>
          <a:off x="0" y="2780219"/>
          <a:ext cx="8470900" cy="3024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sp:spPr>
      <dsp:style>
        <a:lnRef idx="0">
          <a:scrgbClr r="0" g="0" b="0"/>
        </a:lnRef>
        <a:fillRef idx="1">
          <a:scrgbClr r="0" g="0" b="0"/>
        </a:fillRef>
        <a:effectRef idx="0">
          <a:scrgbClr r="0" g="0" b="0"/>
        </a:effectRef>
        <a:fontRef idx="minor"/>
      </dsp:style>
    </dsp:sp>
    <dsp:sp modelId="{3A6F8273-4231-8C49-A865-325BD709BFBC}">
      <dsp:nvSpPr>
        <dsp:cNvPr id="0" name=""/>
        <dsp:cNvSpPr/>
      </dsp:nvSpPr>
      <dsp:spPr>
        <a:xfrm>
          <a:off x="423545" y="2603099"/>
          <a:ext cx="5929630" cy="354240"/>
        </a:xfrm>
        <a:prstGeom prst="round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lvl="0" algn="l" defTabSz="800100">
            <a:lnSpc>
              <a:spcPct val="90000"/>
            </a:lnSpc>
            <a:spcBef>
              <a:spcPct val="0"/>
            </a:spcBef>
            <a:spcAft>
              <a:spcPct val="35000"/>
            </a:spcAft>
          </a:pPr>
          <a:r>
            <a:rPr lang="en-US" altLang="en-US" sz="1800" b="1" kern="1200"/>
            <a:t>Psoriasis</a:t>
          </a:r>
          <a:r>
            <a:rPr lang="en-US" altLang="en-US" sz="1800" b="1" kern="1200" baseline="30000"/>
            <a:t>4</a:t>
          </a:r>
          <a:endParaRPr lang="en-US" altLang="en-US" sz="1800" b="1" kern="1200" baseline="30000" dirty="0"/>
        </a:p>
      </dsp:txBody>
      <dsp:txXfrm>
        <a:off x="440838" y="2620392"/>
        <a:ext cx="5895044" cy="319654"/>
      </dsp:txXfrm>
    </dsp:sp>
    <dsp:sp modelId="{CAAB0FB9-2732-6643-BC11-80F5987734FA}">
      <dsp:nvSpPr>
        <dsp:cNvPr id="0" name=""/>
        <dsp:cNvSpPr/>
      </dsp:nvSpPr>
      <dsp:spPr>
        <a:xfrm>
          <a:off x="0" y="3324540"/>
          <a:ext cx="8470900" cy="3024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sp:spPr>
      <dsp:style>
        <a:lnRef idx="0">
          <a:scrgbClr r="0" g="0" b="0"/>
        </a:lnRef>
        <a:fillRef idx="1">
          <a:scrgbClr r="0" g="0" b="0"/>
        </a:fillRef>
        <a:effectRef idx="0">
          <a:scrgbClr r="0" g="0" b="0"/>
        </a:effectRef>
        <a:fontRef idx="minor"/>
      </dsp:style>
    </dsp:sp>
    <dsp:sp modelId="{8A3F59EC-23D2-164E-9DE7-5701388CAB90}">
      <dsp:nvSpPr>
        <dsp:cNvPr id="0" name=""/>
        <dsp:cNvSpPr/>
      </dsp:nvSpPr>
      <dsp:spPr>
        <a:xfrm>
          <a:off x="423545" y="3147419"/>
          <a:ext cx="5929630" cy="354240"/>
        </a:xfrm>
        <a:prstGeom prst="round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lvl="0" algn="l" defTabSz="800100">
            <a:lnSpc>
              <a:spcPct val="90000"/>
            </a:lnSpc>
            <a:spcBef>
              <a:spcPct val="0"/>
            </a:spcBef>
            <a:spcAft>
              <a:spcPct val="35000"/>
            </a:spcAft>
          </a:pPr>
          <a:r>
            <a:rPr lang="en-US" altLang="en-US" sz="1800" b="1" kern="1200" dirty="0"/>
            <a:t>Autoimmunity (lupus-like syndrome &lt;1%)</a:t>
          </a:r>
          <a:r>
            <a:rPr lang="en-US" altLang="en-US" sz="1800" b="1" kern="1200" baseline="30000" dirty="0"/>
            <a:t>4</a:t>
          </a:r>
        </a:p>
      </dsp:txBody>
      <dsp:txXfrm>
        <a:off x="440838" y="3164712"/>
        <a:ext cx="5895044" cy="319654"/>
      </dsp:txXfrm>
    </dsp:sp>
    <dsp:sp modelId="{2E188AA7-0E54-1241-BD62-7C15AE4C1CD1}">
      <dsp:nvSpPr>
        <dsp:cNvPr id="0" name=""/>
        <dsp:cNvSpPr/>
      </dsp:nvSpPr>
      <dsp:spPr>
        <a:xfrm>
          <a:off x="0" y="3868860"/>
          <a:ext cx="8470900" cy="3024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sp:spPr>
      <dsp:style>
        <a:lnRef idx="0">
          <a:scrgbClr r="0" g="0" b="0"/>
        </a:lnRef>
        <a:fillRef idx="1">
          <a:scrgbClr r="0" g="0" b="0"/>
        </a:fillRef>
        <a:effectRef idx="0">
          <a:scrgbClr r="0" g="0" b="0"/>
        </a:effectRef>
        <a:fontRef idx="minor"/>
      </dsp:style>
    </dsp:sp>
    <dsp:sp modelId="{0017B2CF-60E7-3E4E-812F-FBE83AADDCB3}">
      <dsp:nvSpPr>
        <dsp:cNvPr id="0" name=""/>
        <dsp:cNvSpPr/>
      </dsp:nvSpPr>
      <dsp:spPr>
        <a:xfrm>
          <a:off x="423545" y="3691739"/>
          <a:ext cx="5929630" cy="354240"/>
        </a:xfrm>
        <a:prstGeom prst="round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lvl="0" algn="l" defTabSz="800100">
            <a:lnSpc>
              <a:spcPct val="90000"/>
            </a:lnSpc>
            <a:spcBef>
              <a:spcPct val="0"/>
            </a:spcBef>
            <a:spcAft>
              <a:spcPct val="35000"/>
            </a:spcAft>
          </a:pPr>
          <a:r>
            <a:rPr lang="en-US" altLang="en-US" sz="1800" b="1" kern="1200"/>
            <a:t>Immunogenicity―antibodies to anti-TNF</a:t>
          </a:r>
          <a:r>
            <a:rPr lang="en-US" altLang="en-US" sz="1800" b="1" kern="1200" baseline="30000"/>
            <a:t>4</a:t>
          </a:r>
          <a:endParaRPr lang="en-US" altLang="en-US" sz="1800" b="1" kern="1200" baseline="30000" dirty="0"/>
        </a:p>
      </dsp:txBody>
      <dsp:txXfrm>
        <a:off x="440838" y="3709032"/>
        <a:ext cx="5895044" cy="319654"/>
      </dsp:txXfrm>
    </dsp:sp>
    <dsp:sp modelId="{0135DB6D-EF49-5347-9EAD-B471B239B5A0}">
      <dsp:nvSpPr>
        <dsp:cNvPr id="0" name=""/>
        <dsp:cNvSpPr/>
      </dsp:nvSpPr>
      <dsp:spPr>
        <a:xfrm>
          <a:off x="0" y="4413180"/>
          <a:ext cx="8470900" cy="3024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sp:spPr>
      <dsp:style>
        <a:lnRef idx="0">
          <a:scrgbClr r="0" g="0" b="0"/>
        </a:lnRef>
        <a:fillRef idx="1">
          <a:scrgbClr r="0" g="0" b="0"/>
        </a:fillRef>
        <a:effectRef idx="0">
          <a:scrgbClr r="0" g="0" b="0"/>
        </a:effectRef>
        <a:fontRef idx="minor"/>
      </dsp:style>
    </dsp:sp>
    <dsp:sp modelId="{4569F384-53E0-414E-9CB1-BE8E94B8F6F4}">
      <dsp:nvSpPr>
        <dsp:cNvPr id="0" name=""/>
        <dsp:cNvSpPr/>
      </dsp:nvSpPr>
      <dsp:spPr>
        <a:xfrm>
          <a:off x="423545" y="4236059"/>
          <a:ext cx="5929630" cy="354240"/>
        </a:xfrm>
        <a:prstGeom prst="round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lvl="0" algn="l" defTabSz="800100">
            <a:lnSpc>
              <a:spcPct val="90000"/>
            </a:lnSpc>
            <a:spcBef>
              <a:spcPct val="0"/>
            </a:spcBef>
            <a:spcAft>
              <a:spcPct val="35000"/>
            </a:spcAft>
          </a:pPr>
          <a:r>
            <a:rPr lang="en-US" altLang="en-US" sz="1800" b="1" kern="1200"/>
            <a:t>Demyelinating disorders, CHF, liver toxicity</a:t>
          </a:r>
          <a:r>
            <a:rPr lang="en-US" altLang="en-US" sz="1800" b="1" kern="1200" baseline="30000"/>
            <a:t>4</a:t>
          </a:r>
          <a:endParaRPr lang="en-US" altLang="en-US" sz="1800" b="1" kern="1200" baseline="30000" dirty="0"/>
        </a:p>
      </dsp:txBody>
      <dsp:txXfrm>
        <a:off x="440838" y="4253352"/>
        <a:ext cx="5895044" cy="31965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4C9582-39D9-F641-8B75-D41AEA536DCF}">
      <dsp:nvSpPr>
        <dsp:cNvPr id="0" name=""/>
        <dsp:cNvSpPr/>
      </dsp:nvSpPr>
      <dsp:spPr>
        <a:xfrm>
          <a:off x="0" y="450268"/>
          <a:ext cx="8229600" cy="1346625"/>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sp:spPr>
      <dsp:style>
        <a:lnRef idx="0">
          <a:scrgbClr r="0" g="0" b="0"/>
        </a:lnRef>
        <a:fillRef idx="1">
          <a:scrgbClr r="0" g="0" b="0"/>
        </a:fillRef>
        <a:effectRef idx="0">
          <a:scrgbClr r="0" g="0" b="0"/>
        </a:effectRef>
        <a:fontRef idx="minor"/>
      </dsp:style>
      <dsp:txBody>
        <a:bodyPr spcFirstLastPara="0" vert="horz" wrap="square" lIns="657436" tIns="249936" rIns="657436" bIns="85344" numCol="1" spcCol="1270" anchor="t" anchorCtr="0">
          <a:noAutofit/>
        </a:bodyPr>
        <a:lstStyle/>
        <a:p>
          <a:pPr marL="171450" lvl="1" indent="-171450" algn="l" defTabSz="711200" rtl="0">
            <a:lnSpc>
              <a:spcPct val="90000"/>
            </a:lnSpc>
            <a:spcBef>
              <a:spcPct val="0"/>
            </a:spcBef>
            <a:spcAft>
              <a:spcPct val="15000"/>
            </a:spcAft>
            <a:buChar char="••"/>
          </a:pPr>
          <a:endParaRPr lang="en-US" sz="1600" b="0" i="0" u="none" kern="1200">
            <a:latin typeface="Calibri" panose="020F0502020204030204" pitchFamily="34" charset="0"/>
            <a:ea typeface="Franklin Gothic Book" charset="0"/>
            <a:cs typeface="Franklin Gothic Book" charset="0"/>
          </a:endParaRPr>
        </a:p>
        <a:p>
          <a:pPr marL="171450" lvl="1" indent="-171450" algn="l" defTabSz="711200" rtl="0">
            <a:lnSpc>
              <a:spcPct val="90000"/>
            </a:lnSpc>
            <a:spcBef>
              <a:spcPct val="0"/>
            </a:spcBef>
            <a:spcAft>
              <a:spcPct val="15000"/>
            </a:spcAft>
            <a:buChar char="••"/>
          </a:pPr>
          <a:r>
            <a:rPr lang="en-US" sz="1600" b="0" i="0" u="none" kern="1200" dirty="0">
              <a:latin typeface="Calibri" panose="020F0502020204030204" pitchFamily="34" charset="0"/>
              <a:ea typeface="Franklin Gothic Book" charset="0"/>
              <a:cs typeface="Franklin Gothic Book" charset="0"/>
            </a:rPr>
            <a:t>With</a:t>
          </a:r>
          <a:r>
            <a:rPr lang="en-US" sz="1600" b="0" i="0" u="none" kern="1200" baseline="0" dirty="0">
              <a:latin typeface="Calibri" panose="020F0502020204030204" pitchFamily="34" charset="0"/>
              <a:ea typeface="Franklin Gothic Book" charset="0"/>
              <a:cs typeface="Franklin Gothic Book" charset="0"/>
            </a:rPr>
            <a:t> i</a:t>
          </a:r>
          <a:r>
            <a:rPr lang="en-US" sz="1600" b="0" i="0" u="none" kern="1200" dirty="0">
              <a:latin typeface="Calibri" panose="020F0502020204030204" pitchFamily="34" charset="0"/>
              <a:ea typeface="Franklin Gothic Book" charset="0"/>
              <a:cs typeface="Franklin Gothic Book" charset="0"/>
            </a:rPr>
            <a:t>mpaired immunity</a:t>
          </a:r>
        </a:p>
        <a:p>
          <a:pPr marL="171450" lvl="1" indent="-171450" algn="l" defTabSz="711200" rtl="0">
            <a:lnSpc>
              <a:spcPct val="90000"/>
            </a:lnSpc>
            <a:spcBef>
              <a:spcPct val="0"/>
            </a:spcBef>
            <a:spcAft>
              <a:spcPct val="15000"/>
            </a:spcAft>
            <a:buChar char="••"/>
          </a:pPr>
          <a:r>
            <a:rPr lang="en-US" sz="1600" b="0" i="0" u="none" kern="1200" dirty="0">
              <a:latin typeface="Calibri" panose="020F0502020204030204" pitchFamily="34" charset="0"/>
              <a:ea typeface="Franklin Gothic Book" charset="0"/>
              <a:cs typeface="Franklin Gothic Book" charset="0"/>
            </a:rPr>
            <a:t>Taking </a:t>
          </a:r>
          <a:r>
            <a:rPr lang="en-US" sz="1600" b="0" i="0" u="none" kern="1200" dirty="0" err="1">
              <a:latin typeface="Calibri" panose="020F0502020204030204" pitchFamily="34" charset="0"/>
              <a:ea typeface="Franklin Gothic Book" charset="0"/>
              <a:cs typeface="Franklin Gothic Book" charset="0"/>
            </a:rPr>
            <a:t>immunosuppressants</a:t>
          </a:r>
          <a:r>
            <a:rPr lang="en-US" sz="1600" b="0" i="0" u="none" kern="1200" dirty="0">
              <a:latin typeface="Calibri" panose="020F0502020204030204" pitchFamily="34" charset="0"/>
              <a:ea typeface="Franklin Gothic Book" charset="0"/>
              <a:cs typeface="Franklin Gothic Book" charset="0"/>
            </a:rPr>
            <a:t> (</a:t>
          </a:r>
          <a:r>
            <a:rPr lang="en-US" sz="1600" b="0" i="0" u="none" kern="1200" dirty="0" err="1">
              <a:latin typeface="Calibri" panose="020F0502020204030204" pitchFamily="34" charset="0"/>
              <a:ea typeface="Franklin Gothic Book" charset="0"/>
              <a:cs typeface="Franklin Gothic Book" charset="0"/>
            </a:rPr>
            <a:t>i.e</a:t>
          </a:r>
          <a:r>
            <a:rPr lang="en-US" sz="1600" b="0" i="0" u="none" kern="1200" dirty="0">
              <a:latin typeface="Calibri" panose="020F0502020204030204" pitchFamily="34" charset="0"/>
              <a:ea typeface="Franklin Gothic Book" charset="0"/>
              <a:cs typeface="Franklin Gothic Book" charset="0"/>
            </a:rPr>
            <a:t> </a:t>
          </a:r>
          <a:r>
            <a:rPr lang="en-US" sz="1600" b="0" i="0" u="none" kern="1200" dirty="0" err="1">
              <a:latin typeface="Calibri" panose="020F0502020204030204" pitchFamily="34" charset="0"/>
              <a:ea typeface="Franklin Gothic Book" charset="0"/>
              <a:cs typeface="Franklin Gothic Book" charset="0"/>
            </a:rPr>
            <a:t>Natalizumab</a:t>
          </a:r>
          <a:r>
            <a:rPr lang="en-US" sz="1600" b="0" i="0" u="none" kern="1200" dirty="0">
              <a:latin typeface="Calibri" panose="020F0502020204030204" pitchFamily="34" charset="0"/>
              <a:ea typeface="Franklin Gothic Book" charset="0"/>
              <a:cs typeface="Franklin Gothic Book" charset="0"/>
            </a:rPr>
            <a:t>) </a:t>
          </a:r>
        </a:p>
        <a:p>
          <a:pPr marL="171450" lvl="1" indent="-171450" algn="l" defTabSz="711200" rtl="0">
            <a:lnSpc>
              <a:spcPct val="90000"/>
            </a:lnSpc>
            <a:spcBef>
              <a:spcPct val="0"/>
            </a:spcBef>
            <a:spcAft>
              <a:spcPct val="15000"/>
            </a:spcAft>
            <a:buChar char="••"/>
          </a:pPr>
          <a:r>
            <a:rPr lang="en-US" sz="1600" b="0" i="0" u="none" kern="1200" dirty="0">
              <a:latin typeface="Calibri" panose="020F0502020204030204" pitchFamily="34" charset="0"/>
              <a:ea typeface="Franklin Gothic Book" charset="0"/>
              <a:cs typeface="Franklin Gothic Book" charset="0"/>
            </a:rPr>
            <a:t>Taking TNF inhibitors</a:t>
          </a:r>
        </a:p>
      </dsp:txBody>
      <dsp:txXfrm>
        <a:off x="0" y="450268"/>
        <a:ext cx="8229600" cy="1346625"/>
      </dsp:txXfrm>
    </dsp:sp>
    <dsp:sp modelId="{1E66C675-3ABD-2C4E-873F-A5B3B1E14136}">
      <dsp:nvSpPr>
        <dsp:cNvPr id="0" name=""/>
        <dsp:cNvSpPr/>
      </dsp:nvSpPr>
      <dsp:spPr>
        <a:xfrm>
          <a:off x="411480" y="7468"/>
          <a:ext cx="5760720" cy="88560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800100" rtl="0">
            <a:lnSpc>
              <a:spcPct val="90000"/>
            </a:lnSpc>
            <a:spcBef>
              <a:spcPct val="0"/>
            </a:spcBef>
            <a:spcAft>
              <a:spcPct val="35000"/>
            </a:spcAft>
            <a:buNone/>
          </a:pPr>
          <a:r>
            <a:rPr lang="en-US" sz="1800" b="1" kern="1200" dirty="0">
              <a:solidFill>
                <a:prstClr val="white"/>
              </a:solidFill>
              <a:latin typeface="Calibri" panose="020F0502020204030204" pitchFamily="34" charset="0"/>
              <a:ea typeface="+mn-ea"/>
              <a:cs typeface="+mn-cs"/>
            </a:rPr>
            <a:t>Should not be used in patients:  </a:t>
          </a:r>
        </a:p>
      </dsp:txBody>
      <dsp:txXfrm>
        <a:off x="454711" y="50699"/>
        <a:ext cx="5674258" cy="799138"/>
      </dsp:txXfrm>
    </dsp:sp>
    <dsp:sp modelId="{35BA5193-127C-814B-B718-865BADF8708E}">
      <dsp:nvSpPr>
        <dsp:cNvPr id="0" name=""/>
        <dsp:cNvSpPr/>
      </dsp:nvSpPr>
      <dsp:spPr>
        <a:xfrm>
          <a:off x="0" y="2401693"/>
          <a:ext cx="8229600" cy="7560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sp:spPr>
      <dsp:style>
        <a:lnRef idx="0">
          <a:scrgbClr r="0" g="0" b="0"/>
        </a:lnRef>
        <a:fillRef idx="1">
          <a:scrgbClr r="0" g="0" b="0"/>
        </a:fillRef>
        <a:effectRef idx="0">
          <a:scrgbClr r="0" g="0" b="0"/>
        </a:effectRef>
        <a:fontRef idx="minor"/>
      </dsp:style>
    </dsp:sp>
    <dsp:sp modelId="{380A58E4-227D-C045-8CBE-38C719366F65}">
      <dsp:nvSpPr>
        <dsp:cNvPr id="0" name=""/>
        <dsp:cNvSpPr/>
      </dsp:nvSpPr>
      <dsp:spPr>
        <a:xfrm>
          <a:off x="411480" y="1958893"/>
          <a:ext cx="5760720" cy="88560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lvl="0" algn="l" defTabSz="711200" rtl="0">
            <a:lnSpc>
              <a:spcPct val="90000"/>
            </a:lnSpc>
            <a:spcBef>
              <a:spcPct val="0"/>
            </a:spcBef>
            <a:spcAft>
              <a:spcPct val="35000"/>
            </a:spcAft>
          </a:pPr>
          <a:r>
            <a:rPr lang="en-US" sz="1600" b="1" i="0" u="none" kern="1200" dirty="0">
              <a:latin typeface="Calibri" panose="020F0502020204030204" pitchFamily="34" charset="0"/>
              <a:ea typeface="Franklin Gothic Book" charset="0"/>
              <a:cs typeface="Franklin Gothic Book" charset="0"/>
            </a:rPr>
            <a:t>Increased</a:t>
          </a:r>
          <a:r>
            <a:rPr lang="en-US" sz="1600" b="1" i="0" u="none" kern="1200" baseline="0" dirty="0">
              <a:latin typeface="Calibri" panose="020F0502020204030204" pitchFamily="34" charset="0"/>
              <a:ea typeface="Franklin Gothic Book" charset="0"/>
              <a:cs typeface="Franklin Gothic Book" charset="0"/>
            </a:rPr>
            <a:t> r</a:t>
          </a:r>
          <a:r>
            <a:rPr lang="en-US" sz="1600" b="1" i="0" u="none" kern="1200" dirty="0">
              <a:latin typeface="Calibri" panose="020F0502020204030204" pitchFamily="34" charset="0"/>
              <a:ea typeface="Franklin Gothic Book" charset="0"/>
              <a:cs typeface="Franklin Gothic Book" charset="0"/>
            </a:rPr>
            <a:t>isk for </a:t>
          </a:r>
          <a:r>
            <a:rPr lang="en-US" sz="1800" b="1" kern="1200" dirty="0">
              <a:solidFill>
                <a:prstClr val="white"/>
              </a:solidFill>
              <a:latin typeface="Calibri" panose="020F0502020204030204" pitchFamily="34" charset="0"/>
              <a:ea typeface="+mn-ea"/>
              <a:cs typeface="+mn-cs"/>
            </a:rPr>
            <a:t>progressive</a:t>
          </a:r>
          <a:r>
            <a:rPr lang="en-US" sz="1600" b="1" i="0" u="none" kern="1200" dirty="0">
              <a:latin typeface="Calibri" panose="020F0502020204030204" pitchFamily="34" charset="0"/>
              <a:ea typeface="Franklin Gothic Book" charset="0"/>
              <a:cs typeface="Franklin Gothic Book" charset="0"/>
            </a:rPr>
            <a:t> multifocal leukoencephalopathy (PML)</a:t>
          </a:r>
        </a:p>
      </dsp:txBody>
      <dsp:txXfrm>
        <a:off x="454711" y="2002124"/>
        <a:ext cx="5674258" cy="799138"/>
      </dsp:txXfrm>
    </dsp:sp>
    <dsp:sp modelId="{9057F91F-F8E1-5F44-B2E7-55C88A787751}">
      <dsp:nvSpPr>
        <dsp:cNvPr id="0" name=""/>
        <dsp:cNvSpPr/>
      </dsp:nvSpPr>
      <dsp:spPr>
        <a:xfrm>
          <a:off x="0" y="3762493"/>
          <a:ext cx="8229600" cy="7560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sp:spPr>
      <dsp:style>
        <a:lnRef idx="0">
          <a:scrgbClr r="0" g="0" b="0"/>
        </a:lnRef>
        <a:fillRef idx="1">
          <a:scrgbClr r="0" g="0" b="0"/>
        </a:fillRef>
        <a:effectRef idx="0">
          <a:scrgbClr r="0" g="0" b="0"/>
        </a:effectRef>
        <a:fontRef idx="minor"/>
      </dsp:style>
    </dsp:sp>
    <dsp:sp modelId="{97CDC44B-CF09-2342-8A6D-FDDEEE07D81C}">
      <dsp:nvSpPr>
        <dsp:cNvPr id="0" name=""/>
        <dsp:cNvSpPr/>
      </dsp:nvSpPr>
      <dsp:spPr>
        <a:xfrm>
          <a:off x="411480" y="3319693"/>
          <a:ext cx="5760720" cy="88560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711200" rtl="0">
            <a:lnSpc>
              <a:spcPct val="90000"/>
            </a:lnSpc>
            <a:spcBef>
              <a:spcPct val="0"/>
            </a:spcBef>
            <a:spcAft>
              <a:spcPct val="35000"/>
            </a:spcAft>
            <a:buNone/>
          </a:pPr>
          <a:r>
            <a:rPr lang="en-US" sz="1600" b="1" i="0" u="none" kern="1200" dirty="0">
              <a:solidFill>
                <a:prstClr val="white"/>
              </a:solidFill>
              <a:latin typeface="Calibri" panose="020F0502020204030204" pitchFamily="34" charset="0"/>
              <a:ea typeface="Franklin Gothic Book" charset="0"/>
              <a:cs typeface="Franklin Gothic Book" charset="0"/>
            </a:rPr>
            <a:t>Headache, fatigue, depression, rash, nausea, abdominal discomfort, UTI, arthralgia, respiratory infection </a:t>
          </a:r>
        </a:p>
      </dsp:txBody>
      <dsp:txXfrm>
        <a:off x="454711" y="3362924"/>
        <a:ext cx="5674258" cy="79913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989526-5CDB-764B-B8D1-1A0251D3FA5D}">
      <dsp:nvSpPr>
        <dsp:cNvPr id="0" name=""/>
        <dsp:cNvSpPr/>
      </dsp:nvSpPr>
      <dsp:spPr>
        <a:xfrm>
          <a:off x="0" y="149121"/>
          <a:ext cx="8496300" cy="5670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sp:spPr>
      <dsp:style>
        <a:lnRef idx="0">
          <a:scrgbClr r="0" g="0" b="0"/>
        </a:lnRef>
        <a:fillRef idx="1">
          <a:scrgbClr r="0" g="0" b="0"/>
        </a:fillRef>
        <a:effectRef idx="0">
          <a:scrgbClr r="0" g="0" b="0"/>
        </a:effectRef>
        <a:fontRef idx="minor"/>
      </dsp:style>
      <dsp:txBody>
        <a:bodyPr spcFirstLastPara="0" vert="horz" wrap="square" lIns="657436" tIns="249936" rIns="657436" bIns="85344" numCol="1" spcCol="1270" anchor="t" anchorCtr="0">
          <a:noAutofit/>
        </a:bodyPr>
        <a:lstStyle/>
        <a:p>
          <a:pPr marL="171450" lvl="1" indent="-171450" algn="l" defTabSz="711200">
            <a:lnSpc>
              <a:spcPct val="90000"/>
            </a:lnSpc>
            <a:spcBef>
              <a:spcPct val="0"/>
            </a:spcBef>
            <a:spcAft>
              <a:spcPct val="15000"/>
            </a:spcAft>
            <a:buChar char="••"/>
          </a:pPr>
          <a:r>
            <a:rPr lang="en-US" sz="1600" kern="1200" dirty="0">
              <a:latin typeface="Calibri" panose="020F0502020204030204" pitchFamily="34" charset="0"/>
              <a:ea typeface="Franklin Gothic Book" charset="0"/>
              <a:cs typeface="Franklin Gothic Book" charset="0"/>
            </a:rPr>
            <a:t>Periodic kidney function w/urine + blood tests</a:t>
          </a:r>
        </a:p>
      </dsp:txBody>
      <dsp:txXfrm>
        <a:off x="0" y="149121"/>
        <a:ext cx="8496300" cy="567000"/>
      </dsp:txXfrm>
    </dsp:sp>
    <dsp:sp modelId="{E6D5E417-BC1C-4946-BC92-84DE97722D38}">
      <dsp:nvSpPr>
        <dsp:cNvPr id="0" name=""/>
        <dsp:cNvSpPr/>
      </dsp:nvSpPr>
      <dsp:spPr>
        <a:xfrm>
          <a:off x="424815" y="31041"/>
          <a:ext cx="5947410" cy="23616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800100" rtl="0">
            <a:lnSpc>
              <a:spcPct val="90000"/>
            </a:lnSpc>
            <a:spcBef>
              <a:spcPct val="0"/>
            </a:spcBef>
            <a:spcAft>
              <a:spcPct val="35000"/>
            </a:spcAft>
            <a:buNone/>
          </a:pPr>
          <a:r>
            <a:rPr lang="en-US" sz="1800" b="1" kern="1200" dirty="0" err="1">
              <a:solidFill>
                <a:prstClr val="white"/>
              </a:solidFill>
              <a:latin typeface="Calibri" panose="020F0502020204030204" pitchFamily="34" charset="0"/>
              <a:ea typeface="+mn-ea"/>
              <a:cs typeface="+mn-cs"/>
            </a:rPr>
            <a:t>Mesalamines</a:t>
          </a:r>
          <a:endParaRPr lang="en-US" sz="1800" b="1" kern="1200" dirty="0">
            <a:solidFill>
              <a:prstClr val="white"/>
            </a:solidFill>
            <a:latin typeface="Calibri" panose="020F0502020204030204" pitchFamily="34" charset="0"/>
            <a:ea typeface="+mn-ea"/>
            <a:cs typeface="+mn-cs"/>
          </a:endParaRPr>
        </a:p>
      </dsp:txBody>
      <dsp:txXfrm>
        <a:off x="436343" y="42569"/>
        <a:ext cx="5924354" cy="213104"/>
      </dsp:txXfrm>
    </dsp:sp>
    <dsp:sp modelId="{57BA70F9-722E-F244-854F-499B55D0AD11}">
      <dsp:nvSpPr>
        <dsp:cNvPr id="0" name=""/>
        <dsp:cNvSpPr/>
      </dsp:nvSpPr>
      <dsp:spPr>
        <a:xfrm>
          <a:off x="0" y="877401"/>
          <a:ext cx="8496300" cy="5670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sp:spPr>
      <dsp:style>
        <a:lnRef idx="0">
          <a:scrgbClr r="0" g="0" b="0"/>
        </a:lnRef>
        <a:fillRef idx="1">
          <a:scrgbClr r="0" g="0" b="0"/>
        </a:fillRef>
        <a:effectRef idx="0">
          <a:scrgbClr r="0" g="0" b="0"/>
        </a:effectRef>
        <a:fontRef idx="minor"/>
      </dsp:style>
      <dsp:txBody>
        <a:bodyPr spcFirstLastPara="0" vert="horz" wrap="square" lIns="657436" tIns="249936" rIns="657436" bIns="85344"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prstClr val="black">
                  <a:hueOff val="0"/>
                  <a:satOff val="0"/>
                  <a:lumOff val="0"/>
                  <a:alphaOff val="0"/>
                </a:prstClr>
              </a:solidFill>
              <a:latin typeface="Calibri" panose="020F0502020204030204" pitchFamily="34" charset="0"/>
              <a:ea typeface="Franklin Gothic Book" charset="0"/>
              <a:cs typeface="Franklin Gothic Book" charset="0"/>
            </a:rPr>
            <a:t>Bone health issues</a:t>
          </a:r>
        </a:p>
      </dsp:txBody>
      <dsp:txXfrm>
        <a:off x="0" y="877401"/>
        <a:ext cx="8496300" cy="567000"/>
      </dsp:txXfrm>
    </dsp:sp>
    <dsp:sp modelId="{074D51FD-8D7F-514F-8CBF-8146D331776D}">
      <dsp:nvSpPr>
        <dsp:cNvPr id="0" name=""/>
        <dsp:cNvSpPr/>
      </dsp:nvSpPr>
      <dsp:spPr>
        <a:xfrm>
          <a:off x="424815" y="759321"/>
          <a:ext cx="5947410" cy="23616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800100" rtl="0">
            <a:lnSpc>
              <a:spcPct val="90000"/>
            </a:lnSpc>
            <a:spcBef>
              <a:spcPct val="0"/>
            </a:spcBef>
            <a:spcAft>
              <a:spcPct val="35000"/>
            </a:spcAft>
            <a:buNone/>
          </a:pPr>
          <a:r>
            <a:rPr lang="en-US" sz="1800" b="1" kern="1200" dirty="0">
              <a:solidFill>
                <a:prstClr val="white"/>
              </a:solidFill>
              <a:latin typeface="Calibri" panose="020F0502020204030204" pitchFamily="34" charset="0"/>
              <a:ea typeface="+mn-ea"/>
              <a:cs typeface="+mn-cs"/>
            </a:rPr>
            <a:t>Corticosteroids</a:t>
          </a:r>
        </a:p>
      </dsp:txBody>
      <dsp:txXfrm>
        <a:off x="436343" y="770849"/>
        <a:ext cx="5924354" cy="213104"/>
      </dsp:txXfrm>
    </dsp:sp>
    <dsp:sp modelId="{10578E94-FF16-DC4C-9183-88948FA03686}">
      <dsp:nvSpPr>
        <dsp:cNvPr id="0" name=""/>
        <dsp:cNvSpPr/>
      </dsp:nvSpPr>
      <dsp:spPr>
        <a:xfrm>
          <a:off x="0" y="1605681"/>
          <a:ext cx="8496300" cy="5670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sp:spPr>
      <dsp:style>
        <a:lnRef idx="0">
          <a:scrgbClr r="0" g="0" b="0"/>
        </a:lnRef>
        <a:fillRef idx="1">
          <a:scrgbClr r="0" g="0" b="0"/>
        </a:fillRef>
        <a:effectRef idx="0">
          <a:scrgbClr r="0" g="0" b="0"/>
        </a:effectRef>
        <a:fontRef idx="minor"/>
      </dsp:style>
      <dsp:txBody>
        <a:bodyPr spcFirstLastPara="0" vert="horz" wrap="square" lIns="657436" tIns="249936" rIns="657436" bIns="85344"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prstClr val="black">
                  <a:hueOff val="0"/>
                  <a:satOff val="0"/>
                  <a:lumOff val="0"/>
                  <a:alphaOff val="0"/>
                </a:prstClr>
              </a:solidFill>
              <a:latin typeface="Calibri" panose="020F0502020204030204" pitchFamily="34" charset="0"/>
              <a:ea typeface="Franklin Gothic Book" charset="0"/>
              <a:cs typeface="Franklin Gothic Book" charset="0"/>
            </a:rPr>
            <a:t>TPMT, CBC, LFT during therapy</a:t>
          </a:r>
        </a:p>
      </dsp:txBody>
      <dsp:txXfrm>
        <a:off x="0" y="1605681"/>
        <a:ext cx="8496300" cy="567000"/>
      </dsp:txXfrm>
    </dsp:sp>
    <dsp:sp modelId="{E4AC892A-D28F-9B45-B0F3-9FC76AD54BA2}">
      <dsp:nvSpPr>
        <dsp:cNvPr id="0" name=""/>
        <dsp:cNvSpPr/>
      </dsp:nvSpPr>
      <dsp:spPr>
        <a:xfrm>
          <a:off x="424815" y="1487601"/>
          <a:ext cx="5947410" cy="23616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800100" rtl="0">
            <a:lnSpc>
              <a:spcPct val="90000"/>
            </a:lnSpc>
            <a:spcBef>
              <a:spcPct val="0"/>
            </a:spcBef>
            <a:spcAft>
              <a:spcPct val="35000"/>
            </a:spcAft>
            <a:buNone/>
          </a:pPr>
          <a:r>
            <a:rPr lang="en-US" sz="1800" b="1" kern="1200" dirty="0" err="1">
              <a:solidFill>
                <a:prstClr val="white"/>
              </a:solidFill>
              <a:latin typeface="Calibri" panose="020F0502020204030204" pitchFamily="34" charset="0"/>
              <a:ea typeface="+mn-ea"/>
              <a:cs typeface="+mn-cs"/>
            </a:rPr>
            <a:t>Thiopurines</a:t>
          </a:r>
          <a:endParaRPr lang="en-US" sz="1800" b="1" kern="1200" dirty="0">
            <a:solidFill>
              <a:prstClr val="white"/>
            </a:solidFill>
            <a:latin typeface="Calibri" panose="020F0502020204030204" pitchFamily="34" charset="0"/>
            <a:ea typeface="+mn-ea"/>
            <a:cs typeface="+mn-cs"/>
          </a:endParaRPr>
        </a:p>
      </dsp:txBody>
      <dsp:txXfrm>
        <a:off x="436343" y="1499129"/>
        <a:ext cx="5924354" cy="213104"/>
      </dsp:txXfrm>
    </dsp:sp>
    <dsp:sp modelId="{51478549-C982-1441-8CAC-E5817843F3D5}">
      <dsp:nvSpPr>
        <dsp:cNvPr id="0" name=""/>
        <dsp:cNvSpPr/>
      </dsp:nvSpPr>
      <dsp:spPr>
        <a:xfrm>
          <a:off x="0" y="2333961"/>
          <a:ext cx="8496300" cy="5670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sp:spPr>
      <dsp:style>
        <a:lnRef idx="0">
          <a:scrgbClr r="0" g="0" b="0"/>
        </a:lnRef>
        <a:fillRef idx="1">
          <a:scrgbClr r="0" g="0" b="0"/>
        </a:fillRef>
        <a:effectRef idx="0">
          <a:scrgbClr r="0" g="0" b="0"/>
        </a:effectRef>
        <a:fontRef idx="minor"/>
      </dsp:style>
      <dsp:txBody>
        <a:bodyPr spcFirstLastPara="0" vert="horz" wrap="square" lIns="657436" tIns="249936" rIns="657436" bIns="85344"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prstClr val="black">
                  <a:hueOff val="0"/>
                  <a:satOff val="0"/>
                  <a:lumOff val="0"/>
                  <a:alphaOff val="0"/>
                </a:prstClr>
              </a:solidFill>
              <a:latin typeface="Calibri" panose="020F0502020204030204" pitchFamily="34" charset="0"/>
              <a:ea typeface="Franklin Gothic Book" charset="0"/>
              <a:cs typeface="Franklin Gothic Book" charset="0"/>
            </a:rPr>
            <a:t>CBC, LFT, renal function during therapy, alcohol avoidance, pregnancy prevention</a:t>
          </a:r>
        </a:p>
      </dsp:txBody>
      <dsp:txXfrm>
        <a:off x="0" y="2333961"/>
        <a:ext cx="8496300" cy="567000"/>
      </dsp:txXfrm>
    </dsp:sp>
    <dsp:sp modelId="{0D4A7149-03F9-5A43-B721-72501B903FB5}">
      <dsp:nvSpPr>
        <dsp:cNvPr id="0" name=""/>
        <dsp:cNvSpPr/>
      </dsp:nvSpPr>
      <dsp:spPr>
        <a:xfrm>
          <a:off x="424815" y="2215881"/>
          <a:ext cx="5947410" cy="23616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800100" rtl="0">
            <a:lnSpc>
              <a:spcPct val="90000"/>
            </a:lnSpc>
            <a:spcBef>
              <a:spcPct val="0"/>
            </a:spcBef>
            <a:spcAft>
              <a:spcPct val="35000"/>
            </a:spcAft>
            <a:buNone/>
          </a:pPr>
          <a:r>
            <a:rPr lang="en-US" sz="1800" b="1" kern="1200" dirty="0">
              <a:solidFill>
                <a:prstClr val="white"/>
              </a:solidFill>
              <a:latin typeface="Calibri" panose="020F0502020204030204" pitchFamily="34" charset="0"/>
              <a:ea typeface="+mn-ea"/>
              <a:cs typeface="+mn-cs"/>
            </a:rPr>
            <a:t>Methotrexate</a:t>
          </a:r>
        </a:p>
      </dsp:txBody>
      <dsp:txXfrm>
        <a:off x="436343" y="2227409"/>
        <a:ext cx="5924354" cy="213104"/>
      </dsp:txXfrm>
    </dsp:sp>
    <dsp:sp modelId="{A34EACC7-B418-1745-8928-5B2606615A63}">
      <dsp:nvSpPr>
        <dsp:cNvPr id="0" name=""/>
        <dsp:cNvSpPr/>
      </dsp:nvSpPr>
      <dsp:spPr>
        <a:xfrm>
          <a:off x="0" y="3062241"/>
          <a:ext cx="8496300" cy="10584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sp:spPr>
      <dsp:style>
        <a:lnRef idx="0">
          <a:scrgbClr r="0" g="0" b="0"/>
        </a:lnRef>
        <a:fillRef idx="1">
          <a:scrgbClr r="0" g="0" b="0"/>
        </a:fillRef>
        <a:effectRef idx="0">
          <a:scrgbClr r="0" g="0" b="0"/>
        </a:effectRef>
        <a:fontRef idx="minor"/>
      </dsp:style>
      <dsp:txBody>
        <a:bodyPr spcFirstLastPara="0" vert="horz" wrap="square" lIns="657436" tIns="249936" rIns="657436" bIns="85344" numCol="1" spcCol="1270" anchor="t" anchorCtr="0">
          <a:noAutofit/>
        </a:bodyPr>
        <a:lstStyle/>
        <a:p>
          <a:pPr marL="171450" lvl="1" indent="-171450" algn="l" defTabSz="711200">
            <a:lnSpc>
              <a:spcPct val="90000"/>
            </a:lnSpc>
            <a:spcBef>
              <a:spcPct val="0"/>
            </a:spcBef>
            <a:spcAft>
              <a:spcPct val="15000"/>
            </a:spcAft>
            <a:buChar char="••"/>
          </a:pPr>
          <a:r>
            <a:rPr lang="en-US" sz="1600" kern="1200" dirty="0">
              <a:latin typeface="Calibri" panose="020F0502020204030204" pitchFamily="34" charset="0"/>
              <a:ea typeface="Franklin Gothic Book" charset="0"/>
              <a:cs typeface="Franklin Gothic Book" charset="0"/>
            </a:rPr>
            <a:t>Consider annual TB test</a:t>
          </a:r>
        </a:p>
        <a:p>
          <a:pPr marL="171450" lvl="1" indent="-171450" algn="l" defTabSz="711200">
            <a:lnSpc>
              <a:spcPct val="90000"/>
            </a:lnSpc>
            <a:spcBef>
              <a:spcPct val="0"/>
            </a:spcBef>
            <a:spcAft>
              <a:spcPct val="15000"/>
            </a:spcAft>
            <a:buChar char="••"/>
          </a:pPr>
          <a:r>
            <a:rPr lang="en-US" sz="1600" kern="1200" dirty="0" err="1">
              <a:latin typeface="Calibri" panose="020F0502020204030204" pitchFamily="34" charset="0"/>
              <a:ea typeface="Franklin Gothic Book" charset="0"/>
              <a:cs typeface="Franklin Gothic Book" charset="0"/>
            </a:rPr>
            <a:t>Coccidiomycosis</a:t>
          </a:r>
          <a:r>
            <a:rPr lang="en-US" sz="1600" kern="1200" dirty="0">
              <a:latin typeface="Calibri" panose="020F0502020204030204" pitchFamily="34" charset="0"/>
              <a:ea typeface="Franklin Gothic Book" charset="0"/>
              <a:cs typeface="Franklin Gothic Book" charset="0"/>
            </a:rPr>
            <a:t> + histoplasmosis testing for patients living or who have lived in high prevalence regions</a:t>
          </a:r>
        </a:p>
      </dsp:txBody>
      <dsp:txXfrm>
        <a:off x="0" y="3062241"/>
        <a:ext cx="8496300" cy="1058400"/>
      </dsp:txXfrm>
    </dsp:sp>
    <dsp:sp modelId="{1CCF365E-5DA6-5B44-A476-FB1D594AA620}">
      <dsp:nvSpPr>
        <dsp:cNvPr id="0" name=""/>
        <dsp:cNvSpPr/>
      </dsp:nvSpPr>
      <dsp:spPr>
        <a:xfrm>
          <a:off x="424815" y="2944161"/>
          <a:ext cx="5947410" cy="23616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800100" rtl="0">
            <a:lnSpc>
              <a:spcPct val="90000"/>
            </a:lnSpc>
            <a:spcBef>
              <a:spcPct val="0"/>
            </a:spcBef>
            <a:spcAft>
              <a:spcPct val="35000"/>
            </a:spcAft>
            <a:buNone/>
          </a:pPr>
          <a:r>
            <a:rPr lang="en-US" sz="1800" b="1" kern="1200" dirty="0">
              <a:solidFill>
                <a:prstClr val="white"/>
              </a:solidFill>
              <a:latin typeface="Calibri" panose="020F0502020204030204" pitchFamily="34" charset="0"/>
              <a:ea typeface="+mn-ea"/>
              <a:cs typeface="+mn-cs"/>
            </a:rPr>
            <a:t>Anti-TNF</a:t>
          </a:r>
        </a:p>
      </dsp:txBody>
      <dsp:txXfrm>
        <a:off x="436343" y="2955689"/>
        <a:ext cx="5924354" cy="213104"/>
      </dsp:txXfrm>
    </dsp:sp>
    <dsp:sp modelId="{BDD8E4EB-7B3A-B44F-BB63-4597A8986A64}">
      <dsp:nvSpPr>
        <dsp:cNvPr id="0" name=""/>
        <dsp:cNvSpPr/>
      </dsp:nvSpPr>
      <dsp:spPr>
        <a:xfrm>
          <a:off x="0" y="4312963"/>
          <a:ext cx="8496300" cy="7938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sp:spPr>
      <dsp:style>
        <a:lnRef idx="0">
          <a:scrgbClr r="0" g="0" b="0"/>
        </a:lnRef>
        <a:fillRef idx="1">
          <a:scrgbClr r="0" g="0" b="0"/>
        </a:fillRef>
        <a:effectRef idx="0">
          <a:scrgbClr r="0" g="0" b="0"/>
        </a:effectRef>
        <a:fontRef idx="minor"/>
      </dsp:style>
      <dsp:txBody>
        <a:bodyPr spcFirstLastPara="0" vert="horz" wrap="square" lIns="657436" tIns="249936" rIns="657436" bIns="85344" numCol="1" spcCol="1270" anchor="t" anchorCtr="0">
          <a:noAutofit/>
        </a:bodyPr>
        <a:lstStyle/>
        <a:p>
          <a:pPr marL="171450" lvl="1" indent="-171450" algn="l" defTabSz="711200">
            <a:lnSpc>
              <a:spcPct val="90000"/>
            </a:lnSpc>
            <a:spcBef>
              <a:spcPct val="0"/>
            </a:spcBef>
            <a:spcAft>
              <a:spcPct val="15000"/>
            </a:spcAft>
            <a:buChar char="••"/>
          </a:pPr>
          <a:r>
            <a:rPr lang="en-US" sz="1600" kern="1200" dirty="0">
              <a:latin typeface="Calibri" panose="020F0502020204030204" pitchFamily="34" charset="0"/>
              <a:ea typeface="Franklin Gothic Book" charset="0"/>
              <a:cs typeface="Franklin Gothic Book" charset="0"/>
            </a:rPr>
            <a:t>Monitor for PML, LFTs, TB screening according to local practice, </a:t>
          </a:r>
          <a:r>
            <a:rPr lang="en-US" sz="1600" kern="1200" dirty="0">
              <a:solidFill>
                <a:prstClr val="black">
                  <a:hueOff val="0"/>
                  <a:satOff val="0"/>
                  <a:lumOff val="0"/>
                  <a:alphaOff val="0"/>
                </a:prstClr>
              </a:solidFill>
              <a:latin typeface="Calibri" panose="020F0502020204030204" pitchFamily="34" charset="0"/>
              <a:ea typeface="Franklin Gothic Book" charset="0"/>
              <a:cs typeface="Franklin Gothic Book" charset="0"/>
            </a:rPr>
            <a:t>infection</a:t>
          </a:r>
          <a:r>
            <a:rPr lang="en-US" sz="1600" kern="1200" dirty="0">
              <a:latin typeface="Calibri" panose="020F0502020204030204" pitchFamily="34" charset="0"/>
              <a:ea typeface="Franklin Gothic Book" charset="0"/>
              <a:cs typeface="Franklin Gothic Book" charset="0"/>
            </a:rPr>
            <a:t>, neurological symptoms </a:t>
          </a:r>
        </a:p>
      </dsp:txBody>
      <dsp:txXfrm>
        <a:off x="0" y="4312963"/>
        <a:ext cx="8496300" cy="793800"/>
      </dsp:txXfrm>
    </dsp:sp>
    <dsp:sp modelId="{1CE914F3-507A-4D49-933C-8EB8D2864421}">
      <dsp:nvSpPr>
        <dsp:cNvPr id="0" name=""/>
        <dsp:cNvSpPr/>
      </dsp:nvSpPr>
      <dsp:spPr>
        <a:xfrm>
          <a:off x="424815" y="4163841"/>
          <a:ext cx="5947410" cy="23616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800100" rtl="0">
            <a:lnSpc>
              <a:spcPct val="90000"/>
            </a:lnSpc>
            <a:spcBef>
              <a:spcPct val="0"/>
            </a:spcBef>
            <a:spcAft>
              <a:spcPct val="35000"/>
            </a:spcAft>
            <a:buNone/>
          </a:pPr>
          <a:r>
            <a:rPr lang="en-US" sz="1800" b="1" kern="1200" dirty="0">
              <a:solidFill>
                <a:prstClr val="white"/>
              </a:solidFill>
              <a:latin typeface="Calibri" panose="020F0502020204030204" pitchFamily="34" charset="0"/>
              <a:ea typeface="+mn-ea"/>
              <a:cs typeface="+mn-cs"/>
            </a:rPr>
            <a:t>Anti-Integrin</a:t>
          </a:r>
        </a:p>
      </dsp:txBody>
      <dsp:txXfrm>
        <a:off x="436343" y="4175369"/>
        <a:ext cx="5924354" cy="213104"/>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B92C74-8675-7645-B2E9-2C7ADE0F7FD5}">
      <dsp:nvSpPr>
        <dsp:cNvPr id="0" name=""/>
        <dsp:cNvSpPr/>
      </dsp:nvSpPr>
      <dsp:spPr>
        <a:xfrm rot="5400000">
          <a:off x="424230" y="1030916"/>
          <a:ext cx="905368" cy="1030730"/>
        </a:xfrm>
        <a:prstGeom prst="bentUpArrow">
          <a:avLst>
            <a:gd name="adj1" fmla="val 32840"/>
            <a:gd name="adj2" fmla="val 25000"/>
            <a:gd name="adj3" fmla="val 35780"/>
          </a:avLst>
        </a:prstGeom>
        <a:solidFill>
          <a:schemeClr val="accent2">
            <a:tint val="5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threePt" dir="t"/>
        </a:scene3d>
        <a:sp3d>
          <a:bevelT/>
        </a:sp3d>
      </dsp:spPr>
      <dsp:style>
        <a:lnRef idx="3">
          <a:scrgbClr r="0" g="0" b="0"/>
        </a:lnRef>
        <a:fillRef idx="1">
          <a:scrgbClr r="0" g="0" b="0"/>
        </a:fillRef>
        <a:effectRef idx="1">
          <a:scrgbClr r="0" g="0" b="0"/>
        </a:effectRef>
        <a:fontRef idx="minor"/>
      </dsp:style>
    </dsp:sp>
    <dsp:sp modelId="{8ADE66FB-3B06-9341-817A-2EDC601D7091}">
      <dsp:nvSpPr>
        <dsp:cNvPr id="0" name=""/>
        <dsp:cNvSpPr/>
      </dsp:nvSpPr>
      <dsp:spPr>
        <a:xfrm>
          <a:off x="187362" y="27297"/>
          <a:ext cx="1847752" cy="1066826"/>
        </a:xfrm>
        <a:prstGeom prst="roundRect">
          <a:avLst>
            <a:gd name="adj" fmla="val 16670"/>
          </a:avLst>
        </a:prstGeom>
        <a:solidFill>
          <a:schemeClr val="accent2">
            <a:shade val="5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threePt" dir="t"/>
        </a:scene3d>
        <a:sp3d>
          <a:bevelT w="101600" prst="riblet"/>
        </a:sp3d>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a:t>BMD decreased by some medications</a:t>
          </a:r>
        </a:p>
      </dsp:txBody>
      <dsp:txXfrm>
        <a:off x="239450" y="79385"/>
        <a:ext cx="1743576" cy="962650"/>
      </dsp:txXfrm>
    </dsp:sp>
    <dsp:sp modelId="{49B4C9D3-7273-BE45-B643-21AE0B5FC1F1}">
      <dsp:nvSpPr>
        <dsp:cNvPr id="0" name=""/>
        <dsp:cNvSpPr/>
      </dsp:nvSpPr>
      <dsp:spPr>
        <a:xfrm>
          <a:off x="2098602" y="139562"/>
          <a:ext cx="2752472" cy="8622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e.g. steroids, methotrexate, cyclosporine </a:t>
          </a:r>
        </a:p>
      </dsp:txBody>
      <dsp:txXfrm>
        <a:off x="2098602" y="139562"/>
        <a:ext cx="2752472" cy="862256"/>
      </dsp:txXfrm>
    </dsp:sp>
    <dsp:sp modelId="{B4FB8BB3-1392-CA41-BDED-4A79E2B76713}">
      <dsp:nvSpPr>
        <dsp:cNvPr id="0" name=""/>
        <dsp:cNvSpPr/>
      </dsp:nvSpPr>
      <dsp:spPr>
        <a:xfrm rot="5400000">
          <a:off x="2220966" y="2229314"/>
          <a:ext cx="905368" cy="1030730"/>
        </a:xfrm>
        <a:prstGeom prst="bentUpArrow">
          <a:avLst>
            <a:gd name="adj1" fmla="val 32840"/>
            <a:gd name="adj2" fmla="val 25000"/>
            <a:gd name="adj3" fmla="val 35780"/>
          </a:avLst>
        </a:prstGeom>
        <a:solidFill>
          <a:schemeClr val="accent2">
            <a:tint val="50000"/>
            <a:hueOff val="490"/>
            <a:satOff val="296"/>
            <a:lumOff val="-1057"/>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threePt" dir="t"/>
        </a:scene3d>
        <a:sp3d>
          <a:bevelT/>
        </a:sp3d>
      </dsp:spPr>
      <dsp:style>
        <a:lnRef idx="3">
          <a:scrgbClr r="0" g="0" b="0"/>
        </a:lnRef>
        <a:fillRef idx="1">
          <a:scrgbClr r="0" g="0" b="0"/>
        </a:fillRef>
        <a:effectRef idx="1">
          <a:scrgbClr r="0" g="0" b="0"/>
        </a:effectRef>
        <a:fontRef idx="minor"/>
      </dsp:style>
    </dsp:sp>
    <dsp:sp modelId="{65205B4B-8952-4F46-BCB9-DC67E55B98CE}">
      <dsp:nvSpPr>
        <dsp:cNvPr id="0" name=""/>
        <dsp:cNvSpPr/>
      </dsp:nvSpPr>
      <dsp:spPr>
        <a:xfrm>
          <a:off x="1867625" y="1225695"/>
          <a:ext cx="1750789" cy="1066826"/>
        </a:xfrm>
        <a:prstGeom prst="roundRect">
          <a:avLst>
            <a:gd name="adj" fmla="val 16670"/>
          </a:avLst>
        </a:prstGeom>
        <a:solidFill>
          <a:schemeClr val="accent2">
            <a:shade val="50000"/>
            <a:hueOff val="-20742"/>
            <a:satOff val="-4204"/>
            <a:lumOff val="2312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threePt" dir="t"/>
        </a:scene3d>
        <a:sp3d>
          <a:bevelT w="101600" prst="riblet"/>
        </a:sp3d>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a:t>Osteoporosis/</a:t>
          </a:r>
        </a:p>
        <a:p>
          <a:pPr lvl="0" algn="ctr" defTabSz="622300">
            <a:lnSpc>
              <a:spcPct val="90000"/>
            </a:lnSpc>
            <a:spcBef>
              <a:spcPct val="0"/>
            </a:spcBef>
            <a:spcAft>
              <a:spcPct val="35000"/>
            </a:spcAft>
          </a:pPr>
          <a:r>
            <a:rPr lang="en-US" sz="1400" b="1" kern="1200"/>
            <a:t>osteopenia</a:t>
          </a:r>
          <a:endParaRPr lang="en-US" sz="1400" b="1" kern="1200" dirty="0"/>
        </a:p>
      </dsp:txBody>
      <dsp:txXfrm>
        <a:off x="1919713" y="1277783"/>
        <a:ext cx="1646613" cy="962650"/>
      </dsp:txXfrm>
    </dsp:sp>
    <dsp:sp modelId="{7B28046E-D1AB-3248-93C2-9BFBB432B9CB}">
      <dsp:nvSpPr>
        <dsp:cNvPr id="0" name=""/>
        <dsp:cNvSpPr/>
      </dsp:nvSpPr>
      <dsp:spPr>
        <a:xfrm>
          <a:off x="4181397" y="1327441"/>
          <a:ext cx="1108491" cy="862256"/>
        </a:xfrm>
        <a:prstGeom prst="rect">
          <a:avLst/>
        </a:prstGeom>
        <a:noFill/>
        <a:ln>
          <a:noFill/>
        </a:ln>
        <a:effectLst/>
      </dsp:spPr>
      <dsp:style>
        <a:lnRef idx="0">
          <a:scrgbClr r="0" g="0" b="0"/>
        </a:lnRef>
        <a:fillRef idx="0">
          <a:scrgbClr r="0" g="0" b="0"/>
        </a:fillRef>
        <a:effectRef idx="0">
          <a:scrgbClr r="0" g="0" b="0"/>
        </a:effectRef>
        <a:fontRef idx="minor"/>
      </dsp:style>
    </dsp:sp>
    <dsp:sp modelId="{B2F14240-BAC8-C846-B6F2-B7A46D56BC14}">
      <dsp:nvSpPr>
        <dsp:cNvPr id="0" name=""/>
        <dsp:cNvSpPr/>
      </dsp:nvSpPr>
      <dsp:spPr>
        <a:xfrm rot="5400000">
          <a:off x="3965516" y="3427713"/>
          <a:ext cx="905368" cy="1030730"/>
        </a:xfrm>
        <a:prstGeom prst="bentUpArrow">
          <a:avLst>
            <a:gd name="adj1" fmla="val 32840"/>
            <a:gd name="adj2" fmla="val 25000"/>
            <a:gd name="adj3" fmla="val 35780"/>
          </a:avLst>
        </a:prstGeom>
        <a:solidFill>
          <a:schemeClr val="accent2">
            <a:tint val="50000"/>
            <a:hueOff val="979"/>
            <a:satOff val="591"/>
            <a:lumOff val="-2114"/>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threePt" dir="t"/>
        </a:scene3d>
        <a:sp3d>
          <a:bevelT/>
        </a:sp3d>
      </dsp:spPr>
      <dsp:style>
        <a:lnRef idx="3">
          <a:scrgbClr r="0" g="0" b="0"/>
        </a:lnRef>
        <a:fillRef idx="1">
          <a:scrgbClr r="0" g="0" b="0"/>
        </a:fillRef>
        <a:effectRef idx="1">
          <a:scrgbClr r="0" g="0" b="0"/>
        </a:effectRef>
        <a:fontRef idx="minor"/>
      </dsp:style>
    </dsp:sp>
    <dsp:sp modelId="{64229DB7-AE1C-1B4C-B221-582F1F9FDCBD}">
      <dsp:nvSpPr>
        <dsp:cNvPr id="0" name=""/>
        <dsp:cNvSpPr/>
      </dsp:nvSpPr>
      <dsp:spPr>
        <a:xfrm>
          <a:off x="3603503" y="2424093"/>
          <a:ext cx="1768133" cy="1066826"/>
        </a:xfrm>
        <a:prstGeom prst="roundRect">
          <a:avLst>
            <a:gd name="adj" fmla="val 16670"/>
          </a:avLst>
        </a:prstGeom>
        <a:solidFill>
          <a:schemeClr val="accent2">
            <a:shade val="50000"/>
            <a:hueOff val="-41484"/>
            <a:satOff val="-8409"/>
            <a:lumOff val="46251"/>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threePt" dir="t"/>
        </a:scene3d>
        <a:sp3d>
          <a:bevelT w="101600" prst="riblet"/>
        </a:sp3d>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Calibri"/>
              <a:ea typeface="+mn-ea"/>
              <a:cs typeface="+mn-cs"/>
            </a:rPr>
            <a:t>Measure BMD/DEXA</a:t>
          </a:r>
        </a:p>
      </dsp:txBody>
      <dsp:txXfrm>
        <a:off x="3655591" y="2476181"/>
        <a:ext cx="1663957" cy="962650"/>
      </dsp:txXfrm>
    </dsp:sp>
    <dsp:sp modelId="{BDA07815-1F8D-DC49-AEAA-B03D079AF60C}">
      <dsp:nvSpPr>
        <dsp:cNvPr id="0" name=""/>
        <dsp:cNvSpPr/>
      </dsp:nvSpPr>
      <dsp:spPr>
        <a:xfrm>
          <a:off x="5407051" y="2485632"/>
          <a:ext cx="3711472" cy="8622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Repeat in 1 year if abnormal</a:t>
          </a:r>
        </a:p>
        <a:p>
          <a:pPr marL="171450" lvl="1" indent="-171450" algn="l" defTabSz="711200">
            <a:lnSpc>
              <a:spcPct val="90000"/>
            </a:lnSpc>
            <a:spcBef>
              <a:spcPct val="0"/>
            </a:spcBef>
            <a:spcAft>
              <a:spcPct val="15000"/>
            </a:spcAft>
            <a:buChar char="••"/>
          </a:pPr>
          <a:r>
            <a:rPr lang="en-US" sz="1600" kern="1200" dirty="0"/>
            <a:t>2 years if normal + no change in status</a:t>
          </a:r>
        </a:p>
        <a:p>
          <a:pPr marL="171450" lvl="1" indent="-171450" algn="l" defTabSz="711200">
            <a:lnSpc>
              <a:spcPct val="90000"/>
            </a:lnSpc>
            <a:spcBef>
              <a:spcPct val="0"/>
            </a:spcBef>
            <a:spcAft>
              <a:spcPct val="15000"/>
            </a:spcAft>
            <a:buChar char="••"/>
          </a:pPr>
          <a:r>
            <a:rPr lang="en-US" sz="1600" kern="1200" dirty="0"/>
            <a:t>1 year if normal + change in status</a:t>
          </a:r>
        </a:p>
      </dsp:txBody>
      <dsp:txXfrm>
        <a:off x="5407051" y="2485632"/>
        <a:ext cx="3711472" cy="862256"/>
      </dsp:txXfrm>
    </dsp:sp>
    <dsp:sp modelId="{08671899-E006-3545-837C-4C4B45A07ECF}">
      <dsp:nvSpPr>
        <dsp:cNvPr id="0" name=""/>
        <dsp:cNvSpPr/>
      </dsp:nvSpPr>
      <dsp:spPr>
        <a:xfrm>
          <a:off x="5339381" y="3622491"/>
          <a:ext cx="1778619" cy="1066826"/>
        </a:xfrm>
        <a:prstGeom prst="roundRect">
          <a:avLst>
            <a:gd name="adj" fmla="val 16670"/>
          </a:avLst>
        </a:prstGeom>
        <a:solidFill>
          <a:schemeClr val="accent2">
            <a:shade val="50000"/>
            <a:hueOff val="-20742"/>
            <a:satOff val="-4204"/>
            <a:lumOff val="2312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threePt" dir="t"/>
        </a:scene3d>
        <a:sp3d>
          <a:bevelT w="101600" prst="riblet"/>
        </a:sp3d>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a:t>Bisphosphonates, calcium, vitamin D</a:t>
          </a:r>
        </a:p>
      </dsp:txBody>
      <dsp:txXfrm>
        <a:off x="5391469" y="3674579"/>
        <a:ext cx="1674443" cy="96265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055752-5763-0342-AF43-922D1F22AEB8}">
      <dsp:nvSpPr>
        <dsp:cNvPr id="0" name=""/>
        <dsp:cNvSpPr/>
      </dsp:nvSpPr>
      <dsp:spPr>
        <a:xfrm>
          <a:off x="0" y="784280"/>
          <a:ext cx="8229600" cy="13356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sp:spPr>
      <dsp:style>
        <a:lnRef idx="0">
          <a:scrgbClr r="0" g="0" b="0"/>
        </a:lnRef>
        <a:fillRef idx="1">
          <a:scrgbClr r="0" g="0" b="0"/>
        </a:fillRef>
        <a:effectRef idx="0">
          <a:scrgbClr r="0" g="0" b="0"/>
        </a:effectRef>
        <a:fontRef idx="minor"/>
      </dsp:style>
    </dsp:sp>
    <dsp:sp modelId="{B6B33D1E-8E0F-5844-8079-D7FC4DCE2CB2}">
      <dsp:nvSpPr>
        <dsp:cNvPr id="0" name=""/>
        <dsp:cNvSpPr/>
      </dsp:nvSpPr>
      <dsp:spPr>
        <a:xfrm>
          <a:off x="411480" y="2000"/>
          <a:ext cx="5760720" cy="1564560"/>
        </a:xfrm>
        <a:prstGeom prst="round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1066800">
            <a:lnSpc>
              <a:spcPct val="90000"/>
            </a:lnSpc>
            <a:spcBef>
              <a:spcPct val="0"/>
            </a:spcBef>
            <a:spcAft>
              <a:spcPct val="35000"/>
            </a:spcAft>
          </a:pPr>
          <a:r>
            <a:rPr lang="en-US" sz="2400" b="1" kern="1200" dirty="0">
              <a:latin typeface="Franklin Gothic Book" charset="0"/>
              <a:ea typeface="Franklin Gothic Book" charset="0"/>
              <a:cs typeface="Franklin Gothic Book" charset="0"/>
            </a:rPr>
            <a:t>Screening colonoscopy 8-10 years after symptom onset to detect dysplasia </a:t>
          </a:r>
        </a:p>
      </dsp:txBody>
      <dsp:txXfrm>
        <a:off x="487856" y="78376"/>
        <a:ext cx="5607968" cy="1411808"/>
      </dsp:txXfrm>
    </dsp:sp>
    <dsp:sp modelId="{713E00A1-854F-F547-87EE-DBA947D819E7}">
      <dsp:nvSpPr>
        <dsp:cNvPr id="0" name=""/>
        <dsp:cNvSpPr/>
      </dsp:nvSpPr>
      <dsp:spPr>
        <a:xfrm>
          <a:off x="0" y="3188361"/>
          <a:ext cx="8229600" cy="13356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sp:spPr>
      <dsp:style>
        <a:lnRef idx="0">
          <a:scrgbClr r="0" g="0" b="0"/>
        </a:lnRef>
        <a:fillRef idx="1">
          <a:scrgbClr r="0" g="0" b="0"/>
        </a:fillRef>
        <a:effectRef idx="0">
          <a:scrgbClr r="0" g="0" b="0"/>
        </a:effectRef>
        <a:fontRef idx="minor"/>
      </dsp:style>
    </dsp:sp>
    <dsp:sp modelId="{1079877C-6EC3-5844-9314-DF562F5A7D1D}">
      <dsp:nvSpPr>
        <dsp:cNvPr id="0" name=""/>
        <dsp:cNvSpPr/>
      </dsp:nvSpPr>
      <dsp:spPr>
        <a:xfrm>
          <a:off x="411480" y="2406080"/>
          <a:ext cx="5760720" cy="1564560"/>
        </a:xfrm>
        <a:prstGeom prst="round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17742" tIns="0" rIns="217742" bIns="0" numCol="1" spcCol="1270" anchor="ctr" anchorCtr="0">
          <a:noAutofit/>
        </a:bodyPr>
        <a:lstStyle/>
        <a:p>
          <a:pPr lvl="0" algn="l" defTabSz="1066800">
            <a:lnSpc>
              <a:spcPct val="90000"/>
            </a:lnSpc>
            <a:spcBef>
              <a:spcPct val="0"/>
            </a:spcBef>
            <a:spcAft>
              <a:spcPct val="35000"/>
            </a:spcAft>
          </a:pPr>
          <a:r>
            <a:rPr lang="en-US" sz="2400" b="1" kern="1200" dirty="0">
              <a:latin typeface="Franklin Gothic Book" charset="0"/>
              <a:ea typeface="Franklin Gothic Book" charset="0"/>
              <a:cs typeface="Franklin Gothic Book" charset="0"/>
            </a:rPr>
            <a:t>Surveillance colonoscopy every 1-3 years to detect dysplasia with colectomy if positive</a:t>
          </a:r>
        </a:p>
      </dsp:txBody>
      <dsp:txXfrm>
        <a:off x="487856" y="2482456"/>
        <a:ext cx="5607968" cy="141180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AE7BCD-163E-A545-ACF2-09EF67129F2E}">
      <dsp:nvSpPr>
        <dsp:cNvPr id="0" name=""/>
        <dsp:cNvSpPr/>
      </dsp:nvSpPr>
      <dsp:spPr>
        <a:xfrm>
          <a:off x="0" y="286869"/>
          <a:ext cx="7886700" cy="4788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sp:spPr>
      <dsp:style>
        <a:lnRef idx="0">
          <a:scrgbClr r="0" g="0" b="0"/>
        </a:lnRef>
        <a:fillRef idx="1">
          <a:scrgbClr r="0" g="0" b="0"/>
        </a:fillRef>
        <a:effectRef idx="0">
          <a:scrgbClr r="0" g="0" b="0"/>
        </a:effectRef>
        <a:fontRef idx="minor"/>
      </dsp:style>
    </dsp:sp>
    <dsp:sp modelId="{D0956263-5AFF-AB4C-BA0A-C41D3D235928}">
      <dsp:nvSpPr>
        <dsp:cNvPr id="0" name=""/>
        <dsp:cNvSpPr/>
      </dsp:nvSpPr>
      <dsp:spPr>
        <a:xfrm>
          <a:off x="394335" y="6429"/>
          <a:ext cx="5520690" cy="560880"/>
        </a:xfrm>
        <a:prstGeom prst="round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8669" tIns="0" rIns="208669" bIns="0" numCol="1" spcCol="1270" anchor="ctr" anchorCtr="0">
          <a:noAutofit/>
        </a:bodyPr>
        <a:lstStyle/>
        <a:p>
          <a:pPr lvl="0" algn="l" defTabSz="711200">
            <a:lnSpc>
              <a:spcPct val="90000"/>
            </a:lnSpc>
            <a:spcBef>
              <a:spcPct val="0"/>
            </a:spcBef>
            <a:spcAft>
              <a:spcPct val="35000"/>
            </a:spcAft>
          </a:pPr>
          <a:r>
            <a:rPr lang="en-US" sz="1600" b="1" kern="1200">
              <a:latin typeface="Franklin Gothic Book" charset="0"/>
              <a:ea typeface="Franklin Gothic Book" charset="0"/>
              <a:cs typeface="Franklin Gothic Book" charset="0"/>
            </a:rPr>
            <a:t>Nicotine replacement products</a:t>
          </a:r>
          <a:endParaRPr lang="en-US" sz="1600" b="1" kern="1200" dirty="0">
            <a:latin typeface="Franklin Gothic Book" charset="0"/>
            <a:ea typeface="Franklin Gothic Book" charset="0"/>
            <a:cs typeface="Franklin Gothic Book" charset="0"/>
          </a:endParaRPr>
        </a:p>
      </dsp:txBody>
      <dsp:txXfrm>
        <a:off x="421715" y="33809"/>
        <a:ext cx="5465930" cy="506120"/>
      </dsp:txXfrm>
    </dsp:sp>
    <dsp:sp modelId="{89D2DBDE-C47A-AB4F-BCDA-B1776BE397C7}">
      <dsp:nvSpPr>
        <dsp:cNvPr id="0" name=""/>
        <dsp:cNvSpPr/>
      </dsp:nvSpPr>
      <dsp:spPr>
        <a:xfrm>
          <a:off x="0" y="1148709"/>
          <a:ext cx="7886700" cy="4788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sp:spPr>
      <dsp:style>
        <a:lnRef idx="0">
          <a:scrgbClr r="0" g="0" b="0"/>
        </a:lnRef>
        <a:fillRef idx="1">
          <a:scrgbClr r="0" g="0" b="0"/>
        </a:fillRef>
        <a:effectRef idx="0">
          <a:scrgbClr r="0" g="0" b="0"/>
        </a:effectRef>
        <a:fontRef idx="minor"/>
      </dsp:style>
    </dsp:sp>
    <dsp:sp modelId="{5A6CC2A6-1184-0148-AF4A-117861B3F2D1}">
      <dsp:nvSpPr>
        <dsp:cNvPr id="0" name=""/>
        <dsp:cNvSpPr/>
      </dsp:nvSpPr>
      <dsp:spPr>
        <a:xfrm>
          <a:off x="394335" y="868269"/>
          <a:ext cx="5520690" cy="560880"/>
        </a:xfrm>
        <a:prstGeom prst="round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8669" tIns="0" rIns="208669" bIns="0" numCol="1" spcCol="1270" anchor="ctr" anchorCtr="0">
          <a:noAutofit/>
        </a:bodyPr>
        <a:lstStyle/>
        <a:p>
          <a:pPr lvl="0" algn="l" defTabSz="711200">
            <a:lnSpc>
              <a:spcPct val="90000"/>
            </a:lnSpc>
            <a:spcBef>
              <a:spcPct val="0"/>
            </a:spcBef>
            <a:spcAft>
              <a:spcPct val="35000"/>
            </a:spcAft>
          </a:pPr>
          <a:r>
            <a:rPr lang="en-US" sz="1600" b="1" kern="1200">
              <a:latin typeface="Franklin Gothic Book" charset="0"/>
              <a:ea typeface="Franklin Gothic Book" charset="0"/>
              <a:cs typeface="Franklin Gothic Book" charset="0"/>
            </a:rPr>
            <a:t>Over-the-counter (nicotine patch [which is also available by prescription], gum, lozenge)</a:t>
          </a:r>
          <a:endParaRPr lang="en-US" sz="1600" b="1" kern="1200" dirty="0">
            <a:latin typeface="Franklin Gothic Book" charset="0"/>
            <a:ea typeface="Franklin Gothic Book" charset="0"/>
            <a:cs typeface="Franklin Gothic Book" charset="0"/>
          </a:endParaRPr>
        </a:p>
      </dsp:txBody>
      <dsp:txXfrm>
        <a:off x="421715" y="895649"/>
        <a:ext cx="5465930" cy="506120"/>
      </dsp:txXfrm>
    </dsp:sp>
    <dsp:sp modelId="{57B0FCF7-F1F5-B940-94E1-578DA113A171}">
      <dsp:nvSpPr>
        <dsp:cNvPr id="0" name=""/>
        <dsp:cNvSpPr/>
      </dsp:nvSpPr>
      <dsp:spPr>
        <a:xfrm>
          <a:off x="0" y="2010549"/>
          <a:ext cx="7886700" cy="4788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sp:spPr>
      <dsp:style>
        <a:lnRef idx="0">
          <a:scrgbClr r="0" g="0" b="0"/>
        </a:lnRef>
        <a:fillRef idx="1">
          <a:scrgbClr r="0" g="0" b="0"/>
        </a:fillRef>
        <a:effectRef idx="0">
          <a:scrgbClr r="0" g="0" b="0"/>
        </a:effectRef>
        <a:fontRef idx="minor"/>
      </dsp:style>
    </dsp:sp>
    <dsp:sp modelId="{F98E6513-0BCE-5146-BC9B-2FC7C920CEAA}">
      <dsp:nvSpPr>
        <dsp:cNvPr id="0" name=""/>
        <dsp:cNvSpPr/>
      </dsp:nvSpPr>
      <dsp:spPr>
        <a:xfrm>
          <a:off x="394335" y="1730109"/>
          <a:ext cx="5520690" cy="560880"/>
        </a:xfrm>
        <a:prstGeom prst="round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8669" tIns="0" rIns="208669" bIns="0" numCol="1" spcCol="1270" anchor="ctr" anchorCtr="0">
          <a:noAutofit/>
        </a:bodyPr>
        <a:lstStyle/>
        <a:p>
          <a:pPr lvl="0" algn="l" defTabSz="711200">
            <a:lnSpc>
              <a:spcPct val="90000"/>
            </a:lnSpc>
            <a:spcBef>
              <a:spcPct val="0"/>
            </a:spcBef>
            <a:spcAft>
              <a:spcPct val="35000"/>
            </a:spcAft>
          </a:pPr>
          <a:r>
            <a:rPr lang="en-US" sz="1600" b="1" kern="1200">
              <a:latin typeface="Franklin Gothic Book" charset="0"/>
              <a:ea typeface="Franklin Gothic Book" charset="0"/>
              <a:cs typeface="Franklin Gothic Book" charset="0"/>
            </a:rPr>
            <a:t>Prescription (nicotine patch, inhaler, nasal spray)</a:t>
          </a:r>
          <a:endParaRPr lang="en-US" sz="1600" b="1" kern="1200" dirty="0">
            <a:latin typeface="Franklin Gothic Book" charset="0"/>
            <a:ea typeface="Franklin Gothic Book" charset="0"/>
            <a:cs typeface="Franklin Gothic Book" charset="0"/>
          </a:endParaRPr>
        </a:p>
      </dsp:txBody>
      <dsp:txXfrm>
        <a:off x="421715" y="1757489"/>
        <a:ext cx="5465930" cy="506120"/>
      </dsp:txXfrm>
    </dsp:sp>
    <dsp:sp modelId="{97DB4899-4FCB-C549-BABA-04C9A98DE8CD}">
      <dsp:nvSpPr>
        <dsp:cNvPr id="0" name=""/>
        <dsp:cNvSpPr/>
      </dsp:nvSpPr>
      <dsp:spPr>
        <a:xfrm>
          <a:off x="0" y="2872389"/>
          <a:ext cx="7886700" cy="4788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sp:spPr>
      <dsp:style>
        <a:lnRef idx="0">
          <a:scrgbClr r="0" g="0" b="0"/>
        </a:lnRef>
        <a:fillRef idx="1">
          <a:scrgbClr r="0" g="0" b="0"/>
        </a:fillRef>
        <a:effectRef idx="0">
          <a:scrgbClr r="0" g="0" b="0"/>
        </a:effectRef>
        <a:fontRef idx="minor"/>
      </dsp:style>
    </dsp:sp>
    <dsp:sp modelId="{A9259769-A0E5-0B44-A0ED-F16E1CBD2F9A}">
      <dsp:nvSpPr>
        <dsp:cNvPr id="0" name=""/>
        <dsp:cNvSpPr/>
      </dsp:nvSpPr>
      <dsp:spPr>
        <a:xfrm>
          <a:off x="394335" y="2591949"/>
          <a:ext cx="5520690" cy="560880"/>
        </a:xfrm>
        <a:prstGeom prst="round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8669" tIns="0" rIns="208669" bIns="0" numCol="1" spcCol="1270" anchor="ctr" anchorCtr="0">
          <a:noAutofit/>
        </a:bodyPr>
        <a:lstStyle/>
        <a:p>
          <a:pPr lvl="0" algn="l" defTabSz="711200">
            <a:lnSpc>
              <a:spcPct val="90000"/>
            </a:lnSpc>
            <a:spcBef>
              <a:spcPct val="0"/>
            </a:spcBef>
            <a:spcAft>
              <a:spcPct val="35000"/>
            </a:spcAft>
          </a:pPr>
          <a:r>
            <a:rPr lang="en-US" sz="1600" b="1" kern="1200">
              <a:latin typeface="Franklin Gothic Book" charset="0"/>
              <a:ea typeface="Franklin Gothic Book" charset="0"/>
              <a:cs typeface="Franklin Gothic Book" charset="0"/>
            </a:rPr>
            <a:t>Prescription non-nicotine medications: bupropion SR,</a:t>
          </a:r>
          <a:r>
            <a:rPr lang="en-US" sz="1600" b="1" kern="1200" baseline="30000">
              <a:latin typeface="Franklin Gothic Book" charset="0"/>
              <a:ea typeface="Franklin Gothic Book" charset="0"/>
              <a:cs typeface="Franklin Gothic Book" charset="0"/>
            </a:rPr>
            <a:t>2</a:t>
          </a:r>
          <a:r>
            <a:rPr lang="en-US" sz="1600" b="1" kern="1200">
              <a:latin typeface="Franklin Gothic Book" charset="0"/>
              <a:ea typeface="Franklin Gothic Book" charset="0"/>
              <a:cs typeface="Franklin Gothic Book" charset="0"/>
            </a:rPr>
            <a:t> varenicline tartrate</a:t>
          </a:r>
          <a:endParaRPr lang="en-US" sz="1600" b="1" kern="1200" dirty="0">
            <a:latin typeface="Franklin Gothic Book" charset="0"/>
            <a:ea typeface="Franklin Gothic Book" charset="0"/>
            <a:cs typeface="Franklin Gothic Book" charset="0"/>
          </a:endParaRPr>
        </a:p>
      </dsp:txBody>
      <dsp:txXfrm>
        <a:off x="421715" y="2619329"/>
        <a:ext cx="5465930" cy="506120"/>
      </dsp:txXfrm>
    </dsp:sp>
    <dsp:sp modelId="{189A052E-4D7C-7444-8E8A-E2E414BBD101}">
      <dsp:nvSpPr>
        <dsp:cNvPr id="0" name=""/>
        <dsp:cNvSpPr/>
      </dsp:nvSpPr>
      <dsp:spPr>
        <a:xfrm>
          <a:off x="0" y="3866108"/>
          <a:ext cx="7886700" cy="4788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w="165100" prst="coolSlant"/>
        </a:sp3d>
      </dsp:spPr>
      <dsp:style>
        <a:lnRef idx="0">
          <a:scrgbClr r="0" g="0" b="0"/>
        </a:lnRef>
        <a:fillRef idx="1">
          <a:scrgbClr r="0" g="0" b="0"/>
        </a:fillRef>
        <a:effectRef idx="0">
          <a:scrgbClr r="0" g="0" b="0"/>
        </a:effectRef>
        <a:fontRef idx="minor"/>
      </dsp:style>
    </dsp:sp>
    <dsp:sp modelId="{C50B21E6-C413-7443-9351-18CDDCDBAE60}">
      <dsp:nvSpPr>
        <dsp:cNvPr id="0" name=""/>
        <dsp:cNvSpPr/>
      </dsp:nvSpPr>
      <dsp:spPr>
        <a:xfrm>
          <a:off x="394335" y="3453789"/>
          <a:ext cx="5520690" cy="692759"/>
        </a:xfrm>
        <a:prstGeom prst="round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08669" tIns="0" rIns="208669" bIns="0" numCol="1" spcCol="1270" anchor="ctr" anchorCtr="0">
          <a:noAutofit/>
        </a:bodyPr>
        <a:lstStyle/>
        <a:p>
          <a:pPr lvl="0" algn="l" defTabSz="711200">
            <a:lnSpc>
              <a:spcPct val="90000"/>
            </a:lnSpc>
            <a:spcBef>
              <a:spcPct val="0"/>
            </a:spcBef>
            <a:spcAft>
              <a:spcPct val="35000"/>
            </a:spcAft>
          </a:pPr>
          <a:r>
            <a:rPr lang="en-US" sz="1600" b="1" kern="1200" dirty="0">
              <a:latin typeface="Franklin Gothic Book" charset="0"/>
              <a:ea typeface="Franklin Gothic Book" charset="0"/>
              <a:cs typeface="Franklin Gothic Book" charset="0"/>
            </a:rPr>
            <a:t>Counseling and medication are both effective for treating tobacco dependence, and using them together is more effective than using either one alone</a:t>
          </a:r>
        </a:p>
      </dsp:txBody>
      <dsp:txXfrm>
        <a:off x="428153" y="3487607"/>
        <a:ext cx="5453054" cy="625123"/>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921E0B-9831-1C44-AB18-AB6ACECF768E}">
      <dsp:nvSpPr>
        <dsp:cNvPr id="0" name=""/>
        <dsp:cNvSpPr/>
      </dsp:nvSpPr>
      <dsp:spPr>
        <a:xfrm>
          <a:off x="3291839" y="552"/>
          <a:ext cx="4937760" cy="2154694"/>
        </a:xfrm>
        <a:prstGeom prst="rightArrow">
          <a:avLst>
            <a:gd name="adj1" fmla="val 75000"/>
            <a:gd name="adj2" fmla="val 50000"/>
          </a:avLst>
        </a:prstGeom>
        <a:solidFill>
          <a:schemeClr val="accent2">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l" defTabSz="977900">
            <a:lnSpc>
              <a:spcPct val="90000"/>
            </a:lnSpc>
            <a:spcBef>
              <a:spcPct val="0"/>
            </a:spcBef>
            <a:spcAft>
              <a:spcPct val="15000"/>
            </a:spcAft>
            <a:buChar char="••"/>
          </a:pPr>
          <a:endParaRPr lang="en-US" sz="2200" kern="1200" dirty="0">
            <a:solidFill>
              <a:schemeClr val="tx1"/>
            </a:solidFill>
          </a:endParaRPr>
        </a:p>
        <a:p>
          <a:pPr marL="228600" lvl="1" indent="-228600" algn="l" defTabSz="977900">
            <a:lnSpc>
              <a:spcPct val="90000"/>
            </a:lnSpc>
            <a:spcBef>
              <a:spcPct val="0"/>
            </a:spcBef>
            <a:spcAft>
              <a:spcPct val="15000"/>
            </a:spcAft>
            <a:buChar char="••"/>
          </a:pPr>
          <a:r>
            <a:rPr lang="en-US" sz="2200" kern="1200"/>
            <a:t>Entails clear goals, understanding of the disease, plan of action to reduce symptoms or prevent disease activity</a:t>
          </a:r>
          <a:endParaRPr lang="en-US" sz="2200" kern="1200" dirty="0"/>
        </a:p>
      </dsp:txBody>
      <dsp:txXfrm>
        <a:off x="3291839" y="269889"/>
        <a:ext cx="4129750" cy="1616020"/>
      </dsp:txXfrm>
    </dsp:sp>
    <dsp:sp modelId="{6D30ACBF-957D-F840-9C83-FE866EB2C3EA}">
      <dsp:nvSpPr>
        <dsp:cNvPr id="0" name=""/>
        <dsp:cNvSpPr/>
      </dsp:nvSpPr>
      <dsp:spPr>
        <a:xfrm>
          <a:off x="0" y="552"/>
          <a:ext cx="3291840" cy="2154694"/>
        </a:xfrm>
        <a:prstGeom prst="roundRect">
          <a:avLst/>
        </a:prstGeom>
        <a:solidFill>
          <a:schemeClr val="accent2">
            <a:shade val="80000"/>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kern="1200"/>
            <a:t>Self-management is critical to patient improvement</a:t>
          </a:r>
          <a:endParaRPr lang="en-US" sz="2400" kern="1200" dirty="0"/>
        </a:p>
      </dsp:txBody>
      <dsp:txXfrm>
        <a:off x="105183" y="105735"/>
        <a:ext cx="3081474" cy="1944328"/>
      </dsp:txXfrm>
    </dsp:sp>
    <dsp:sp modelId="{953AA069-116A-404A-9C7A-188849FBFEF7}">
      <dsp:nvSpPr>
        <dsp:cNvPr id="0" name=""/>
        <dsp:cNvSpPr/>
      </dsp:nvSpPr>
      <dsp:spPr>
        <a:xfrm>
          <a:off x="3291839" y="2370716"/>
          <a:ext cx="4937760" cy="2154694"/>
        </a:xfrm>
        <a:prstGeom prst="rightArrow">
          <a:avLst>
            <a:gd name="adj1" fmla="val 75000"/>
            <a:gd name="adj2" fmla="val 50000"/>
          </a:avLst>
        </a:prstGeom>
        <a:solidFill>
          <a:schemeClr val="accent2">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l" defTabSz="977900">
            <a:lnSpc>
              <a:spcPct val="90000"/>
            </a:lnSpc>
            <a:spcBef>
              <a:spcPct val="0"/>
            </a:spcBef>
            <a:spcAft>
              <a:spcPct val="15000"/>
            </a:spcAft>
            <a:buChar char="••"/>
          </a:pPr>
          <a:endParaRPr lang="en-US" sz="2200" kern="1200" dirty="0">
            <a:solidFill>
              <a:schemeClr val="tx1"/>
            </a:solidFill>
          </a:endParaRPr>
        </a:p>
        <a:p>
          <a:pPr marL="228600" lvl="1" indent="-228600" algn="l" defTabSz="977900">
            <a:lnSpc>
              <a:spcPct val="90000"/>
            </a:lnSpc>
            <a:spcBef>
              <a:spcPct val="0"/>
            </a:spcBef>
            <a:spcAft>
              <a:spcPct val="15000"/>
            </a:spcAft>
            <a:buChar char="••"/>
          </a:pPr>
          <a:r>
            <a:rPr lang="en-US" sz="2200" kern="1200"/>
            <a:t>Depends on a good patient/clinician relationship</a:t>
          </a:r>
          <a:endParaRPr lang="en-US" sz="2200" kern="1200" dirty="0"/>
        </a:p>
        <a:p>
          <a:pPr marL="228600" lvl="1" indent="-228600" algn="l" defTabSz="977900">
            <a:lnSpc>
              <a:spcPct val="90000"/>
            </a:lnSpc>
            <a:spcBef>
              <a:spcPct val="0"/>
            </a:spcBef>
            <a:spcAft>
              <a:spcPct val="15000"/>
            </a:spcAft>
            <a:buChar char="••"/>
          </a:pPr>
          <a:endParaRPr lang="en-US" sz="2200" kern="1200" dirty="0">
            <a:solidFill>
              <a:schemeClr val="tx1"/>
            </a:solidFill>
          </a:endParaRPr>
        </a:p>
      </dsp:txBody>
      <dsp:txXfrm>
        <a:off x="3291839" y="2640053"/>
        <a:ext cx="4129750" cy="1616020"/>
      </dsp:txXfrm>
    </dsp:sp>
    <dsp:sp modelId="{7CD0ABDB-0B4E-B840-B00E-4E1F3ECBDB92}">
      <dsp:nvSpPr>
        <dsp:cNvPr id="0" name=""/>
        <dsp:cNvSpPr/>
      </dsp:nvSpPr>
      <dsp:spPr>
        <a:xfrm>
          <a:off x="0" y="2370716"/>
          <a:ext cx="3291840" cy="2154694"/>
        </a:xfrm>
        <a:prstGeom prst="roundRect">
          <a:avLst/>
        </a:prstGeom>
        <a:solidFill>
          <a:schemeClr val="accent2">
            <a:shade val="80000"/>
            <a:hueOff val="-35872"/>
            <a:satOff val="-4024"/>
            <a:lumOff val="2568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US" sz="2400" kern="1200" dirty="0"/>
            <a:t>Psychological issues, shared decision making, and individual patient characteristics should be discussed</a:t>
          </a:r>
        </a:p>
      </dsp:txBody>
      <dsp:txXfrm>
        <a:off x="105183" y="2475899"/>
        <a:ext cx="3081474" cy="194432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1C0F50-AADA-6748-AEE4-80BBF5838E98}">
      <dsp:nvSpPr>
        <dsp:cNvPr id="0" name=""/>
        <dsp:cNvSpPr/>
      </dsp:nvSpPr>
      <dsp:spPr>
        <a:xfrm>
          <a:off x="-5440022" y="-832974"/>
          <a:ext cx="6477430" cy="6477430"/>
        </a:xfrm>
        <a:prstGeom prst="blockArc">
          <a:avLst>
            <a:gd name="adj1" fmla="val 18900000"/>
            <a:gd name="adj2" fmla="val 2700000"/>
            <a:gd name="adj3" fmla="val 333"/>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0CC5E1-32CD-BB40-A0F9-10574EA7D94D}">
      <dsp:nvSpPr>
        <dsp:cNvPr id="0" name=""/>
        <dsp:cNvSpPr/>
      </dsp:nvSpPr>
      <dsp:spPr>
        <a:xfrm>
          <a:off x="386730" y="209089"/>
          <a:ext cx="8061627" cy="595118"/>
        </a:xfrm>
        <a:prstGeom prst="rect">
          <a:avLst/>
        </a:prstGeom>
        <a:solidFill>
          <a:schemeClr val="tx2">
            <a:lumMod val="7500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threePt" dir="t"/>
        </a:scene3d>
        <a:sp3d>
          <a:bevelT w="152400" h="50800" prst="softRound"/>
        </a:sp3d>
      </dsp:spPr>
      <dsp:style>
        <a:lnRef idx="3">
          <a:scrgbClr r="0" g="0" b="0"/>
        </a:lnRef>
        <a:fillRef idx="1">
          <a:scrgbClr r="0" g="0" b="0"/>
        </a:fillRef>
        <a:effectRef idx="1">
          <a:scrgbClr r="0" g="0" b="0"/>
        </a:effectRef>
        <a:fontRef idx="minor">
          <a:schemeClr val="lt1"/>
        </a:fontRef>
      </dsp:style>
      <dsp:txBody>
        <a:bodyPr spcFirstLastPara="0" vert="horz" wrap="square" lIns="402076" tIns="45720" rIns="45720" bIns="45720" numCol="1" spcCol="1270" anchor="ctr" anchorCtr="0">
          <a:noAutofit/>
        </a:bodyPr>
        <a:lstStyle/>
        <a:p>
          <a:pPr lvl="0" algn="l" defTabSz="800100">
            <a:lnSpc>
              <a:spcPct val="90000"/>
            </a:lnSpc>
            <a:spcBef>
              <a:spcPct val="0"/>
            </a:spcBef>
            <a:spcAft>
              <a:spcPts val="600"/>
            </a:spcAft>
          </a:pPr>
          <a:r>
            <a:rPr lang="en-US" sz="1800" b="1" kern="1200" dirty="0">
              <a:solidFill>
                <a:schemeClr val="bg1"/>
              </a:solidFill>
              <a:latin typeface="Calibri" panose="020F0502020204030204" pitchFamily="34" charset="0"/>
              <a:ea typeface="Franklin Gothic Book" charset="0"/>
              <a:cs typeface="Franklin Gothic Book" charset="0"/>
            </a:rPr>
            <a:t>Vaccinations: influenza, pneumococcal pneumonia, zoster, </a:t>
          </a:r>
          <a:r>
            <a:rPr lang="en-US" sz="1800" b="1" kern="1200" dirty="0" err="1">
              <a:solidFill>
                <a:schemeClr val="bg1"/>
              </a:solidFill>
              <a:latin typeface="Calibri" panose="020F0502020204030204" pitchFamily="34" charset="0"/>
              <a:ea typeface="Franklin Gothic Book" charset="0"/>
              <a:cs typeface="Franklin Gothic Book" charset="0"/>
            </a:rPr>
            <a:t>Hep</a:t>
          </a:r>
          <a:r>
            <a:rPr lang="en-US" sz="1800" b="1" kern="1200" dirty="0">
              <a:solidFill>
                <a:schemeClr val="bg1"/>
              </a:solidFill>
              <a:latin typeface="Calibri" panose="020F0502020204030204" pitchFamily="34" charset="0"/>
              <a:ea typeface="Franklin Gothic Book" charset="0"/>
              <a:cs typeface="Franklin Gothic Book" charset="0"/>
            </a:rPr>
            <a:t> A, </a:t>
          </a:r>
          <a:r>
            <a:rPr lang="en-US" sz="1800" b="1" kern="1200" dirty="0" err="1">
              <a:solidFill>
                <a:schemeClr val="bg1"/>
              </a:solidFill>
              <a:latin typeface="Calibri" panose="020F0502020204030204" pitchFamily="34" charset="0"/>
              <a:ea typeface="Franklin Gothic Book" charset="0"/>
              <a:cs typeface="Franklin Gothic Book" charset="0"/>
            </a:rPr>
            <a:t>Hep</a:t>
          </a:r>
          <a:r>
            <a:rPr lang="en-US" sz="1800" b="1" kern="1200" dirty="0">
              <a:solidFill>
                <a:schemeClr val="bg1"/>
              </a:solidFill>
              <a:latin typeface="Calibri" panose="020F0502020204030204" pitchFamily="34" charset="0"/>
              <a:ea typeface="Franklin Gothic Book" charset="0"/>
              <a:cs typeface="Franklin Gothic Book" charset="0"/>
            </a:rPr>
            <a:t> B</a:t>
          </a:r>
        </a:p>
      </dsp:txBody>
      <dsp:txXfrm>
        <a:off x="386730" y="209089"/>
        <a:ext cx="8061627" cy="595118"/>
      </dsp:txXfrm>
    </dsp:sp>
    <dsp:sp modelId="{BF4077E7-EAA7-C241-8653-DE9E6D86E7E9}">
      <dsp:nvSpPr>
        <dsp:cNvPr id="0" name=""/>
        <dsp:cNvSpPr/>
      </dsp:nvSpPr>
      <dsp:spPr>
        <a:xfrm>
          <a:off x="70134" y="190053"/>
          <a:ext cx="633190" cy="633190"/>
        </a:xfrm>
        <a:prstGeom prst="ellipse">
          <a:avLst/>
        </a:prstGeom>
        <a:solidFill>
          <a:schemeClr val="lt1">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534EDF-F26E-3840-AFF5-771165A21F05}">
      <dsp:nvSpPr>
        <dsp:cNvPr id="0" name=""/>
        <dsp:cNvSpPr/>
      </dsp:nvSpPr>
      <dsp:spPr>
        <a:xfrm>
          <a:off x="803404" y="968822"/>
          <a:ext cx="7644953" cy="595118"/>
        </a:xfrm>
        <a:prstGeom prst="rect">
          <a:avLst/>
        </a:prstGeom>
        <a:solidFill>
          <a:schemeClr val="tx2">
            <a:lumMod val="7500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threePt" dir="t"/>
        </a:scene3d>
        <a:sp3d>
          <a:bevelT w="152400" h="50800" prst="softRound"/>
        </a:sp3d>
      </dsp:spPr>
      <dsp:style>
        <a:lnRef idx="3">
          <a:scrgbClr r="0" g="0" b="0"/>
        </a:lnRef>
        <a:fillRef idx="1">
          <a:scrgbClr r="0" g="0" b="0"/>
        </a:fillRef>
        <a:effectRef idx="1">
          <a:scrgbClr r="0" g="0" b="0"/>
        </a:effectRef>
        <a:fontRef idx="minor">
          <a:schemeClr val="lt1"/>
        </a:fontRef>
      </dsp:style>
      <dsp:txBody>
        <a:bodyPr spcFirstLastPara="0" vert="horz" wrap="square" lIns="402076" tIns="45720" rIns="45720" bIns="45720" numCol="1" spcCol="1270" anchor="t" anchorCtr="0">
          <a:noAutofit/>
        </a:bodyPr>
        <a:lstStyle/>
        <a:p>
          <a:pPr lvl="0" algn="l" defTabSz="800100">
            <a:lnSpc>
              <a:spcPct val="90000"/>
            </a:lnSpc>
            <a:spcBef>
              <a:spcPct val="0"/>
            </a:spcBef>
            <a:spcAft>
              <a:spcPts val="600"/>
            </a:spcAft>
          </a:pPr>
          <a:r>
            <a:rPr lang="en-US" altLang="en-US" sz="1800" b="1" kern="1200" dirty="0">
              <a:solidFill>
                <a:schemeClr val="bg1"/>
              </a:solidFill>
              <a:latin typeface="Calibri" panose="020F0502020204030204" pitchFamily="34" charset="0"/>
              <a:ea typeface="Franklin Gothic Book" charset="0"/>
              <a:cs typeface="Franklin Gothic Book" charset="0"/>
            </a:rPr>
            <a:t>DEXA Scan</a:t>
          </a:r>
          <a:endParaRPr lang="en-US" sz="1800" b="1" kern="1200" dirty="0">
            <a:solidFill>
              <a:schemeClr val="bg1"/>
            </a:solidFill>
            <a:latin typeface="Calibri" panose="020F0502020204030204" pitchFamily="34" charset="0"/>
            <a:ea typeface="Franklin Gothic Book" charset="0"/>
            <a:cs typeface="Franklin Gothic Book" charset="0"/>
          </a:endParaRPr>
        </a:p>
        <a:p>
          <a:pPr marL="114300" lvl="1" indent="-114300" algn="l" defTabSz="622300">
            <a:lnSpc>
              <a:spcPct val="90000"/>
            </a:lnSpc>
            <a:spcBef>
              <a:spcPct val="0"/>
            </a:spcBef>
            <a:spcAft>
              <a:spcPts val="0"/>
            </a:spcAft>
            <a:buChar char="••"/>
          </a:pPr>
          <a:r>
            <a:rPr lang="en-US" altLang="en-US" sz="1400" b="1" kern="1200" dirty="0">
              <a:solidFill>
                <a:schemeClr val="bg1"/>
              </a:solidFill>
              <a:latin typeface="Calibri" panose="020F0502020204030204" pitchFamily="34" charset="0"/>
              <a:ea typeface="Franklin Gothic Book" charset="0"/>
              <a:cs typeface="Franklin Gothic Book" charset="0"/>
            </a:rPr>
            <a:t>All CD and UC patients  with conventional risk factor for abnormal BMD</a:t>
          </a:r>
        </a:p>
      </dsp:txBody>
      <dsp:txXfrm>
        <a:off x="803404" y="968822"/>
        <a:ext cx="7644953" cy="595118"/>
      </dsp:txXfrm>
    </dsp:sp>
    <dsp:sp modelId="{1406A867-7E00-9549-8FFE-701F71D7B735}">
      <dsp:nvSpPr>
        <dsp:cNvPr id="0" name=""/>
        <dsp:cNvSpPr/>
      </dsp:nvSpPr>
      <dsp:spPr>
        <a:xfrm>
          <a:off x="486809" y="949786"/>
          <a:ext cx="633190" cy="633190"/>
        </a:xfrm>
        <a:prstGeom prst="ellipse">
          <a:avLst/>
        </a:prstGeom>
        <a:solidFill>
          <a:srgbClr val="FEC3CB"/>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79EAC5-6098-474D-BADE-13A43462F14D}">
      <dsp:nvSpPr>
        <dsp:cNvPr id="0" name=""/>
        <dsp:cNvSpPr/>
      </dsp:nvSpPr>
      <dsp:spPr>
        <a:xfrm>
          <a:off x="993939" y="1728555"/>
          <a:ext cx="7454418" cy="595118"/>
        </a:xfrm>
        <a:prstGeom prst="rect">
          <a:avLst/>
        </a:prstGeom>
        <a:solidFill>
          <a:schemeClr val="tx2">
            <a:lumMod val="7500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threePt" dir="t"/>
        </a:scene3d>
        <a:sp3d>
          <a:bevelT w="152400" h="50800" prst="softRound"/>
        </a:sp3d>
      </dsp:spPr>
      <dsp:style>
        <a:lnRef idx="3">
          <a:scrgbClr r="0" g="0" b="0"/>
        </a:lnRef>
        <a:fillRef idx="1">
          <a:scrgbClr r="0" g="0" b="0"/>
        </a:fillRef>
        <a:effectRef idx="1">
          <a:scrgbClr r="0" g="0" b="0"/>
        </a:effectRef>
        <a:fontRef idx="minor">
          <a:schemeClr val="lt1"/>
        </a:fontRef>
      </dsp:style>
      <dsp:txBody>
        <a:bodyPr spcFirstLastPara="0" vert="horz" wrap="square" lIns="402076" tIns="45720" rIns="45720" bIns="45720" numCol="1" spcCol="1270" anchor="t" anchorCtr="0">
          <a:noAutofit/>
        </a:bodyPr>
        <a:lstStyle/>
        <a:p>
          <a:pPr lvl="0" algn="l" defTabSz="800100">
            <a:lnSpc>
              <a:spcPct val="90000"/>
            </a:lnSpc>
            <a:spcBef>
              <a:spcPct val="0"/>
            </a:spcBef>
            <a:spcAft>
              <a:spcPts val="600"/>
            </a:spcAft>
          </a:pPr>
          <a:r>
            <a:rPr lang="en-US" altLang="en-US" sz="1800" b="1" kern="1200" dirty="0">
              <a:solidFill>
                <a:schemeClr val="bg1"/>
              </a:solidFill>
              <a:latin typeface="Calibri" panose="020F0502020204030204" pitchFamily="34" charset="0"/>
              <a:ea typeface="Franklin Gothic Book" charset="0"/>
              <a:cs typeface="Franklin Gothic Book" charset="0"/>
            </a:rPr>
            <a:t>Refer to GI to attempt corticosteroid withdrawal</a:t>
          </a:r>
        </a:p>
        <a:p>
          <a:pPr marL="114300" lvl="1" indent="-114300" algn="l" defTabSz="622300">
            <a:lnSpc>
              <a:spcPct val="90000"/>
            </a:lnSpc>
            <a:spcBef>
              <a:spcPct val="0"/>
            </a:spcBef>
            <a:spcAft>
              <a:spcPts val="0"/>
            </a:spcAft>
            <a:buChar char="••"/>
          </a:pPr>
          <a:r>
            <a:rPr lang="en-US" altLang="en-US" sz="1400" b="1" kern="1200" dirty="0">
              <a:solidFill>
                <a:schemeClr val="bg1"/>
              </a:solidFill>
              <a:latin typeface="Calibri" panose="020F0502020204030204" pitchFamily="34" charset="0"/>
              <a:ea typeface="Franklin Gothic Book" charset="0"/>
              <a:cs typeface="Franklin Gothic Book" charset="0"/>
            </a:rPr>
            <a:t>6-MP / AZA, MTX, anti-TNF , Anti-integrin therapy Anti- IL – 12/23</a:t>
          </a:r>
        </a:p>
      </dsp:txBody>
      <dsp:txXfrm>
        <a:off x="993939" y="1728555"/>
        <a:ext cx="7454418" cy="595118"/>
      </dsp:txXfrm>
    </dsp:sp>
    <dsp:sp modelId="{9C518BAE-DC5C-6140-9C5E-B4E8F91F3788}">
      <dsp:nvSpPr>
        <dsp:cNvPr id="0" name=""/>
        <dsp:cNvSpPr/>
      </dsp:nvSpPr>
      <dsp:spPr>
        <a:xfrm>
          <a:off x="677343" y="1709519"/>
          <a:ext cx="633190" cy="633190"/>
        </a:xfrm>
        <a:prstGeom prst="ellipse">
          <a:avLst/>
        </a:prstGeom>
        <a:solidFill>
          <a:srgbClr val="FEC3CB"/>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4261315-B362-4543-AF51-5F061F6C6AAE}">
      <dsp:nvSpPr>
        <dsp:cNvPr id="0" name=""/>
        <dsp:cNvSpPr/>
      </dsp:nvSpPr>
      <dsp:spPr>
        <a:xfrm>
          <a:off x="993939" y="2487807"/>
          <a:ext cx="7454418" cy="595118"/>
        </a:xfrm>
        <a:prstGeom prst="rect">
          <a:avLst/>
        </a:prstGeom>
        <a:solidFill>
          <a:schemeClr val="tx2">
            <a:lumMod val="7500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threePt" dir="t"/>
        </a:scene3d>
        <a:sp3d>
          <a:bevelT w="152400" h="50800" prst="softRound"/>
        </a:sp3d>
      </dsp:spPr>
      <dsp:style>
        <a:lnRef idx="3">
          <a:scrgbClr r="0" g="0" b="0"/>
        </a:lnRef>
        <a:fillRef idx="1">
          <a:scrgbClr r="0" g="0" b="0"/>
        </a:fillRef>
        <a:effectRef idx="1">
          <a:scrgbClr r="0" g="0" b="0"/>
        </a:effectRef>
        <a:fontRef idx="minor">
          <a:schemeClr val="lt1"/>
        </a:fontRef>
      </dsp:style>
      <dsp:txBody>
        <a:bodyPr spcFirstLastPara="0" vert="horz" wrap="square" lIns="402076" tIns="45720" rIns="45720" bIns="45720" numCol="1" spcCol="1270" anchor="ctr" anchorCtr="0">
          <a:noAutofit/>
        </a:bodyPr>
        <a:lstStyle/>
        <a:p>
          <a:pPr lvl="0" algn="l" defTabSz="800100">
            <a:lnSpc>
              <a:spcPct val="90000"/>
            </a:lnSpc>
            <a:spcBef>
              <a:spcPct val="0"/>
            </a:spcBef>
            <a:spcAft>
              <a:spcPct val="35000"/>
            </a:spcAft>
          </a:pPr>
          <a:r>
            <a:rPr lang="en-US" altLang="en-US" sz="1800" b="1" kern="1200" dirty="0">
              <a:solidFill>
                <a:schemeClr val="bg1"/>
              </a:solidFill>
              <a:latin typeface="Calibri" panose="020F0502020204030204" pitchFamily="34" charset="0"/>
              <a:ea typeface="Franklin Gothic Book" charset="0"/>
              <a:cs typeface="Franklin Gothic Book" charset="0"/>
            </a:rPr>
            <a:t>A multivitamin daily; folate, calcium</a:t>
          </a:r>
        </a:p>
      </dsp:txBody>
      <dsp:txXfrm>
        <a:off x="993939" y="2487807"/>
        <a:ext cx="7454418" cy="595118"/>
      </dsp:txXfrm>
    </dsp:sp>
    <dsp:sp modelId="{03C09AEB-21EC-1A4D-A99F-4D373FF91E00}">
      <dsp:nvSpPr>
        <dsp:cNvPr id="0" name=""/>
        <dsp:cNvSpPr/>
      </dsp:nvSpPr>
      <dsp:spPr>
        <a:xfrm>
          <a:off x="677343" y="2468770"/>
          <a:ext cx="633190" cy="633190"/>
        </a:xfrm>
        <a:prstGeom prst="ellipse">
          <a:avLst/>
        </a:prstGeom>
        <a:solidFill>
          <a:srgbClr val="FEC3CB"/>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F437A38-1F58-A941-AB5B-DE24F2B58EE5}">
      <dsp:nvSpPr>
        <dsp:cNvPr id="0" name=""/>
        <dsp:cNvSpPr/>
      </dsp:nvSpPr>
      <dsp:spPr>
        <a:xfrm>
          <a:off x="803404" y="3247540"/>
          <a:ext cx="7644953" cy="595118"/>
        </a:xfrm>
        <a:prstGeom prst="rect">
          <a:avLst/>
        </a:prstGeom>
        <a:solidFill>
          <a:schemeClr val="tx2">
            <a:lumMod val="7500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threePt" dir="t"/>
        </a:scene3d>
        <a:sp3d>
          <a:bevelT w="152400" h="50800" prst="softRound"/>
        </a:sp3d>
      </dsp:spPr>
      <dsp:style>
        <a:lnRef idx="3">
          <a:scrgbClr r="0" g="0" b="0"/>
        </a:lnRef>
        <a:fillRef idx="1">
          <a:scrgbClr r="0" g="0" b="0"/>
        </a:fillRef>
        <a:effectRef idx="1">
          <a:scrgbClr r="0" g="0" b="0"/>
        </a:effectRef>
        <a:fontRef idx="minor">
          <a:schemeClr val="lt1"/>
        </a:fontRef>
      </dsp:style>
      <dsp:txBody>
        <a:bodyPr spcFirstLastPara="0" vert="horz" wrap="square" lIns="402076" tIns="45720" rIns="45720" bIns="45720" numCol="1" spcCol="1270" anchor="t" anchorCtr="0">
          <a:noAutofit/>
        </a:bodyPr>
        <a:lstStyle/>
        <a:p>
          <a:pPr lvl="0" algn="l" defTabSz="800100">
            <a:lnSpc>
              <a:spcPct val="90000"/>
            </a:lnSpc>
            <a:spcBef>
              <a:spcPct val="0"/>
            </a:spcBef>
            <a:spcAft>
              <a:spcPts val="600"/>
            </a:spcAft>
          </a:pPr>
          <a:r>
            <a:rPr lang="en-US" altLang="en-US" sz="1800" b="1" kern="1200" dirty="0">
              <a:solidFill>
                <a:schemeClr val="bg1"/>
              </a:solidFill>
              <a:latin typeface="Calibri" panose="020F0502020204030204" pitchFamily="34" charset="0"/>
              <a:ea typeface="Franklin Gothic Book" charset="0"/>
              <a:cs typeface="Franklin Gothic Book" charset="0"/>
            </a:rPr>
            <a:t>Colon cancer surveillance</a:t>
          </a:r>
        </a:p>
        <a:p>
          <a:pPr marL="114300" lvl="1" indent="-114300" algn="l" defTabSz="622300">
            <a:lnSpc>
              <a:spcPct val="90000"/>
            </a:lnSpc>
            <a:spcBef>
              <a:spcPct val="0"/>
            </a:spcBef>
            <a:spcAft>
              <a:spcPts val="0"/>
            </a:spcAft>
            <a:buChar char="••"/>
          </a:pPr>
          <a:r>
            <a:rPr lang="en-US" altLang="en-US" sz="1400" b="1" kern="1200" dirty="0">
              <a:solidFill>
                <a:schemeClr val="bg1"/>
              </a:solidFill>
              <a:latin typeface="Calibri" panose="020F0502020204030204" pitchFamily="34" charset="0"/>
              <a:ea typeface="Franklin Gothic Book" charset="0"/>
              <a:cs typeface="Franklin Gothic Book" charset="0"/>
            </a:rPr>
            <a:t>After 8-10 years colonoscopy with biopsies [1-3 years] to assess for dysplasia</a:t>
          </a:r>
        </a:p>
      </dsp:txBody>
      <dsp:txXfrm>
        <a:off x="803404" y="3247540"/>
        <a:ext cx="7644953" cy="595118"/>
      </dsp:txXfrm>
    </dsp:sp>
    <dsp:sp modelId="{C4A766C2-E2D8-C245-8658-B1D5F4CB5016}">
      <dsp:nvSpPr>
        <dsp:cNvPr id="0" name=""/>
        <dsp:cNvSpPr/>
      </dsp:nvSpPr>
      <dsp:spPr>
        <a:xfrm>
          <a:off x="486809" y="3228503"/>
          <a:ext cx="633190" cy="633190"/>
        </a:xfrm>
        <a:prstGeom prst="ellipse">
          <a:avLst/>
        </a:prstGeom>
        <a:solidFill>
          <a:srgbClr val="FEC3CB"/>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CE3367-D29A-4849-9221-9D996189DDE4}">
      <dsp:nvSpPr>
        <dsp:cNvPr id="0" name=""/>
        <dsp:cNvSpPr/>
      </dsp:nvSpPr>
      <dsp:spPr>
        <a:xfrm>
          <a:off x="386730" y="4007272"/>
          <a:ext cx="8061627" cy="595118"/>
        </a:xfrm>
        <a:prstGeom prst="rect">
          <a:avLst/>
        </a:prstGeom>
        <a:solidFill>
          <a:schemeClr val="tx2">
            <a:lumMod val="75000"/>
          </a:schemeClr>
        </a:solidFill>
        <a:ln w="38100" cap="flat" cmpd="sng" algn="ctr">
          <a:solidFill>
            <a:schemeClr val="dk2">
              <a:shade val="80000"/>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threePt" dir="t"/>
        </a:scene3d>
        <a:sp3d>
          <a:bevelT w="152400" h="50800" prst="softRound"/>
        </a:sp3d>
      </dsp:spPr>
      <dsp:style>
        <a:lnRef idx="3">
          <a:scrgbClr r="0" g="0" b="0"/>
        </a:lnRef>
        <a:fillRef idx="1">
          <a:scrgbClr r="0" g="0" b="0"/>
        </a:fillRef>
        <a:effectRef idx="1">
          <a:scrgbClr r="0" g="0" b="0"/>
        </a:effectRef>
        <a:fontRef idx="minor">
          <a:schemeClr val="lt1"/>
        </a:fontRef>
      </dsp:style>
      <dsp:txBody>
        <a:bodyPr spcFirstLastPara="0" vert="horz" wrap="square" lIns="402076" tIns="45720" rIns="45720" bIns="45720" numCol="1" spcCol="1270" anchor="ctr" anchorCtr="0">
          <a:noAutofit/>
        </a:bodyPr>
        <a:lstStyle/>
        <a:p>
          <a:pPr lvl="0" algn="l" defTabSz="800100">
            <a:lnSpc>
              <a:spcPct val="90000"/>
            </a:lnSpc>
            <a:spcBef>
              <a:spcPct val="0"/>
            </a:spcBef>
            <a:spcAft>
              <a:spcPct val="35000"/>
            </a:spcAft>
          </a:pPr>
          <a:r>
            <a:rPr lang="en-US" altLang="en-US" sz="1800" b="1" kern="1200" dirty="0">
              <a:solidFill>
                <a:schemeClr val="bg1"/>
              </a:solidFill>
              <a:latin typeface="Calibri" panose="020F0502020204030204" pitchFamily="34" charset="0"/>
              <a:ea typeface="Franklin Gothic Book" charset="0"/>
              <a:cs typeface="Franklin Gothic Book" charset="0"/>
            </a:rPr>
            <a:t>Annual Pap smears if immunocompromised</a:t>
          </a:r>
        </a:p>
      </dsp:txBody>
      <dsp:txXfrm>
        <a:off x="386730" y="4007272"/>
        <a:ext cx="8061627" cy="595118"/>
      </dsp:txXfrm>
    </dsp:sp>
    <dsp:sp modelId="{C81EF687-D9EC-A442-8BD3-FFE24EB26268}">
      <dsp:nvSpPr>
        <dsp:cNvPr id="0" name=""/>
        <dsp:cNvSpPr/>
      </dsp:nvSpPr>
      <dsp:spPr>
        <a:xfrm>
          <a:off x="70134" y="3988236"/>
          <a:ext cx="633190" cy="633190"/>
        </a:xfrm>
        <a:prstGeom prst="ellipse">
          <a:avLst/>
        </a:prstGeom>
        <a:solidFill>
          <a:srgbClr val="FEC3CB"/>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057FE3-B3C2-6744-B433-68E25C7B330D}">
      <dsp:nvSpPr>
        <dsp:cNvPr id="0" name=""/>
        <dsp:cNvSpPr/>
      </dsp:nvSpPr>
      <dsp:spPr>
        <a:xfrm>
          <a:off x="0" y="320495"/>
          <a:ext cx="7886700" cy="1223775"/>
        </a:xfrm>
        <a:prstGeom prst="rect">
          <a:avLst/>
        </a:prstGeom>
        <a:solidFill>
          <a:schemeClr val="dk2">
            <a:alpha val="90000"/>
            <a:tint val="4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lightRig rig="threePt" dir="t"/>
        </a:scene3d>
        <a:sp3d>
          <a:bevelT/>
        </a:sp3d>
      </dsp:spPr>
      <dsp:style>
        <a:lnRef idx="1">
          <a:scrgbClr r="0" g="0" b="0"/>
        </a:lnRef>
        <a:fillRef idx="1">
          <a:scrgbClr r="0" g="0" b="0"/>
        </a:fillRef>
        <a:effectRef idx="0">
          <a:scrgbClr r="0" g="0" b="0"/>
        </a:effectRef>
        <a:fontRef idx="minor"/>
      </dsp:style>
      <dsp:txBody>
        <a:bodyPr spcFirstLastPara="0" vert="horz" wrap="square" lIns="612096" tIns="437388" rIns="612096"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dirty="0">
              <a:solidFill>
                <a:schemeClr val="tx1"/>
              </a:solidFill>
            </a:rPr>
            <a:t>UC</a:t>
          </a:r>
          <a:r>
            <a:rPr lang="en-US" sz="2100" kern="1200" dirty="0" smtClean="0">
              <a:solidFill>
                <a:schemeClr val="tx1"/>
              </a:solidFill>
            </a:rPr>
            <a:t>: 3.62 to 35.52 :100,000</a:t>
          </a:r>
          <a:endParaRPr lang="en-US" sz="2100" kern="1200" dirty="0">
            <a:solidFill>
              <a:schemeClr val="tx1"/>
            </a:solidFill>
          </a:endParaRPr>
        </a:p>
        <a:p>
          <a:pPr marL="228600" lvl="1" indent="-228600" algn="l" defTabSz="933450">
            <a:lnSpc>
              <a:spcPct val="90000"/>
            </a:lnSpc>
            <a:spcBef>
              <a:spcPct val="0"/>
            </a:spcBef>
            <a:spcAft>
              <a:spcPct val="15000"/>
            </a:spcAft>
            <a:buChar char="••"/>
          </a:pPr>
          <a:r>
            <a:rPr lang="en-US" sz="2100" kern="1200" dirty="0">
              <a:solidFill>
                <a:schemeClr val="tx1"/>
              </a:solidFill>
            </a:rPr>
            <a:t>CD: </a:t>
          </a:r>
          <a:r>
            <a:rPr lang="en-US" sz="2100" kern="1200" dirty="0" smtClean="0">
              <a:solidFill>
                <a:schemeClr val="tx1"/>
              </a:solidFill>
            </a:rPr>
            <a:t>1.06 to 5.03:100,000</a:t>
          </a:r>
          <a:endParaRPr lang="en-US" sz="2100" kern="1200" dirty="0">
            <a:solidFill>
              <a:schemeClr val="tx1"/>
            </a:solidFill>
          </a:endParaRPr>
        </a:p>
      </dsp:txBody>
      <dsp:txXfrm>
        <a:off x="0" y="320495"/>
        <a:ext cx="7886700" cy="1223775"/>
      </dsp:txXfrm>
    </dsp:sp>
    <dsp:sp modelId="{21D0714A-7430-4C42-861B-C5A293F3085F}">
      <dsp:nvSpPr>
        <dsp:cNvPr id="0" name=""/>
        <dsp:cNvSpPr/>
      </dsp:nvSpPr>
      <dsp:spPr>
        <a:xfrm>
          <a:off x="394335" y="10535"/>
          <a:ext cx="5520690" cy="61992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3">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800100">
            <a:lnSpc>
              <a:spcPct val="90000"/>
            </a:lnSpc>
            <a:spcBef>
              <a:spcPct val="0"/>
            </a:spcBef>
            <a:spcAft>
              <a:spcPct val="35000"/>
            </a:spcAft>
            <a:buNone/>
          </a:pPr>
          <a:r>
            <a:rPr lang="en-US" sz="2400" b="1" kern="1200" dirty="0">
              <a:solidFill>
                <a:prstClr val="white"/>
              </a:solidFill>
              <a:latin typeface="Calibri"/>
              <a:ea typeface="+mn-ea"/>
              <a:cs typeface="+mn-cs"/>
            </a:rPr>
            <a:t>Estimated prevalence1</a:t>
          </a:r>
        </a:p>
      </dsp:txBody>
      <dsp:txXfrm>
        <a:off x="424597" y="40797"/>
        <a:ext cx="5460166" cy="559396"/>
      </dsp:txXfrm>
    </dsp:sp>
    <dsp:sp modelId="{6E03710E-3D49-6348-A83B-FF5245859F3A}">
      <dsp:nvSpPr>
        <dsp:cNvPr id="0" name=""/>
        <dsp:cNvSpPr/>
      </dsp:nvSpPr>
      <dsp:spPr>
        <a:xfrm>
          <a:off x="0" y="1967630"/>
          <a:ext cx="7886700" cy="529200"/>
        </a:xfrm>
        <a:prstGeom prst="rect">
          <a:avLst/>
        </a:prstGeom>
        <a:solidFill>
          <a:schemeClr val="dk2">
            <a:alpha val="90000"/>
            <a:tint val="4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lightRig rig="threePt" dir="t"/>
        </a:scene3d>
        <a:sp3d>
          <a:bevelT/>
        </a:sp3d>
      </dsp:spPr>
      <dsp:style>
        <a:lnRef idx="1">
          <a:scrgbClr r="0" g="0" b="0"/>
        </a:lnRef>
        <a:fillRef idx="1">
          <a:scrgbClr r="0" g="0" b="0"/>
        </a:fillRef>
        <a:effectRef idx="0">
          <a:scrgbClr r="0" g="0" b="0"/>
        </a:effectRef>
        <a:fontRef idx="minor"/>
      </dsp:style>
    </dsp:sp>
    <dsp:sp modelId="{5A7C21E3-1AAA-5242-BA49-491B5CB683B5}">
      <dsp:nvSpPr>
        <dsp:cNvPr id="0" name=""/>
        <dsp:cNvSpPr/>
      </dsp:nvSpPr>
      <dsp:spPr>
        <a:xfrm>
          <a:off x="394335" y="1657670"/>
          <a:ext cx="5520690" cy="61992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3">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800100">
            <a:lnSpc>
              <a:spcPct val="90000"/>
            </a:lnSpc>
            <a:spcBef>
              <a:spcPct val="0"/>
            </a:spcBef>
            <a:spcAft>
              <a:spcPct val="35000"/>
            </a:spcAft>
            <a:buNone/>
          </a:pPr>
          <a:r>
            <a:rPr lang="en-US" sz="2400" b="1" kern="1200" dirty="0">
              <a:solidFill>
                <a:prstClr val="white"/>
              </a:solidFill>
              <a:latin typeface="Calibri"/>
              <a:ea typeface="+mn-ea"/>
              <a:cs typeface="+mn-cs"/>
            </a:rPr>
            <a:t>Physician visits: </a:t>
          </a:r>
          <a:r>
            <a:rPr lang="en-US" sz="2400" b="1" kern="1200" dirty="0" smtClean="0">
              <a:solidFill>
                <a:prstClr val="white"/>
              </a:solidFill>
              <a:latin typeface="Calibri"/>
              <a:ea typeface="+mn-ea"/>
              <a:cs typeface="+mn-cs"/>
            </a:rPr>
            <a:t>&gt;11,000/year</a:t>
          </a:r>
          <a:endParaRPr lang="en-US" sz="2400" b="1" kern="1200" baseline="30000" dirty="0">
            <a:solidFill>
              <a:prstClr val="white"/>
            </a:solidFill>
            <a:latin typeface="Calibri"/>
            <a:ea typeface="+mn-ea"/>
            <a:cs typeface="+mn-cs"/>
          </a:endParaRPr>
        </a:p>
      </dsp:txBody>
      <dsp:txXfrm>
        <a:off x="424597" y="1687932"/>
        <a:ext cx="5460166" cy="559396"/>
      </dsp:txXfrm>
    </dsp:sp>
    <dsp:sp modelId="{FB74A8D1-FD8D-E548-8653-EB3B1C123677}">
      <dsp:nvSpPr>
        <dsp:cNvPr id="0" name=""/>
        <dsp:cNvSpPr/>
      </dsp:nvSpPr>
      <dsp:spPr>
        <a:xfrm>
          <a:off x="0" y="2920190"/>
          <a:ext cx="7886700" cy="529200"/>
        </a:xfrm>
        <a:prstGeom prst="rect">
          <a:avLst/>
        </a:prstGeom>
        <a:solidFill>
          <a:schemeClr val="dk2">
            <a:alpha val="90000"/>
            <a:tint val="4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lightRig rig="threePt" dir="t"/>
        </a:scene3d>
        <a:sp3d>
          <a:bevelT/>
        </a:sp3d>
      </dsp:spPr>
      <dsp:style>
        <a:lnRef idx="1">
          <a:scrgbClr r="0" g="0" b="0"/>
        </a:lnRef>
        <a:fillRef idx="1">
          <a:scrgbClr r="0" g="0" b="0"/>
        </a:fillRef>
        <a:effectRef idx="0">
          <a:scrgbClr r="0" g="0" b="0"/>
        </a:effectRef>
        <a:fontRef idx="minor"/>
      </dsp:style>
    </dsp:sp>
    <dsp:sp modelId="{1DDE4F27-DFB8-BB47-8096-D5F64F09E374}">
      <dsp:nvSpPr>
        <dsp:cNvPr id="0" name=""/>
        <dsp:cNvSpPr/>
      </dsp:nvSpPr>
      <dsp:spPr>
        <a:xfrm>
          <a:off x="394335" y="2610230"/>
          <a:ext cx="5520690" cy="61992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3">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622300">
            <a:lnSpc>
              <a:spcPct val="90000"/>
            </a:lnSpc>
            <a:spcBef>
              <a:spcPct val="0"/>
            </a:spcBef>
            <a:spcAft>
              <a:spcPct val="35000"/>
            </a:spcAft>
            <a:buNone/>
          </a:pPr>
          <a:r>
            <a:rPr lang="en-US" sz="2400" b="1" kern="1200" dirty="0">
              <a:solidFill>
                <a:prstClr val="white"/>
              </a:solidFill>
              <a:latin typeface="Calibri"/>
              <a:ea typeface="+mn-ea"/>
              <a:cs typeface="+mn-cs"/>
            </a:rPr>
            <a:t>Hospitalizations</a:t>
          </a:r>
          <a:r>
            <a:rPr lang="en-US" sz="3200" b="1" kern="1200" dirty="0">
              <a:solidFill>
                <a:prstClr val="white"/>
              </a:solidFill>
              <a:latin typeface="Calibri"/>
              <a:ea typeface="+mn-ea"/>
              <a:cs typeface="+mn-cs"/>
            </a:rPr>
            <a:t>: </a:t>
          </a:r>
          <a:r>
            <a:rPr lang="en-US" sz="3200" b="1" kern="1200" dirty="0" smtClean="0">
              <a:solidFill>
                <a:prstClr val="white"/>
              </a:solidFill>
              <a:latin typeface="Calibri"/>
              <a:ea typeface="+mn-ea"/>
              <a:cs typeface="+mn-cs"/>
            </a:rPr>
            <a:t>1,000/year</a:t>
          </a:r>
          <a:endParaRPr lang="en-US" sz="3200" kern="1200" baseline="30000" dirty="0">
            <a:solidFill>
              <a:prstClr val="white"/>
            </a:solidFill>
            <a:latin typeface="Calibri"/>
            <a:ea typeface="+mn-ea"/>
            <a:cs typeface="+mn-cs"/>
          </a:endParaRPr>
        </a:p>
      </dsp:txBody>
      <dsp:txXfrm>
        <a:off x="424597" y="2640492"/>
        <a:ext cx="5460166" cy="559396"/>
      </dsp:txXfrm>
    </dsp:sp>
    <dsp:sp modelId="{CDCEAC73-9706-E749-A693-BCF6A6A36010}">
      <dsp:nvSpPr>
        <dsp:cNvPr id="0" name=""/>
        <dsp:cNvSpPr/>
      </dsp:nvSpPr>
      <dsp:spPr>
        <a:xfrm>
          <a:off x="0" y="3872750"/>
          <a:ext cx="7886700" cy="529200"/>
        </a:xfrm>
        <a:prstGeom prst="rect">
          <a:avLst/>
        </a:prstGeom>
        <a:solidFill>
          <a:schemeClr val="dk2">
            <a:alpha val="90000"/>
            <a:tint val="4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lightRig rig="threePt" dir="t"/>
        </a:scene3d>
        <a:sp3d>
          <a:bevelT/>
        </a:sp3d>
      </dsp:spPr>
      <dsp:style>
        <a:lnRef idx="1">
          <a:scrgbClr r="0" g="0" b="0"/>
        </a:lnRef>
        <a:fillRef idx="1">
          <a:scrgbClr r="0" g="0" b="0"/>
        </a:fillRef>
        <a:effectRef idx="0">
          <a:scrgbClr r="0" g="0" b="0"/>
        </a:effectRef>
        <a:fontRef idx="minor"/>
      </dsp:style>
    </dsp:sp>
    <dsp:sp modelId="{B65071EB-6EA3-2B49-A528-46B45C3060BF}">
      <dsp:nvSpPr>
        <dsp:cNvPr id="0" name=""/>
        <dsp:cNvSpPr/>
      </dsp:nvSpPr>
      <dsp:spPr>
        <a:xfrm>
          <a:off x="394335" y="3562790"/>
          <a:ext cx="5520690" cy="61992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3">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622300">
            <a:lnSpc>
              <a:spcPct val="90000"/>
            </a:lnSpc>
            <a:spcBef>
              <a:spcPct val="0"/>
            </a:spcBef>
            <a:spcAft>
              <a:spcPct val="35000"/>
            </a:spcAft>
            <a:buNone/>
          </a:pPr>
          <a:r>
            <a:rPr lang="en-US" sz="2400" b="1" kern="1200" dirty="0">
              <a:solidFill>
                <a:prstClr val="white"/>
              </a:solidFill>
              <a:latin typeface="Calibri"/>
              <a:ea typeface="+mn-ea"/>
              <a:cs typeface="+mn-cs"/>
            </a:rPr>
            <a:t>Annual direct costs</a:t>
          </a:r>
          <a:r>
            <a:rPr lang="en-US" sz="2400" b="1" kern="1200" dirty="0" smtClean="0">
              <a:solidFill>
                <a:prstClr val="white"/>
              </a:solidFill>
              <a:latin typeface="Calibri"/>
              <a:ea typeface="+mn-ea"/>
              <a:cs typeface="+mn-cs"/>
            </a:rPr>
            <a:t>: ????</a:t>
          </a:r>
          <a:endParaRPr lang="en-US" sz="2400" b="1" kern="1200" baseline="30000" dirty="0">
            <a:solidFill>
              <a:prstClr val="white"/>
            </a:solidFill>
            <a:latin typeface="Calibri"/>
            <a:ea typeface="+mn-ea"/>
            <a:cs typeface="+mn-cs"/>
          </a:endParaRPr>
        </a:p>
      </dsp:txBody>
      <dsp:txXfrm>
        <a:off x="424597" y="3593052"/>
        <a:ext cx="5460166" cy="55939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83D2C4-CEA4-154A-B186-D2F37B29C875}">
      <dsp:nvSpPr>
        <dsp:cNvPr id="0" name=""/>
        <dsp:cNvSpPr/>
      </dsp:nvSpPr>
      <dsp:spPr>
        <a:xfrm>
          <a:off x="-5579669" y="-854204"/>
          <a:ext cx="6643321" cy="6643321"/>
        </a:xfrm>
        <a:prstGeom prst="blockArc">
          <a:avLst>
            <a:gd name="adj1" fmla="val 18900000"/>
            <a:gd name="adj2" fmla="val 2700000"/>
            <a:gd name="adj3" fmla="val 325"/>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58466E-9B2E-7C4B-A895-B025774348B6}">
      <dsp:nvSpPr>
        <dsp:cNvPr id="0" name=""/>
        <dsp:cNvSpPr/>
      </dsp:nvSpPr>
      <dsp:spPr>
        <a:xfrm>
          <a:off x="465015" y="254013"/>
          <a:ext cx="7981392" cy="725701"/>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3">
          <a:scrgbClr r="0" g="0" b="0"/>
        </a:lnRef>
        <a:fillRef idx="1">
          <a:scrgbClr r="0" g="0" b="0"/>
        </a:fillRef>
        <a:effectRef idx="1">
          <a:scrgbClr r="0" g="0" b="0"/>
        </a:effectRef>
        <a:fontRef idx="minor">
          <a:schemeClr val="lt1"/>
        </a:fontRef>
      </dsp:style>
      <dsp:txBody>
        <a:bodyPr spcFirstLastPara="0" vert="horz" wrap="square" lIns="690775" tIns="66040" rIns="66040" bIns="66040" numCol="1" spcCol="1270" anchor="ctr" anchorCtr="0">
          <a:noAutofit/>
        </a:bodyPr>
        <a:lstStyle/>
        <a:p>
          <a:pPr marL="0" lvl="0" indent="0" algn="l" defTabSz="1155700" rtl="0">
            <a:lnSpc>
              <a:spcPct val="90000"/>
            </a:lnSpc>
            <a:spcBef>
              <a:spcPct val="0"/>
            </a:spcBef>
            <a:spcAft>
              <a:spcPct val="35000"/>
            </a:spcAft>
            <a:buNone/>
          </a:pPr>
          <a:r>
            <a:rPr lang="en-US" sz="2400" b="1" kern="1200" dirty="0">
              <a:solidFill>
                <a:prstClr val="white"/>
              </a:solidFill>
              <a:latin typeface="Calibri" panose="020F0502020204030204" pitchFamily="34" charset="0"/>
              <a:ea typeface="+mn-ea"/>
              <a:cs typeface="+mn-cs"/>
            </a:rPr>
            <a:t>Frequent dermatological evaluation: melanoma/NMSC</a:t>
          </a:r>
        </a:p>
      </dsp:txBody>
      <dsp:txXfrm>
        <a:off x="465015" y="254013"/>
        <a:ext cx="7981392" cy="725701"/>
      </dsp:txXfrm>
    </dsp:sp>
    <dsp:sp modelId="{0CB5A6B0-35BD-B345-8B0B-BD5D67E29DCF}">
      <dsp:nvSpPr>
        <dsp:cNvPr id="0" name=""/>
        <dsp:cNvSpPr/>
      </dsp:nvSpPr>
      <dsp:spPr>
        <a:xfrm>
          <a:off x="79352" y="231200"/>
          <a:ext cx="771326" cy="771326"/>
        </a:xfrm>
        <a:prstGeom prst="ellipse">
          <a:avLst/>
        </a:prstGeom>
        <a:solidFill>
          <a:schemeClr val="lt1">
            <a:hueOff val="0"/>
            <a:satOff val="0"/>
            <a:lumOff val="0"/>
            <a:alphaOff val="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0F07B2-D5A2-1540-9104-75B68349078E}">
      <dsp:nvSpPr>
        <dsp:cNvPr id="0" name=""/>
        <dsp:cNvSpPr/>
      </dsp:nvSpPr>
      <dsp:spPr>
        <a:xfrm>
          <a:off x="907183" y="1179318"/>
          <a:ext cx="7539224" cy="725682"/>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3">
          <a:scrgbClr r="0" g="0" b="0"/>
        </a:lnRef>
        <a:fillRef idx="1">
          <a:scrgbClr r="0" g="0" b="0"/>
        </a:fillRef>
        <a:effectRef idx="1">
          <a:scrgbClr r="0" g="0" b="0"/>
        </a:effectRef>
        <a:fontRef idx="minor">
          <a:schemeClr val="lt1"/>
        </a:fontRef>
      </dsp:style>
      <dsp:txBody>
        <a:bodyPr spcFirstLastPara="0" vert="horz" wrap="square" lIns="690775" tIns="66040" rIns="66040" bIns="66040" numCol="1" spcCol="1270" anchor="ctr" anchorCtr="0">
          <a:noAutofit/>
        </a:bodyPr>
        <a:lstStyle/>
        <a:p>
          <a:pPr lvl="0" algn="l" defTabSz="1066800" rtl="0">
            <a:lnSpc>
              <a:spcPct val="90000"/>
            </a:lnSpc>
            <a:spcBef>
              <a:spcPct val="0"/>
            </a:spcBef>
            <a:spcAft>
              <a:spcPts val="0"/>
            </a:spcAft>
          </a:pPr>
          <a:r>
            <a:rPr lang="en-US" altLang="en-US" sz="2400" b="1" kern="1200" dirty="0">
              <a:solidFill>
                <a:schemeClr val="bg1"/>
              </a:solidFill>
              <a:latin typeface="Calibri" panose="020F0502020204030204" pitchFamily="34" charset="0"/>
              <a:ea typeface="Franklin Gothic Book" charset="0"/>
              <a:cs typeface="Franklin Gothic Book" charset="0"/>
            </a:rPr>
            <a:t>Beware of NSAIDs in IBD</a:t>
          </a:r>
          <a:endParaRPr lang="en-US" sz="2400" b="1" kern="1200" dirty="0">
            <a:solidFill>
              <a:schemeClr val="bg1"/>
            </a:solidFill>
            <a:latin typeface="Calibri" panose="020F0502020204030204" pitchFamily="34" charset="0"/>
            <a:ea typeface="Franklin Gothic Book" charset="0"/>
            <a:cs typeface="Franklin Gothic Book" charset="0"/>
          </a:endParaRPr>
        </a:p>
        <a:p>
          <a:pPr marL="171450" lvl="1" indent="-171450" algn="l" defTabSz="711200">
            <a:lnSpc>
              <a:spcPct val="90000"/>
            </a:lnSpc>
            <a:spcBef>
              <a:spcPct val="0"/>
            </a:spcBef>
            <a:spcAft>
              <a:spcPts val="0"/>
            </a:spcAft>
            <a:buChar char="••"/>
          </a:pPr>
          <a:r>
            <a:rPr lang="en-US" altLang="en-US" sz="1600" b="1" kern="1200" dirty="0">
              <a:solidFill>
                <a:schemeClr val="bg1"/>
              </a:solidFill>
              <a:latin typeface="Calibri" panose="020F0502020204030204" pitchFamily="34" charset="0"/>
              <a:ea typeface="Franklin Gothic Book" charset="0"/>
              <a:cs typeface="Franklin Gothic Book" charset="0"/>
            </a:rPr>
            <a:t>Disease may flare, bleeding may occur</a:t>
          </a:r>
        </a:p>
      </dsp:txBody>
      <dsp:txXfrm>
        <a:off x="907183" y="1179318"/>
        <a:ext cx="7539224" cy="725682"/>
      </dsp:txXfrm>
    </dsp:sp>
    <dsp:sp modelId="{542EC80A-60DD-DC41-9BE6-0440C6E7F497}">
      <dsp:nvSpPr>
        <dsp:cNvPr id="0" name=""/>
        <dsp:cNvSpPr/>
      </dsp:nvSpPr>
      <dsp:spPr>
        <a:xfrm>
          <a:off x="521520" y="1156496"/>
          <a:ext cx="771326" cy="771326"/>
        </a:xfrm>
        <a:prstGeom prst="ellipse">
          <a:avLst/>
        </a:prstGeom>
        <a:solidFill>
          <a:srgbClr val="FEC3CB"/>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826A574-3EBA-C34E-AB71-2F2DA0EC0826}">
      <dsp:nvSpPr>
        <dsp:cNvPr id="0" name=""/>
        <dsp:cNvSpPr/>
      </dsp:nvSpPr>
      <dsp:spPr>
        <a:xfrm>
          <a:off x="1042893" y="2104626"/>
          <a:ext cx="7403514" cy="725658"/>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3">
          <a:scrgbClr r="0" g="0" b="0"/>
        </a:lnRef>
        <a:fillRef idx="1">
          <a:scrgbClr r="0" g="0" b="0"/>
        </a:fillRef>
        <a:effectRef idx="1">
          <a:scrgbClr r="0" g="0" b="0"/>
        </a:effectRef>
        <a:fontRef idx="minor">
          <a:schemeClr val="lt1"/>
        </a:fontRef>
      </dsp:style>
      <dsp:txBody>
        <a:bodyPr spcFirstLastPara="0" vert="horz" wrap="square" lIns="690775" tIns="66040" rIns="66040" bIns="66040" numCol="1" spcCol="1270" anchor="ctr" anchorCtr="0">
          <a:noAutofit/>
        </a:bodyPr>
        <a:lstStyle/>
        <a:p>
          <a:pPr marL="0" lvl="0" indent="0" algn="l" defTabSz="889000" rtl="0">
            <a:lnSpc>
              <a:spcPct val="90000"/>
            </a:lnSpc>
            <a:spcBef>
              <a:spcPct val="0"/>
            </a:spcBef>
            <a:spcAft>
              <a:spcPts val="0"/>
            </a:spcAft>
            <a:buNone/>
          </a:pPr>
          <a:r>
            <a:rPr lang="en-US" altLang="en-US" sz="2400" b="1" kern="1200" dirty="0">
              <a:solidFill>
                <a:prstClr val="white"/>
              </a:solidFill>
              <a:latin typeface="Calibri" panose="020F0502020204030204" pitchFamily="34" charset="0"/>
              <a:ea typeface="Franklin Gothic Book" charset="0"/>
              <a:cs typeface="Franklin Gothic Book" charset="0"/>
            </a:rPr>
            <a:t>Beware of other steroid side effects </a:t>
          </a:r>
        </a:p>
        <a:p>
          <a:pPr marL="0" lvl="0" indent="0" algn="l" defTabSz="889000" rtl="0">
            <a:lnSpc>
              <a:spcPct val="90000"/>
            </a:lnSpc>
            <a:spcBef>
              <a:spcPct val="0"/>
            </a:spcBef>
            <a:spcAft>
              <a:spcPts val="0"/>
            </a:spcAft>
            <a:buFont typeface="Arial" panose="020B0604020202020204" pitchFamily="34" charset="0"/>
            <a:buChar char="••"/>
          </a:pPr>
          <a:r>
            <a:rPr lang="en-US" altLang="en-US" sz="1600" b="1" kern="1200" dirty="0">
              <a:solidFill>
                <a:prstClr val="white"/>
              </a:solidFill>
              <a:latin typeface="Calibri" panose="020F0502020204030204" pitchFamily="34" charset="0"/>
              <a:ea typeface="Franklin Gothic Book" charset="0"/>
              <a:cs typeface="Franklin Gothic Book" charset="0"/>
            </a:rPr>
            <a:t>Cataracts, hypogonadism, osteonecrosis, etc.</a:t>
          </a:r>
        </a:p>
      </dsp:txBody>
      <dsp:txXfrm>
        <a:off x="1042893" y="2104626"/>
        <a:ext cx="7403514" cy="725658"/>
      </dsp:txXfrm>
    </dsp:sp>
    <dsp:sp modelId="{CEF55454-F367-CD4C-BFB1-D1D1CBFFBA16}">
      <dsp:nvSpPr>
        <dsp:cNvPr id="0" name=""/>
        <dsp:cNvSpPr/>
      </dsp:nvSpPr>
      <dsp:spPr>
        <a:xfrm>
          <a:off x="657230" y="2081792"/>
          <a:ext cx="771326" cy="771326"/>
        </a:xfrm>
        <a:prstGeom prst="ellipse">
          <a:avLst/>
        </a:prstGeom>
        <a:solidFill>
          <a:srgbClr val="FEC3CB"/>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58A3D5-F659-C645-AFBE-EC84084D9D80}">
      <dsp:nvSpPr>
        <dsp:cNvPr id="0" name=""/>
        <dsp:cNvSpPr/>
      </dsp:nvSpPr>
      <dsp:spPr>
        <a:xfrm>
          <a:off x="907183" y="3029932"/>
          <a:ext cx="7539224" cy="725639"/>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3">
          <a:scrgbClr r="0" g="0" b="0"/>
        </a:lnRef>
        <a:fillRef idx="1">
          <a:scrgbClr r="0" g="0" b="0"/>
        </a:fillRef>
        <a:effectRef idx="1">
          <a:scrgbClr r="0" g="0" b="0"/>
        </a:effectRef>
        <a:fontRef idx="minor">
          <a:schemeClr val="lt1"/>
        </a:fontRef>
      </dsp:style>
      <dsp:txBody>
        <a:bodyPr spcFirstLastPara="0" vert="horz" wrap="square" lIns="690775" tIns="66040" rIns="66040" bIns="66040" numCol="1" spcCol="1270" anchor="ctr" anchorCtr="0">
          <a:noAutofit/>
        </a:bodyPr>
        <a:lstStyle/>
        <a:p>
          <a:pPr marL="0" lvl="0" indent="0" algn="l" defTabSz="889000" rtl="0">
            <a:lnSpc>
              <a:spcPct val="90000"/>
            </a:lnSpc>
            <a:spcBef>
              <a:spcPct val="0"/>
            </a:spcBef>
            <a:spcAft>
              <a:spcPts val="0"/>
            </a:spcAft>
            <a:buNone/>
          </a:pPr>
          <a:r>
            <a:rPr lang="en-US" altLang="en-US" sz="2400" b="1" kern="1200" dirty="0">
              <a:solidFill>
                <a:prstClr val="white"/>
              </a:solidFill>
              <a:latin typeface="Calibri" panose="020F0502020204030204" pitchFamily="34" charset="0"/>
              <a:ea typeface="Franklin Gothic Book" charset="0"/>
              <a:cs typeface="Franklin Gothic Book" charset="0"/>
            </a:rPr>
            <a:t>Pregnancy</a:t>
          </a:r>
        </a:p>
        <a:p>
          <a:pPr marL="0" lvl="0" indent="0" algn="l" defTabSz="889000" rtl="0">
            <a:lnSpc>
              <a:spcPct val="90000"/>
            </a:lnSpc>
            <a:spcBef>
              <a:spcPct val="0"/>
            </a:spcBef>
            <a:spcAft>
              <a:spcPts val="0"/>
            </a:spcAft>
            <a:buFont typeface="Arial" panose="020B0604020202020204" pitchFamily="34" charset="0"/>
            <a:buChar char="••"/>
          </a:pPr>
          <a:r>
            <a:rPr lang="en-US" altLang="en-US" sz="1600" b="1" kern="1200" dirty="0">
              <a:solidFill>
                <a:prstClr val="white"/>
              </a:solidFill>
              <a:latin typeface="Calibri" panose="020F0502020204030204" pitchFamily="34" charset="0"/>
              <a:ea typeface="Franklin Gothic Book" charset="0"/>
              <a:cs typeface="Franklin Gothic Book" charset="0"/>
            </a:rPr>
            <a:t>Ensure that medications are safe + disease is in remission</a:t>
          </a:r>
          <a:endParaRPr lang="en-US" altLang="en-US" sz="2000" b="1" kern="1200" dirty="0">
            <a:solidFill>
              <a:prstClr val="white"/>
            </a:solidFill>
            <a:latin typeface="Calibri" panose="020F0502020204030204" pitchFamily="34" charset="0"/>
            <a:ea typeface="Franklin Gothic Book" charset="0"/>
            <a:cs typeface="Franklin Gothic Book" charset="0"/>
          </a:endParaRPr>
        </a:p>
      </dsp:txBody>
      <dsp:txXfrm>
        <a:off x="907183" y="3029932"/>
        <a:ext cx="7539224" cy="725639"/>
      </dsp:txXfrm>
    </dsp:sp>
    <dsp:sp modelId="{0E436A3F-EC39-9049-9856-DDECF0A5DCD7}">
      <dsp:nvSpPr>
        <dsp:cNvPr id="0" name=""/>
        <dsp:cNvSpPr/>
      </dsp:nvSpPr>
      <dsp:spPr>
        <a:xfrm>
          <a:off x="521520" y="3007088"/>
          <a:ext cx="771326" cy="771326"/>
        </a:xfrm>
        <a:prstGeom prst="ellipse">
          <a:avLst/>
        </a:prstGeom>
        <a:solidFill>
          <a:srgbClr val="FEC3CB"/>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24EC5D-1AC4-C24F-B4BD-DB3A8DBAAEA7}">
      <dsp:nvSpPr>
        <dsp:cNvPr id="0" name=""/>
        <dsp:cNvSpPr/>
      </dsp:nvSpPr>
      <dsp:spPr>
        <a:xfrm>
          <a:off x="465015" y="3933467"/>
          <a:ext cx="7981392" cy="747390"/>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3">
          <a:scrgbClr r="0" g="0" b="0"/>
        </a:lnRef>
        <a:fillRef idx="1">
          <a:scrgbClr r="0" g="0" b="0"/>
        </a:fillRef>
        <a:effectRef idx="1">
          <a:scrgbClr r="0" g="0" b="0"/>
        </a:effectRef>
        <a:fontRef idx="minor">
          <a:schemeClr val="lt1"/>
        </a:fontRef>
      </dsp:style>
      <dsp:txBody>
        <a:bodyPr spcFirstLastPara="0" vert="horz" wrap="square" lIns="690775" tIns="66040" rIns="66040" bIns="66040" numCol="1" spcCol="1270" anchor="ctr" anchorCtr="0">
          <a:noAutofit/>
        </a:bodyPr>
        <a:lstStyle/>
        <a:p>
          <a:pPr marL="0" lvl="0" indent="0" algn="l" defTabSz="889000" rtl="0">
            <a:lnSpc>
              <a:spcPct val="90000"/>
            </a:lnSpc>
            <a:spcBef>
              <a:spcPct val="0"/>
            </a:spcBef>
            <a:spcAft>
              <a:spcPts val="0"/>
            </a:spcAft>
            <a:buNone/>
          </a:pPr>
          <a:r>
            <a:rPr lang="en-US" altLang="en-US" sz="2400" b="1" kern="1200" dirty="0">
              <a:solidFill>
                <a:prstClr val="white"/>
              </a:solidFill>
              <a:latin typeface="Calibri" panose="020F0502020204030204" pitchFamily="34" charset="0"/>
              <a:ea typeface="Franklin Gothic Book" charset="0"/>
              <a:cs typeface="Franklin Gothic Book" charset="0"/>
            </a:rPr>
            <a:t>Diagnosis</a:t>
          </a:r>
        </a:p>
        <a:p>
          <a:pPr marL="0" lvl="0" indent="0" algn="l" defTabSz="889000" rtl="0">
            <a:lnSpc>
              <a:spcPct val="90000"/>
            </a:lnSpc>
            <a:spcBef>
              <a:spcPct val="0"/>
            </a:spcBef>
            <a:spcAft>
              <a:spcPts val="0"/>
            </a:spcAft>
            <a:buFont typeface="Arial" panose="020B0604020202020204" pitchFamily="34" charset="0"/>
            <a:buChar char="••"/>
          </a:pPr>
          <a:r>
            <a:rPr lang="en-US" altLang="en-US" sz="1600" b="1" kern="1200" dirty="0">
              <a:solidFill>
                <a:prstClr val="white"/>
              </a:solidFill>
              <a:latin typeface="Calibri" panose="020F0502020204030204" pitchFamily="34" charset="0"/>
              <a:ea typeface="Franklin Gothic Book" charset="0"/>
              <a:cs typeface="Franklin Gothic Book" charset="0"/>
            </a:rPr>
            <a:t>In those with symptoms/signs, remember genetics</a:t>
          </a:r>
        </a:p>
        <a:p>
          <a:pPr marL="0" lvl="0" indent="0" algn="l" defTabSz="889000" rtl="0">
            <a:lnSpc>
              <a:spcPct val="90000"/>
            </a:lnSpc>
            <a:spcBef>
              <a:spcPct val="0"/>
            </a:spcBef>
            <a:spcAft>
              <a:spcPts val="0"/>
            </a:spcAft>
            <a:buFont typeface="Arial" panose="020B0604020202020204" pitchFamily="34" charset="0"/>
            <a:buChar char="••"/>
          </a:pPr>
          <a:r>
            <a:rPr lang="en-US" altLang="en-US" sz="1600" b="1" kern="1200" dirty="0">
              <a:solidFill>
                <a:prstClr val="white"/>
              </a:solidFill>
              <a:latin typeface="Calibri" panose="020F0502020204030204" pitchFamily="34" charset="0"/>
              <a:ea typeface="Franklin Gothic Book" charset="0"/>
              <a:cs typeface="Franklin Gothic Book" charset="0"/>
            </a:rPr>
            <a:t>When EIM present, think of disease</a:t>
          </a:r>
        </a:p>
      </dsp:txBody>
      <dsp:txXfrm>
        <a:off x="465015" y="3933467"/>
        <a:ext cx="7981392" cy="747390"/>
      </dsp:txXfrm>
    </dsp:sp>
    <dsp:sp modelId="{6639ECE4-95C5-7646-95BC-B7DFA9E68837}">
      <dsp:nvSpPr>
        <dsp:cNvPr id="0" name=""/>
        <dsp:cNvSpPr/>
      </dsp:nvSpPr>
      <dsp:spPr>
        <a:xfrm>
          <a:off x="79352" y="3932384"/>
          <a:ext cx="771326" cy="771326"/>
        </a:xfrm>
        <a:prstGeom prst="ellipse">
          <a:avLst/>
        </a:prstGeom>
        <a:solidFill>
          <a:srgbClr val="FEC3CB"/>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14D5B7-4F8F-6D42-99B6-EAE167D5C0ED}">
      <dsp:nvSpPr>
        <dsp:cNvPr id="0" name=""/>
        <dsp:cNvSpPr/>
      </dsp:nvSpPr>
      <dsp:spPr>
        <a:xfrm>
          <a:off x="-5034051" y="-771543"/>
          <a:ext cx="5997407" cy="5997407"/>
        </a:xfrm>
        <a:prstGeom prst="blockArc">
          <a:avLst>
            <a:gd name="adj1" fmla="val 18900000"/>
            <a:gd name="adj2" fmla="val 2700000"/>
            <a:gd name="adj3" fmla="val 360"/>
          </a:avLst>
        </a:prstGeom>
        <a:noFill/>
        <a:ln w="25400" cap="flat" cmpd="sng" algn="ctr">
          <a:solidFill>
            <a:schemeClr val="dk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D01FD6-3C88-9446-8A0A-C4C86AF5D0E9}">
      <dsp:nvSpPr>
        <dsp:cNvPr id="0" name=""/>
        <dsp:cNvSpPr/>
      </dsp:nvSpPr>
      <dsp:spPr>
        <a:xfrm>
          <a:off x="312470" y="202493"/>
          <a:ext cx="4865929" cy="404808"/>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3">
          <a:scrgbClr r="0" g="0" b="0"/>
        </a:lnRef>
        <a:fillRef idx="1">
          <a:scrgbClr r="0" g="0" b="0"/>
        </a:fillRef>
        <a:effectRef idx="1">
          <a:scrgbClr r="0" g="0" b="0"/>
        </a:effectRef>
        <a:fontRef idx="minor">
          <a:schemeClr val="lt1"/>
        </a:fontRef>
      </dsp:style>
      <dsp:txBody>
        <a:bodyPr spcFirstLastPara="0" vert="horz" wrap="square" lIns="690775" tIns="66040" rIns="66040" bIns="66040" numCol="1" spcCol="1270" anchor="ctr" anchorCtr="0">
          <a:noAutofit/>
        </a:bodyPr>
        <a:lstStyle/>
        <a:p>
          <a:pPr marL="0" lvl="0" indent="0" algn="l" defTabSz="1155700">
            <a:lnSpc>
              <a:spcPct val="90000"/>
            </a:lnSpc>
            <a:spcBef>
              <a:spcPct val="0"/>
            </a:spcBef>
            <a:spcAft>
              <a:spcPct val="35000"/>
            </a:spcAft>
            <a:buNone/>
          </a:pPr>
          <a:r>
            <a:rPr lang="en-US" sz="1900" b="1" kern="1200" dirty="0">
              <a:solidFill>
                <a:prstClr val="white"/>
              </a:solidFill>
              <a:latin typeface="Calibri" panose="020F0502020204030204" pitchFamily="34" charset="0"/>
              <a:ea typeface="+mn-ea"/>
              <a:cs typeface="+mn-cs"/>
            </a:rPr>
            <a:t>Poor quality of life</a:t>
          </a:r>
        </a:p>
      </dsp:txBody>
      <dsp:txXfrm>
        <a:off x="312470" y="202493"/>
        <a:ext cx="4865929" cy="404808"/>
      </dsp:txXfrm>
    </dsp:sp>
    <dsp:sp modelId="{3FEEA722-1D10-CF4B-8F0C-302066E3899E}">
      <dsp:nvSpPr>
        <dsp:cNvPr id="0" name=""/>
        <dsp:cNvSpPr/>
      </dsp:nvSpPr>
      <dsp:spPr>
        <a:xfrm>
          <a:off x="59465" y="151892"/>
          <a:ext cx="506010" cy="506010"/>
        </a:xfrm>
        <a:prstGeom prst="ellipse">
          <a:avLst/>
        </a:prstGeom>
        <a:solidFill>
          <a:srgbClr val="FEC3CB"/>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8CB50AE-9A36-1D45-8C9E-D37F0A57B32B}">
      <dsp:nvSpPr>
        <dsp:cNvPr id="0" name=""/>
        <dsp:cNvSpPr/>
      </dsp:nvSpPr>
      <dsp:spPr>
        <a:xfrm>
          <a:off x="679061" y="810062"/>
          <a:ext cx="4499338" cy="404808"/>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3">
          <a:scrgbClr r="0" g="0" b="0"/>
        </a:lnRef>
        <a:fillRef idx="1">
          <a:scrgbClr r="0" g="0" b="0"/>
        </a:fillRef>
        <a:effectRef idx="1">
          <a:scrgbClr r="0" g="0" b="0"/>
        </a:effectRef>
        <a:fontRef idx="minor">
          <a:schemeClr val="lt1"/>
        </a:fontRef>
      </dsp:style>
      <dsp:txBody>
        <a:bodyPr spcFirstLastPara="0" vert="horz" wrap="square" lIns="690775" tIns="66040" rIns="66040" bIns="66040" numCol="1" spcCol="1270" anchor="ctr" anchorCtr="0">
          <a:noAutofit/>
        </a:bodyPr>
        <a:lstStyle/>
        <a:p>
          <a:pPr lvl="0" algn="l" defTabSz="844550">
            <a:lnSpc>
              <a:spcPct val="90000"/>
            </a:lnSpc>
            <a:spcBef>
              <a:spcPct val="0"/>
            </a:spcBef>
            <a:spcAft>
              <a:spcPct val="35000"/>
            </a:spcAft>
          </a:pPr>
          <a:r>
            <a:rPr lang="en-US" sz="1900" b="1" kern="1200" dirty="0">
              <a:solidFill>
                <a:prstClr val="white"/>
              </a:solidFill>
              <a:latin typeface="Calibri" panose="020F0502020204030204" pitchFamily="34" charset="0"/>
              <a:ea typeface="+mn-ea"/>
              <a:cs typeface="+mn-cs"/>
            </a:rPr>
            <a:t>Relapse</a:t>
          </a:r>
          <a:r>
            <a:rPr lang="en-US" sz="1900" b="1" kern="1200" dirty="0">
              <a:solidFill>
                <a:schemeClr val="bg1"/>
              </a:solidFill>
              <a:latin typeface="Calibri" panose="020F0502020204030204" pitchFamily="34" charset="0"/>
            </a:rPr>
            <a:t> rates</a:t>
          </a:r>
        </a:p>
      </dsp:txBody>
      <dsp:txXfrm>
        <a:off x="679061" y="810062"/>
        <a:ext cx="4499338" cy="404808"/>
      </dsp:txXfrm>
    </dsp:sp>
    <dsp:sp modelId="{72024FC0-16A2-D242-B613-AAB5F2BD16DB}">
      <dsp:nvSpPr>
        <dsp:cNvPr id="0" name=""/>
        <dsp:cNvSpPr/>
      </dsp:nvSpPr>
      <dsp:spPr>
        <a:xfrm>
          <a:off x="426055" y="759461"/>
          <a:ext cx="506010" cy="506010"/>
        </a:xfrm>
        <a:prstGeom prst="ellipse">
          <a:avLst/>
        </a:prstGeom>
        <a:solidFill>
          <a:srgbClr val="FEC3CB"/>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908D154-9335-AA4B-B478-CE5C49DE986A}">
      <dsp:nvSpPr>
        <dsp:cNvPr id="0" name=""/>
        <dsp:cNvSpPr/>
      </dsp:nvSpPr>
      <dsp:spPr>
        <a:xfrm>
          <a:off x="879951" y="1417186"/>
          <a:ext cx="4298448" cy="404808"/>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3">
          <a:scrgbClr r="0" g="0" b="0"/>
        </a:lnRef>
        <a:fillRef idx="1">
          <a:scrgbClr r="0" g="0" b="0"/>
        </a:fillRef>
        <a:effectRef idx="1">
          <a:scrgbClr r="0" g="0" b="0"/>
        </a:effectRef>
        <a:fontRef idx="minor">
          <a:schemeClr val="lt1"/>
        </a:fontRef>
      </dsp:style>
      <dsp:txBody>
        <a:bodyPr spcFirstLastPara="0" vert="horz" wrap="square" lIns="690775" tIns="66040" rIns="66040" bIns="66040" numCol="1" spcCol="1270" anchor="ctr" anchorCtr="0">
          <a:noAutofit/>
        </a:bodyPr>
        <a:lstStyle/>
        <a:p>
          <a:pPr marL="0" lvl="0" indent="0" algn="l" defTabSz="1155700">
            <a:lnSpc>
              <a:spcPct val="90000"/>
            </a:lnSpc>
            <a:spcBef>
              <a:spcPct val="0"/>
            </a:spcBef>
            <a:spcAft>
              <a:spcPct val="35000"/>
            </a:spcAft>
            <a:buNone/>
          </a:pPr>
          <a:r>
            <a:rPr lang="en-US" sz="1900" b="1" kern="1200" dirty="0">
              <a:solidFill>
                <a:prstClr val="white"/>
              </a:solidFill>
              <a:latin typeface="Calibri" panose="020F0502020204030204" pitchFamily="34" charset="0"/>
              <a:ea typeface="+mn-ea"/>
              <a:cs typeface="+mn-cs"/>
            </a:rPr>
            <a:t>Increased cancer risk</a:t>
          </a:r>
        </a:p>
      </dsp:txBody>
      <dsp:txXfrm>
        <a:off x="879951" y="1417186"/>
        <a:ext cx="4298448" cy="404808"/>
      </dsp:txXfrm>
    </dsp:sp>
    <dsp:sp modelId="{56295533-7502-4040-B63C-963E0F0384C3}">
      <dsp:nvSpPr>
        <dsp:cNvPr id="0" name=""/>
        <dsp:cNvSpPr/>
      </dsp:nvSpPr>
      <dsp:spPr>
        <a:xfrm>
          <a:off x="626945" y="1366585"/>
          <a:ext cx="506010" cy="506010"/>
        </a:xfrm>
        <a:prstGeom prst="ellipse">
          <a:avLst/>
        </a:prstGeom>
        <a:solidFill>
          <a:srgbClr val="FEC3CB"/>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151A03-B637-9B43-AA80-A1C7F3025083}">
      <dsp:nvSpPr>
        <dsp:cNvPr id="0" name=""/>
        <dsp:cNvSpPr/>
      </dsp:nvSpPr>
      <dsp:spPr>
        <a:xfrm>
          <a:off x="944093" y="2024756"/>
          <a:ext cx="4234306" cy="404808"/>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3">
          <a:scrgbClr r="0" g="0" b="0"/>
        </a:lnRef>
        <a:fillRef idx="1">
          <a:scrgbClr r="0" g="0" b="0"/>
        </a:fillRef>
        <a:effectRef idx="1">
          <a:scrgbClr r="0" g="0" b="0"/>
        </a:effectRef>
        <a:fontRef idx="minor">
          <a:schemeClr val="lt1"/>
        </a:fontRef>
      </dsp:style>
      <dsp:txBody>
        <a:bodyPr spcFirstLastPara="0" vert="horz" wrap="square" lIns="690775" tIns="66040" rIns="66040" bIns="66040" numCol="1" spcCol="1270" anchor="ctr" anchorCtr="0">
          <a:noAutofit/>
        </a:bodyPr>
        <a:lstStyle/>
        <a:p>
          <a:pPr marL="0" lvl="0" indent="0" algn="l" defTabSz="1155700">
            <a:lnSpc>
              <a:spcPct val="90000"/>
            </a:lnSpc>
            <a:spcBef>
              <a:spcPct val="0"/>
            </a:spcBef>
            <a:spcAft>
              <a:spcPct val="35000"/>
            </a:spcAft>
            <a:buNone/>
          </a:pPr>
          <a:r>
            <a:rPr lang="en-US" sz="1900" b="1" kern="1200" dirty="0">
              <a:solidFill>
                <a:prstClr val="white"/>
              </a:solidFill>
              <a:latin typeface="Calibri" panose="020F0502020204030204" pitchFamily="34" charset="0"/>
              <a:ea typeface="+mn-ea"/>
              <a:cs typeface="+mn-cs"/>
            </a:rPr>
            <a:t>Infection risk</a:t>
          </a:r>
        </a:p>
      </dsp:txBody>
      <dsp:txXfrm>
        <a:off x="944093" y="2024756"/>
        <a:ext cx="4234306" cy="404808"/>
      </dsp:txXfrm>
    </dsp:sp>
    <dsp:sp modelId="{B0FC64F3-A32C-934C-9A6E-8FF4412C6A0F}">
      <dsp:nvSpPr>
        <dsp:cNvPr id="0" name=""/>
        <dsp:cNvSpPr/>
      </dsp:nvSpPr>
      <dsp:spPr>
        <a:xfrm>
          <a:off x="691087" y="1974155"/>
          <a:ext cx="506010" cy="506010"/>
        </a:xfrm>
        <a:prstGeom prst="ellipse">
          <a:avLst/>
        </a:prstGeom>
        <a:solidFill>
          <a:srgbClr val="FEC3CB"/>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57849B-466C-474F-AA39-2BFA1CBF8039}">
      <dsp:nvSpPr>
        <dsp:cNvPr id="0" name=""/>
        <dsp:cNvSpPr/>
      </dsp:nvSpPr>
      <dsp:spPr>
        <a:xfrm>
          <a:off x="879951" y="2632325"/>
          <a:ext cx="4298448" cy="404808"/>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3">
          <a:scrgbClr r="0" g="0" b="0"/>
        </a:lnRef>
        <a:fillRef idx="1">
          <a:scrgbClr r="0" g="0" b="0"/>
        </a:fillRef>
        <a:effectRef idx="1">
          <a:scrgbClr r="0" g="0" b="0"/>
        </a:effectRef>
        <a:fontRef idx="minor">
          <a:schemeClr val="lt1"/>
        </a:fontRef>
      </dsp:style>
      <dsp:txBody>
        <a:bodyPr spcFirstLastPara="0" vert="horz" wrap="square" lIns="690775" tIns="66040" rIns="66040" bIns="66040" numCol="1" spcCol="1270" anchor="ctr" anchorCtr="0">
          <a:noAutofit/>
        </a:bodyPr>
        <a:lstStyle/>
        <a:p>
          <a:pPr lvl="0" algn="l" defTabSz="844550">
            <a:lnSpc>
              <a:spcPct val="90000"/>
            </a:lnSpc>
            <a:spcBef>
              <a:spcPct val="0"/>
            </a:spcBef>
            <a:spcAft>
              <a:spcPct val="35000"/>
            </a:spcAft>
          </a:pPr>
          <a:r>
            <a:rPr lang="en-US" sz="1900" b="1" kern="1200" dirty="0">
              <a:solidFill>
                <a:prstClr val="white"/>
              </a:solidFill>
              <a:latin typeface="Calibri" panose="020F0502020204030204" pitchFamily="34" charset="0"/>
              <a:ea typeface="+mn-ea"/>
              <a:cs typeface="+mn-cs"/>
            </a:rPr>
            <a:t>Anemia</a:t>
          </a:r>
        </a:p>
      </dsp:txBody>
      <dsp:txXfrm>
        <a:off x="879951" y="2632325"/>
        <a:ext cx="4298448" cy="404808"/>
      </dsp:txXfrm>
    </dsp:sp>
    <dsp:sp modelId="{1A92C732-7EAB-2046-AA12-AA9983FEE3B0}">
      <dsp:nvSpPr>
        <dsp:cNvPr id="0" name=""/>
        <dsp:cNvSpPr/>
      </dsp:nvSpPr>
      <dsp:spPr>
        <a:xfrm>
          <a:off x="626945" y="2581724"/>
          <a:ext cx="506010" cy="506010"/>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D9BBD70-C1F6-F846-82DC-A94E1CF52BAF}">
      <dsp:nvSpPr>
        <dsp:cNvPr id="0" name=""/>
        <dsp:cNvSpPr/>
      </dsp:nvSpPr>
      <dsp:spPr>
        <a:xfrm>
          <a:off x="679061" y="3239449"/>
          <a:ext cx="4499338" cy="404808"/>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3">
          <a:scrgbClr r="0" g="0" b="0"/>
        </a:lnRef>
        <a:fillRef idx="1">
          <a:scrgbClr r="0" g="0" b="0"/>
        </a:fillRef>
        <a:effectRef idx="1">
          <a:scrgbClr r="0" g="0" b="0"/>
        </a:effectRef>
        <a:fontRef idx="minor">
          <a:schemeClr val="lt1"/>
        </a:fontRef>
      </dsp:style>
      <dsp:txBody>
        <a:bodyPr spcFirstLastPara="0" vert="horz" wrap="square" lIns="690775" tIns="66040" rIns="66040" bIns="66040" numCol="1" spcCol="1270" anchor="ctr" anchorCtr="0">
          <a:noAutofit/>
        </a:bodyPr>
        <a:lstStyle/>
        <a:p>
          <a:pPr lvl="0" algn="l" defTabSz="844550">
            <a:lnSpc>
              <a:spcPct val="90000"/>
            </a:lnSpc>
            <a:spcBef>
              <a:spcPct val="0"/>
            </a:spcBef>
            <a:spcAft>
              <a:spcPct val="35000"/>
            </a:spcAft>
          </a:pPr>
          <a:r>
            <a:rPr lang="en-US" sz="1900" b="1" kern="1200" dirty="0">
              <a:solidFill>
                <a:schemeClr val="bg1"/>
              </a:solidFill>
              <a:latin typeface="Calibri" panose="020F0502020204030204" pitchFamily="34" charset="0"/>
            </a:rPr>
            <a:t>CD: Progressive </a:t>
          </a:r>
          <a:r>
            <a:rPr lang="en-US" sz="1900" b="1" kern="1200" dirty="0">
              <a:solidFill>
                <a:prstClr val="white"/>
              </a:solidFill>
              <a:latin typeface="Calibri" panose="020F0502020204030204" pitchFamily="34" charset="0"/>
              <a:ea typeface="+mn-ea"/>
              <a:cs typeface="+mn-cs"/>
            </a:rPr>
            <a:t>disease</a:t>
          </a:r>
          <a:r>
            <a:rPr lang="en-US" sz="1900" b="1" kern="1200" dirty="0">
              <a:solidFill>
                <a:schemeClr val="bg1"/>
              </a:solidFill>
              <a:latin typeface="Calibri" panose="020F0502020204030204" pitchFamily="34" charset="0"/>
            </a:rPr>
            <a:t> w/strictures</a:t>
          </a:r>
        </a:p>
      </dsp:txBody>
      <dsp:txXfrm>
        <a:off x="679061" y="3239449"/>
        <a:ext cx="4499338" cy="404808"/>
      </dsp:txXfrm>
    </dsp:sp>
    <dsp:sp modelId="{91727A1A-8226-4040-9A28-3919349CA1CE}">
      <dsp:nvSpPr>
        <dsp:cNvPr id="0" name=""/>
        <dsp:cNvSpPr/>
      </dsp:nvSpPr>
      <dsp:spPr>
        <a:xfrm>
          <a:off x="426055" y="3188848"/>
          <a:ext cx="506010" cy="506010"/>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39BE72F-0D8B-EA4D-B018-73438A012162}">
      <dsp:nvSpPr>
        <dsp:cNvPr id="0" name=""/>
        <dsp:cNvSpPr/>
      </dsp:nvSpPr>
      <dsp:spPr>
        <a:xfrm>
          <a:off x="312470" y="3847018"/>
          <a:ext cx="4865929" cy="404808"/>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3">
          <a:scrgbClr r="0" g="0" b="0"/>
        </a:lnRef>
        <a:fillRef idx="1">
          <a:scrgbClr r="0" g="0" b="0"/>
        </a:fillRef>
        <a:effectRef idx="1">
          <a:scrgbClr r="0" g="0" b="0"/>
        </a:effectRef>
        <a:fontRef idx="minor">
          <a:schemeClr val="lt1"/>
        </a:fontRef>
      </dsp:style>
      <dsp:txBody>
        <a:bodyPr spcFirstLastPara="0" vert="horz" wrap="square" lIns="690775" tIns="66040" rIns="66040" bIns="66040" numCol="1" spcCol="1270" anchor="ctr" anchorCtr="0">
          <a:noAutofit/>
        </a:bodyPr>
        <a:lstStyle/>
        <a:p>
          <a:pPr marL="0" lvl="0" indent="0" algn="l" defTabSz="1155700">
            <a:lnSpc>
              <a:spcPct val="90000"/>
            </a:lnSpc>
            <a:spcBef>
              <a:spcPct val="0"/>
            </a:spcBef>
            <a:spcAft>
              <a:spcPct val="35000"/>
            </a:spcAft>
            <a:buNone/>
          </a:pPr>
          <a:r>
            <a:rPr lang="en-US" sz="1900" b="1" kern="1200" dirty="0">
              <a:solidFill>
                <a:prstClr val="white"/>
              </a:solidFill>
              <a:latin typeface="Calibri" panose="020F0502020204030204" pitchFamily="34" charset="0"/>
              <a:ea typeface="+mn-ea"/>
              <a:cs typeface="+mn-cs"/>
            </a:rPr>
            <a:t>CD: penetrating disease</a:t>
          </a:r>
        </a:p>
      </dsp:txBody>
      <dsp:txXfrm>
        <a:off x="312470" y="3847018"/>
        <a:ext cx="4865929" cy="404808"/>
      </dsp:txXfrm>
    </dsp:sp>
    <dsp:sp modelId="{BA86EC0E-4E97-ED45-9AF0-E855098DD15A}">
      <dsp:nvSpPr>
        <dsp:cNvPr id="0" name=""/>
        <dsp:cNvSpPr/>
      </dsp:nvSpPr>
      <dsp:spPr>
        <a:xfrm>
          <a:off x="59465" y="3796417"/>
          <a:ext cx="506010" cy="506010"/>
        </a:xfrm>
        <a:prstGeom prst="ellipse">
          <a:avLst/>
        </a:prstGeom>
        <a:solidFill>
          <a:schemeClr val="lt1">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A093B3-9219-9647-B6F1-99AB1173C259}">
      <dsp:nvSpPr>
        <dsp:cNvPr id="0" name=""/>
        <dsp:cNvSpPr/>
      </dsp:nvSpPr>
      <dsp:spPr>
        <a:xfrm>
          <a:off x="0" y="187776"/>
          <a:ext cx="3515582" cy="369021"/>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a:sp3d>
      </dsp:spPr>
      <dsp:style>
        <a:lnRef idx="1">
          <a:scrgbClr r="0" g="0" b="0"/>
        </a:lnRef>
        <a:fillRef idx="1">
          <a:scrgbClr r="0" g="0" b="0"/>
        </a:fillRef>
        <a:effectRef idx="0">
          <a:scrgbClr r="0" g="0" b="0"/>
        </a:effectRef>
        <a:fontRef idx="minor"/>
      </dsp:style>
    </dsp:sp>
    <dsp:sp modelId="{2E230379-5B4A-5A4A-9E7A-FF36DE65BDA2}">
      <dsp:nvSpPr>
        <dsp:cNvPr id="0" name=""/>
        <dsp:cNvSpPr/>
      </dsp:nvSpPr>
      <dsp:spPr>
        <a:xfrm>
          <a:off x="96593" y="40176"/>
          <a:ext cx="3333750" cy="29520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3">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800100">
            <a:lnSpc>
              <a:spcPct val="90000"/>
            </a:lnSpc>
            <a:spcBef>
              <a:spcPct val="0"/>
            </a:spcBef>
            <a:spcAft>
              <a:spcPct val="35000"/>
            </a:spcAft>
            <a:buNone/>
          </a:pPr>
          <a:r>
            <a:rPr lang="en-US" sz="1600" b="1" kern="1200" dirty="0">
              <a:solidFill>
                <a:prstClr val="white"/>
              </a:solidFill>
              <a:latin typeface="Calibri"/>
              <a:ea typeface="+mn-ea"/>
              <a:cs typeface="+mn-cs"/>
            </a:rPr>
            <a:t>Colon only</a:t>
          </a:r>
        </a:p>
      </dsp:txBody>
      <dsp:txXfrm>
        <a:off x="111003" y="54586"/>
        <a:ext cx="3304930" cy="266380"/>
      </dsp:txXfrm>
    </dsp:sp>
    <dsp:sp modelId="{E333F037-D28E-9840-BDCF-1B7890AC87A5}">
      <dsp:nvSpPr>
        <dsp:cNvPr id="0" name=""/>
        <dsp:cNvSpPr/>
      </dsp:nvSpPr>
      <dsp:spPr>
        <a:xfrm>
          <a:off x="0" y="758397"/>
          <a:ext cx="3515582" cy="369021"/>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a:sp3d>
      </dsp:spPr>
      <dsp:style>
        <a:lnRef idx="1">
          <a:scrgbClr r="0" g="0" b="0"/>
        </a:lnRef>
        <a:fillRef idx="1">
          <a:scrgbClr r="0" g="0" b="0"/>
        </a:fillRef>
        <a:effectRef idx="0">
          <a:scrgbClr r="0" g="0" b="0"/>
        </a:effectRef>
        <a:fontRef idx="minor"/>
      </dsp:style>
    </dsp:sp>
    <dsp:sp modelId="{A087DEA9-8A8F-6C4D-81BB-63E009E44B84}">
      <dsp:nvSpPr>
        <dsp:cNvPr id="0" name=""/>
        <dsp:cNvSpPr/>
      </dsp:nvSpPr>
      <dsp:spPr>
        <a:xfrm>
          <a:off x="96593" y="610797"/>
          <a:ext cx="3333750" cy="29520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3">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800100">
            <a:lnSpc>
              <a:spcPct val="90000"/>
            </a:lnSpc>
            <a:spcBef>
              <a:spcPct val="0"/>
            </a:spcBef>
            <a:spcAft>
              <a:spcPct val="35000"/>
            </a:spcAft>
            <a:buNone/>
          </a:pPr>
          <a:r>
            <a:rPr lang="en-US" sz="1600" b="1" kern="1200" dirty="0">
              <a:solidFill>
                <a:prstClr val="white"/>
              </a:solidFill>
              <a:latin typeface="Calibri"/>
              <a:ea typeface="+mn-ea"/>
              <a:cs typeface="+mn-cs"/>
            </a:rPr>
            <a:t>Rectal involvement</a:t>
          </a:r>
        </a:p>
      </dsp:txBody>
      <dsp:txXfrm>
        <a:off x="111003" y="625207"/>
        <a:ext cx="3304930" cy="266380"/>
      </dsp:txXfrm>
    </dsp:sp>
    <dsp:sp modelId="{FCC0D8B6-3038-AC44-9971-16FA5C9F8C99}">
      <dsp:nvSpPr>
        <dsp:cNvPr id="0" name=""/>
        <dsp:cNvSpPr/>
      </dsp:nvSpPr>
      <dsp:spPr>
        <a:xfrm>
          <a:off x="0" y="1329018"/>
          <a:ext cx="3515582" cy="369021"/>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a:sp3d>
      </dsp:spPr>
      <dsp:style>
        <a:lnRef idx="1">
          <a:scrgbClr r="0" g="0" b="0"/>
        </a:lnRef>
        <a:fillRef idx="1">
          <a:scrgbClr r="0" g="0" b="0"/>
        </a:fillRef>
        <a:effectRef idx="0">
          <a:scrgbClr r="0" g="0" b="0"/>
        </a:effectRef>
        <a:fontRef idx="minor"/>
      </dsp:style>
    </dsp:sp>
    <dsp:sp modelId="{03CB8DAD-62E0-4349-9963-78CD00F511BB}">
      <dsp:nvSpPr>
        <dsp:cNvPr id="0" name=""/>
        <dsp:cNvSpPr/>
      </dsp:nvSpPr>
      <dsp:spPr>
        <a:xfrm>
          <a:off x="96593" y="1181418"/>
          <a:ext cx="3333750" cy="29520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3">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800100">
            <a:lnSpc>
              <a:spcPct val="90000"/>
            </a:lnSpc>
            <a:spcBef>
              <a:spcPct val="0"/>
            </a:spcBef>
            <a:spcAft>
              <a:spcPct val="35000"/>
            </a:spcAft>
            <a:buNone/>
          </a:pPr>
          <a:r>
            <a:rPr lang="en-US" sz="1600" b="1" kern="1200" dirty="0">
              <a:solidFill>
                <a:prstClr val="white"/>
              </a:solidFill>
              <a:latin typeface="Calibri"/>
              <a:ea typeface="+mn-ea"/>
              <a:cs typeface="+mn-cs"/>
            </a:rPr>
            <a:t>Mucosal disease</a:t>
          </a:r>
        </a:p>
      </dsp:txBody>
      <dsp:txXfrm>
        <a:off x="111003" y="1195828"/>
        <a:ext cx="3304930" cy="266380"/>
      </dsp:txXfrm>
    </dsp:sp>
    <dsp:sp modelId="{2249017E-B820-734F-AFC1-929EDABE7EE4}">
      <dsp:nvSpPr>
        <dsp:cNvPr id="0" name=""/>
        <dsp:cNvSpPr/>
      </dsp:nvSpPr>
      <dsp:spPr>
        <a:xfrm>
          <a:off x="0" y="2097795"/>
          <a:ext cx="3515582" cy="369021"/>
        </a:xfrm>
        <a:prstGeom prst="rect">
          <a:avLst/>
        </a:prstGeom>
        <a:solidFill>
          <a:schemeClr val="dk2">
            <a:alpha val="90000"/>
            <a:tint val="40000"/>
            <a:hueOff val="0"/>
            <a:satOff val="0"/>
            <a:lumOff val="0"/>
            <a:alphaOff val="0"/>
          </a:schemeClr>
        </a:solidFill>
        <a:ln w="9525" cap="flat" cmpd="sng" algn="ctr">
          <a:solidFill>
            <a:schemeClr val="dk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87048E6-4FC6-D747-9811-2A9011093920}">
      <dsp:nvSpPr>
        <dsp:cNvPr id="0" name=""/>
        <dsp:cNvSpPr/>
      </dsp:nvSpPr>
      <dsp:spPr>
        <a:xfrm>
          <a:off x="96593" y="1752039"/>
          <a:ext cx="3333750" cy="493355"/>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3">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lvl="0" algn="l" defTabSz="711200">
            <a:lnSpc>
              <a:spcPct val="90000"/>
            </a:lnSpc>
            <a:spcBef>
              <a:spcPct val="0"/>
            </a:spcBef>
            <a:spcAft>
              <a:spcPct val="35000"/>
            </a:spcAft>
          </a:pPr>
          <a:r>
            <a:rPr lang="en-US" sz="1600" b="1" kern="1200" dirty="0">
              <a:solidFill>
                <a:schemeClr val="bg1"/>
              </a:solidFill>
            </a:rPr>
            <a:t>Diffuse ulceration, granularity, friability, bleeding, </a:t>
          </a:r>
          <a:r>
            <a:rPr lang="en-US" sz="1600" b="1" kern="1200" dirty="0">
              <a:solidFill>
                <a:prstClr val="white"/>
              </a:solidFill>
              <a:latin typeface="Calibri"/>
              <a:ea typeface="+mn-ea"/>
              <a:cs typeface="+mn-cs"/>
            </a:rPr>
            <a:t>exudate</a:t>
          </a:r>
        </a:p>
      </dsp:txBody>
      <dsp:txXfrm>
        <a:off x="120677" y="1776123"/>
        <a:ext cx="3285582" cy="445187"/>
      </dsp:txXfrm>
    </dsp:sp>
    <dsp:sp modelId="{58A7B781-017F-624A-A3DD-364F507B94BF}">
      <dsp:nvSpPr>
        <dsp:cNvPr id="0" name=""/>
        <dsp:cNvSpPr/>
      </dsp:nvSpPr>
      <dsp:spPr>
        <a:xfrm>
          <a:off x="0" y="2668417"/>
          <a:ext cx="3515582" cy="369021"/>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a:sp3d>
      </dsp:spPr>
      <dsp:style>
        <a:lnRef idx="1">
          <a:scrgbClr r="0" g="0" b="0"/>
        </a:lnRef>
        <a:fillRef idx="1">
          <a:scrgbClr r="0" g="0" b="0"/>
        </a:fillRef>
        <a:effectRef idx="0">
          <a:scrgbClr r="0" g="0" b="0"/>
        </a:effectRef>
        <a:fontRef idx="minor"/>
      </dsp:style>
    </dsp:sp>
    <dsp:sp modelId="{DBF4693F-D040-624E-A668-B4425BFA45FF}">
      <dsp:nvSpPr>
        <dsp:cNvPr id="0" name=""/>
        <dsp:cNvSpPr/>
      </dsp:nvSpPr>
      <dsp:spPr>
        <a:xfrm>
          <a:off x="96593" y="2520817"/>
          <a:ext cx="3333750" cy="29520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3">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800100">
            <a:lnSpc>
              <a:spcPct val="90000"/>
            </a:lnSpc>
            <a:spcBef>
              <a:spcPct val="0"/>
            </a:spcBef>
            <a:spcAft>
              <a:spcPct val="35000"/>
            </a:spcAft>
            <a:buNone/>
          </a:pPr>
          <a:r>
            <a:rPr lang="en-US" sz="1600" b="1" kern="1200" dirty="0">
              <a:solidFill>
                <a:prstClr val="white"/>
              </a:solidFill>
              <a:latin typeface="Calibri"/>
              <a:ea typeface="+mn-ea"/>
              <a:cs typeface="+mn-cs"/>
            </a:rPr>
            <a:t>No fistulas or granulomas </a:t>
          </a:r>
        </a:p>
      </dsp:txBody>
      <dsp:txXfrm>
        <a:off x="111003" y="2535227"/>
        <a:ext cx="3304930" cy="266380"/>
      </dsp:txXfrm>
    </dsp:sp>
    <dsp:sp modelId="{58018AC8-00C0-A344-B03F-84252B34850D}">
      <dsp:nvSpPr>
        <dsp:cNvPr id="0" name=""/>
        <dsp:cNvSpPr/>
      </dsp:nvSpPr>
      <dsp:spPr>
        <a:xfrm>
          <a:off x="0" y="3239038"/>
          <a:ext cx="3515582" cy="369021"/>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a:sp3d>
      </dsp:spPr>
      <dsp:style>
        <a:lnRef idx="1">
          <a:scrgbClr r="0" g="0" b="0"/>
        </a:lnRef>
        <a:fillRef idx="1">
          <a:scrgbClr r="0" g="0" b="0"/>
        </a:fillRef>
        <a:effectRef idx="0">
          <a:scrgbClr r="0" g="0" b="0"/>
        </a:effectRef>
        <a:fontRef idx="minor"/>
      </dsp:style>
    </dsp:sp>
    <dsp:sp modelId="{9150455C-3EDF-794E-A268-BEEB1C2371C5}">
      <dsp:nvSpPr>
        <dsp:cNvPr id="0" name=""/>
        <dsp:cNvSpPr/>
      </dsp:nvSpPr>
      <dsp:spPr>
        <a:xfrm>
          <a:off x="96593" y="3091438"/>
          <a:ext cx="3333750" cy="29520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3">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800100">
            <a:lnSpc>
              <a:spcPct val="90000"/>
            </a:lnSpc>
            <a:spcBef>
              <a:spcPct val="0"/>
            </a:spcBef>
            <a:spcAft>
              <a:spcPct val="35000"/>
            </a:spcAft>
            <a:buNone/>
          </a:pPr>
          <a:r>
            <a:rPr lang="en-US" sz="1600" b="1" kern="1200" dirty="0">
              <a:solidFill>
                <a:prstClr val="white"/>
              </a:solidFill>
              <a:latin typeface="Calibri"/>
              <a:ea typeface="+mn-ea"/>
              <a:cs typeface="+mn-cs"/>
            </a:rPr>
            <a:t>Non-smokers</a:t>
          </a:r>
        </a:p>
      </dsp:txBody>
      <dsp:txXfrm>
        <a:off x="111003" y="3105848"/>
        <a:ext cx="3304930" cy="266380"/>
      </dsp:txXfrm>
    </dsp:sp>
    <dsp:sp modelId="{AAFEBD69-3B18-9F43-8AF4-28B6E598E33A}">
      <dsp:nvSpPr>
        <dsp:cNvPr id="0" name=""/>
        <dsp:cNvSpPr/>
      </dsp:nvSpPr>
      <dsp:spPr>
        <a:xfrm>
          <a:off x="0" y="3809659"/>
          <a:ext cx="3515582" cy="369021"/>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a:sp3d>
      </dsp:spPr>
      <dsp:style>
        <a:lnRef idx="1">
          <a:scrgbClr r="0" g="0" b="0"/>
        </a:lnRef>
        <a:fillRef idx="1">
          <a:scrgbClr r="0" g="0" b="0"/>
        </a:fillRef>
        <a:effectRef idx="0">
          <a:scrgbClr r="0" g="0" b="0"/>
        </a:effectRef>
        <a:fontRef idx="minor"/>
      </dsp:style>
    </dsp:sp>
    <dsp:sp modelId="{99530690-CD36-E94E-849C-C6ACE00907F4}">
      <dsp:nvSpPr>
        <dsp:cNvPr id="0" name=""/>
        <dsp:cNvSpPr/>
      </dsp:nvSpPr>
      <dsp:spPr>
        <a:xfrm>
          <a:off x="96593" y="3662059"/>
          <a:ext cx="3333750" cy="29520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3">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800100">
            <a:lnSpc>
              <a:spcPct val="90000"/>
            </a:lnSpc>
            <a:spcBef>
              <a:spcPct val="0"/>
            </a:spcBef>
            <a:spcAft>
              <a:spcPct val="35000"/>
            </a:spcAft>
            <a:buNone/>
          </a:pPr>
          <a:r>
            <a:rPr lang="en-US" sz="1600" b="1" kern="1200" dirty="0">
              <a:solidFill>
                <a:prstClr val="white"/>
              </a:solidFill>
              <a:latin typeface="Calibri"/>
              <a:ea typeface="+mn-ea"/>
              <a:cs typeface="+mn-cs"/>
            </a:rPr>
            <a:t>No prior appendectomy</a:t>
          </a:r>
        </a:p>
      </dsp:txBody>
      <dsp:txXfrm>
        <a:off x="111003" y="3676469"/>
        <a:ext cx="3304930" cy="2663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F2566D-1B6B-7749-B678-237991FB5BAB}">
      <dsp:nvSpPr>
        <dsp:cNvPr id="0" name=""/>
        <dsp:cNvSpPr/>
      </dsp:nvSpPr>
      <dsp:spPr>
        <a:xfrm>
          <a:off x="0" y="253546"/>
          <a:ext cx="3943350" cy="252000"/>
        </a:xfrm>
        <a:prstGeom prst="rect">
          <a:avLst/>
        </a:prstGeom>
        <a:solidFill>
          <a:srgbClr val="1F497D">
            <a:alpha val="90000"/>
            <a:tint val="40000"/>
            <a:hueOff val="0"/>
            <a:satOff val="0"/>
            <a:lumOff val="0"/>
            <a:alphaOff val="0"/>
          </a:srgbClr>
        </a:solidFill>
        <a:ln w="9525" cap="flat" cmpd="sng" algn="ctr">
          <a:solidFill>
            <a:srgbClr val="1F497D">
              <a:hueOff val="0"/>
              <a:satOff val="0"/>
              <a:lumOff val="0"/>
              <a:alphaOff val="0"/>
            </a:srgbClr>
          </a:solidFill>
          <a:prstDash val="solid"/>
        </a:ln>
        <a:effectLst/>
        <a:scene3d>
          <a:camera prst="orthographicFront"/>
          <a:lightRig rig="threePt" dir="t"/>
        </a:scene3d>
        <a:sp3d>
          <a:bevelT/>
        </a:sp3d>
      </dsp:spPr>
      <dsp:style>
        <a:lnRef idx="1">
          <a:scrgbClr r="0" g="0" b="0"/>
        </a:lnRef>
        <a:fillRef idx="1">
          <a:scrgbClr r="0" g="0" b="0"/>
        </a:fillRef>
        <a:effectRef idx="0">
          <a:scrgbClr r="0" g="0" b="0"/>
        </a:effectRef>
        <a:fontRef idx="minor"/>
      </dsp:style>
    </dsp:sp>
    <dsp:sp modelId="{6C129494-AA60-9C4A-953F-C6EB12D41371}">
      <dsp:nvSpPr>
        <dsp:cNvPr id="0" name=""/>
        <dsp:cNvSpPr/>
      </dsp:nvSpPr>
      <dsp:spPr>
        <a:xfrm>
          <a:off x="197167" y="105946"/>
          <a:ext cx="3311447" cy="29520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3">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800100">
            <a:lnSpc>
              <a:spcPct val="90000"/>
            </a:lnSpc>
            <a:spcBef>
              <a:spcPct val="0"/>
            </a:spcBef>
            <a:spcAft>
              <a:spcPct val="35000"/>
            </a:spcAft>
            <a:buNone/>
          </a:pPr>
          <a:r>
            <a:rPr lang="en-US" sz="1600" b="1" kern="1200" dirty="0">
              <a:solidFill>
                <a:prstClr val="white"/>
              </a:solidFill>
              <a:latin typeface="Calibri"/>
              <a:ea typeface="+mn-ea"/>
              <a:cs typeface="+mn-cs"/>
            </a:rPr>
            <a:t>Any segment</a:t>
          </a:r>
        </a:p>
      </dsp:txBody>
      <dsp:txXfrm>
        <a:off x="211577" y="120356"/>
        <a:ext cx="3282627" cy="266380"/>
      </dsp:txXfrm>
    </dsp:sp>
    <dsp:sp modelId="{56EE2CDD-4A6F-AE42-89B3-9C20C095E1C9}">
      <dsp:nvSpPr>
        <dsp:cNvPr id="0" name=""/>
        <dsp:cNvSpPr/>
      </dsp:nvSpPr>
      <dsp:spPr>
        <a:xfrm>
          <a:off x="0" y="707146"/>
          <a:ext cx="3943350" cy="252000"/>
        </a:xfrm>
        <a:prstGeom prst="rect">
          <a:avLst/>
        </a:prstGeom>
        <a:solidFill>
          <a:schemeClr val="dk2">
            <a:alpha val="90000"/>
            <a:tint val="4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lightRig rig="threePt" dir="t"/>
        </a:scene3d>
        <a:sp3d>
          <a:bevelT/>
        </a:sp3d>
      </dsp:spPr>
      <dsp:style>
        <a:lnRef idx="1">
          <a:scrgbClr r="0" g="0" b="0"/>
        </a:lnRef>
        <a:fillRef idx="1">
          <a:scrgbClr r="0" g="0" b="0"/>
        </a:fillRef>
        <a:effectRef idx="0">
          <a:scrgbClr r="0" g="0" b="0"/>
        </a:effectRef>
        <a:fontRef idx="minor"/>
      </dsp:style>
    </dsp:sp>
    <dsp:sp modelId="{59439635-7D07-D04E-8445-90B5949D8C43}">
      <dsp:nvSpPr>
        <dsp:cNvPr id="0" name=""/>
        <dsp:cNvSpPr/>
      </dsp:nvSpPr>
      <dsp:spPr>
        <a:xfrm>
          <a:off x="197167" y="559546"/>
          <a:ext cx="3311447" cy="29520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3">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800100">
            <a:lnSpc>
              <a:spcPct val="90000"/>
            </a:lnSpc>
            <a:spcBef>
              <a:spcPct val="0"/>
            </a:spcBef>
            <a:spcAft>
              <a:spcPct val="35000"/>
            </a:spcAft>
            <a:buNone/>
          </a:pPr>
          <a:r>
            <a:rPr lang="en-US" sz="1600" b="1" kern="1200" dirty="0">
              <a:solidFill>
                <a:prstClr val="white"/>
              </a:solidFill>
              <a:latin typeface="Calibri"/>
              <a:ea typeface="+mn-ea"/>
              <a:cs typeface="+mn-cs"/>
            </a:rPr>
            <a:t>Rectal sparing</a:t>
          </a:r>
        </a:p>
      </dsp:txBody>
      <dsp:txXfrm>
        <a:off x="211577" y="573956"/>
        <a:ext cx="3282627" cy="266380"/>
      </dsp:txXfrm>
    </dsp:sp>
    <dsp:sp modelId="{2DC9C9FC-CB00-4642-8FB3-8BB883B05DDD}">
      <dsp:nvSpPr>
        <dsp:cNvPr id="0" name=""/>
        <dsp:cNvSpPr/>
      </dsp:nvSpPr>
      <dsp:spPr>
        <a:xfrm>
          <a:off x="0" y="1160746"/>
          <a:ext cx="3943350" cy="252000"/>
        </a:xfrm>
        <a:prstGeom prst="rect">
          <a:avLst/>
        </a:prstGeom>
        <a:solidFill>
          <a:schemeClr val="dk2">
            <a:alpha val="90000"/>
            <a:tint val="4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lightRig rig="threePt" dir="t"/>
        </a:scene3d>
        <a:sp3d>
          <a:bevelT/>
        </a:sp3d>
      </dsp:spPr>
      <dsp:style>
        <a:lnRef idx="1">
          <a:scrgbClr r="0" g="0" b="0"/>
        </a:lnRef>
        <a:fillRef idx="1">
          <a:scrgbClr r="0" g="0" b="0"/>
        </a:fillRef>
        <a:effectRef idx="0">
          <a:scrgbClr r="0" g="0" b="0"/>
        </a:effectRef>
        <a:fontRef idx="minor"/>
      </dsp:style>
    </dsp:sp>
    <dsp:sp modelId="{A4E0F241-D8D3-BC46-99BD-657CC15C3741}">
      <dsp:nvSpPr>
        <dsp:cNvPr id="0" name=""/>
        <dsp:cNvSpPr/>
      </dsp:nvSpPr>
      <dsp:spPr>
        <a:xfrm>
          <a:off x="197167" y="1013146"/>
          <a:ext cx="3311447" cy="29520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3">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800100">
            <a:lnSpc>
              <a:spcPct val="90000"/>
            </a:lnSpc>
            <a:spcBef>
              <a:spcPct val="0"/>
            </a:spcBef>
            <a:spcAft>
              <a:spcPct val="35000"/>
            </a:spcAft>
            <a:buNone/>
          </a:pPr>
          <a:r>
            <a:rPr lang="en-US" sz="1600" b="1" kern="1200" dirty="0">
              <a:solidFill>
                <a:prstClr val="white"/>
              </a:solidFill>
              <a:latin typeface="Calibri"/>
              <a:ea typeface="+mn-ea"/>
              <a:cs typeface="+mn-cs"/>
            </a:rPr>
            <a:t>Skip lesions</a:t>
          </a:r>
        </a:p>
      </dsp:txBody>
      <dsp:txXfrm>
        <a:off x="211577" y="1027556"/>
        <a:ext cx="3282627" cy="266380"/>
      </dsp:txXfrm>
    </dsp:sp>
    <dsp:sp modelId="{E5FB87A0-0B5F-CF45-93F8-E311902BFB38}">
      <dsp:nvSpPr>
        <dsp:cNvPr id="0" name=""/>
        <dsp:cNvSpPr/>
      </dsp:nvSpPr>
      <dsp:spPr>
        <a:xfrm>
          <a:off x="0" y="1614346"/>
          <a:ext cx="3943350" cy="252000"/>
        </a:xfrm>
        <a:prstGeom prst="rect">
          <a:avLst/>
        </a:prstGeom>
        <a:solidFill>
          <a:schemeClr val="dk2">
            <a:alpha val="90000"/>
            <a:tint val="4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lightRig rig="threePt" dir="t"/>
        </a:scene3d>
        <a:sp3d>
          <a:bevelT/>
        </a:sp3d>
      </dsp:spPr>
      <dsp:style>
        <a:lnRef idx="1">
          <a:scrgbClr r="0" g="0" b="0"/>
        </a:lnRef>
        <a:fillRef idx="1">
          <a:scrgbClr r="0" g="0" b="0"/>
        </a:fillRef>
        <a:effectRef idx="0">
          <a:scrgbClr r="0" g="0" b="0"/>
        </a:effectRef>
        <a:fontRef idx="minor"/>
      </dsp:style>
    </dsp:sp>
    <dsp:sp modelId="{923F7D03-AABD-2C48-A54E-D8F0B764CA0F}">
      <dsp:nvSpPr>
        <dsp:cNvPr id="0" name=""/>
        <dsp:cNvSpPr/>
      </dsp:nvSpPr>
      <dsp:spPr>
        <a:xfrm>
          <a:off x="197167" y="1466746"/>
          <a:ext cx="3311447" cy="29520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3">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800100">
            <a:lnSpc>
              <a:spcPct val="90000"/>
            </a:lnSpc>
            <a:spcBef>
              <a:spcPct val="0"/>
            </a:spcBef>
            <a:spcAft>
              <a:spcPct val="35000"/>
            </a:spcAft>
            <a:buNone/>
          </a:pPr>
          <a:r>
            <a:rPr lang="en-US" sz="1600" b="1" kern="1200" dirty="0">
              <a:solidFill>
                <a:prstClr val="white"/>
              </a:solidFill>
              <a:latin typeface="Calibri"/>
              <a:ea typeface="+mn-ea"/>
              <a:cs typeface="+mn-cs"/>
            </a:rPr>
            <a:t>Transmural</a:t>
          </a:r>
        </a:p>
      </dsp:txBody>
      <dsp:txXfrm>
        <a:off x="211577" y="1481156"/>
        <a:ext cx="3282627" cy="266380"/>
      </dsp:txXfrm>
    </dsp:sp>
    <dsp:sp modelId="{5F945932-903A-814D-BB7F-95CA841FE8AE}">
      <dsp:nvSpPr>
        <dsp:cNvPr id="0" name=""/>
        <dsp:cNvSpPr/>
      </dsp:nvSpPr>
      <dsp:spPr>
        <a:xfrm>
          <a:off x="0" y="2246240"/>
          <a:ext cx="3943350" cy="252000"/>
        </a:xfrm>
        <a:prstGeom prst="rect">
          <a:avLst/>
        </a:prstGeom>
        <a:solidFill>
          <a:schemeClr val="dk2">
            <a:alpha val="90000"/>
            <a:tint val="4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lightRig rig="threePt" dir="t"/>
        </a:scene3d>
        <a:sp3d>
          <a:bevelT/>
        </a:sp3d>
      </dsp:spPr>
      <dsp:style>
        <a:lnRef idx="1">
          <a:scrgbClr r="0" g="0" b="0"/>
        </a:lnRef>
        <a:fillRef idx="1">
          <a:scrgbClr r="0" g="0" b="0"/>
        </a:fillRef>
        <a:effectRef idx="0">
          <a:scrgbClr r="0" g="0" b="0"/>
        </a:effectRef>
        <a:fontRef idx="minor"/>
      </dsp:style>
    </dsp:sp>
    <dsp:sp modelId="{6C241709-02AA-1F4D-8FC3-E4653B723358}">
      <dsp:nvSpPr>
        <dsp:cNvPr id="0" name=""/>
        <dsp:cNvSpPr/>
      </dsp:nvSpPr>
      <dsp:spPr>
        <a:xfrm>
          <a:off x="197167" y="1920346"/>
          <a:ext cx="3311447" cy="473494"/>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3">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lvl="0" algn="l" defTabSz="711200">
            <a:lnSpc>
              <a:spcPct val="90000"/>
            </a:lnSpc>
            <a:spcBef>
              <a:spcPct val="0"/>
            </a:spcBef>
            <a:spcAft>
              <a:spcPct val="35000"/>
            </a:spcAft>
          </a:pPr>
          <a:r>
            <a:rPr lang="en-US" sz="1600" b="1" kern="1200" dirty="0" err="1">
              <a:solidFill>
                <a:schemeClr val="bg1"/>
              </a:solidFill>
            </a:rPr>
            <a:t>Aphthous</a:t>
          </a:r>
          <a:r>
            <a:rPr lang="en-US" sz="1600" b="1" kern="1200" dirty="0">
              <a:solidFill>
                <a:schemeClr val="bg1"/>
              </a:solidFill>
            </a:rPr>
            <a:t> ulcers, </a:t>
          </a:r>
          <a:r>
            <a:rPr lang="en-US" sz="1600" b="1" kern="1200" dirty="0">
              <a:solidFill>
                <a:prstClr val="white"/>
              </a:solidFill>
              <a:latin typeface="Calibri"/>
              <a:ea typeface="+mn-ea"/>
              <a:cs typeface="+mn-cs"/>
            </a:rPr>
            <a:t>serpiginous</a:t>
          </a:r>
          <a:r>
            <a:rPr lang="en-US" sz="1600" b="1" kern="1200" dirty="0">
              <a:solidFill>
                <a:schemeClr val="bg1"/>
              </a:solidFill>
            </a:rPr>
            <a:t> ulcers, </a:t>
          </a:r>
          <a:r>
            <a:rPr lang="en-US" sz="1600" b="1" kern="1200" dirty="0" err="1">
              <a:solidFill>
                <a:schemeClr val="bg1"/>
              </a:solidFill>
            </a:rPr>
            <a:t>cobblestoning</a:t>
          </a:r>
          <a:endParaRPr lang="en-US" sz="1600" b="1" kern="1200" dirty="0">
            <a:solidFill>
              <a:schemeClr val="bg1"/>
            </a:solidFill>
          </a:endParaRPr>
        </a:p>
      </dsp:txBody>
      <dsp:txXfrm>
        <a:off x="220281" y="1943460"/>
        <a:ext cx="3265219" cy="427266"/>
      </dsp:txXfrm>
    </dsp:sp>
    <dsp:sp modelId="{CFD18611-FBB5-9D44-954C-BF838092BA8A}">
      <dsp:nvSpPr>
        <dsp:cNvPr id="0" name=""/>
        <dsp:cNvSpPr/>
      </dsp:nvSpPr>
      <dsp:spPr>
        <a:xfrm>
          <a:off x="0" y="2699840"/>
          <a:ext cx="3943350" cy="252000"/>
        </a:xfrm>
        <a:prstGeom prst="rect">
          <a:avLst/>
        </a:prstGeom>
        <a:solidFill>
          <a:schemeClr val="dk2">
            <a:alpha val="90000"/>
            <a:tint val="4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lightRig rig="threePt" dir="t"/>
        </a:scene3d>
        <a:sp3d>
          <a:bevelT/>
        </a:sp3d>
      </dsp:spPr>
      <dsp:style>
        <a:lnRef idx="1">
          <a:scrgbClr r="0" g="0" b="0"/>
        </a:lnRef>
        <a:fillRef idx="1">
          <a:scrgbClr r="0" g="0" b="0"/>
        </a:fillRef>
        <a:effectRef idx="0">
          <a:scrgbClr r="0" g="0" b="0"/>
        </a:effectRef>
        <a:fontRef idx="minor"/>
      </dsp:style>
    </dsp:sp>
    <dsp:sp modelId="{E06A0B51-32B3-4548-906E-1A4C9A67812A}">
      <dsp:nvSpPr>
        <dsp:cNvPr id="0" name=""/>
        <dsp:cNvSpPr/>
      </dsp:nvSpPr>
      <dsp:spPr>
        <a:xfrm>
          <a:off x="197167" y="2552240"/>
          <a:ext cx="3311447" cy="29520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3">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800100">
            <a:lnSpc>
              <a:spcPct val="90000"/>
            </a:lnSpc>
            <a:spcBef>
              <a:spcPct val="0"/>
            </a:spcBef>
            <a:spcAft>
              <a:spcPct val="35000"/>
            </a:spcAft>
            <a:buNone/>
          </a:pPr>
          <a:r>
            <a:rPr lang="en-US" sz="1600" b="1" kern="1200">
              <a:solidFill>
                <a:prstClr val="white"/>
              </a:solidFill>
              <a:latin typeface="Calibri"/>
              <a:ea typeface="+mn-ea"/>
              <a:cs typeface="+mn-cs"/>
            </a:rPr>
            <a:t>Fistulae</a:t>
          </a:r>
          <a:endParaRPr lang="en-US" sz="1600" b="1" kern="1200" dirty="0">
            <a:solidFill>
              <a:prstClr val="white"/>
            </a:solidFill>
            <a:latin typeface="Calibri"/>
            <a:ea typeface="+mn-ea"/>
            <a:cs typeface="+mn-cs"/>
          </a:endParaRPr>
        </a:p>
      </dsp:txBody>
      <dsp:txXfrm>
        <a:off x="211577" y="2566650"/>
        <a:ext cx="3282627" cy="266380"/>
      </dsp:txXfrm>
    </dsp:sp>
    <dsp:sp modelId="{CD868520-F74C-D24D-AF3A-5A922C3E8731}">
      <dsp:nvSpPr>
        <dsp:cNvPr id="0" name=""/>
        <dsp:cNvSpPr/>
      </dsp:nvSpPr>
      <dsp:spPr>
        <a:xfrm>
          <a:off x="0" y="3153440"/>
          <a:ext cx="3943350" cy="252000"/>
        </a:xfrm>
        <a:prstGeom prst="rect">
          <a:avLst/>
        </a:prstGeom>
        <a:solidFill>
          <a:schemeClr val="dk2">
            <a:alpha val="90000"/>
            <a:tint val="4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lightRig rig="threePt" dir="t"/>
        </a:scene3d>
        <a:sp3d>
          <a:bevelT/>
        </a:sp3d>
      </dsp:spPr>
      <dsp:style>
        <a:lnRef idx="1">
          <a:scrgbClr r="0" g="0" b="0"/>
        </a:lnRef>
        <a:fillRef idx="1">
          <a:scrgbClr r="0" g="0" b="0"/>
        </a:fillRef>
        <a:effectRef idx="0">
          <a:scrgbClr r="0" g="0" b="0"/>
        </a:effectRef>
        <a:fontRef idx="minor"/>
      </dsp:style>
    </dsp:sp>
    <dsp:sp modelId="{5CD14DD6-8D84-4C4B-B93A-1E7EFFEE4308}">
      <dsp:nvSpPr>
        <dsp:cNvPr id="0" name=""/>
        <dsp:cNvSpPr/>
      </dsp:nvSpPr>
      <dsp:spPr>
        <a:xfrm>
          <a:off x="197167" y="3005840"/>
          <a:ext cx="3311447" cy="29520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3">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800100">
            <a:lnSpc>
              <a:spcPct val="90000"/>
            </a:lnSpc>
            <a:spcBef>
              <a:spcPct val="0"/>
            </a:spcBef>
            <a:spcAft>
              <a:spcPct val="35000"/>
            </a:spcAft>
            <a:buNone/>
          </a:pPr>
          <a:r>
            <a:rPr lang="en-US" sz="1600" b="1" kern="1200">
              <a:solidFill>
                <a:prstClr val="white"/>
              </a:solidFill>
              <a:latin typeface="Calibri"/>
              <a:ea typeface="+mn-ea"/>
              <a:cs typeface="+mn-cs"/>
            </a:rPr>
            <a:t>Granulomas</a:t>
          </a:r>
          <a:endParaRPr lang="en-US" sz="1600" b="1" kern="1200" dirty="0">
            <a:solidFill>
              <a:prstClr val="white"/>
            </a:solidFill>
            <a:latin typeface="Calibri"/>
            <a:ea typeface="+mn-ea"/>
            <a:cs typeface="+mn-cs"/>
          </a:endParaRPr>
        </a:p>
      </dsp:txBody>
      <dsp:txXfrm>
        <a:off x="211577" y="3020250"/>
        <a:ext cx="3282627" cy="266380"/>
      </dsp:txXfrm>
    </dsp:sp>
    <dsp:sp modelId="{B7E79D01-8AF1-704C-9E30-49A91CE0F139}">
      <dsp:nvSpPr>
        <dsp:cNvPr id="0" name=""/>
        <dsp:cNvSpPr/>
      </dsp:nvSpPr>
      <dsp:spPr>
        <a:xfrm>
          <a:off x="0" y="3607040"/>
          <a:ext cx="3943350" cy="252000"/>
        </a:xfrm>
        <a:prstGeom prst="rect">
          <a:avLst/>
        </a:prstGeom>
        <a:solidFill>
          <a:schemeClr val="dk2">
            <a:alpha val="90000"/>
            <a:tint val="4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lightRig rig="threePt" dir="t"/>
        </a:scene3d>
        <a:sp3d>
          <a:bevelT/>
        </a:sp3d>
      </dsp:spPr>
      <dsp:style>
        <a:lnRef idx="1">
          <a:scrgbClr r="0" g="0" b="0"/>
        </a:lnRef>
        <a:fillRef idx="1">
          <a:scrgbClr r="0" g="0" b="0"/>
        </a:fillRef>
        <a:effectRef idx="0">
          <a:scrgbClr r="0" g="0" b="0"/>
        </a:effectRef>
        <a:fontRef idx="minor"/>
      </dsp:style>
    </dsp:sp>
    <dsp:sp modelId="{CF320818-542D-924D-AC43-1D326429A722}">
      <dsp:nvSpPr>
        <dsp:cNvPr id="0" name=""/>
        <dsp:cNvSpPr/>
      </dsp:nvSpPr>
      <dsp:spPr>
        <a:xfrm>
          <a:off x="197167" y="3459440"/>
          <a:ext cx="3311447" cy="295200"/>
        </a:xfrm>
        <a:prstGeom prst="roundRect">
          <a:avLst/>
        </a:prstGeom>
        <a:solidFill>
          <a:srgbClr val="1F497D">
            <a:lumMod val="75000"/>
          </a:srgb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3">
          <a:scrgbClr r="0" g="0" b="0"/>
        </a:fillRef>
        <a:effectRef idx="2">
          <a:scrgbClr r="0" g="0" b="0"/>
        </a:effectRef>
        <a:fontRef idx="minor">
          <a:schemeClr val="lt1"/>
        </a:fontRef>
      </dsp:style>
      <dsp:txBody>
        <a:bodyPr spcFirstLastPara="0" vert="horz" wrap="square" lIns="224126" tIns="0" rIns="224126" bIns="0" numCol="1" spcCol="1270" anchor="ctr" anchorCtr="0">
          <a:noAutofit/>
        </a:bodyPr>
        <a:lstStyle/>
        <a:p>
          <a:pPr marL="0" lvl="0" indent="0" algn="l" defTabSz="800100">
            <a:lnSpc>
              <a:spcPct val="90000"/>
            </a:lnSpc>
            <a:spcBef>
              <a:spcPct val="0"/>
            </a:spcBef>
            <a:spcAft>
              <a:spcPct val="35000"/>
            </a:spcAft>
            <a:buNone/>
          </a:pPr>
          <a:r>
            <a:rPr lang="en-US" sz="1600" b="1" kern="1200" dirty="0">
              <a:solidFill>
                <a:prstClr val="white"/>
              </a:solidFill>
              <a:latin typeface="Calibri"/>
              <a:ea typeface="+mn-ea"/>
              <a:cs typeface="+mn-cs"/>
            </a:rPr>
            <a:t>Smokers</a:t>
          </a:r>
        </a:p>
      </dsp:txBody>
      <dsp:txXfrm>
        <a:off x="211577" y="3473850"/>
        <a:ext cx="3282627" cy="26638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DA72F3-7FD2-4243-8B28-00EF4613CBE8}">
      <dsp:nvSpPr>
        <dsp:cNvPr id="0" name=""/>
        <dsp:cNvSpPr/>
      </dsp:nvSpPr>
      <dsp:spPr>
        <a:xfrm>
          <a:off x="3883880" y="1145"/>
          <a:ext cx="1281211" cy="832787"/>
        </a:xfrm>
        <a:prstGeom prst="roundRect">
          <a:avLst/>
        </a:prstGeom>
        <a:solidFill>
          <a:schemeClr val="accent2">
            <a:shade val="50000"/>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a:latin typeface="Franklin Gothic Book" charset="0"/>
              <a:ea typeface="Franklin Gothic Book" charset="0"/>
              <a:cs typeface="Franklin Gothic Book" charset="0"/>
            </a:rPr>
            <a:t>Joints</a:t>
          </a:r>
        </a:p>
      </dsp:txBody>
      <dsp:txXfrm>
        <a:off x="3924533" y="41798"/>
        <a:ext cx="1199905" cy="751481"/>
      </dsp:txXfrm>
    </dsp:sp>
    <dsp:sp modelId="{1582C948-0D1F-EA46-8351-41DA87D6074B}">
      <dsp:nvSpPr>
        <dsp:cNvPr id="0" name=""/>
        <dsp:cNvSpPr/>
      </dsp:nvSpPr>
      <dsp:spPr>
        <a:xfrm>
          <a:off x="2560022" y="417539"/>
          <a:ext cx="3928927" cy="3928927"/>
        </a:xfrm>
        <a:custGeom>
          <a:avLst/>
          <a:gdLst/>
          <a:ahLst/>
          <a:cxnLst/>
          <a:rect l="0" t="0" r="0" b="0"/>
          <a:pathLst>
            <a:path>
              <a:moveTo>
                <a:pt x="2613283" y="110238"/>
              </a:moveTo>
              <a:arcTo wR="1964463" hR="1964463" stAng="17357140" swAng="1503952"/>
            </a:path>
          </a:pathLst>
        </a:custGeom>
        <a:noFill/>
        <a:ln w="9525" cap="flat" cmpd="sng" algn="ctr">
          <a:solidFill>
            <a:schemeClr val="accent2">
              <a:shade val="9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BF23D04C-B7F1-FD4E-BFB2-67FB7F193CD8}">
      <dsp:nvSpPr>
        <dsp:cNvPr id="0" name=""/>
        <dsp:cNvSpPr/>
      </dsp:nvSpPr>
      <dsp:spPr>
        <a:xfrm>
          <a:off x="5585156" y="983377"/>
          <a:ext cx="1281211" cy="832787"/>
        </a:xfrm>
        <a:prstGeom prst="roundRect">
          <a:avLst/>
        </a:prstGeom>
        <a:solidFill>
          <a:schemeClr val="accent2">
            <a:shade val="50000"/>
            <a:hueOff val="-13828"/>
            <a:satOff val="-2803"/>
            <a:lumOff val="15417"/>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a:latin typeface="Franklin Gothic Book" charset="0"/>
              <a:ea typeface="Franklin Gothic Book" charset="0"/>
              <a:cs typeface="Franklin Gothic Book" charset="0"/>
            </a:rPr>
            <a:t>Skin</a:t>
          </a:r>
        </a:p>
      </dsp:txBody>
      <dsp:txXfrm>
        <a:off x="5625809" y="1024030"/>
        <a:ext cx="1199905" cy="751481"/>
      </dsp:txXfrm>
    </dsp:sp>
    <dsp:sp modelId="{EAC9E9CF-C242-A543-AB18-0600459C7A0A}">
      <dsp:nvSpPr>
        <dsp:cNvPr id="0" name=""/>
        <dsp:cNvSpPr/>
      </dsp:nvSpPr>
      <dsp:spPr>
        <a:xfrm>
          <a:off x="2560022" y="417539"/>
          <a:ext cx="3928927" cy="3928927"/>
        </a:xfrm>
        <a:custGeom>
          <a:avLst/>
          <a:gdLst/>
          <a:ahLst/>
          <a:cxnLst/>
          <a:rect l="0" t="0" r="0" b="0"/>
          <a:pathLst>
            <a:path>
              <a:moveTo>
                <a:pt x="3848900" y="1409472"/>
              </a:moveTo>
              <a:arcTo wR="1964463" hR="1964463" stAng="20615376" swAng="1969248"/>
            </a:path>
          </a:pathLst>
        </a:custGeom>
        <a:noFill/>
        <a:ln w="9525" cap="flat" cmpd="sng" algn="ctr">
          <a:solidFill>
            <a:schemeClr val="accent2">
              <a:shade val="90000"/>
              <a:hueOff val="-13667"/>
              <a:satOff val="-2315"/>
              <a:lumOff val="10704"/>
              <a:alphaOff val="0"/>
            </a:schemeClr>
          </a:solidFill>
          <a:prstDash val="solid"/>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C056BD96-4311-0241-A211-C06194718596}">
      <dsp:nvSpPr>
        <dsp:cNvPr id="0" name=""/>
        <dsp:cNvSpPr/>
      </dsp:nvSpPr>
      <dsp:spPr>
        <a:xfrm>
          <a:off x="5585156" y="2947841"/>
          <a:ext cx="1281211" cy="832787"/>
        </a:xfrm>
        <a:prstGeom prst="roundRect">
          <a:avLst/>
        </a:prstGeom>
        <a:solidFill>
          <a:schemeClr val="accent2">
            <a:shade val="50000"/>
            <a:hueOff val="-27656"/>
            <a:satOff val="-5606"/>
            <a:lumOff val="30834"/>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a:latin typeface="Franklin Gothic Book" charset="0"/>
              <a:ea typeface="Franklin Gothic Book" charset="0"/>
              <a:cs typeface="Franklin Gothic Book" charset="0"/>
            </a:rPr>
            <a:t>Eyes</a:t>
          </a:r>
        </a:p>
      </dsp:txBody>
      <dsp:txXfrm>
        <a:off x="5625809" y="2988494"/>
        <a:ext cx="1199905" cy="751481"/>
      </dsp:txXfrm>
    </dsp:sp>
    <dsp:sp modelId="{497D7FFD-1AD5-1A49-B76E-3C225AE4AFE9}">
      <dsp:nvSpPr>
        <dsp:cNvPr id="0" name=""/>
        <dsp:cNvSpPr/>
      </dsp:nvSpPr>
      <dsp:spPr>
        <a:xfrm>
          <a:off x="2560022" y="417539"/>
          <a:ext cx="3928927" cy="3928927"/>
        </a:xfrm>
        <a:custGeom>
          <a:avLst/>
          <a:gdLst/>
          <a:ahLst/>
          <a:cxnLst/>
          <a:rect l="0" t="0" r="0" b="0"/>
          <a:pathLst>
            <a:path>
              <a:moveTo>
                <a:pt x="3337739" y="3369182"/>
              </a:moveTo>
              <a:arcTo wR="1964463" hR="1964463" stAng="2738908" swAng="1503952"/>
            </a:path>
          </a:pathLst>
        </a:custGeom>
        <a:noFill/>
        <a:ln w="9525" cap="flat" cmpd="sng" algn="ctr">
          <a:solidFill>
            <a:schemeClr val="accent2">
              <a:shade val="90000"/>
              <a:hueOff val="-27334"/>
              <a:satOff val="-4629"/>
              <a:lumOff val="21409"/>
              <a:alphaOff val="0"/>
            </a:schemeClr>
          </a:solidFill>
          <a:prstDash val="solid"/>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91047BF1-F5AF-1342-A649-2CB78D0405EA}">
      <dsp:nvSpPr>
        <dsp:cNvPr id="0" name=""/>
        <dsp:cNvSpPr/>
      </dsp:nvSpPr>
      <dsp:spPr>
        <a:xfrm>
          <a:off x="3883880" y="3930073"/>
          <a:ext cx="1281211" cy="832787"/>
        </a:xfrm>
        <a:prstGeom prst="roundRect">
          <a:avLst/>
        </a:prstGeom>
        <a:solidFill>
          <a:schemeClr val="accent2">
            <a:shade val="50000"/>
            <a:hueOff val="-41484"/>
            <a:satOff val="-8409"/>
            <a:lumOff val="46251"/>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a:latin typeface="Franklin Gothic Book" charset="0"/>
              <a:ea typeface="Franklin Gothic Book" charset="0"/>
              <a:cs typeface="Franklin Gothic Book" charset="0"/>
            </a:rPr>
            <a:t>Hepatobiliary</a:t>
          </a:r>
        </a:p>
      </dsp:txBody>
      <dsp:txXfrm>
        <a:off x="3924533" y="3970726"/>
        <a:ext cx="1199905" cy="751481"/>
      </dsp:txXfrm>
    </dsp:sp>
    <dsp:sp modelId="{7A133755-A058-724F-96D8-86EC19B44AFA}">
      <dsp:nvSpPr>
        <dsp:cNvPr id="0" name=""/>
        <dsp:cNvSpPr/>
      </dsp:nvSpPr>
      <dsp:spPr>
        <a:xfrm>
          <a:off x="2560022" y="417539"/>
          <a:ext cx="3928927" cy="3928927"/>
        </a:xfrm>
        <a:custGeom>
          <a:avLst/>
          <a:gdLst/>
          <a:ahLst/>
          <a:cxnLst/>
          <a:rect l="0" t="0" r="0" b="0"/>
          <a:pathLst>
            <a:path>
              <a:moveTo>
                <a:pt x="1315644" y="3818689"/>
              </a:moveTo>
              <a:arcTo wR="1964463" hR="1964463" stAng="6557140" swAng="1503952"/>
            </a:path>
          </a:pathLst>
        </a:custGeom>
        <a:noFill/>
        <a:ln w="9525" cap="flat" cmpd="sng" algn="ctr">
          <a:solidFill>
            <a:schemeClr val="accent2">
              <a:shade val="90000"/>
              <a:hueOff val="-41001"/>
              <a:satOff val="-6944"/>
              <a:lumOff val="32113"/>
              <a:alphaOff val="0"/>
            </a:schemeClr>
          </a:solidFill>
          <a:prstDash val="solid"/>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58F67FE8-0E89-F341-9205-51EDCE605DA4}">
      <dsp:nvSpPr>
        <dsp:cNvPr id="0" name=""/>
        <dsp:cNvSpPr/>
      </dsp:nvSpPr>
      <dsp:spPr>
        <a:xfrm>
          <a:off x="1998232" y="2947841"/>
          <a:ext cx="1649957" cy="832787"/>
        </a:xfrm>
        <a:prstGeom prst="roundRect">
          <a:avLst/>
        </a:prstGeom>
        <a:solidFill>
          <a:schemeClr val="accent2">
            <a:shade val="50000"/>
            <a:hueOff val="-27656"/>
            <a:satOff val="-5606"/>
            <a:lumOff val="30834"/>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a:latin typeface="Franklin Gothic Book" charset="0"/>
              <a:ea typeface="Franklin Gothic Book" charset="0"/>
              <a:cs typeface="Franklin Gothic Book" charset="0"/>
            </a:rPr>
            <a:t>Hypercoagulable state</a:t>
          </a:r>
        </a:p>
      </dsp:txBody>
      <dsp:txXfrm>
        <a:off x="2038885" y="2988494"/>
        <a:ext cx="1568651" cy="751481"/>
      </dsp:txXfrm>
    </dsp:sp>
    <dsp:sp modelId="{37F5DB0F-EFE6-6A4D-B1B0-A7E2E4E3616D}">
      <dsp:nvSpPr>
        <dsp:cNvPr id="0" name=""/>
        <dsp:cNvSpPr/>
      </dsp:nvSpPr>
      <dsp:spPr>
        <a:xfrm>
          <a:off x="2560022" y="417539"/>
          <a:ext cx="3928927" cy="3928927"/>
        </a:xfrm>
        <a:custGeom>
          <a:avLst/>
          <a:gdLst/>
          <a:ahLst/>
          <a:cxnLst/>
          <a:rect l="0" t="0" r="0" b="0"/>
          <a:pathLst>
            <a:path>
              <a:moveTo>
                <a:pt x="80026" y="2519455"/>
              </a:moveTo>
              <a:arcTo wR="1964463" hR="1964463" stAng="9815376" swAng="1969248"/>
            </a:path>
          </a:pathLst>
        </a:custGeom>
        <a:noFill/>
        <a:ln w="9525" cap="flat" cmpd="sng" algn="ctr">
          <a:solidFill>
            <a:schemeClr val="accent2">
              <a:shade val="90000"/>
              <a:hueOff val="-27334"/>
              <a:satOff val="-4629"/>
              <a:lumOff val="21409"/>
              <a:alphaOff val="0"/>
            </a:schemeClr>
          </a:solidFill>
          <a:prstDash val="solid"/>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 modelId="{BF20B481-98F6-264B-A7CF-6B71B641041E}">
      <dsp:nvSpPr>
        <dsp:cNvPr id="0" name=""/>
        <dsp:cNvSpPr/>
      </dsp:nvSpPr>
      <dsp:spPr>
        <a:xfrm>
          <a:off x="2182604" y="983377"/>
          <a:ext cx="1281211" cy="832787"/>
        </a:xfrm>
        <a:prstGeom prst="roundRect">
          <a:avLst/>
        </a:prstGeom>
        <a:solidFill>
          <a:schemeClr val="accent2">
            <a:shade val="50000"/>
            <a:hueOff val="-13828"/>
            <a:satOff val="-2803"/>
            <a:lumOff val="15417"/>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a:latin typeface="Franklin Gothic Book" charset="0"/>
              <a:ea typeface="Franklin Gothic Book" charset="0"/>
              <a:cs typeface="Franklin Gothic Book" charset="0"/>
            </a:rPr>
            <a:t>Renal</a:t>
          </a:r>
        </a:p>
      </dsp:txBody>
      <dsp:txXfrm>
        <a:off x="2223257" y="1024030"/>
        <a:ext cx="1199905" cy="751481"/>
      </dsp:txXfrm>
    </dsp:sp>
    <dsp:sp modelId="{B8770A12-A30F-C74A-B157-697F04366A74}">
      <dsp:nvSpPr>
        <dsp:cNvPr id="0" name=""/>
        <dsp:cNvSpPr/>
      </dsp:nvSpPr>
      <dsp:spPr>
        <a:xfrm>
          <a:off x="2560022" y="417539"/>
          <a:ext cx="3928927" cy="3928927"/>
        </a:xfrm>
        <a:custGeom>
          <a:avLst/>
          <a:gdLst/>
          <a:ahLst/>
          <a:cxnLst/>
          <a:rect l="0" t="0" r="0" b="0"/>
          <a:pathLst>
            <a:path>
              <a:moveTo>
                <a:pt x="591188" y="559745"/>
              </a:moveTo>
              <a:arcTo wR="1964463" hR="1964463" stAng="13538908" swAng="1503952"/>
            </a:path>
          </a:pathLst>
        </a:custGeom>
        <a:noFill/>
        <a:ln w="9525" cap="flat" cmpd="sng" algn="ctr">
          <a:solidFill>
            <a:schemeClr val="accent2">
              <a:shade val="90000"/>
              <a:hueOff val="-13667"/>
              <a:satOff val="-2315"/>
              <a:lumOff val="10704"/>
              <a:alphaOff val="0"/>
            </a:schemeClr>
          </a:solidFill>
          <a:prstDash val="solid"/>
        </a:ln>
        <a:effectLst/>
        <a:scene3d>
          <a:camera prst="orthographicFront">
            <a:rot lat="0" lon="0" rev="0"/>
          </a:camera>
          <a:lightRig rig="contrasting" dir="t">
            <a:rot lat="0" lon="0" rev="1200000"/>
          </a:lightRig>
        </a:scene3d>
        <a:sp3d z="-110000"/>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7AFF1B-F7C7-A048-9096-74DCA44421FC}">
      <dsp:nvSpPr>
        <dsp:cNvPr id="0" name=""/>
        <dsp:cNvSpPr/>
      </dsp:nvSpPr>
      <dsp:spPr>
        <a:xfrm>
          <a:off x="-3842343" y="-590085"/>
          <a:ext cx="4579503" cy="4579503"/>
        </a:xfrm>
        <a:prstGeom prst="blockArc">
          <a:avLst>
            <a:gd name="adj1" fmla="val 18900000"/>
            <a:gd name="adj2" fmla="val 2700000"/>
            <a:gd name="adj3" fmla="val 472"/>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03FB8E1-700D-3946-898E-3301E177545F}">
      <dsp:nvSpPr>
        <dsp:cNvPr id="0" name=""/>
        <dsp:cNvSpPr/>
      </dsp:nvSpPr>
      <dsp:spPr>
        <a:xfrm>
          <a:off x="386346" y="261340"/>
          <a:ext cx="4336907" cy="522953"/>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3">
          <a:scrgbClr r="0" g="0" b="0"/>
        </a:lnRef>
        <a:fillRef idx="1">
          <a:scrgbClr r="0" g="0" b="0"/>
        </a:fillRef>
        <a:effectRef idx="1">
          <a:scrgbClr r="0" g="0" b="0"/>
        </a:effectRef>
        <a:fontRef idx="minor">
          <a:schemeClr val="lt1"/>
        </a:fontRef>
      </dsp:style>
      <dsp:txBody>
        <a:bodyPr spcFirstLastPara="0" vert="horz" wrap="square" lIns="690775" tIns="66040" rIns="66040" bIns="66040" numCol="1" spcCol="1270" anchor="ctr" anchorCtr="0">
          <a:noAutofit/>
        </a:bodyPr>
        <a:lstStyle/>
        <a:p>
          <a:pPr marL="0" lvl="0" indent="0" algn="l" defTabSz="1155700">
            <a:lnSpc>
              <a:spcPct val="90000"/>
            </a:lnSpc>
            <a:spcBef>
              <a:spcPct val="0"/>
            </a:spcBef>
            <a:spcAft>
              <a:spcPct val="35000"/>
            </a:spcAft>
            <a:buNone/>
          </a:pPr>
          <a:r>
            <a:rPr lang="en-US" sz="2400" b="1" kern="1200" dirty="0">
              <a:solidFill>
                <a:prstClr val="white"/>
              </a:solidFill>
              <a:latin typeface="Calibri"/>
              <a:ea typeface="+mn-ea"/>
              <a:cs typeface="+mn-cs"/>
            </a:rPr>
            <a:t>Endoscopy</a:t>
          </a:r>
        </a:p>
      </dsp:txBody>
      <dsp:txXfrm>
        <a:off x="386346" y="261340"/>
        <a:ext cx="4336907" cy="522953"/>
      </dsp:txXfrm>
    </dsp:sp>
    <dsp:sp modelId="{5010DB0F-11A0-7448-97B2-57AB7FC1ABB7}">
      <dsp:nvSpPr>
        <dsp:cNvPr id="0" name=""/>
        <dsp:cNvSpPr/>
      </dsp:nvSpPr>
      <dsp:spPr>
        <a:xfrm>
          <a:off x="59500" y="195971"/>
          <a:ext cx="653691" cy="653691"/>
        </a:xfrm>
        <a:prstGeom prst="ellipse">
          <a:avLst/>
        </a:prstGeom>
        <a:solidFill>
          <a:srgbClr val="FEC3CB"/>
        </a:solidFill>
        <a:ln w="25400" cap="flat" cmpd="sng" algn="ctr">
          <a:solidFill>
            <a:prstClr val="black">
              <a:hueOff val="0"/>
              <a:satOff val="0"/>
              <a:lumOff val="0"/>
              <a:alphaOff val="0"/>
            </a:prstClr>
          </a:solidFill>
          <a:prstDash val="solid"/>
        </a:ln>
        <a:effectLst/>
      </dsp:spPr>
      <dsp:style>
        <a:lnRef idx="2">
          <a:scrgbClr r="0" g="0" b="0"/>
        </a:lnRef>
        <a:fillRef idx="1">
          <a:scrgbClr r="0" g="0" b="0"/>
        </a:fillRef>
        <a:effectRef idx="0">
          <a:scrgbClr r="0" g="0" b="0"/>
        </a:effectRef>
        <a:fontRef idx="minor"/>
      </dsp:style>
    </dsp:sp>
    <dsp:sp modelId="{93B31A82-C86F-7B4D-86A1-17319DD814F6}">
      <dsp:nvSpPr>
        <dsp:cNvPr id="0" name=""/>
        <dsp:cNvSpPr/>
      </dsp:nvSpPr>
      <dsp:spPr>
        <a:xfrm>
          <a:off x="686167" y="1045906"/>
          <a:ext cx="4037086" cy="522953"/>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3">
          <a:scrgbClr r="0" g="0" b="0"/>
        </a:lnRef>
        <a:fillRef idx="1">
          <a:scrgbClr r="0" g="0" b="0"/>
        </a:fillRef>
        <a:effectRef idx="1">
          <a:scrgbClr r="0" g="0" b="0"/>
        </a:effectRef>
        <a:fontRef idx="minor">
          <a:schemeClr val="lt1"/>
        </a:fontRef>
      </dsp:style>
      <dsp:txBody>
        <a:bodyPr spcFirstLastPara="0" vert="horz" wrap="square" lIns="690775" tIns="66040" rIns="66040" bIns="66040" numCol="1" spcCol="1270" anchor="ctr" anchorCtr="0">
          <a:noAutofit/>
        </a:bodyPr>
        <a:lstStyle/>
        <a:p>
          <a:pPr marL="0" lvl="0" indent="0" algn="l" defTabSz="1155700">
            <a:lnSpc>
              <a:spcPct val="90000"/>
            </a:lnSpc>
            <a:spcBef>
              <a:spcPct val="0"/>
            </a:spcBef>
            <a:spcAft>
              <a:spcPct val="35000"/>
            </a:spcAft>
            <a:buNone/>
          </a:pPr>
          <a:r>
            <a:rPr lang="en-US" sz="2400" b="1" kern="1200" dirty="0">
              <a:solidFill>
                <a:prstClr val="white"/>
              </a:solidFill>
              <a:latin typeface="Calibri"/>
              <a:ea typeface="+mn-ea"/>
              <a:cs typeface="+mn-cs"/>
            </a:rPr>
            <a:t>Histology</a:t>
          </a:r>
        </a:p>
      </dsp:txBody>
      <dsp:txXfrm>
        <a:off x="686167" y="1045906"/>
        <a:ext cx="4037086" cy="522953"/>
      </dsp:txXfrm>
    </dsp:sp>
    <dsp:sp modelId="{119980A8-2D1C-1A48-A45F-D0AFB07AAC14}">
      <dsp:nvSpPr>
        <dsp:cNvPr id="0" name=""/>
        <dsp:cNvSpPr/>
      </dsp:nvSpPr>
      <dsp:spPr>
        <a:xfrm>
          <a:off x="359321" y="980537"/>
          <a:ext cx="653691" cy="653691"/>
        </a:xfrm>
        <a:prstGeom prst="ellipse">
          <a:avLst/>
        </a:prstGeom>
        <a:solidFill>
          <a:srgbClr val="FEC3CB"/>
        </a:solidFill>
        <a:ln w="25400" cap="flat" cmpd="sng" algn="ctr">
          <a:solidFill>
            <a:prstClr val="black">
              <a:hueOff val="0"/>
              <a:satOff val="0"/>
              <a:lumOff val="0"/>
              <a:alphaOff val="0"/>
            </a:prstClr>
          </a:solidFill>
          <a:prstDash val="solid"/>
        </a:ln>
        <a:effectLst/>
      </dsp:spPr>
      <dsp:style>
        <a:lnRef idx="2">
          <a:scrgbClr r="0" g="0" b="0"/>
        </a:lnRef>
        <a:fillRef idx="1">
          <a:scrgbClr r="0" g="0" b="0"/>
        </a:fillRef>
        <a:effectRef idx="0">
          <a:scrgbClr r="0" g="0" b="0"/>
        </a:effectRef>
        <a:fontRef idx="minor"/>
      </dsp:style>
    </dsp:sp>
    <dsp:sp modelId="{B963121E-097B-9E47-8B19-C6A97E8D9391}">
      <dsp:nvSpPr>
        <dsp:cNvPr id="0" name=""/>
        <dsp:cNvSpPr/>
      </dsp:nvSpPr>
      <dsp:spPr>
        <a:xfrm>
          <a:off x="686167" y="1830472"/>
          <a:ext cx="4037086" cy="522953"/>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3">
          <a:scrgbClr r="0" g="0" b="0"/>
        </a:lnRef>
        <a:fillRef idx="1">
          <a:scrgbClr r="0" g="0" b="0"/>
        </a:fillRef>
        <a:effectRef idx="1">
          <a:scrgbClr r="0" g="0" b="0"/>
        </a:effectRef>
        <a:fontRef idx="minor">
          <a:schemeClr val="lt1"/>
        </a:fontRef>
      </dsp:style>
      <dsp:txBody>
        <a:bodyPr spcFirstLastPara="0" vert="horz" wrap="square" lIns="690775" tIns="66040" rIns="66040" bIns="66040" numCol="1" spcCol="1270" anchor="ctr" anchorCtr="0">
          <a:noAutofit/>
        </a:bodyPr>
        <a:lstStyle/>
        <a:p>
          <a:pPr lvl="0" algn="l" defTabSz="1066800">
            <a:lnSpc>
              <a:spcPct val="90000"/>
            </a:lnSpc>
            <a:spcBef>
              <a:spcPct val="0"/>
            </a:spcBef>
            <a:spcAft>
              <a:spcPct val="35000"/>
            </a:spcAft>
          </a:pPr>
          <a:r>
            <a:rPr lang="en-US" sz="2400" b="1" kern="1200" dirty="0">
              <a:solidFill>
                <a:prstClr val="white"/>
              </a:solidFill>
              <a:latin typeface="Calibri"/>
              <a:ea typeface="+mn-ea"/>
              <a:cs typeface="+mn-cs"/>
            </a:rPr>
            <a:t>Radiography</a:t>
          </a:r>
        </a:p>
      </dsp:txBody>
      <dsp:txXfrm>
        <a:off x="686167" y="1830472"/>
        <a:ext cx="4037086" cy="522953"/>
      </dsp:txXfrm>
    </dsp:sp>
    <dsp:sp modelId="{D959087D-BC44-214A-82C6-F187BF1A8305}">
      <dsp:nvSpPr>
        <dsp:cNvPr id="0" name=""/>
        <dsp:cNvSpPr/>
      </dsp:nvSpPr>
      <dsp:spPr>
        <a:xfrm>
          <a:off x="359321" y="1765103"/>
          <a:ext cx="653691" cy="653691"/>
        </a:xfrm>
        <a:prstGeom prst="ellipse">
          <a:avLst/>
        </a:prstGeom>
        <a:solidFill>
          <a:srgbClr val="FEC3CB"/>
        </a:solidFill>
        <a:ln w="25400" cap="flat" cmpd="sng" algn="ctr">
          <a:solidFill>
            <a:prstClr val="black">
              <a:hueOff val="0"/>
              <a:satOff val="0"/>
              <a:lumOff val="0"/>
              <a:alphaOff val="0"/>
            </a:prstClr>
          </a:solidFill>
          <a:prstDash val="solid"/>
        </a:ln>
        <a:effectLst/>
      </dsp:spPr>
      <dsp:style>
        <a:lnRef idx="2">
          <a:scrgbClr r="0" g="0" b="0"/>
        </a:lnRef>
        <a:fillRef idx="1">
          <a:scrgbClr r="0" g="0" b="0"/>
        </a:fillRef>
        <a:effectRef idx="0">
          <a:scrgbClr r="0" g="0" b="0"/>
        </a:effectRef>
        <a:fontRef idx="minor"/>
      </dsp:style>
    </dsp:sp>
    <dsp:sp modelId="{8CA020CF-08EA-7746-93C9-6437483555D4}">
      <dsp:nvSpPr>
        <dsp:cNvPr id="0" name=""/>
        <dsp:cNvSpPr/>
      </dsp:nvSpPr>
      <dsp:spPr>
        <a:xfrm>
          <a:off x="386346" y="2615038"/>
          <a:ext cx="4336907" cy="522953"/>
        </a:xfrm>
        <a:prstGeom prst="rect">
          <a:avLst/>
        </a:prstGeom>
        <a:solidFill>
          <a:srgbClr val="1F497D">
            <a:lumMod val="75000"/>
          </a:srgbClr>
        </a:solidFill>
        <a:ln w="38100" cap="flat" cmpd="sng" algn="ctr">
          <a:noFill/>
          <a:prstDash val="solid"/>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3">
          <a:scrgbClr r="0" g="0" b="0"/>
        </a:lnRef>
        <a:fillRef idx="1">
          <a:scrgbClr r="0" g="0" b="0"/>
        </a:fillRef>
        <a:effectRef idx="1">
          <a:scrgbClr r="0" g="0" b="0"/>
        </a:effectRef>
        <a:fontRef idx="minor">
          <a:schemeClr val="lt1"/>
        </a:fontRef>
      </dsp:style>
      <dsp:txBody>
        <a:bodyPr spcFirstLastPara="0" vert="horz" wrap="square" lIns="690775" tIns="66040" rIns="66040" bIns="66040" numCol="1" spcCol="1270" anchor="ctr" anchorCtr="0">
          <a:noAutofit/>
        </a:bodyPr>
        <a:lstStyle/>
        <a:p>
          <a:pPr lvl="0" algn="l" defTabSz="1066800">
            <a:lnSpc>
              <a:spcPct val="90000"/>
            </a:lnSpc>
            <a:spcBef>
              <a:spcPct val="0"/>
            </a:spcBef>
            <a:spcAft>
              <a:spcPct val="35000"/>
            </a:spcAft>
          </a:pPr>
          <a:r>
            <a:rPr lang="en-US" sz="2400" b="1" kern="1200" dirty="0">
              <a:solidFill>
                <a:prstClr val="white"/>
              </a:solidFill>
              <a:latin typeface="Calibri"/>
              <a:ea typeface="+mn-ea"/>
              <a:cs typeface="+mn-cs"/>
            </a:rPr>
            <a:t>Clinical</a:t>
          </a:r>
          <a:r>
            <a:rPr lang="en-US" sz="2400" b="1" i="0" kern="1200" dirty="0">
              <a:solidFill>
                <a:schemeClr val="bg1"/>
              </a:solidFill>
              <a:latin typeface="+mj-lt"/>
            </a:rPr>
            <a:t> course of symptoms</a:t>
          </a:r>
        </a:p>
      </dsp:txBody>
      <dsp:txXfrm>
        <a:off x="386346" y="2615038"/>
        <a:ext cx="4336907" cy="522953"/>
      </dsp:txXfrm>
    </dsp:sp>
    <dsp:sp modelId="{29C2F1F8-0158-C94A-8E71-1CBC41637669}">
      <dsp:nvSpPr>
        <dsp:cNvPr id="0" name=""/>
        <dsp:cNvSpPr/>
      </dsp:nvSpPr>
      <dsp:spPr>
        <a:xfrm>
          <a:off x="59500" y="2549669"/>
          <a:ext cx="653691" cy="653691"/>
        </a:xfrm>
        <a:prstGeom prst="ellipse">
          <a:avLst/>
        </a:prstGeom>
        <a:solidFill>
          <a:srgbClr val="FEC3CB"/>
        </a:solidFill>
        <a:ln w="25400" cap="flat" cmpd="sng" algn="ctr">
          <a:solidFill>
            <a:prstClr val="black">
              <a:hueOff val="0"/>
              <a:satOff val="0"/>
              <a:lumOff val="0"/>
              <a:alphaOff val="0"/>
            </a:prstClr>
          </a:solidFill>
          <a:prstDash val="solid"/>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96DA59-7C94-EA4D-8A77-94812B6ED720}">
      <dsp:nvSpPr>
        <dsp:cNvPr id="0" name=""/>
        <dsp:cNvSpPr/>
      </dsp:nvSpPr>
      <dsp:spPr>
        <a:xfrm>
          <a:off x="0" y="196906"/>
          <a:ext cx="7886700" cy="277200"/>
        </a:xfrm>
        <a:prstGeom prst="rect">
          <a:avLst/>
        </a:prstGeom>
        <a:solidFill>
          <a:schemeClr val="dk2">
            <a:alpha val="90000"/>
            <a:tint val="4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lightRig rig="threePt" dir="t"/>
        </a:scene3d>
        <a:sp3d>
          <a:bevelT w="165100" prst="coolSlant"/>
        </a:sp3d>
      </dsp:spPr>
      <dsp:style>
        <a:lnRef idx="1">
          <a:scrgbClr r="0" g="0" b="0"/>
        </a:lnRef>
        <a:fillRef idx="1">
          <a:scrgbClr r="0" g="0" b="0"/>
        </a:fillRef>
        <a:effectRef idx="0">
          <a:scrgbClr r="0" g="0" b="0"/>
        </a:effectRef>
        <a:fontRef idx="minor"/>
      </dsp:style>
    </dsp:sp>
    <dsp:sp modelId="{D71259C6-5E1A-9746-AE53-D70BB1B8A4B8}">
      <dsp:nvSpPr>
        <dsp:cNvPr id="0" name=""/>
        <dsp:cNvSpPr/>
      </dsp:nvSpPr>
      <dsp:spPr>
        <a:xfrm>
          <a:off x="394335" y="34546"/>
          <a:ext cx="5520690" cy="324720"/>
        </a:xfrm>
        <a:prstGeom prst="round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208669" tIns="0" rIns="208669" bIns="0" numCol="1" spcCol="1270" anchor="ctr" anchorCtr="0">
          <a:noAutofit/>
        </a:bodyPr>
        <a:lstStyle/>
        <a:p>
          <a:pPr lvl="0" algn="l" defTabSz="800100">
            <a:lnSpc>
              <a:spcPct val="90000"/>
            </a:lnSpc>
            <a:spcBef>
              <a:spcPct val="0"/>
            </a:spcBef>
            <a:spcAft>
              <a:spcPct val="35000"/>
            </a:spcAft>
          </a:pPr>
          <a:r>
            <a:rPr lang="en-US" sz="1800" b="1" kern="1200" dirty="0">
              <a:solidFill>
                <a:schemeClr val="bg1"/>
              </a:solidFill>
            </a:rPr>
            <a:t>Induce clinical remission (absence of symptoms)</a:t>
          </a:r>
        </a:p>
      </dsp:txBody>
      <dsp:txXfrm>
        <a:off x="410187" y="50398"/>
        <a:ext cx="5488986" cy="293016"/>
      </dsp:txXfrm>
    </dsp:sp>
    <dsp:sp modelId="{017AB2AB-AB71-FA45-AA95-0709A564D542}">
      <dsp:nvSpPr>
        <dsp:cNvPr id="0" name=""/>
        <dsp:cNvSpPr/>
      </dsp:nvSpPr>
      <dsp:spPr>
        <a:xfrm>
          <a:off x="0" y="695866"/>
          <a:ext cx="7886700" cy="277200"/>
        </a:xfrm>
        <a:prstGeom prst="rect">
          <a:avLst/>
        </a:prstGeom>
        <a:solidFill>
          <a:schemeClr val="dk2">
            <a:alpha val="90000"/>
            <a:tint val="4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lightRig rig="threePt" dir="t"/>
        </a:scene3d>
        <a:sp3d>
          <a:bevelT w="165100" prst="coolSlant"/>
        </a:sp3d>
      </dsp:spPr>
      <dsp:style>
        <a:lnRef idx="1">
          <a:scrgbClr r="0" g="0" b="0"/>
        </a:lnRef>
        <a:fillRef idx="1">
          <a:scrgbClr r="0" g="0" b="0"/>
        </a:fillRef>
        <a:effectRef idx="0">
          <a:scrgbClr r="0" g="0" b="0"/>
        </a:effectRef>
        <a:fontRef idx="minor"/>
      </dsp:style>
    </dsp:sp>
    <dsp:sp modelId="{6938978A-0C8D-F447-92B5-41B86B75AD64}">
      <dsp:nvSpPr>
        <dsp:cNvPr id="0" name=""/>
        <dsp:cNvSpPr/>
      </dsp:nvSpPr>
      <dsp:spPr>
        <a:xfrm>
          <a:off x="394335" y="533506"/>
          <a:ext cx="5520690" cy="324720"/>
        </a:xfrm>
        <a:prstGeom prst="round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208669" tIns="0" rIns="208669" bIns="0" numCol="1" spcCol="1270" anchor="ctr" anchorCtr="0">
          <a:noAutofit/>
        </a:bodyPr>
        <a:lstStyle/>
        <a:p>
          <a:pPr lvl="0" algn="l" defTabSz="800100">
            <a:lnSpc>
              <a:spcPct val="90000"/>
            </a:lnSpc>
            <a:spcBef>
              <a:spcPct val="0"/>
            </a:spcBef>
            <a:spcAft>
              <a:spcPct val="35000"/>
            </a:spcAft>
          </a:pPr>
          <a:r>
            <a:rPr lang="en-US" sz="1800" b="1" kern="1200" dirty="0">
              <a:solidFill>
                <a:schemeClr val="bg1"/>
              </a:solidFill>
            </a:rPr>
            <a:t>Avoid short- and long-term toxicity of treatment</a:t>
          </a:r>
        </a:p>
      </dsp:txBody>
      <dsp:txXfrm>
        <a:off x="410187" y="549358"/>
        <a:ext cx="5488986" cy="293016"/>
      </dsp:txXfrm>
    </dsp:sp>
    <dsp:sp modelId="{8B28BD3A-86A9-4C48-A1F0-680C4B38A92A}">
      <dsp:nvSpPr>
        <dsp:cNvPr id="0" name=""/>
        <dsp:cNvSpPr/>
      </dsp:nvSpPr>
      <dsp:spPr>
        <a:xfrm>
          <a:off x="0" y="1194826"/>
          <a:ext cx="7886700" cy="277200"/>
        </a:xfrm>
        <a:prstGeom prst="rect">
          <a:avLst/>
        </a:prstGeom>
        <a:solidFill>
          <a:schemeClr val="dk2">
            <a:alpha val="90000"/>
            <a:tint val="4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lightRig rig="threePt" dir="t"/>
        </a:scene3d>
        <a:sp3d>
          <a:bevelT w="165100" prst="coolSlant"/>
        </a:sp3d>
      </dsp:spPr>
      <dsp:style>
        <a:lnRef idx="1">
          <a:scrgbClr r="0" g="0" b="0"/>
        </a:lnRef>
        <a:fillRef idx="1">
          <a:scrgbClr r="0" g="0" b="0"/>
        </a:fillRef>
        <a:effectRef idx="0">
          <a:scrgbClr r="0" g="0" b="0"/>
        </a:effectRef>
        <a:fontRef idx="minor"/>
      </dsp:style>
    </dsp:sp>
    <dsp:sp modelId="{809E0801-3DA6-9C4C-9E4E-2619BEB6F530}">
      <dsp:nvSpPr>
        <dsp:cNvPr id="0" name=""/>
        <dsp:cNvSpPr/>
      </dsp:nvSpPr>
      <dsp:spPr>
        <a:xfrm>
          <a:off x="394335" y="1032466"/>
          <a:ext cx="5520690" cy="324720"/>
        </a:xfrm>
        <a:prstGeom prst="round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208669" tIns="0" rIns="208669" bIns="0" numCol="1" spcCol="1270" anchor="ctr" anchorCtr="0">
          <a:noAutofit/>
        </a:bodyPr>
        <a:lstStyle/>
        <a:p>
          <a:pPr lvl="0" algn="l" defTabSz="800100">
            <a:lnSpc>
              <a:spcPct val="90000"/>
            </a:lnSpc>
            <a:spcBef>
              <a:spcPct val="0"/>
            </a:spcBef>
            <a:spcAft>
              <a:spcPct val="35000"/>
            </a:spcAft>
          </a:pPr>
          <a:r>
            <a:rPr lang="en-US" sz="1800" b="1" kern="1200" dirty="0">
              <a:solidFill>
                <a:schemeClr val="bg1"/>
              </a:solidFill>
            </a:rPr>
            <a:t>Enhance quality of life</a:t>
          </a:r>
        </a:p>
      </dsp:txBody>
      <dsp:txXfrm>
        <a:off x="410187" y="1048318"/>
        <a:ext cx="5488986" cy="293016"/>
      </dsp:txXfrm>
    </dsp:sp>
    <dsp:sp modelId="{D8AE7926-6A15-0E4A-B391-01F455EEAEEF}">
      <dsp:nvSpPr>
        <dsp:cNvPr id="0" name=""/>
        <dsp:cNvSpPr/>
      </dsp:nvSpPr>
      <dsp:spPr>
        <a:xfrm>
          <a:off x="0" y="1693786"/>
          <a:ext cx="7886700" cy="571725"/>
        </a:xfrm>
        <a:prstGeom prst="rect">
          <a:avLst/>
        </a:prstGeom>
        <a:solidFill>
          <a:schemeClr val="dk2">
            <a:alpha val="90000"/>
            <a:tint val="4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lightRig rig="threePt" dir="t"/>
        </a:scene3d>
        <a:sp3d>
          <a:bevelT w="165100" prst="coolSlant"/>
        </a:sp3d>
      </dsp:spPr>
      <dsp:style>
        <a:lnRef idx="1">
          <a:scrgbClr r="0" g="0" b="0"/>
        </a:lnRef>
        <a:fillRef idx="1">
          <a:scrgbClr r="0" g="0" b="0"/>
        </a:fillRef>
        <a:effectRef idx="0">
          <a:scrgbClr r="0" g="0" b="0"/>
        </a:effectRef>
        <a:fontRef idx="minor"/>
      </dsp:style>
      <dsp:txBody>
        <a:bodyPr spcFirstLastPara="0" vert="horz" wrap="square" lIns="612096" tIns="229108" rIns="612096"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schemeClr val="tx1"/>
              </a:solidFill>
            </a:rPr>
            <a:t>Avoid repeated courses of steroids!</a:t>
          </a:r>
        </a:p>
      </dsp:txBody>
      <dsp:txXfrm>
        <a:off x="0" y="1693786"/>
        <a:ext cx="7886700" cy="571725"/>
      </dsp:txXfrm>
    </dsp:sp>
    <dsp:sp modelId="{D3E089C8-0F9F-114F-9566-D9D2E0AA43C2}">
      <dsp:nvSpPr>
        <dsp:cNvPr id="0" name=""/>
        <dsp:cNvSpPr/>
      </dsp:nvSpPr>
      <dsp:spPr>
        <a:xfrm>
          <a:off x="394335" y="1531426"/>
          <a:ext cx="5520690" cy="324720"/>
        </a:xfrm>
        <a:prstGeom prst="round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208669" tIns="0" rIns="208669" bIns="0" numCol="1" spcCol="1270" anchor="ctr" anchorCtr="0">
          <a:noAutofit/>
        </a:bodyPr>
        <a:lstStyle/>
        <a:p>
          <a:pPr lvl="0" algn="l" defTabSz="800100">
            <a:lnSpc>
              <a:spcPct val="90000"/>
            </a:lnSpc>
            <a:spcBef>
              <a:spcPct val="0"/>
            </a:spcBef>
            <a:spcAft>
              <a:spcPct val="35000"/>
            </a:spcAft>
          </a:pPr>
          <a:r>
            <a:rPr lang="en-US" sz="1800" b="1" kern="1200" dirty="0">
              <a:solidFill>
                <a:schemeClr val="bg1"/>
              </a:solidFill>
            </a:rPr>
            <a:t>Maintain steroid-free remission</a:t>
          </a:r>
        </a:p>
      </dsp:txBody>
      <dsp:txXfrm>
        <a:off x="410187" y="1547278"/>
        <a:ext cx="5488986" cy="293016"/>
      </dsp:txXfrm>
    </dsp:sp>
    <dsp:sp modelId="{89CFEE3B-85C4-0B4B-96F1-6D5A181DFF76}">
      <dsp:nvSpPr>
        <dsp:cNvPr id="0" name=""/>
        <dsp:cNvSpPr/>
      </dsp:nvSpPr>
      <dsp:spPr>
        <a:xfrm>
          <a:off x="0" y="2487271"/>
          <a:ext cx="7886700" cy="831600"/>
        </a:xfrm>
        <a:prstGeom prst="rect">
          <a:avLst/>
        </a:prstGeom>
        <a:solidFill>
          <a:schemeClr val="dk2">
            <a:alpha val="90000"/>
            <a:tint val="4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lightRig rig="threePt" dir="t"/>
        </a:scene3d>
        <a:sp3d>
          <a:bevelT w="165100" prst="coolSlant"/>
        </a:sp3d>
      </dsp:spPr>
      <dsp:style>
        <a:lnRef idx="1">
          <a:scrgbClr r="0" g="0" b="0"/>
        </a:lnRef>
        <a:fillRef idx="1">
          <a:scrgbClr r="0" g="0" b="0"/>
        </a:fillRef>
        <a:effectRef idx="0">
          <a:scrgbClr r="0" g="0" b="0"/>
        </a:effectRef>
        <a:fontRef idx="minor"/>
      </dsp:style>
      <dsp:txBody>
        <a:bodyPr spcFirstLastPara="0" vert="horz" wrap="square" lIns="612096" tIns="229108" rIns="612096" bIns="113792" numCol="1" spcCol="1270" anchor="t" anchorCtr="0">
          <a:noAutofit/>
        </a:bodyPr>
        <a:lstStyle/>
        <a:p>
          <a:pPr marL="171450" lvl="1" indent="-171450" algn="l" defTabSz="711200">
            <a:lnSpc>
              <a:spcPct val="90000"/>
            </a:lnSpc>
            <a:spcBef>
              <a:spcPct val="0"/>
            </a:spcBef>
            <a:spcAft>
              <a:spcPct val="15000"/>
            </a:spcAft>
            <a:buChar char="••"/>
          </a:pPr>
          <a:r>
            <a:rPr lang="en-US" sz="1600" kern="1200" dirty="0">
              <a:solidFill>
                <a:schemeClr val="tx1"/>
              </a:solidFill>
            </a:rPr>
            <a:t>Biologic remission (normalization of biomarkers)</a:t>
          </a:r>
        </a:p>
        <a:p>
          <a:pPr marL="171450" lvl="1" indent="-171450" algn="l" defTabSz="711200">
            <a:lnSpc>
              <a:spcPct val="90000"/>
            </a:lnSpc>
            <a:spcBef>
              <a:spcPct val="0"/>
            </a:spcBef>
            <a:spcAft>
              <a:spcPct val="15000"/>
            </a:spcAft>
            <a:buChar char="••"/>
          </a:pPr>
          <a:r>
            <a:rPr lang="en-US" sz="1600" kern="1200" dirty="0">
              <a:solidFill>
                <a:schemeClr val="tx1"/>
              </a:solidFill>
            </a:rPr>
            <a:t>Mucosal healing</a:t>
          </a:r>
        </a:p>
      </dsp:txBody>
      <dsp:txXfrm>
        <a:off x="0" y="2487271"/>
        <a:ext cx="7886700" cy="831600"/>
      </dsp:txXfrm>
    </dsp:sp>
    <dsp:sp modelId="{FA932E5F-3BD3-2F42-A00C-EE8921086294}">
      <dsp:nvSpPr>
        <dsp:cNvPr id="0" name=""/>
        <dsp:cNvSpPr/>
      </dsp:nvSpPr>
      <dsp:spPr>
        <a:xfrm>
          <a:off x="394335" y="2324911"/>
          <a:ext cx="5520690" cy="324720"/>
        </a:xfrm>
        <a:prstGeom prst="round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208669" tIns="0" rIns="208669" bIns="0" numCol="1" spcCol="1270" anchor="ctr" anchorCtr="0">
          <a:noAutofit/>
        </a:bodyPr>
        <a:lstStyle/>
        <a:p>
          <a:pPr lvl="0" algn="l" defTabSz="800100">
            <a:lnSpc>
              <a:spcPct val="90000"/>
            </a:lnSpc>
            <a:spcBef>
              <a:spcPct val="0"/>
            </a:spcBef>
            <a:spcAft>
              <a:spcPct val="35000"/>
            </a:spcAft>
          </a:pPr>
          <a:r>
            <a:rPr lang="en-US" sz="1800" b="1" kern="1200" dirty="0">
              <a:solidFill>
                <a:schemeClr val="bg1"/>
              </a:solidFill>
            </a:rPr>
            <a:t>Induce “deep” remission</a:t>
          </a:r>
        </a:p>
      </dsp:txBody>
      <dsp:txXfrm>
        <a:off x="410187" y="2340763"/>
        <a:ext cx="5488986" cy="293016"/>
      </dsp:txXfrm>
    </dsp:sp>
    <dsp:sp modelId="{108F1DA7-492E-5548-AB43-9A1F021A80CF}">
      <dsp:nvSpPr>
        <dsp:cNvPr id="0" name=""/>
        <dsp:cNvSpPr/>
      </dsp:nvSpPr>
      <dsp:spPr>
        <a:xfrm>
          <a:off x="0" y="3540631"/>
          <a:ext cx="7886700" cy="277200"/>
        </a:xfrm>
        <a:prstGeom prst="rect">
          <a:avLst/>
        </a:prstGeom>
        <a:solidFill>
          <a:schemeClr val="dk2">
            <a:alpha val="90000"/>
            <a:tint val="4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lightRig rig="threePt" dir="t"/>
        </a:scene3d>
        <a:sp3d>
          <a:bevelT w="165100" prst="coolSlant"/>
        </a:sp3d>
      </dsp:spPr>
      <dsp:style>
        <a:lnRef idx="1">
          <a:scrgbClr r="0" g="0" b="0"/>
        </a:lnRef>
        <a:fillRef idx="1">
          <a:scrgbClr r="0" g="0" b="0"/>
        </a:fillRef>
        <a:effectRef idx="0">
          <a:scrgbClr r="0" g="0" b="0"/>
        </a:effectRef>
        <a:fontRef idx="minor"/>
      </dsp:style>
    </dsp:sp>
    <dsp:sp modelId="{89E73274-0E85-C146-8017-9BDED4A055DB}">
      <dsp:nvSpPr>
        <dsp:cNvPr id="0" name=""/>
        <dsp:cNvSpPr/>
      </dsp:nvSpPr>
      <dsp:spPr>
        <a:xfrm>
          <a:off x="394335" y="3378271"/>
          <a:ext cx="5520690" cy="324720"/>
        </a:xfrm>
        <a:prstGeom prst="round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208669" tIns="0" rIns="208669" bIns="0" numCol="1" spcCol="1270" anchor="ctr" anchorCtr="0">
          <a:noAutofit/>
        </a:bodyPr>
        <a:lstStyle/>
        <a:p>
          <a:pPr lvl="0" algn="l" defTabSz="800100">
            <a:lnSpc>
              <a:spcPct val="90000"/>
            </a:lnSpc>
            <a:spcBef>
              <a:spcPct val="0"/>
            </a:spcBef>
            <a:spcAft>
              <a:spcPct val="35000"/>
            </a:spcAft>
          </a:pPr>
          <a:r>
            <a:rPr lang="en-US" sz="1800" b="1" kern="1200" dirty="0">
              <a:solidFill>
                <a:schemeClr val="bg1"/>
              </a:solidFill>
            </a:rPr>
            <a:t>Prevent complications (hospitalizations, surgery, </a:t>
          </a:r>
          <a:r>
            <a:rPr lang="en-US" sz="1800" b="1" kern="1200" dirty="0" err="1">
              <a:solidFill>
                <a:schemeClr val="bg1"/>
              </a:solidFill>
            </a:rPr>
            <a:t>etc</a:t>
          </a:r>
          <a:r>
            <a:rPr lang="en-US" sz="1800" b="1" kern="1200" dirty="0">
              <a:solidFill>
                <a:schemeClr val="bg1"/>
              </a:solidFill>
            </a:rPr>
            <a:t>)</a:t>
          </a:r>
        </a:p>
      </dsp:txBody>
      <dsp:txXfrm>
        <a:off x="410187" y="3394123"/>
        <a:ext cx="5488986" cy="293016"/>
      </dsp:txXfrm>
    </dsp:sp>
    <dsp:sp modelId="{7DF34DCE-6E34-7B4A-B206-F30B17CA5F80}">
      <dsp:nvSpPr>
        <dsp:cNvPr id="0" name=""/>
        <dsp:cNvSpPr/>
      </dsp:nvSpPr>
      <dsp:spPr>
        <a:xfrm>
          <a:off x="0" y="4039591"/>
          <a:ext cx="7886700" cy="277200"/>
        </a:xfrm>
        <a:prstGeom prst="rect">
          <a:avLst/>
        </a:prstGeom>
        <a:solidFill>
          <a:schemeClr val="dk2">
            <a:alpha val="90000"/>
            <a:tint val="40000"/>
            <a:hueOff val="0"/>
            <a:satOff val="0"/>
            <a:lumOff val="0"/>
            <a:alphaOff val="0"/>
          </a:schemeClr>
        </a:solidFill>
        <a:ln w="9525" cap="flat" cmpd="sng" algn="ctr">
          <a:solidFill>
            <a:schemeClr val="dk2">
              <a:hueOff val="0"/>
              <a:satOff val="0"/>
              <a:lumOff val="0"/>
              <a:alphaOff val="0"/>
            </a:schemeClr>
          </a:solidFill>
          <a:prstDash val="solid"/>
        </a:ln>
        <a:effectLst/>
        <a:scene3d>
          <a:camera prst="orthographicFront"/>
          <a:lightRig rig="threePt" dir="t"/>
        </a:scene3d>
        <a:sp3d>
          <a:bevelT w="165100" prst="coolSlant"/>
        </a:sp3d>
      </dsp:spPr>
      <dsp:style>
        <a:lnRef idx="1">
          <a:scrgbClr r="0" g="0" b="0"/>
        </a:lnRef>
        <a:fillRef idx="1">
          <a:scrgbClr r="0" g="0" b="0"/>
        </a:fillRef>
        <a:effectRef idx="0">
          <a:scrgbClr r="0" g="0" b="0"/>
        </a:effectRef>
        <a:fontRef idx="minor"/>
      </dsp:style>
    </dsp:sp>
    <dsp:sp modelId="{BF414E56-76C6-E141-80E7-7D4A649FD33B}">
      <dsp:nvSpPr>
        <dsp:cNvPr id="0" name=""/>
        <dsp:cNvSpPr/>
      </dsp:nvSpPr>
      <dsp:spPr>
        <a:xfrm>
          <a:off x="394335" y="3877231"/>
          <a:ext cx="5520690" cy="324720"/>
        </a:xfrm>
        <a:prstGeom prst="roundRect">
          <a:avLst/>
        </a:prstGeom>
        <a:solidFill>
          <a:schemeClr val="tx2">
            <a:lumMod val="75000"/>
          </a:schemeClr>
        </a:solidFill>
        <a:ln>
          <a:noFill/>
        </a:ln>
        <a:effectLst>
          <a:outerShdw blurRad="40000" dist="23000" dir="5400000" rotWithShape="0">
            <a:srgbClr val="000000">
              <a:alpha val="35000"/>
            </a:srgbClr>
          </a:outerShdw>
        </a:effectLst>
        <a:scene3d>
          <a:camera prst="orthographicFront"/>
          <a:lightRig rig="threePt" dir="t"/>
        </a:scene3d>
        <a:sp3d>
          <a:bevelT/>
        </a:sp3d>
      </dsp:spPr>
      <dsp:style>
        <a:lnRef idx="0">
          <a:scrgbClr r="0" g="0" b="0"/>
        </a:lnRef>
        <a:fillRef idx="3">
          <a:scrgbClr r="0" g="0" b="0"/>
        </a:fillRef>
        <a:effectRef idx="2">
          <a:scrgbClr r="0" g="0" b="0"/>
        </a:effectRef>
        <a:fontRef idx="minor">
          <a:schemeClr val="lt1"/>
        </a:fontRef>
      </dsp:style>
      <dsp:txBody>
        <a:bodyPr spcFirstLastPara="0" vert="horz" wrap="square" lIns="208669" tIns="0" rIns="208669" bIns="0" numCol="1" spcCol="1270" anchor="ctr" anchorCtr="0">
          <a:noAutofit/>
        </a:bodyPr>
        <a:lstStyle/>
        <a:p>
          <a:pPr lvl="0" algn="l" defTabSz="800100">
            <a:lnSpc>
              <a:spcPct val="90000"/>
            </a:lnSpc>
            <a:spcBef>
              <a:spcPct val="0"/>
            </a:spcBef>
            <a:spcAft>
              <a:spcPct val="35000"/>
            </a:spcAft>
          </a:pPr>
          <a:r>
            <a:rPr lang="en-US" sz="1800" b="1" kern="1200" dirty="0">
              <a:solidFill>
                <a:schemeClr val="bg1"/>
              </a:solidFill>
            </a:rPr>
            <a:t>Reduce cancer risk</a:t>
          </a:r>
        </a:p>
      </dsp:txBody>
      <dsp:txXfrm>
        <a:off x="410187" y="3893083"/>
        <a:ext cx="5488986" cy="29301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CB6DF8-A7F5-E949-BAFE-6C4F771B5ACE}">
      <dsp:nvSpPr>
        <dsp:cNvPr id="0" name=""/>
        <dsp:cNvSpPr/>
      </dsp:nvSpPr>
      <dsp:spPr>
        <a:xfrm>
          <a:off x="103301" y="865557"/>
          <a:ext cx="3641888" cy="2594845"/>
        </a:xfrm>
        <a:prstGeom prst="roundRect">
          <a:avLst>
            <a:gd name="adj" fmla="val 10000"/>
          </a:avLst>
        </a:prstGeom>
        <a:solidFill>
          <a:schemeClr val="accent2">
            <a:shade val="50000"/>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t" anchorCtr="0">
          <a:noAutofit/>
        </a:bodyPr>
        <a:lstStyle/>
        <a:p>
          <a:pPr lvl="0" algn="ctr" defTabSz="1066800">
            <a:lnSpc>
              <a:spcPct val="90000"/>
            </a:lnSpc>
            <a:spcBef>
              <a:spcPct val="0"/>
            </a:spcBef>
            <a:spcAft>
              <a:spcPct val="35000"/>
            </a:spcAft>
          </a:pPr>
          <a:r>
            <a:rPr lang="en-US" sz="2400" kern="1200" dirty="0"/>
            <a:t>OLD = treat based on symptoms</a:t>
          </a:r>
        </a:p>
        <a:p>
          <a:pPr marL="171450" lvl="1" indent="-171450" algn="l" defTabSz="800100">
            <a:lnSpc>
              <a:spcPct val="90000"/>
            </a:lnSpc>
            <a:spcBef>
              <a:spcPct val="0"/>
            </a:spcBef>
            <a:spcAft>
              <a:spcPct val="15000"/>
            </a:spcAft>
            <a:buChar char="••"/>
          </a:pPr>
          <a:r>
            <a:rPr lang="en-US" sz="1800" kern="1200" dirty="0"/>
            <a:t>But symptoms are insensitive and nonspecific for bowel inflammation</a:t>
          </a:r>
        </a:p>
        <a:p>
          <a:pPr marL="171450" lvl="1" indent="-171450" algn="l" defTabSz="800100">
            <a:lnSpc>
              <a:spcPct val="90000"/>
            </a:lnSpc>
            <a:spcBef>
              <a:spcPct val="0"/>
            </a:spcBef>
            <a:spcAft>
              <a:spcPct val="15000"/>
            </a:spcAft>
            <a:buChar char="••"/>
          </a:pPr>
          <a:endParaRPr lang="en-US" sz="1800" kern="1200" dirty="0">
            <a:solidFill>
              <a:schemeClr val="tx1"/>
            </a:solidFill>
          </a:endParaRPr>
        </a:p>
      </dsp:txBody>
      <dsp:txXfrm>
        <a:off x="179301" y="941557"/>
        <a:ext cx="3489888" cy="2442845"/>
      </dsp:txXfrm>
    </dsp:sp>
    <dsp:sp modelId="{3006A9C3-F775-8049-B43F-2E12676D4C72}">
      <dsp:nvSpPr>
        <dsp:cNvPr id="0" name=""/>
        <dsp:cNvSpPr/>
      </dsp:nvSpPr>
      <dsp:spPr>
        <a:xfrm rot="8729">
          <a:off x="4083980" y="1717781"/>
          <a:ext cx="718237" cy="903188"/>
        </a:xfrm>
        <a:prstGeom prst="rightArrow">
          <a:avLst>
            <a:gd name="adj1" fmla="val 60000"/>
            <a:gd name="adj2" fmla="val 50000"/>
          </a:avLst>
        </a:prstGeom>
        <a:solidFill>
          <a:schemeClr val="accent2">
            <a:shade val="9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89100">
            <a:lnSpc>
              <a:spcPct val="90000"/>
            </a:lnSpc>
            <a:spcBef>
              <a:spcPct val="0"/>
            </a:spcBef>
            <a:spcAft>
              <a:spcPct val="35000"/>
            </a:spcAft>
          </a:pPr>
          <a:endParaRPr lang="en-US" sz="3800" kern="1200"/>
        </a:p>
      </dsp:txBody>
      <dsp:txXfrm>
        <a:off x="4083980" y="1898145"/>
        <a:ext cx="502766" cy="541912"/>
      </dsp:txXfrm>
    </dsp:sp>
    <dsp:sp modelId="{4E16EB8E-2281-3240-9A7D-F133E1402301}">
      <dsp:nvSpPr>
        <dsp:cNvPr id="0" name=""/>
        <dsp:cNvSpPr/>
      </dsp:nvSpPr>
      <dsp:spPr>
        <a:xfrm>
          <a:off x="5100352" y="878246"/>
          <a:ext cx="3641888" cy="2594845"/>
        </a:xfrm>
        <a:prstGeom prst="roundRect">
          <a:avLst>
            <a:gd name="adj" fmla="val 10000"/>
          </a:avLst>
        </a:prstGeom>
        <a:solidFill>
          <a:schemeClr val="accent2">
            <a:shade val="50000"/>
            <a:hueOff val="-41484"/>
            <a:satOff val="-8409"/>
            <a:lumOff val="46251"/>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91440" tIns="91440" rIns="91440" bIns="91440" numCol="1" spcCol="1270" anchor="t" anchorCtr="0">
          <a:noAutofit/>
        </a:bodyPr>
        <a:lstStyle/>
        <a:p>
          <a:pPr lvl="0" algn="ctr" defTabSz="1066800">
            <a:lnSpc>
              <a:spcPct val="90000"/>
            </a:lnSpc>
            <a:spcBef>
              <a:spcPct val="0"/>
            </a:spcBef>
            <a:spcAft>
              <a:spcPct val="35000"/>
            </a:spcAft>
          </a:pPr>
          <a:r>
            <a:rPr lang="en-US" sz="2400" kern="1200" dirty="0">
              <a:solidFill>
                <a:schemeClr val="tx1"/>
              </a:solidFill>
            </a:rPr>
            <a:t>NEW = treat based on objective markers of inflammation</a:t>
          </a:r>
        </a:p>
        <a:p>
          <a:pPr marL="171450" lvl="1" indent="-171450" algn="l" defTabSz="800100">
            <a:lnSpc>
              <a:spcPct val="90000"/>
            </a:lnSpc>
            <a:spcBef>
              <a:spcPct val="0"/>
            </a:spcBef>
            <a:spcAft>
              <a:spcPct val="15000"/>
            </a:spcAft>
            <a:buChar char="••"/>
          </a:pPr>
          <a:r>
            <a:rPr lang="en-US" sz="1800" kern="1200" dirty="0">
              <a:solidFill>
                <a:schemeClr val="tx1"/>
              </a:solidFill>
            </a:rPr>
            <a:t>Serologic (CRP reduction)</a:t>
          </a:r>
        </a:p>
        <a:p>
          <a:pPr marL="171450" lvl="1" indent="-171450" algn="l" defTabSz="800100">
            <a:lnSpc>
              <a:spcPct val="90000"/>
            </a:lnSpc>
            <a:spcBef>
              <a:spcPct val="0"/>
            </a:spcBef>
            <a:spcAft>
              <a:spcPct val="15000"/>
            </a:spcAft>
            <a:buChar char="••"/>
          </a:pPr>
          <a:r>
            <a:rPr lang="en-US" sz="1800" kern="1200" dirty="0">
              <a:solidFill>
                <a:schemeClr val="tx1"/>
              </a:solidFill>
            </a:rPr>
            <a:t>Endoscopic (mucosal healing)</a:t>
          </a:r>
        </a:p>
        <a:p>
          <a:pPr marL="171450" lvl="1" indent="-171450" algn="l" defTabSz="800100">
            <a:lnSpc>
              <a:spcPct val="90000"/>
            </a:lnSpc>
            <a:spcBef>
              <a:spcPct val="0"/>
            </a:spcBef>
            <a:spcAft>
              <a:spcPct val="15000"/>
            </a:spcAft>
            <a:buChar char="••"/>
          </a:pPr>
          <a:r>
            <a:rPr lang="en-US" sz="1800" kern="1200" dirty="0">
              <a:solidFill>
                <a:schemeClr val="tx1"/>
              </a:solidFill>
            </a:rPr>
            <a:t>Radiographic (CTE/MRI improvement)</a:t>
          </a:r>
        </a:p>
      </dsp:txBody>
      <dsp:txXfrm>
        <a:off x="5176352" y="954246"/>
        <a:ext cx="3489888" cy="2442845"/>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image" Target="../media/image2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5.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143375" y="0"/>
            <a:ext cx="3170238" cy="481013"/>
          </a:xfrm>
          <a:prstGeom prst="rect">
            <a:avLst/>
          </a:prstGeom>
        </p:spPr>
        <p:txBody>
          <a:bodyPr vert="horz" lIns="91440" tIns="45720" rIns="91440" bIns="45720" rtlCol="0"/>
          <a:lstStyle>
            <a:lvl1pPr algn="r">
              <a:defRPr sz="1200"/>
            </a:lvl1pPr>
          </a:lstStyle>
          <a:p>
            <a:fld id="{52C35861-AEBA-46C1-8D45-1834B769A1F4}" type="datetimeFigureOut">
              <a:rPr lang="en-US" smtClean="0"/>
              <a:pPr/>
              <a:t>2/21/2024</a:t>
            </a:fld>
            <a:endParaRPr lang="en-US"/>
          </a:p>
        </p:txBody>
      </p:sp>
      <p:sp>
        <p:nvSpPr>
          <p:cNvPr id="4" name="Slide Image Placeholder 3"/>
          <p:cNvSpPr>
            <a:spLocks noGrp="1" noRot="1" noChangeAspect="1"/>
          </p:cNvSpPr>
          <p:nvPr>
            <p:ph type="sldImg" idx="2"/>
          </p:nvPr>
        </p:nvSpPr>
        <p:spPr>
          <a:xfrm>
            <a:off x="1497013" y="1200150"/>
            <a:ext cx="4321175" cy="3240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31838" y="4621213"/>
            <a:ext cx="5851525" cy="37798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143375" y="9120188"/>
            <a:ext cx="3170238" cy="481012"/>
          </a:xfrm>
          <a:prstGeom prst="rect">
            <a:avLst/>
          </a:prstGeom>
        </p:spPr>
        <p:txBody>
          <a:bodyPr vert="horz" lIns="91440" tIns="45720" rIns="91440" bIns="45720" rtlCol="0" anchor="b"/>
          <a:lstStyle>
            <a:lvl1pPr algn="r">
              <a:defRPr sz="1200"/>
            </a:lvl1pPr>
          </a:lstStyle>
          <a:p>
            <a:fld id="{C08E7FF8-DA2B-4D4B-813A-E33D05E7417D}" type="slidenum">
              <a:rPr lang="en-US" smtClean="0"/>
              <a:pPr/>
              <a:t>‹#›</a:t>
            </a:fld>
            <a:endParaRPr lang="en-US"/>
          </a:p>
        </p:txBody>
      </p:sp>
    </p:spTree>
    <p:extLst>
      <p:ext uri="{BB962C8B-B14F-4D97-AF65-F5344CB8AC3E}">
        <p14:creationId xmlns:p14="http://schemas.microsoft.com/office/powerpoint/2010/main" val="53259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ccfa.org/what-are-crohns-and-colitis/what-is-crohns-diseas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lnSpc>
                <a:spcPct val="95000"/>
              </a:lnSpc>
              <a:buClr>
                <a:schemeClr val="tx1"/>
              </a:buClr>
              <a:buFontTx/>
              <a:buNone/>
              <a:defRPr/>
            </a:pPr>
            <a:r>
              <a:rPr lang="en-US" altLang="en-US" b="1" dirty="0"/>
              <a:t>Notes</a:t>
            </a:r>
          </a:p>
          <a:p>
            <a:pPr marL="227013" indent="-227013" eaLnBrk="1" hangingPunct="1">
              <a:lnSpc>
                <a:spcPct val="95000"/>
              </a:lnSpc>
              <a:buClr>
                <a:schemeClr val="tx1"/>
              </a:buClr>
              <a:buFontTx/>
              <a:buChar char="•"/>
              <a:defRPr/>
            </a:pPr>
            <a:r>
              <a:rPr lang="en-US" altLang="en-US" dirty="0"/>
              <a:t>The prevalence or ulcerative colitis appears stable while that for Crohn’s disease is increasing.  </a:t>
            </a:r>
          </a:p>
          <a:p>
            <a:pPr marL="227013" indent="-227013" eaLnBrk="1" hangingPunct="1">
              <a:lnSpc>
                <a:spcPct val="95000"/>
              </a:lnSpc>
              <a:buClr>
                <a:schemeClr val="tx1"/>
              </a:buClr>
              <a:buFontTx/>
              <a:buChar char="•"/>
              <a:defRPr/>
            </a:pPr>
            <a:r>
              <a:rPr lang="en-US" dirty="0"/>
              <a:t>Although various phenotypes exist, in both UC and CD, intermittent flares occur, requiring medication adjustments, specialist visits, hospitalizations and also operations</a:t>
            </a:r>
          </a:p>
          <a:p>
            <a:pPr marL="684213" lvl="1" indent="-227013" eaLnBrk="1" hangingPunct="1">
              <a:lnSpc>
                <a:spcPct val="95000"/>
              </a:lnSpc>
              <a:buClr>
                <a:schemeClr val="tx1"/>
              </a:buClr>
              <a:buFontTx/>
              <a:buChar char="•"/>
              <a:defRPr/>
            </a:pPr>
            <a:r>
              <a:rPr lang="en-US" dirty="0"/>
              <a:t>50%-80% of CD patients ultimately requiring surgery for complications such as fistulas, strictures, abscesses and perforations [Bennet 2015] </a:t>
            </a:r>
          </a:p>
          <a:p>
            <a:pPr marL="684213" lvl="1" indent="-227013" eaLnBrk="1" hangingPunct="1">
              <a:lnSpc>
                <a:spcPct val="95000"/>
              </a:lnSpc>
              <a:buClr>
                <a:schemeClr val="tx1"/>
              </a:buClr>
              <a:buFontTx/>
              <a:buChar char="•"/>
              <a:defRPr/>
            </a:pPr>
            <a:r>
              <a:rPr lang="en-US" dirty="0"/>
              <a:t>Majority</a:t>
            </a:r>
            <a:r>
              <a:rPr lang="en-US" baseline="0" dirty="0"/>
              <a:t> of IBD care occurs in the outpatient setting</a:t>
            </a:r>
            <a:r>
              <a:rPr lang="en-US" dirty="0"/>
              <a:t> (30%-70%) [Bennett 2015] </a:t>
            </a:r>
          </a:p>
          <a:p>
            <a:pPr marL="0" indent="0" eaLnBrk="1" hangingPunct="1">
              <a:lnSpc>
                <a:spcPct val="95000"/>
              </a:lnSpc>
              <a:buClr>
                <a:schemeClr val="tx1"/>
              </a:buClr>
              <a:buFontTx/>
              <a:buNone/>
              <a:defRPr/>
            </a:pPr>
            <a:endParaRPr lang="en-US" altLang="en-US" b="1" dirty="0"/>
          </a:p>
          <a:p>
            <a:pPr marL="0" indent="0" eaLnBrk="1" hangingPunct="1">
              <a:lnSpc>
                <a:spcPct val="95000"/>
              </a:lnSpc>
              <a:buClr>
                <a:schemeClr val="tx1"/>
              </a:buClr>
              <a:buFontTx/>
              <a:buNone/>
              <a:defRPr/>
            </a:pPr>
            <a:r>
              <a:rPr lang="en-US" altLang="en-US" b="1" dirty="0"/>
              <a:t>Sources</a:t>
            </a:r>
          </a:p>
          <a:p>
            <a:pPr marL="228600" marR="0" indent="-228600" algn="l" defTabSz="914400" rtl="0" eaLnBrk="1" fontAlgn="auto" latinLnBrk="0" hangingPunct="1">
              <a:lnSpc>
                <a:spcPct val="95000"/>
              </a:lnSpc>
              <a:spcBef>
                <a:spcPts val="0"/>
              </a:spcBef>
              <a:spcAft>
                <a:spcPts val="0"/>
              </a:spcAft>
              <a:buClr>
                <a:schemeClr val="tx1"/>
              </a:buClr>
              <a:buSzTx/>
              <a:buFontTx/>
              <a:buAutoNum type="arabicPeriod"/>
              <a:tabLst/>
              <a:defRPr/>
            </a:pPr>
            <a:r>
              <a:rPr lang="en-US" sz="1200" kern="1200" dirty="0">
                <a:solidFill>
                  <a:schemeClr val="tx1"/>
                </a:solidFill>
                <a:effectLst/>
                <a:latin typeface="+mn-lt"/>
                <a:ea typeface="+mn-ea"/>
                <a:cs typeface="+mn-cs"/>
              </a:rPr>
              <a:t>Lichtenstein GR. Chapter 143: Inflammatory Bowel Disease. In: Goldman L, Schafer AI, eds. </a:t>
            </a:r>
            <a:r>
              <a:rPr lang="en-US" sz="1200" i="1" kern="1200" dirty="0">
                <a:solidFill>
                  <a:schemeClr val="tx1"/>
                </a:solidFill>
                <a:effectLst/>
                <a:latin typeface="+mn-lt"/>
                <a:ea typeface="+mn-ea"/>
                <a:cs typeface="+mn-cs"/>
              </a:rPr>
              <a:t>Goldman's Cecil Medicine</a:t>
            </a:r>
            <a:r>
              <a:rPr lang="en-US" sz="1200" kern="1200" dirty="0">
                <a:solidFill>
                  <a:schemeClr val="tx1"/>
                </a:solidFill>
                <a:effectLst/>
                <a:latin typeface="+mn-lt"/>
                <a:ea typeface="+mn-ea"/>
                <a:cs typeface="+mn-cs"/>
              </a:rPr>
              <a:t>. 24th ed. Philadelphia, PA: Elsevier Saunders; 2012:913-921.</a:t>
            </a:r>
          </a:p>
          <a:p>
            <a:pPr marL="228600" indent="-228600" eaLnBrk="1" hangingPunct="1">
              <a:lnSpc>
                <a:spcPct val="95000"/>
              </a:lnSpc>
              <a:buClr>
                <a:schemeClr val="tx1"/>
              </a:buClr>
              <a:buFontTx/>
              <a:buAutoNum type="arabicPeriod"/>
              <a:defRPr/>
            </a:pPr>
            <a:r>
              <a:rPr lang="en-US" sz="1200" kern="1200" dirty="0">
                <a:solidFill>
                  <a:schemeClr val="tx1"/>
                </a:solidFill>
                <a:effectLst/>
                <a:latin typeface="+mn-lt"/>
                <a:ea typeface="+mn-ea"/>
                <a:cs typeface="+mn-cs"/>
              </a:rPr>
              <a:t>Centers for Disease Control. Inflammatory Bowel Disease. Available at: http://</a:t>
            </a:r>
            <a:r>
              <a:rPr lang="en-US" sz="1200" kern="1200" dirty="0" err="1">
                <a:solidFill>
                  <a:schemeClr val="tx1"/>
                </a:solidFill>
                <a:effectLst/>
                <a:latin typeface="+mn-lt"/>
                <a:ea typeface="+mn-ea"/>
                <a:cs typeface="+mn-cs"/>
              </a:rPr>
              <a:t>www.cdc.gov</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ibd</a:t>
            </a:r>
            <a:r>
              <a:rPr lang="en-US" sz="1200" kern="1200" dirty="0">
                <a:solidFill>
                  <a:schemeClr val="tx1"/>
                </a:solidFill>
                <a:effectLst/>
                <a:latin typeface="+mn-lt"/>
                <a:ea typeface="+mn-ea"/>
                <a:cs typeface="+mn-cs"/>
              </a:rPr>
              <a:t>/. Accessed November 2015.</a:t>
            </a:r>
          </a:p>
          <a:p>
            <a:pPr marL="228600" indent="-228600" eaLnBrk="1" hangingPunct="1">
              <a:lnSpc>
                <a:spcPct val="95000"/>
              </a:lnSpc>
              <a:buClr>
                <a:schemeClr val="tx1"/>
              </a:buClr>
              <a:buFontTx/>
              <a:buAutoNum type="arabicPeriod"/>
              <a:defRPr/>
            </a:pPr>
            <a:r>
              <a:rPr lang="en-US" sz="1200" kern="1200" dirty="0" err="1">
                <a:solidFill>
                  <a:schemeClr val="tx1"/>
                </a:solidFill>
                <a:effectLst/>
                <a:latin typeface="+mn-lt"/>
                <a:ea typeface="+mn-ea"/>
                <a:cs typeface="+mn-cs"/>
              </a:rPr>
              <a:t>Kappelman</a:t>
            </a:r>
            <a:r>
              <a:rPr lang="en-US" sz="1200" kern="1200" dirty="0">
                <a:solidFill>
                  <a:schemeClr val="tx1"/>
                </a:solidFill>
                <a:effectLst/>
                <a:latin typeface="+mn-lt"/>
                <a:ea typeface="+mn-ea"/>
                <a:cs typeface="+mn-cs"/>
              </a:rPr>
              <a:t> MD, </a:t>
            </a:r>
            <a:r>
              <a:rPr lang="en-US" sz="1200" kern="1200" dirty="0" err="1">
                <a:solidFill>
                  <a:schemeClr val="tx1"/>
                </a:solidFill>
                <a:effectLst/>
                <a:latin typeface="+mn-lt"/>
                <a:ea typeface="+mn-ea"/>
                <a:cs typeface="+mn-cs"/>
              </a:rPr>
              <a:t>Rifas-Shiman</a:t>
            </a:r>
            <a:r>
              <a:rPr lang="en-US" sz="1200" kern="1200" dirty="0">
                <a:solidFill>
                  <a:schemeClr val="tx1"/>
                </a:solidFill>
                <a:effectLst/>
                <a:latin typeface="+mn-lt"/>
                <a:ea typeface="+mn-ea"/>
                <a:cs typeface="+mn-cs"/>
              </a:rPr>
              <a:t> SL, Porter CQ, et al. Direct health care costs of Crohn's disease and ulcerative colitis in US children and adults. </a:t>
            </a:r>
            <a:r>
              <a:rPr lang="en-US" sz="1200" i="1" kern="1200" dirty="0">
                <a:solidFill>
                  <a:schemeClr val="tx1"/>
                </a:solidFill>
                <a:effectLst/>
                <a:latin typeface="+mn-lt"/>
                <a:ea typeface="+mn-ea"/>
                <a:cs typeface="+mn-cs"/>
              </a:rPr>
              <a:t>Gastroenterology. </a:t>
            </a:r>
            <a:r>
              <a:rPr lang="en-US" sz="1200" kern="1200" dirty="0">
                <a:solidFill>
                  <a:schemeClr val="tx1"/>
                </a:solidFill>
                <a:effectLst/>
                <a:latin typeface="+mn-lt"/>
                <a:ea typeface="+mn-ea"/>
                <a:cs typeface="+mn-cs"/>
              </a:rPr>
              <a:t>2008;135(6):1907-1913</a:t>
            </a:r>
            <a:r>
              <a:rPr lang="en-US" dirty="0">
                <a:effectLst/>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798DCA8-3501-B146-99B4-C2C9D8C50957}" type="slidenum">
              <a:rPr lang="en-US" smtClean="0"/>
              <a:pPr/>
              <a:t>6</a:t>
            </a:fld>
            <a:endParaRPr lang="en-US"/>
          </a:p>
        </p:txBody>
      </p:sp>
    </p:spTree>
    <p:extLst>
      <p:ext uri="{BB962C8B-B14F-4D97-AF65-F5344CB8AC3E}">
        <p14:creationId xmlns:p14="http://schemas.microsoft.com/office/powerpoint/2010/main" val="3641654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Notes</a:t>
            </a:r>
          </a:p>
          <a:p>
            <a:r>
              <a:rPr lang="en-US" sz="1200" kern="1200" dirty="0">
                <a:solidFill>
                  <a:schemeClr val="tx1"/>
                </a:solidFill>
                <a:effectLst/>
                <a:latin typeface="+mn-lt"/>
                <a:ea typeface="+mn-ea"/>
                <a:cs typeface="+mn-cs"/>
              </a:rPr>
              <a:t>Treatment paradigms and therapeutic options for IBD have evolved rapidly over the past decade, with the availability of several new biologics, an increased emphasis on dual therapy to reduce immunogenicity, improve efficacy and preserve durability, emerging use of therapeutic drug monitoring to optimize response and guide management of loss of response, and increased emphasis on mucosal healing as an important treatment goal as it correlates with surgical-free outcomes with minimal intestinal damage and patient disability.</a:t>
            </a:r>
          </a:p>
          <a:p>
            <a:endParaRPr lang="en-US" sz="120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1. Mucosal healing (i.e. absence of ulceration</a:t>
            </a:r>
            <a:r>
              <a:rPr lang="en-US" sz="1200" b="0" i="0" kern="1200" baseline="0" dirty="0">
                <a:solidFill>
                  <a:schemeClr val="tx1"/>
                </a:solidFill>
                <a:effectLst/>
                <a:latin typeface="+mn-lt"/>
                <a:ea typeface="+mn-ea"/>
                <a:cs typeface="+mn-cs"/>
              </a:rPr>
              <a:t> or erosion) </a:t>
            </a:r>
            <a:r>
              <a:rPr lang="en-US" sz="1200" b="0" i="0" kern="1200" dirty="0">
                <a:solidFill>
                  <a:schemeClr val="tx1"/>
                </a:solidFill>
                <a:effectLst/>
                <a:latin typeface="+mn-lt"/>
                <a:ea typeface="+mn-ea"/>
                <a:cs typeface="+mn-cs"/>
              </a:rPr>
              <a:t>is important in the clinical management of IBD—achieving mucosal healing has been unequivocally associated with better outcomes and has become an important treatment goal. </a:t>
            </a:r>
          </a:p>
          <a:p>
            <a:endParaRPr lang="en-US" sz="1200" b="0" i="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228600" indent="-228600">
              <a:buFont typeface="+mj-lt"/>
              <a:buAutoNum type="arabicPeriod"/>
            </a:pPr>
            <a:r>
              <a:rPr lang="en-US" sz="1200" b="0" i="0" kern="1200" dirty="0" err="1">
                <a:solidFill>
                  <a:schemeClr val="tx1"/>
                </a:solidFill>
                <a:effectLst/>
                <a:latin typeface="+mn-lt"/>
                <a:ea typeface="+mn-ea"/>
                <a:cs typeface="+mn-cs"/>
              </a:rPr>
              <a:t>Neurath</a:t>
            </a:r>
            <a:r>
              <a:rPr lang="en-US" sz="1200" b="0" i="0" kern="1200" dirty="0">
                <a:solidFill>
                  <a:schemeClr val="tx1"/>
                </a:solidFill>
                <a:effectLst/>
                <a:latin typeface="+mn-lt"/>
                <a:ea typeface="+mn-ea"/>
                <a:cs typeface="+mn-cs"/>
              </a:rPr>
              <a:t> MF. New targets for mucosal healing and therapy in inflammatory bowel diseases. Mucosal </a:t>
            </a:r>
            <a:r>
              <a:rPr lang="en-US" sz="1200" b="0" i="0" kern="1200" dirty="0" err="1">
                <a:solidFill>
                  <a:schemeClr val="tx1"/>
                </a:solidFill>
                <a:effectLst/>
                <a:latin typeface="+mn-lt"/>
                <a:ea typeface="+mn-ea"/>
                <a:cs typeface="+mn-cs"/>
              </a:rPr>
              <a:t>Immunol</a:t>
            </a:r>
            <a:r>
              <a:rPr lang="en-US" sz="1200" b="0" i="0" kern="1200" dirty="0">
                <a:solidFill>
                  <a:schemeClr val="tx1"/>
                </a:solidFill>
                <a:effectLst/>
                <a:latin typeface="+mn-lt"/>
                <a:ea typeface="+mn-ea"/>
                <a:cs typeface="+mn-cs"/>
              </a:rPr>
              <a:t>. 2014;7:6-19</a:t>
            </a:r>
          </a:p>
          <a:p>
            <a:pPr marL="228600" indent="-228600">
              <a:buFont typeface="+mj-lt"/>
              <a:buAutoNum type="arabicPeriod"/>
            </a:pPr>
            <a:r>
              <a:rPr lang="en-US" sz="1200" kern="1200" dirty="0" err="1">
                <a:solidFill>
                  <a:schemeClr val="tx1"/>
                </a:solidFill>
                <a:effectLst/>
                <a:latin typeface="+mn-lt"/>
                <a:ea typeface="+mn-ea"/>
                <a:cs typeface="+mn-cs"/>
              </a:rPr>
              <a:t>Ananthakrishnan</a:t>
            </a:r>
            <a:r>
              <a:rPr lang="en-US" sz="1200" kern="1200" dirty="0">
                <a:solidFill>
                  <a:schemeClr val="tx1"/>
                </a:solidFill>
                <a:effectLst/>
                <a:latin typeface="+mn-lt"/>
                <a:ea typeface="+mn-ea"/>
                <a:cs typeface="+mn-cs"/>
              </a:rPr>
              <a:t> AN, Kane SV. The Toronto consensus guidelines for </a:t>
            </a:r>
            <a:r>
              <a:rPr lang="en-US" sz="1200" kern="1200" dirty="0" err="1">
                <a:solidFill>
                  <a:schemeClr val="tx1"/>
                </a:solidFill>
                <a:effectLst/>
                <a:latin typeface="+mn-lt"/>
                <a:ea typeface="+mn-ea"/>
                <a:cs typeface="+mn-cs"/>
              </a:rPr>
              <a:t>nonhospitalized</a:t>
            </a:r>
            <a:r>
              <a:rPr lang="en-US" sz="1200" kern="1200" dirty="0">
                <a:solidFill>
                  <a:schemeClr val="tx1"/>
                </a:solidFill>
                <a:effectLst/>
                <a:latin typeface="+mn-lt"/>
                <a:ea typeface="+mn-ea"/>
                <a:cs typeface="+mn-cs"/>
              </a:rPr>
              <a:t> ulcerative colitis: a welcome update but not the end of the story. Gastroenterology. 2015;148(5):877-880.</a:t>
            </a:r>
          </a:p>
          <a:p>
            <a:pPr marL="228600" indent="-228600">
              <a:buFont typeface="+mj-lt"/>
              <a:buAutoNum type="arabicPeriod"/>
            </a:pPr>
            <a:r>
              <a:rPr lang="en-US" sz="1200" kern="1200" dirty="0">
                <a:solidFill>
                  <a:schemeClr val="tx1"/>
                </a:solidFill>
                <a:effectLst/>
                <a:latin typeface="+mn-lt"/>
                <a:ea typeface="+mn-ea"/>
                <a:cs typeface="+mn-cs"/>
              </a:rPr>
              <a:t>Ho EY, </a:t>
            </a:r>
            <a:r>
              <a:rPr lang="en-US" sz="1200" kern="1200" dirty="0" err="1">
                <a:solidFill>
                  <a:schemeClr val="tx1"/>
                </a:solidFill>
                <a:effectLst/>
                <a:latin typeface="+mn-lt"/>
                <a:ea typeface="+mn-ea"/>
                <a:cs typeface="+mn-cs"/>
              </a:rPr>
              <a:t>Cominelli</a:t>
            </a:r>
            <a:r>
              <a:rPr lang="en-US" sz="1200" kern="1200" dirty="0">
                <a:solidFill>
                  <a:schemeClr val="tx1"/>
                </a:solidFill>
                <a:effectLst/>
                <a:latin typeface="+mn-lt"/>
                <a:ea typeface="+mn-ea"/>
                <a:cs typeface="+mn-cs"/>
              </a:rPr>
              <a:t> F, Katz J. Ulcerative Colitis: What is the Optimal Treatment Goal and How Do We Achieve It? </a:t>
            </a:r>
            <a:r>
              <a:rPr lang="en-US" sz="1200" kern="1200" dirty="0" err="1">
                <a:solidFill>
                  <a:schemeClr val="tx1"/>
                </a:solidFill>
                <a:effectLst/>
                <a:latin typeface="+mn-lt"/>
                <a:ea typeface="+mn-ea"/>
                <a:cs typeface="+mn-cs"/>
              </a:rPr>
              <a:t>Curr</a:t>
            </a:r>
            <a:r>
              <a:rPr lang="en-US" sz="1200" kern="1200" dirty="0">
                <a:solidFill>
                  <a:schemeClr val="tx1"/>
                </a:solidFill>
                <a:effectLst/>
                <a:latin typeface="+mn-lt"/>
                <a:ea typeface="+mn-ea"/>
                <a:cs typeface="+mn-cs"/>
              </a:rPr>
              <a:t> Treat Options </a:t>
            </a:r>
            <a:r>
              <a:rPr lang="en-US" sz="1200" kern="1200" dirty="0" err="1">
                <a:solidFill>
                  <a:schemeClr val="tx1"/>
                </a:solidFill>
                <a:effectLst/>
                <a:latin typeface="+mn-lt"/>
                <a:ea typeface="+mn-ea"/>
                <a:cs typeface="+mn-cs"/>
              </a:rPr>
              <a:t>Gastroenterol</a:t>
            </a:r>
            <a:r>
              <a:rPr lang="en-US" sz="1200" kern="1200" dirty="0">
                <a:solidFill>
                  <a:schemeClr val="tx1"/>
                </a:solidFill>
                <a:effectLst/>
                <a:latin typeface="+mn-lt"/>
                <a:ea typeface="+mn-ea"/>
                <a:cs typeface="+mn-cs"/>
              </a:rPr>
              <a:t>. 2015;13(1):130-142.</a:t>
            </a:r>
          </a:p>
          <a:p>
            <a:pPr marL="228600" indent="-228600">
              <a:buFont typeface="+mj-lt"/>
              <a:buAutoNum type="arabicPeriod"/>
            </a:pPr>
            <a:r>
              <a:rPr lang="en-US" sz="1200" kern="1200" dirty="0">
                <a:solidFill>
                  <a:schemeClr val="tx1"/>
                </a:solidFill>
                <a:effectLst/>
                <a:latin typeface="+mn-lt"/>
                <a:ea typeface="+mn-ea"/>
                <a:cs typeface="+mn-cs"/>
              </a:rPr>
              <a:t>Moran GW, </a:t>
            </a:r>
            <a:r>
              <a:rPr lang="en-US" sz="1200" kern="1200" dirty="0" err="1">
                <a:solidFill>
                  <a:schemeClr val="tx1"/>
                </a:solidFill>
                <a:effectLst/>
                <a:latin typeface="+mn-lt"/>
                <a:ea typeface="+mn-ea"/>
                <a:cs typeface="+mn-cs"/>
              </a:rPr>
              <a:t>Dubeau</a:t>
            </a:r>
            <a:r>
              <a:rPr lang="en-US" sz="1200" kern="1200" dirty="0">
                <a:solidFill>
                  <a:schemeClr val="tx1"/>
                </a:solidFill>
                <a:effectLst/>
                <a:latin typeface="+mn-lt"/>
                <a:ea typeface="+mn-ea"/>
                <a:cs typeface="+mn-cs"/>
              </a:rPr>
              <a:t> MF, Kaplan GG, </a:t>
            </a:r>
            <a:r>
              <a:rPr lang="en-US" sz="1200" kern="1200" dirty="0" err="1">
                <a:solidFill>
                  <a:schemeClr val="tx1"/>
                </a:solidFill>
                <a:effectLst/>
                <a:latin typeface="+mn-lt"/>
                <a:ea typeface="+mn-ea"/>
                <a:cs typeface="+mn-cs"/>
              </a:rPr>
              <a:t>Panaccione</a:t>
            </a:r>
            <a:r>
              <a:rPr lang="en-US" sz="1200" kern="1200" dirty="0">
                <a:solidFill>
                  <a:schemeClr val="tx1"/>
                </a:solidFill>
                <a:effectLst/>
                <a:latin typeface="+mn-lt"/>
                <a:ea typeface="+mn-ea"/>
                <a:cs typeface="+mn-cs"/>
              </a:rPr>
              <a:t> R, Ghosh S. Novel concepts in inflammatory bowel disease. Br Med Bull. 2014;109:55-72.</a:t>
            </a:r>
          </a:p>
          <a:p>
            <a:endParaRPr lang="en-US" b="1" dirty="0"/>
          </a:p>
        </p:txBody>
      </p:sp>
      <p:sp>
        <p:nvSpPr>
          <p:cNvPr id="4" name="Slide Number Placeholder 3"/>
          <p:cNvSpPr>
            <a:spLocks noGrp="1"/>
          </p:cNvSpPr>
          <p:nvPr>
            <p:ph type="sldNum" sz="quarter" idx="10"/>
          </p:nvPr>
        </p:nvSpPr>
        <p:spPr/>
        <p:txBody>
          <a:bodyPr/>
          <a:lstStyle/>
          <a:p>
            <a:fld id="{1798DCA8-3501-B146-99B4-C2C9D8C50957}" type="slidenum">
              <a:rPr lang="en-US" smtClean="0"/>
              <a:pPr/>
              <a:t>23</a:t>
            </a:fld>
            <a:endParaRPr lang="en-US"/>
          </a:p>
        </p:txBody>
      </p:sp>
    </p:spTree>
    <p:extLst>
      <p:ext uri="{BB962C8B-B14F-4D97-AF65-F5344CB8AC3E}">
        <p14:creationId xmlns:p14="http://schemas.microsoft.com/office/powerpoint/2010/main" val="12746242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Notes</a:t>
            </a:r>
          </a:p>
          <a:p>
            <a:pPr marL="0" marR="0" indent="0" algn="l" defTabSz="914400" rtl="0" eaLnBrk="1" fontAlgn="auto" latinLnBrk="0" hangingPunct="1">
              <a:lnSpc>
                <a:spcPct val="100000"/>
              </a:lnSpc>
              <a:spcBef>
                <a:spcPts val="0"/>
              </a:spcBef>
              <a:spcAft>
                <a:spcPts val="0"/>
              </a:spcAft>
              <a:buClrTx/>
              <a:buSzTx/>
              <a:buFontTx/>
              <a:buNone/>
              <a:tabLst/>
              <a:defRPr/>
            </a:pPr>
            <a:r>
              <a:rPr lang="en-US" b="0" dirty="0"/>
              <a:t>Treatment paradigms are shifting, based on advances in understanding the inflammatory activity in IBD</a:t>
            </a:r>
          </a:p>
          <a:p>
            <a:endParaRPr lang="en-US" b="1" dirty="0"/>
          </a:p>
        </p:txBody>
      </p:sp>
      <p:sp>
        <p:nvSpPr>
          <p:cNvPr id="4" name="Slide Number Placeholder 3"/>
          <p:cNvSpPr>
            <a:spLocks noGrp="1"/>
          </p:cNvSpPr>
          <p:nvPr>
            <p:ph type="sldNum" sz="quarter" idx="10"/>
          </p:nvPr>
        </p:nvSpPr>
        <p:spPr/>
        <p:txBody>
          <a:bodyPr/>
          <a:lstStyle/>
          <a:p>
            <a:fld id="{1798DCA8-3501-B146-99B4-C2C9D8C50957}" type="slidenum">
              <a:rPr lang="en-US" smtClean="0"/>
              <a:pPr/>
              <a:t>24</a:t>
            </a:fld>
            <a:endParaRPr lang="en-US"/>
          </a:p>
        </p:txBody>
      </p:sp>
    </p:spTree>
    <p:extLst>
      <p:ext uri="{BB962C8B-B14F-4D97-AF65-F5344CB8AC3E}">
        <p14:creationId xmlns:p14="http://schemas.microsoft.com/office/powerpoint/2010/main" val="21304250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98DCA8-3501-B146-99B4-C2C9D8C50957}" type="slidenum">
              <a:rPr lang="en-US" smtClean="0"/>
              <a:pPr/>
              <a:t>25</a:t>
            </a:fld>
            <a:endParaRPr lang="en-US"/>
          </a:p>
        </p:txBody>
      </p:sp>
    </p:spTree>
    <p:extLst>
      <p:ext uri="{BB962C8B-B14F-4D97-AF65-F5344CB8AC3E}">
        <p14:creationId xmlns:p14="http://schemas.microsoft.com/office/powerpoint/2010/main" val="1483643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Notes</a:t>
            </a:r>
          </a:p>
          <a:p>
            <a:r>
              <a:rPr lang="en-US" b="0" dirty="0"/>
              <a:t>treatment paradigms are shifting, based on advances in understanding  the inflammatory activity in IBD</a:t>
            </a:r>
          </a:p>
        </p:txBody>
      </p:sp>
      <p:sp>
        <p:nvSpPr>
          <p:cNvPr id="4" name="Slide Number Placeholder 3"/>
          <p:cNvSpPr>
            <a:spLocks noGrp="1"/>
          </p:cNvSpPr>
          <p:nvPr>
            <p:ph type="sldNum" sz="quarter" idx="10"/>
          </p:nvPr>
        </p:nvSpPr>
        <p:spPr/>
        <p:txBody>
          <a:bodyPr/>
          <a:lstStyle/>
          <a:p>
            <a:fld id="{1798DCA8-3501-B146-99B4-C2C9D8C50957}" type="slidenum">
              <a:rPr lang="en-US" smtClean="0"/>
              <a:pPr/>
              <a:t>27</a:t>
            </a:fld>
            <a:endParaRPr lang="en-US"/>
          </a:p>
        </p:txBody>
      </p:sp>
    </p:spTree>
    <p:extLst>
      <p:ext uri="{BB962C8B-B14F-4D97-AF65-F5344CB8AC3E}">
        <p14:creationId xmlns:p14="http://schemas.microsoft.com/office/powerpoint/2010/main" val="24514998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latin typeface="Franklin Gothic Book" pitchFamily="34" charset="0"/>
            </a:endParaRPr>
          </a:p>
        </p:txBody>
      </p:sp>
      <p:sp>
        <p:nvSpPr>
          <p:cNvPr id="4" name="Slide Number Placeholder 3"/>
          <p:cNvSpPr>
            <a:spLocks noGrp="1"/>
          </p:cNvSpPr>
          <p:nvPr>
            <p:ph type="sldNum" sz="quarter" idx="10"/>
          </p:nvPr>
        </p:nvSpPr>
        <p:spPr/>
        <p:txBody>
          <a:bodyPr/>
          <a:lstStyle/>
          <a:p>
            <a:fld id="{960000B3-29AC-4CAB-98A3-C317C1982041}" type="slidenum">
              <a:rPr lang="en-US" smtClean="0">
                <a:solidFill>
                  <a:prstClr val="black"/>
                </a:solidFill>
              </a:rPr>
              <a:pPr/>
              <a:t>28</a:t>
            </a:fld>
            <a:endParaRPr lang="en-US" dirty="0">
              <a:solidFill>
                <a:prstClr val="black"/>
              </a:solidFill>
            </a:endParaRPr>
          </a:p>
        </p:txBody>
      </p:sp>
    </p:spTree>
    <p:extLst>
      <p:ext uri="{BB962C8B-B14F-4D97-AF65-F5344CB8AC3E}">
        <p14:creationId xmlns:p14="http://schemas.microsoft.com/office/powerpoint/2010/main" val="21326175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777240" indent="0" eaLnBrk="1" fontAlgn="auto" hangingPunct="1">
              <a:lnSpc>
                <a:spcPct val="95999"/>
              </a:lnSpc>
              <a:spcBef>
                <a:spcPts val="540"/>
              </a:spcBef>
              <a:spcAft>
                <a:spcPts val="0"/>
              </a:spcAft>
              <a:buClrTx/>
              <a:buFont typeface="Arial" pitchFamily="34" charset="0"/>
              <a:buNone/>
              <a:defRPr/>
            </a:pPr>
            <a:r>
              <a:rPr lang="en-US" sz="1200" spc="-20" dirty="0" smtClean="0">
                <a:solidFill>
                  <a:srgbClr val="FFFFFF"/>
                </a:solidFill>
                <a:latin typeface="Franklin Gothic Book" charset="0"/>
                <a:ea typeface="Franklin Gothic Book" charset="0"/>
                <a:cs typeface="Franklin Gothic Book" charset="0"/>
              </a:rPr>
              <a:t>Patients </a:t>
            </a:r>
            <a:r>
              <a:rPr lang="en-US" sz="1200" spc="-20" dirty="0">
                <a:solidFill>
                  <a:srgbClr val="FFFFFF"/>
                </a:solidFill>
                <a:latin typeface="Franklin Gothic Book" charset="0"/>
                <a:ea typeface="Franklin Gothic Book" charset="0"/>
                <a:cs typeface="Franklin Gothic Book" charset="0"/>
              </a:rPr>
              <a:t>have to "earn" most effective treatments decrease in 		quality-of-life before patients obtain optimal  </a:t>
            </a:r>
            <a:r>
              <a:rPr lang="en-US" sz="1200" dirty="0">
                <a:solidFill>
                  <a:srgbClr val="FFFFFF"/>
                </a:solidFill>
                <a:latin typeface="Franklin Gothic Book" charset="0"/>
                <a:ea typeface="Franklin Gothic Book" charset="0"/>
                <a:cs typeface="Franklin Gothic Book" charset="0"/>
              </a:rPr>
              <a:t>therapy </a:t>
            </a:r>
          </a:p>
          <a:p>
            <a:pPr marL="777240" indent="320040" eaLnBrk="1" fontAlgn="auto" hangingPunct="1">
              <a:lnSpc>
                <a:spcPct val="95999"/>
              </a:lnSpc>
              <a:spcBef>
                <a:spcPts val="540"/>
              </a:spcBef>
              <a:spcAft>
                <a:spcPts val="0"/>
              </a:spcAft>
              <a:buClrTx/>
              <a:buFont typeface="Arial" pitchFamily="34" charset="0"/>
              <a:buChar char="•"/>
              <a:defRPr/>
            </a:pPr>
            <a:r>
              <a:rPr lang="en-US" sz="1200" spc="20" dirty="0">
                <a:solidFill>
                  <a:srgbClr val="FFFFFF"/>
                </a:solidFill>
                <a:latin typeface="Franklin Gothic Book" charset="0"/>
                <a:ea typeface="Franklin Gothic Book" charset="0"/>
                <a:cs typeface="Franklin Gothic Book" charset="0"/>
              </a:rPr>
              <a:t>Likelihood of surgery is high </a:t>
            </a:r>
          </a:p>
          <a:p>
            <a:pPr marL="777240" indent="320040" eaLnBrk="1" fontAlgn="auto" hangingPunct="1">
              <a:lnSpc>
                <a:spcPct val="74879"/>
              </a:lnSpc>
              <a:spcBef>
                <a:spcPts val="720"/>
              </a:spcBef>
              <a:spcAft>
                <a:spcPts val="0"/>
              </a:spcAft>
              <a:buClrTx/>
              <a:buFont typeface="Arial" pitchFamily="34" charset="0"/>
              <a:buChar char="•"/>
              <a:defRPr/>
            </a:pPr>
            <a:r>
              <a:rPr lang="en-US" sz="1200" spc="30" dirty="0">
                <a:solidFill>
                  <a:srgbClr val="FFFFFF"/>
                </a:solidFill>
                <a:latin typeface="Franklin Gothic Book" charset="0"/>
                <a:ea typeface="Franklin Gothic Book" charset="0"/>
                <a:cs typeface="Franklin Gothic Book" charset="0"/>
              </a:rPr>
              <a:t>Disease is not modified </a:t>
            </a:r>
          </a:p>
          <a:p>
            <a:pPr marL="1051560" indent="0" eaLnBrk="1" fontAlgn="auto" hangingPunct="1">
              <a:lnSpc>
                <a:spcPct val="95999"/>
              </a:lnSpc>
              <a:spcBef>
                <a:spcPts val="900"/>
              </a:spcBef>
              <a:spcAft>
                <a:spcPts val="0"/>
              </a:spcAft>
              <a:buClrTx/>
              <a:buFont typeface="Arial" pitchFamily="34" charset="0"/>
              <a:buChar char="•"/>
              <a:defRPr/>
            </a:pPr>
            <a:endParaRPr lang="en-US" dirty="0"/>
          </a:p>
        </p:txBody>
      </p:sp>
      <p:sp>
        <p:nvSpPr>
          <p:cNvPr id="4" name="Slide Number Placeholder 3"/>
          <p:cNvSpPr>
            <a:spLocks noGrp="1"/>
          </p:cNvSpPr>
          <p:nvPr>
            <p:ph type="sldNum" sz="quarter" idx="10"/>
          </p:nvPr>
        </p:nvSpPr>
        <p:spPr/>
        <p:txBody>
          <a:bodyPr/>
          <a:lstStyle/>
          <a:p>
            <a:fld id="{C08E7FF8-DA2B-4D4B-813A-E33D05E7417D}" type="slidenum">
              <a:rPr lang="en-US" smtClean="0"/>
              <a:pPr/>
              <a:t>29</a:t>
            </a:fld>
            <a:endParaRPr lang="en-US"/>
          </a:p>
        </p:txBody>
      </p:sp>
    </p:spTree>
    <p:extLst>
      <p:ext uri="{BB962C8B-B14F-4D97-AF65-F5344CB8AC3E}">
        <p14:creationId xmlns:p14="http://schemas.microsoft.com/office/powerpoint/2010/main" val="16958516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798DCA8-3501-B146-99B4-C2C9D8C50957}" type="slidenum">
              <a:rPr lang="en-US" smtClean="0"/>
              <a:pPr/>
              <a:t>31</a:t>
            </a:fld>
            <a:endParaRPr lang="en-US"/>
          </a:p>
        </p:txBody>
      </p:sp>
    </p:spTree>
    <p:extLst>
      <p:ext uri="{BB962C8B-B14F-4D97-AF65-F5344CB8AC3E}">
        <p14:creationId xmlns:p14="http://schemas.microsoft.com/office/powerpoint/2010/main" val="40362207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Notes</a:t>
            </a:r>
          </a:p>
          <a:p>
            <a:endParaRPr lang="en-US" dirty="0"/>
          </a:p>
          <a:p>
            <a:pPr marL="228600" lvl="0" indent="-228600">
              <a:buFont typeface="+mj-lt"/>
              <a:buAutoNum type="arabicPeriod"/>
            </a:pPr>
            <a:r>
              <a:rPr lang="en-US" sz="1200" kern="1200" dirty="0">
                <a:solidFill>
                  <a:schemeClr val="tx1"/>
                </a:solidFill>
                <a:effectLst/>
                <a:latin typeface="+mn-lt"/>
                <a:ea typeface="+mn-ea"/>
                <a:cs typeface="+mn-cs"/>
              </a:rPr>
              <a:t>Conventional therapies for CD (</a:t>
            </a:r>
            <a:r>
              <a:rPr lang="en-US" sz="1200" kern="1200" dirty="0" err="1">
                <a:solidFill>
                  <a:schemeClr val="tx1"/>
                </a:solidFill>
                <a:effectLst/>
                <a:latin typeface="+mn-lt"/>
                <a:ea typeface="+mn-ea"/>
                <a:cs typeface="+mn-cs"/>
              </a:rPr>
              <a:t>aminosalicylates</a:t>
            </a:r>
            <a:r>
              <a:rPr lang="en-US" sz="1200" kern="1200" dirty="0">
                <a:solidFill>
                  <a:schemeClr val="tx1"/>
                </a:solidFill>
                <a:effectLst/>
                <a:latin typeface="+mn-lt"/>
                <a:ea typeface="+mn-ea"/>
                <a:cs typeface="+mn-cs"/>
              </a:rPr>
              <a:t>, antibiotics, and topical and/or systemic steroids) have, until recently been atop a pyramid approach that delayed the incorporation of </a:t>
            </a:r>
            <a:r>
              <a:rPr lang="en-US" sz="1200" kern="1200" dirty="0" err="1">
                <a:solidFill>
                  <a:schemeClr val="tx1"/>
                </a:solidFill>
                <a:effectLst/>
                <a:latin typeface="+mn-lt"/>
                <a:ea typeface="+mn-ea"/>
                <a:cs typeface="+mn-cs"/>
              </a:rPr>
              <a:t>immunomodulating</a:t>
            </a:r>
            <a:r>
              <a:rPr lang="en-US" sz="1200" kern="1200" dirty="0">
                <a:solidFill>
                  <a:schemeClr val="tx1"/>
                </a:solidFill>
                <a:effectLst/>
                <a:latin typeface="+mn-lt"/>
                <a:ea typeface="+mn-ea"/>
                <a:cs typeface="+mn-cs"/>
              </a:rPr>
              <a:t> and immunosuppressive drugs until these initial therapies failed to provide relief of symptoms .</a:t>
            </a:r>
            <a:r>
              <a:rPr lang="en-US" sz="1200" kern="1200" baseline="300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endParaRPr lang="en-US" sz="14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Biologic, specifically anti-tumor necrosis factor (TNF-α) therapy and other </a:t>
            </a:r>
            <a:r>
              <a:rPr lang="en-US" sz="1200" kern="1200" dirty="0" err="1">
                <a:solidFill>
                  <a:schemeClr val="tx1"/>
                </a:solidFill>
                <a:effectLst/>
                <a:latin typeface="+mn-lt"/>
                <a:ea typeface="+mn-ea"/>
                <a:cs typeface="+mn-cs"/>
              </a:rPr>
              <a:t>immunomodulating</a:t>
            </a:r>
            <a:r>
              <a:rPr lang="en-US" sz="1200" kern="1200" dirty="0">
                <a:solidFill>
                  <a:schemeClr val="tx1"/>
                </a:solidFill>
                <a:effectLst/>
                <a:latin typeface="+mn-lt"/>
                <a:ea typeface="+mn-ea"/>
                <a:cs typeface="+mn-cs"/>
              </a:rPr>
              <a:t> drugs have moved to the forefront for the treatment of IBD, and are so recognized in the most recent American Gastroenterological Association (AGA) guidelines.  These drugs include infliximab, adalimumab, </a:t>
            </a:r>
            <a:r>
              <a:rPr lang="en-US" sz="1200" kern="1200" dirty="0" err="1">
                <a:solidFill>
                  <a:schemeClr val="tx1"/>
                </a:solidFill>
                <a:effectLst/>
                <a:latin typeface="+mn-lt"/>
                <a:ea typeface="+mn-ea"/>
                <a:cs typeface="+mn-cs"/>
              </a:rPr>
              <a:t>vedolizumab</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golimumab</a:t>
            </a:r>
            <a:r>
              <a:rPr lang="en-US" sz="1200" kern="1200" dirty="0">
                <a:solidFill>
                  <a:schemeClr val="tx1"/>
                </a:solidFill>
                <a:effectLst/>
                <a:latin typeface="+mn-lt"/>
                <a:ea typeface="+mn-ea"/>
                <a:cs typeface="+mn-cs"/>
              </a:rPr>
              <a:t> (for UC only), </a:t>
            </a:r>
            <a:r>
              <a:rPr lang="en-US" sz="1200" kern="1200" dirty="0" err="1">
                <a:solidFill>
                  <a:schemeClr val="tx1"/>
                </a:solidFill>
                <a:effectLst/>
                <a:latin typeface="+mn-lt"/>
                <a:ea typeface="+mn-ea"/>
                <a:cs typeface="+mn-cs"/>
              </a:rPr>
              <a:t>natalizumab</a:t>
            </a:r>
            <a:r>
              <a:rPr lang="en-US" sz="1200" kern="1200" dirty="0">
                <a:solidFill>
                  <a:schemeClr val="tx1"/>
                </a:solidFill>
                <a:effectLst/>
                <a:latin typeface="+mn-lt"/>
                <a:ea typeface="+mn-ea"/>
                <a:cs typeface="+mn-cs"/>
              </a:rPr>
              <a:t> (for CD only) and </a:t>
            </a:r>
            <a:r>
              <a:rPr lang="en-US" sz="1200" kern="1200" dirty="0" err="1">
                <a:solidFill>
                  <a:schemeClr val="tx1"/>
                </a:solidFill>
                <a:effectLst/>
                <a:latin typeface="+mn-lt"/>
                <a:ea typeface="+mn-ea"/>
                <a:cs typeface="+mn-cs"/>
              </a:rPr>
              <a:t>certolizumab</a:t>
            </a:r>
            <a:r>
              <a:rPr lang="en-US" sz="1200" kern="1200" dirty="0">
                <a:solidFill>
                  <a:schemeClr val="tx1"/>
                </a:solidFill>
                <a:effectLst/>
                <a:latin typeface="+mn-lt"/>
                <a:ea typeface="+mn-ea"/>
                <a:cs typeface="+mn-cs"/>
              </a:rPr>
              <a:t> (for CD only). </a:t>
            </a:r>
          </a:p>
          <a:p>
            <a:pPr marL="742950" lvl="1" indent="-285750">
              <a:buFont typeface="Arial" charset="0"/>
              <a:buChar char="•"/>
            </a:pPr>
            <a:r>
              <a:rPr lang="en-US" sz="1200" b="0" i="0" kern="1200" dirty="0">
                <a:solidFill>
                  <a:schemeClr val="tx1"/>
                </a:solidFill>
                <a:effectLst/>
                <a:latin typeface="+mn-lt"/>
                <a:ea typeface="+mn-ea"/>
                <a:cs typeface="+mn-cs"/>
              </a:rPr>
              <a:t>Factors that inform when to initiate biologic therapy include steroid-dependent CD, corticosteroid-refractory CD, disease that is refractory to </a:t>
            </a:r>
            <a:r>
              <a:rPr lang="en-US" sz="1200" b="0" i="0" kern="1200" dirty="0" err="1">
                <a:solidFill>
                  <a:schemeClr val="tx1"/>
                </a:solidFill>
                <a:effectLst/>
                <a:latin typeface="+mn-lt"/>
                <a:ea typeface="+mn-ea"/>
                <a:cs typeface="+mn-cs"/>
              </a:rPr>
              <a:t>immunomodulator</a:t>
            </a:r>
            <a:r>
              <a:rPr lang="en-US" sz="1200" b="0" i="0" kern="1200" dirty="0">
                <a:solidFill>
                  <a:schemeClr val="tx1"/>
                </a:solidFill>
                <a:effectLst/>
                <a:latin typeface="+mn-lt"/>
                <a:ea typeface="+mn-ea"/>
                <a:cs typeface="+mn-cs"/>
              </a:rPr>
              <a:t> therapy or patient intolerance to </a:t>
            </a:r>
            <a:r>
              <a:rPr lang="en-US" sz="1200" b="0" i="0" kern="1200" dirty="0" err="1">
                <a:solidFill>
                  <a:schemeClr val="tx1"/>
                </a:solidFill>
                <a:effectLst/>
                <a:latin typeface="+mn-lt"/>
                <a:ea typeface="+mn-ea"/>
                <a:cs typeface="+mn-cs"/>
              </a:rPr>
              <a:t>immunomodulators</a:t>
            </a:r>
            <a:r>
              <a:rPr lang="en-US" sz="1200" b="0" i="0" kern="1200" dirty="0">
                <a:solidFill>
                  <a:schemeClr val="tx1"/>
                </a:solidFill>
                <a:effectLst/>
                <a:latin typeface="+mn-lt"/>
                <a:ea typeface="+mn-ea"/>
                <a:cs typeface="+mn-cs"/>
              </a:rPr>
              <a:t>, and complex-</a:t>
            </a:r>
            <a:r>
              <a:rPr lang="en-US" sz="1200" b="0" i="0" kern="1200" dirty="0" err="1">
                <a:solidFill>
                  <a:schemeClr val="tx1"/>
                </a:solidFill>
                <a:effectLst/>
                <a:latin typeface="+mn-lt"/>
                <a:ea typeface="+mn-ea"/>
                <a:cs typeface="+mn-cs"/>
              </a:rPr>
              <a:t>fistulizing</a:t>
            </a:r>
            <a:r>
              <a:rPr lang="en-US" sz="1200" b="0" i="0" kern="1200" dirty="0">
                <a:solidFill>
                  <a:schemeClr val="tx1"/>
                </a:solidFill>
                <a:effectLst/>
                <a:latin typeface="+mn-lt"/>
                <a:ea typeface="+mn-ea"/>
                <a:cs typeface="+mn-cs"/>
              </a:rPr>
              <a:t> CD. Other evolving factors are prevention of postoperative recurrence and those clinical predictors of a poor outcome at diagnosis. </a:t>
            </a:r>
            <a:endParaRPr lang="en-US" sz="1400" kern="1200" dirty="0">
              <a:solidFill>
                <a:schemeClr val="tx1"/>
              </a:solidFill>
              <a:effectLst/>
              <a:latin typeface="+mn-lt"/>
              <a:ea typeface="+mn-ea"/>
              <a:cs typeface="+mn-cs"/>
            </a:endParaRPr>
          </a:p>
          <a:p>
            <a:pPr marL="228600" lvl="0" indent="-228600">
              <a:buFont typeface="+mj-lt"/>
              <a:buAutoNum type="arabicPeriod"/>
            </a:pPr>
            <a:r>
              <a:rPr lang="en-US" sz="1200" kern="1200" dirty="0">
                <a:solidFill>
                  <a:schemeClr val="tx1"/>
                </a:solidFill>
                <a:effectLst/>
                <a:latin typeface="+mn-lt"/>
                <a:ea typeface="+mn-ea"/>
                <a:cs typeface="+mn-cs"/>
              </a:rPr>
              <a:t>Emerging agents that may be approved in the near future include:</a:t>
            </a:r>
            <a:endParaRPr lang="en-US" sz="1400" kern="1200" dirty="0">
              <a:solidFill>
                <a:schemeClr val="tx1"/>
              </a:solidFill>
              <a:effectLst/>
              <a:latin typeface="+mn-lt"/>
              <a:ea typeface="+mn-ea"/>
              <a:cs typeface="+mn-cs"/>
            </a:endParaRPr>
          </a:p>
          <a:p>
            <a:pPr marL="628650" lvl="1" indent="-171450">
              <a:buFont typeface="Arial" charset="0"/>
              <a:buChar char="•"/>
            </a:pPr>
            <a:r>
              <a:rPr lang="en-US" sz="1200" kern="1200" dirty="0" err="1">
                <a:solidFill>
                  <a:schemeClr val="tx1"/>
                </a:solidFill>
                <a:effectLst/>
                <a:latin typeface="+mn-lt"/>
                <a:ea typeface="+mn-ea"/>
                <a:cs typeface="+mn-cs"/>
              </a:rPr>
              <a:t>Tofacitinib</a:t>
            </a:r>
            <a:r>
              <a:rPr lang="en-US" sz="1200" kern="1200" dirty="0">
                <a:solidFill>
                  <a:schemeClr val="tx1"/>
                </a:solidFill>
                <a:effectLst/>
                <a:latin typeface="+mn-lt"/>
                <a:ea typeface="+mn-ea"/>
                <a:cs typeface="+mn-cs"/>
              </a:rPr>
              <a:t> – an orally administered Janus kinase inhibitor now in late stage trials for both UC and CD and is showing a clinical response compared to placebo </a:t>
            </a:r>
            <a:r>
              <a:rPr lang="en-US" sz="1200" kern="1200" baseline="30000" dirty="0">
                <a:solidFill>
                  <a:schemeClr val="tx1"/>
                </a:solidFill>
                <a:effectLst/>
                <a:latin typeface="+mn-lt"/>
                <a:ea typeface="+mn-ea"/>
                <a:cs typeface="+mn-cs"/>
              </a:rPr>
              <a:t>, </a:t>
            </a:r>
            <a:endParaRPr lang="en-US" sz="1400" kern="1200" dirty="0">
              <a:solidFill>
                <a:schemeClr val="tx1"/>
              </a:solidFill>
              <a:effectLst/>
              <a:latin typeface="+mn-lt"/>
              <a:ea typeface="+mn-ea"/>
              <a:cs typeface="+mn-cs"/>
            </a:endParaRPr>
          </a:p>
          <a:p>
            <a:pPr marL="342900" indent="-342900">
              <a:buFont typeface="+mj-lt"/>
              <a:buAutoNum type="arabicPeriod"/>
            </a:pPr>
            <a:r>
              <a:rPr lang="en-US" sz="1800" kern="1200" dirty="0" err="1">
                <a:solidFill>
                  <a:schemeClr val="tx1"/>
                </a:solidFill>
                <a:effectLst/>
                <a:latin typeface="+mn-lt"/>
                <a:ea typeface="+mn-ea"/>
                <a:cs typeface="+mn-cs"/>
              </a:rPr>
              <a:t>Mongersen</a:t>
            </a:r>
            <a:r>
              <a:rPr lang="en-US" sz="1800" kern="1200" dirty="0">
                <a:solidFill>
                  <a:schemeClr val="tx1"/>
                </a:solidFill>
                <a:effectLst/>
                <a:latin typeface="+mn-lt"/>
                <a:ea typeface="+mn-ea"/>
                <a:cs typeface="+mn-cs"/>
              </a:rPr>
              <a:t> – an oral SMAD7 antisense oligonucleotide is now in Phase 2 trials for CD.</a:t>
            </a:r>
            <a:r>
              <a:rPr lang="en-US" dirty="0">
                <a:effectLst/>
              </a:rPr>
              <a:t> </a:t>
            </a:r>
            <a:r>
              <a:rPr lang="en-US" sz="1200" kern="1200" dirty="0">
                <a:solidFill>
                  <a:schemeClr val="tx1"/>
                </a:solidFill>
                <a:effectLst/>
                <a:latin typeface="+mn-lt"/>
                <a:ea typeface="+mn-ea"/>
                <a:cs typeface="+mn-cs"/>
              </a:rPr>
              <a:t>Vader JP, Froehlich F, </a:t>
            </a:r>
            <a:r>
              <a:rPr lang="en-US" sz="1200" kern="1200" dirty="0" err="1">
                <a:solidFill>
                  <a:schemeClr val="tx1"/>
                </a:solidFill>
                <a:effectLst/>
                <a:latin typeface="+mn-lt"/>
                <a:ea typeface="+mn-ea"/>
                <a:cs typeface="+mn-cs"/>
              </a:rPr>
              <a:t>Juillerat</a:t>
            </a:r>
            <a:r>
              <a:rPr lang="en-US" sz="1200" kern="1200" dirty="0">
                <a:solidFill>
                  <a:schemeClr val="tx1"/>
                </a:solidFill>
                <a:effectLst/>
                <a:latin typeface="+mn-lt"/>
                <a:ea typeface="+mn-ea"/>
                <a:cs typeface="+mn-cs"/>
              </a:rPr>
              <a:t> P, et al. Appropriate treatment for Crohn’s disease: methodology and summary results of a multidisciplinary international expert panel approach—EPACT. Digestion. 2006;73:237-248.</a:t>
            </a:r>
            <a:endParaRPr lang="en-US" b="1" dirty="0"/>
          </a:p>
          <a:p>
            <a:endParaRPr lang="en-US" b="1" dirty="0"/>
          </a:p>
          <a:p>
            <a:endParaRPr lang="en-US" b="1" dirty="0"/>
          </a:p>
          <a:p>
            <a:r>
              <a:rPr lang="en-US" b="1" dirty="0"/>
              <a:t>Sources</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err="1">
                <a:solidFill>
                  <a:schemeClr val="tx1"/>
                </a:solidFill>
                <a:effectLst/>
                <a:latin typeface="+mn-lt"/>
                <a:ea typeface="+mn-ea"/>
                <a:cs typeface="+mn-cs"/>
              </a:rPr>
              <a:t>Rutgeerts</a:t>
            </a:r>
            <a:r>
              <a:rPr lang="en-US" sz="1200" b="0" i="0" kern="1200" dirty="0">
                <a:solidFill>
                  <a:schemeClr val="tx1"/>
                </a:solidFill>
                <a:effectLst/>
                <a:latin typeface="+mn-lt"/>
                <a:ea typeface="+mn-ea"/>
                <a:cs typeface="+mn-cs"/>
              </a:rPr>
              <a:t> P, Diamond RH, </a:t>
            </a:r>
            <a:r>
              <a:rPr lang="en-US" sz="1200" b="0" i="0" kern="1200" dirty="0" err="1">
                <a:solidFill>
                  <a:schemeClr val="tx1"/>
                </a:solidFill>
                <a:effectLst/>
                <a:latin typeface="+mn-lt"/>
                <a:ea typeface="+mn-ea"/>
                <a:cs typeface="+mn-cs"/>
              </a:rPr>
              <a:t>Bala</a:t>
            </a:r>
            <a:r>
              <a:rPr lang="en-US" sz="1200" b="0" i="0" kern="1200" dirty="0">
                <a:solidFill>
                  <a:schemeClr val="tx1"/>
                </a:solidFill>
                <a:effectLst/>
                <a:latin typeface="+mn-lt"/>
                <a:ea typeface="+mn-ea"/>
                <a:cs typeface="+mn-cs"/>
              </a:rPr>
              <a:t> M, et al. Scheduled maintenance treatment with infliximab is superior to episodic treatment for the healing of mucosal ulceration associated with Crohn's disease. </a:t>
            </a:r>
            <a:r>
              <a:rPr lang="en-US" sz="1200" b="0" i="0" kern="1200" dirty="0" err="1">
                <a:solidFill>
                  <a:schemeClr val="tx1"/>
                </a:solidFill>
                <a:effectLst/>
                <a:latin typeface="+mn-lt"/>
                <a:ea typeface="+mn-ea"/>
                <a:cs typeface="+mn-cs"/>
              </a:rPr>
              <a:t>Gastrointest</a:t>
            </a:r>
            <a:r>
              <a:rPr lang="en-US" sz="1200" b="0" i="0" kern="1200" dirty="0">
                <a:solidFill>
                  <a:schemeClr val="tx1"/>
                </a:solidFill>
                <a:effectLst/>
                <a:latin typeface="+mn-lt"/>
                <a:ea typeface="+mn-ea"/>
                <a:cs typeface="+mn-cs"/>
              </a:rPr>
              <a:t> Endoscopy. 2006;63:433-442.</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err="1">
                <a:solidFill>
                  <a:schemeClr val="tx1"/>
                </a:solidFill>
                <a:effectLst/>
                <a:latin typeface="+mn-lt"/>
                <a:ea typeface="+mn-ea"/>
                <a:cs typeface="+mn-cs"/>
              </a:rPr>
              <a:t>Rutgeerts</a:t>
            </a:r>
            <a:r>
              <a:rPr lang="en-US" sz="1200" b="0" i="0" kern="1200" dirty="0">
                <a:solidFill>
                  <a:schemeClr val="tx1"/>
                </a:solidFill>
                <a:effectLst/>
                <a:latin typeface="+mn-lt"/>
                <a:ea typeface="+mn-ea"/>
                <a:cs typeface="+mn-cs"/>
              </a:rPr>
              <a:t> P, Van </a:t>
            </a:r>
            <a:r>
              <a:rPr lang="en-US" sz="1200" b="0" i="0" kern="1200" dirty="0" err="1">
                <a:solidFill>
                  <a:schemeClr val="tx1"/>
                </a:solidFill>
                <a:effectLst/>
                <a:latin typeface="+mn-lt"/>
                <a:ea typeface="+mn-ea"/>
                <a:cs typeface="+mn-cs"/>
              </a:rPr>
              <a:t>Assche</a:t>
            </a:r>
            <a:r>
              <a:rPr lang="en-US" sz="1200" b="0" i="0" kern="1200" dirty="0">
                <a:solidFill>
                  <a:schemeClr val="tx1"/>
                </a:solidFill>
                <a:effectLst/>
                <a:latin typeface="+mn-lt"/>
                <a:ea typeface="+mn-ea"/>
                <a:cs typeface="+mn-cs"/>
              </a:rPr>
              <a:t> G, </a:t>
            </a:r>
            <a:r>
              <a:rPr lang="en-US" sz="1200" b="0" i="0" kern="1200" dirty="0" err="1">
                <a:solidFill>
                  <a:schemeClr val="tx1"/>
                </a:solidFill>
                <a:effectLst/>
                <a:latin typeface="+mn-lt"/>
                <a:ea typeface="+mn-ea"/>
                <a:cs typeface="+mn-cs"/>
              </a:rPr>
              <a:t>Sandborn</a:t>
            </a:r>
            <a:r>
              <a:rPr lang="en-US" sz="1200" b="0" i="0" kern="1200" dirty="0">
                <a:solidFill>
                  <a:schemeClr val="tx1"/>
                </a:solidFill>
                <a:effectLst/>
                <a:latin typeface="+mn-lt"/>
                <a:ea typeface="+mn-ea"/>
                <a:cs typeface="+mn-cs"/>
              </a:rPr>
              <a:t> WJ, et al. Adalimumab induces and maintains mucosal healing in patients with Crohn's disease: data from the EXTEND trial. Gastroenterology. 2012;142:1102-1111</a:t>
            </a:r>
          </a:p>
          <a:p>
            <a:r>
              <a:rPr lang="en-US" sz="1200" b="0" i="0" kern="1200" dirty="0" err="1">
                <a:solidFill>
                  <a:schemeClr val="tx1"/>
                </a:solidFill>
                <a:effectLst/>
                <a:latin typeface="+mn-lt"/>
                <a:ea typeface="+mn-ea"/>
                <a:cs typeface="+mn-cs"/>
              </a:rPr>
              <a:t>Feagan</a:t>
            </a:r>
            <a:r>
              <a:rPr lang="en-US" sz="1200" b="0" i="0" kern="1200" dirty="0">
                <a:solidFill>
                  <a:schemeClr val="tx1"/>
                </a:solidFill>
                <a:effectLst/>
                <a:latin typeface="+mn-lt"/>
                <a:ea typeface="+mn-ea"/>
                <a:cs typeface="+mn-cs"/>
              </a:rPr>
              <a:t> BG, </a:t>
            </a:r>
            <a:r>
              <a:rPr lang="en-US" sz="1200" b="0" i="0" kern="1200" dirty="0" err="1">
                <a:solidFill>
                  <a:schemeClr val="tx1"/>
                </a:solidFill>
                <a:effectLst/>
                <a:latin typeface="+mn-lt"/>
                <a:ea typeface="+mn-ea"/>
                <a:cs typeface="+mn-cs"/>
              </a:rPr>
              <a:t>Rutgeerts</a:t>
            </a:r>
            <a:r>
              <a:rPr lang="en-US" sz="1200" b="0" i="0" kern="1200" dirty="0">
                <a:solidFill>
                  <a:schemeClr val="tx1"/>
                </a:solidFill>
                <a:effectLst/>
                <a:latin typeface="+mn-lt"/>
                <a:ea typeface="+mn-ea"/>
                <a:cs typeface="+mn-cs"/>
              </a:rPr>
              <a:t> P, Sands BE, et al. </a:t>
            </a:r>
            <a:r>
              <a:rPr lang="en-US" sz="1200" b="0" i="0" kern="1200" dirty="0" err="1">
                <a:solidFill>
                  <a:schemeClr val="tx1"/>
                </a:solidFill>
                <a:effectLst/>
                <a:latin typeface="+mn-lt"/>
                <a:ea typeface="+mn-ea"/>
                <a:cs typeface="+mn-cs"/>
              </a:rPr>
              <a:t>Vedolizumab</a:t>
            </a:r>
            <a:r>
              <a:rPr lang="en-US" sz="1200" b="0" i="0" kern="1200" dirty="0">
                <a:solidFill>
                  <a:schemeClr val="tx1"/>
                </a:solidFill>
                <a:effectLst/>
                <a:latin typeface="+mn-lt"/>
                <a:ea typeface="+mn-ea"/>
                <a:cs typeface="+mn-cs"/>
              </a:rPr>
              <a:t> as induction and maintenance therapy for ulcerative colitis. N </a:t>
            </a:r>
            <a:r>
              <a:rPr lang="en-US" sz="1200" b="0" i="0" kern="1200" dirty="0" err="1">
                <a:solidFill>
                  <a:schemeClr val="tx1"/>
                </a:solidFill>
                <a:effectLst/>
                <a:latin typeface="+mn-lt"/>
                <a:ea typeface="+mn-ea"/>
                <a:cs typeface="+mn-cs"/>
              </a:rPr>
              <a:t>Engl</a:t>
            </a:r>
            <a:r>
              <a:rPr lang="en-US" sz="1200" b="0" i="0" kern="1200" dirty="0">
                <a:solidFill>
                  <a:schemeClr val="tx1"/>
                </a:solidFill>
                <a:effectLst/>
                <a:latin typeface="+mn-lt"/>
                <a:ea typeface="+mn-ea"/>
                <a:cs typeface="+mn-cs"/>
              </a:rPr>
              <a:t> J Med. 2013;369:699-710. </a:t>
            </a:r>
          </a:p>
          <a:p>
            <a:r>
              <a:rPr lang="en-US" sz="1200" b="0" i="0" kern="1200" dirty="0">
                <a:solidFill>
                  <a:schemeClr val="tx1"/>
                </a:solidFill>
                <a:effectLst/>
                <a:latin typeface="+mn-lt"/>
                <a:ea typeface="+mn-ea"/>
                <a:cs typeface="+mn-cs"/>
              </a:rPr>
              <a:t>Sands BE, </a:t>
            </a:r>
            <a:r>
              <a:rPr lang="en-US" sz="1200" b="0" i="0" kern="1200" dirty="0" err="1">
                <a:solidFill>
                  <a:schemeClr val="tx1"/>
                </a:solidFill>
                <a:effectLst/>
                <a:latin typeface="+mn-lt"/>
                <a:ea typeface="+mn-ea"/>
                <a:cs typeface="+mn-cs"/>
              </a:rPr>
              <a:t>Feagan</a:t>
            </a:r>
            <a:r>
              <a:rPr lang="en-US" sz="1200" b="0" i="0" kern="1200" dirty="0">
                <a:solidFill>
                  <a:schemeClr val="tx1"/>
                </a:solidFill>
                <a:effectLst/>
                <a:latin typeface="+mn-lt"/>
                <a:ea typeface="+mn-ea"/>
                <a:cs typeface="+mn-cs"/>
              </a:rPr>
              <a:t> BG, </a:t>
            </a:r>
            <a:r>
              <a:rPr lang="en-US" sz="1200" b="0" i="0" kern="1200" dirty="0" err="1">
                <a:solidFill>
                  <a:schemeClr val="tx1"/>
                </a:solidFill>
                <a:effectLst/>
                <a:latin typeface="+mn-lt"/>
                <a:ea typeface="+mn-ea"/>
                <a:cs typeface="+mn-cs"/>
              </a:rPr>
              <a:t>Rutgeerts</a:t>
            </a:r>
            <a:r>
              <a:rPr lang="en-US" sz="1200" b="0" i="0" kern="1200" dirty="0">
                <a:solidFill>
                  <a:schemeClr val="tx1"/>
                </a:solidFill>
                <a:effectLst/>
                <a:latin typeface="+mn-lt"/>
                <a:ea typeface="+mn-ea"/>
                <a:cs typeface="+mn-cs"/>
              </a:rPr>
              <a:t> P, et al. Effects of </a:t>
            </a:r>
            <a:r>
              <a:rPr lang="en-US" sz="1200" b="0" i="0" kern="1200" dirty="0" err="1">
                <a:solidFill>
                  <a:schemeClr val="tx1"/>
                </a:solidFill>
                <a:effectLst/>
                <a:latin typeface="+mn-lt"/>
                <a:ea typeface="+mn-ea"/>
                <a:cs typeface="+mn-cs"/>
              </a:rPr>
              <a:t>vedolizumab</a:t>
            </a:r>
            <a:r>
              <a:rPr lang="en-US" sz="1200" b="0" i="0" kern="1200" dirty="0">
                <a:solidFill>
                  <a:schemeClr val="tx1"/>
                </a:solidFill>
                <a:effectLst/>
                <a:latin typeface="+mn-lt"/>
                <a:ea typeface="+mn-ea"/>
                <a:cs typeface="+mn-cs"/>
              </a:rPr>
              <a:t> induction therapy for patients with Crohn's disease in whom tumor necrosis factor antagonist treatment failed. Gastroenterology. 2014;147:618-627.</a:t>
            </a:r>
          </a:p>
          <a:p>
            <a:r>
              <a:rPr lang="en-US" sz="1200" b="0" i="0" kern="1200" dirty="0" err="1">
                <a:solidFill>
                  <a:schemeClr val="tx1"/>
                </a:solidFill>
                <a:effectLst/>
                <a:latin typeface="+mn-lt"/>
                <a:ea typeface="+mn-ea"/>
                <a:cs typeface="+mn-cs"/>
              </a:rPr>
              <a:t>Hanauer</a:t>
            </a:r>
            <a:r>
              <a:rPr lang="en-US" sz="1200" b="0" i="0" kern="1200" dirty="0">
                <a:solidFill>
                  <a:schemeClr val="tx1"/>
                </a:solidFill>
                <a:effectLst/>
                <a:latin typeface="+mn-lt"/>
                <a:ea typeface="+mn-ea"/>
                <a:cs typeface="+mn-cs"/>
              </a:rPr>
              <a:t> SB, </a:t>
            </a:r>
            <a:r>
              <a:rPr lang="en-US" sz="1200" b="0" i="0" kern="1200" dirty="0" err="1">
                <a:solidFill>
                  <a:schemeClr val="tx1"/>
                </a:solidFill>
                <a:effectLst/>
                <a:latin typeface="+mn-lt"/>
                <a:ea typeface="+mn-ea"/>
                <a:cs typeface="+mn-cs"/>
              </a:rPr>
              <a:t>Feagan</a:t>
            </a:r>
            <a:r>
              <a:rPr lang="en-US" sz="1200" b="0" i="0" kern="1200" dirty="0">
                <a:solidFill>
                  <a:schemeClr val="tx1"/>
                </a:solidFill>
                <a:effectLst/>
                <a:latin typeface="+mn-lt"/>
                <a:ea typeface="+mn-ea"/>
                <a:cs typeface="+mn-cs"/>
              </a:rPr>
              <a:t> B, Lichtenstein G, et al. Maintenance infliximab for Crohn's disease: the ACCENT I </a:t>
            </a:r>
            <a:r>
              <a:rPr lang="en-US" sz="1200" b="0" i="0" kern="1200" dirty="0" err="1">
                <a:solidFill>
                  <a:schemeClr val="tx1"/>
                </a:solidFill>
                <a:effectLst/>
                <a:latin typeface="+mn-lt"/>
                <a:ea typeface="+mn-ea"/>
                <a:cs typeface="+mn-cs"/>
              </a:rPr>
              <a:t>randomised</a:t>
            </a:r>
            <a:r>
              <a:rPr lang="en-US" sz="1200" b="0" i="0" kern="1200" dirty="0">
                <a:solidFill>
                  <a:schemeClr val="tx1"/>
                </a:solidFill>
                <a:effectLst/>
                <a:latin typeface="+mn-lt"/>
                <a:ea typeface="+mn-ea"/>
                <a:cs typeface="+mn-cs"/>
              </a:rPr>
              <a:t> trial. Lancet. 2002;359:1541-1549</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endParaRPr lang="en-US" b="1" dirty="0"/>
          </a:p>
        </p:txBody>
      </p:sp>
      <p:sp>
        <p:nvSpPr>
          <p:cNvPr id="4" name="Slide Number Placeholder 3"/>
          <p:cNvSpPr>
            <a:spLocks noGrp="1"/>
          </p:cNvSpPr>
          <p:nvPr>
            <p:ph type="sldNum" sz="quarter" idx="10"/>
          </p:nvPr>
        </p:nvSpPr>
        <p:spPr/>
        <p:txBody>
          <a:bodyPr/>
          <a:lstStyle/>
          <a:p>
            <a:fld id="{1798DCA8-3501-B146-99B4-C2C9D8C50957}" type="slidenum">
              <a:rPr lang="en-US" smtClean="0"/>
              <a:pPr/>
              <a:t>32</a:t>
            </a:fld>
            <a:endParaRPr lang="en-US"/>
          </a:p>
        </p:txBody>
      </p:sp>
    </p:spTree>
    <p:extLst>
      <p:ext uri="{BB962C8B-B14F-4D97-AF65-F5344CB8AC3E}">
        <p14:creationId xmlns:p14="http://schemas.microsoft.com/office/powerpoint/2010/main" val="349327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8E7FF8-DA2B-4D4B-813A-E33D05E7417D}" type="slidenum">
              <a:rPr lang="en-US" smtClean="0"/>
              <a:pPr/>
              <a:t>33</a:t>
            </a:fld>
            <a:endParaRPr lang="en-US"/>
          </a:p>
        </p:txBody>
      </p:sp>
    </p:spTree>
    <p:extLst>
      <p:ext uri="{BB962C8B-B14F-4D97-AF65-F5344CB8AC3E}">
        <p14:creationId xmlns:p14="http://schemas.microsoft.com/office/powerpoint/2010/main" val="7610355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Wingdings" charset="2"/>
              <a:buChar char="§"/>
            </a:pPr>
            <a:r>
              <a:rPr lang="en-US" altLang="en-US" sz="1200" dirty="0"/>
              <a:t>Hypertension </a:t>
            </a:r>
            <a:r>
              <a:rPr lang="en-US" altLang="en-US" sz="1200" u="sng" dirty="0"/>
              <a:t>&lt;</a:t>
            </a:r>
            <a:r>
              <a:rPr lang="en-US" altLang="en-US" sz="1200" dirty="0"/>
              <a:t>20%</a:t>
            </a:r>
          </a:p>
          <a:p>
            <a:pPr>
              <a:buFont typeface="Wingdings" charset="2"/>
              <a:buChar char="§"/>
            </a:pPr>
            <a:r>
              <a:rPr lang="en-US" altLang="en-US" sz="1200" dirty="0"/>
              <a:t>Diabetes 2.33 relative </a:t>
            </a:r>
          </a:p>
          <a:p>
            <a:pPr>
              <a:buFont typeface="Wingdings" charset="2"/>
              <a:buChar char="§"/>
            </a:pPr>
            <a:r>
              <a:rPr lang="en-US" altLang="en-US" sz="1200" dirty="0"/>
              <a:t>risk for beginning insulin</a:t>
            </a:r>
          </a:p>
          <a:p>
            <a:pPr>
              <a:buFont typeface="Wingdings" charset="2"/>
              <a:buChar char="§"/>
            </a:pPr>
            <a:r>
              <a:rPr lang="en-US" altLang="en-US" sz="1200" dirty="0"/>
              <a:t>Infection 13-20%</a:t>
            </a:r>
          </a:p>
          <a:p>
            <a:pPr>
              <a:buFont typeface="Wingdings" charset="2"/>
              <a:buChar char="§"/>
            </a:pPr>
            <a:r>
              <a:rPr lang="en-US" altLang="en-US" sz="1200" dirty="0"/>
              <a:t>Osteonecrosis 5%</a:t>
            </a:r>
          </a:p>
          <a:p>
            <a:pPr>
              <a:buFont typeface="Wingdings" charset="2"/>
              <a:buChar char="§"/>
            </a:pPr>
            <a:r>
              <a:rPr lang="en-US" altLang="en-US" sz="1200" dirty="0"/>
              <a:t>Osteoporosis </a:t>
            </a:r>
            <a:r>
              <a:rPr lang="en-US" altLang="en-US" sz="1200" u="sng" dirty="0"/>
              <a:t>&lt;</a:t>
            </a:r>
            <a:r>
              <a:rPr lang="en-US" altLang="en-US" sz="1200" dirty="0"/>
              <a:t>50%</a:t>
            </a:r>
          </a:p>
          <a:p>
            <a:pPr>
              <a:buFont typeface="Wingdings" charset="2"/>
              <a:buChar char="§"/>
            </a:pPr>
            <a:r>
              <a:rPr lang="en-US" altLang="en-US" sz="1200" dirty="0"/>
              <a:t>Myopathy 7%</a:t>
            </a:r>
          </a:p>
          <a:p>
            <a:pPr>
              <a:buFont typeface="Wingdings" charset="2"/>
              <a:buChar char="§"/>
            </a:pPr>
            <a:r>
              <a:rPr lang="en-US" altLang="en-US" sz="1200" dirty="0"/>
              <a:t>Cataracts 22% (dose-dependent)</a:t>
            </a:r>
          </a:p>
          <a:p>
            <a:pPr>
              <a:buFont typeface="Wingdings" charset="2"/>
              <a:buChar char="§"/>
            </a:pPr>
            <a:r>
              <a:rPr lang="en-US" altLang="en-US" sz="1200" dirty="0"/>
              <a:t>Glaucoma? frequency (response genetically determined)</a:t>
            </a:r>
          </a:p>
          <a:p>
            <a:pPr>
              <a:buFont typeface="Wingdings" charset="2"/>
              <a:buChar char="§"/>
            </a:pPr>
            <a:r>
              <a:rPr lang="en-US" altLang="en-US" sz="1200" dirty="0"/>
              <a:t>Psychosis 3-5%</a:t>
            </a:r>
          </a:p>
          <a:p>
            <a:pPr>
              <a:buFont typeface="Wingdings" charset="2"/>
              <a:buChar char="§"/>
            </a:pPr>
            <a:endParaRPr lang="en-US" altLang="en-US" sz="1200" dirty="0"/>
          </a:p>
          <a:p>
            <a:endParaRPr lang="en-US" dirty="0"/>
          </a:p>
        </p:txBody>
      </p:sp>
      <p:sp>
        <p:nvSpPr>
          <p:cNvPr id="4" name="Slide Number Placeholder 3"/>
          <p:cNvSpPr>
            <a:spLocks noGrp="1"/>
          </p:cNvSpPr>
          <p:nvPr>
            <p:ph type="sldNum" sz="quarter" idx="10"/>
          </p:nvPr>
        </p:nvSpPr>
        <p:spPr/>
        <p:txBody>
          <a:bodyPr/>
          <a:lstStyle/>
          <a:p>
            <a:fld id="{1798DCA8-3501-B146-99B4-C2C9D8C50957}" type="slidenum">
              <a:rPr lang="en-US" smtClean="0"/>
              <a:pPr/>
              <a:t>35</a:t>
            </a:fld>
            <a:endParaRPr lang="en-US"/>
          </a:p>
        </p:txBody>
      </p:sp>
    </p:spTree>
    <p:extLst>
      <p:ext uri="{BB962C8B-B14F-4D97-AF65-F5344CB8AC3E}">
        <p14:creationId xmlns:p14="http://schemas.microsoft.com/office/powerpoint/2010/main" val="663138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Notes</a:t>
            </a:r>
          </a:p>
          <a:p>
            <a:r>
              <a:rPr lang="en-US" sz="1200" b="0" i="0" u="none" strike="noStrike" kern="1200" baseline="0" dirty="0">
                <a:solidFill>
                  <a:schemeClr val="tx1"/>
                </a:solidFill>
                <a:latin typeface="+mn-lt"/>
                <a:ea typeface="+mn-ea"/>
                <a:cs typeface="+mn-cs"/>
              </a:rPr>
              <a:t>During the last few years, the role of PCPs in the diagnosis and management of GI disorders such as IBD has been recognized as very important, and it has been suggested that they have all the available resources in order to ensure high standard of care for their patients. In particular, clearly articulated clinical practice guidelines, effective medications, accurate noninvasive investigations, and evidence-based primary care management plans are available to support PCPs who want to raise their threshold for referring patients with GI symptoms.</a:t>
            </a:r>
            <a:endParaRPr lang="en-US" dirty="0"/>
          </a:p>
        </p:txBody>
      </p:sp>
      <p:sp>
        <p:nvSpPr>
          <p:cNvPr id="4" name="Slide Number Placeholder 3"/>
          <p:cNvSpPr>
            <a:spLocks noGrp="1"/>
          </p:cNvSpPr>
          <p:nvPr>
            <p:ph type="sldNum" sz="quarter" idx="10"/>
          </p:nvPr>
        </p:nvSpPr>
        <p:spPr/>
        <p:txBody>
          <a:bodyPr/>
          <a:lstStyle/>
          <a:p>
            <a:fld id="{C08E7FF8-DA2B-4D4B-813A-E33D05E7417D}" type="slidenum">
              <a:rPr lang="en-US" smtClean="0"/>
              <a:pPr/>
              <a:t>9</a:t>
            </a:fld>
            <a:endParaRPr lang="en-US"/>
          </a:p>
        </p:txBody>
      </p:sp>
    </p:spTree>
    <p:extLst>
      <p:ext uri="{BB962C8B-B14F-4D97-AF65-F5344CB8AC3E}">
        <p14:creationId xmlns:p14="http://schemas.microsoft.com/office/powerpoint/2010/main" val="2092654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Rot="1" noChangeAspect="1" noChangeArrowheads="1" noTextEdit="1"/>
          </p:cNvSpPr>
          <p:nvPr>
            <p:ph type="sldImg"/>
          </p:nvPr>
        </p:nvSpPr>
        <p:spPr>
          <a:ln/>
        </p:spPr>
      </p:sp>
      <p:sp>
        <p:nvSpPr>
          <p:cNvPr id="349186" name="Rectangle 3"/>
          <p:cNvSpPr>
            <a:spLocks noGrp="1" noChangeArrowheads="1"/>
          </p:cNvSpPr>
          <p:nvPr>
            <p:ph type="body" idx="1"/>
          </p:nvPr>
        </p:nvSpPr>
        <p:spPr>
          <a:ln/>
          <a:extLst/>
        </p:spPr>
        <p:txBody>
          <a:bodyPr/>
          <a:lstStyle/>
          <a:p>
            <a:pPr>
              <a:buClr>
                <a:schemeClr val="tx1"/>
              </a:buClr>
            </a:pPr>
            <a:r>
              <a:rPr lang="en-US" sz="1100" dirty="0"/>
              <a:t>Adverse events occur with every medication</a:t>
            </a:r>
            <a:r>
              <a:rPr lang="en-US" sz="1100" baseline="0" dirty="0"/>
              <a:t> - </a:t>
            </a:r>
            <a:r>
              <a:rPr lang="en-US" sz="1100" dirty="0"/>
              <a:t>Most serious adverse events are extremely rare (</a:t>
            </a:r>
            <a:r>
              <a:rPr lang="en-US" sz="1100" dirty="0" err="1"/>
              <a:t>eg</a:t>
            </a:r>
            <a:r>
              <a:rPr lang="en-US" sz="1100" dirty="0"/>
              <a:t>, lymphoma, MS, renal failure)</a:t>
            </a:r>
          </a:p>
          <a:p>
            <a:pPr marL="171450" indent="-171450" eaLnBrk="1" hangingPunct="1">
              <a:buFontTx/>
              <a:buChar char="•"/>
              <a:defRPr/>
            </a:pPr>
            <a:endParaRPr lang="en-US" altLang="en-US" sz="1100" dirty="0">
              <a:solidFill>
                <a:srgbClr val="000000"/>
              </a:solidFill>
              <a:ea typeface="ＭＳ Ｐゴシック" charset="0"/>
              <a:cs typeface="Arial" panose="020B0604020202020204" pitchFamily="34" charset="0"/>
            </a:endParaRPr>
          </a:p>
          <a:p>
            <a:pPr marL="171450" indent="-171450" eaLnBrk="1" hangingPunct="1">
              <a:buFontTx/>
              <a:buChar char="•"/>
              <a:defRPr/>
            </a:pPr>
            <a:r>
              <a:rPr lang="en-US" altLang="en-US" sz="1100" dirty="0">
                <a:solidFill>
                  <a:srgbClr val="000000"/>
                </a:solidFill>
                <a:ea typeface="ＭＳ Ｐゴシック" charset="0"/>
                <a:cs typeface="Arial" panose="020B0604020202020204" pitchFamily="34" charset="0"/>
              </a:rPr>
              <a:t>Recent findings from the TREAT registry</a:t>
            </a:r>
            <a:r>
              <a:rPr lang="en-US" altLang="en-US" sz="1100" baseline="0" dirty="0">
                <a:solidFill>
                  <a:srgbClr val="000000"/>
                </a:solidFill>
                <a:ea typeface="ＭＳ Ｐゴシック" charset="0"/>
                <a:cs typeface="Arial" panose="020B0604020202020204" pitchFamily="34" charset="0"/>
              </a:rPr>
              <a:t> indicate that </a:t>
            </a:r>
            <a:r>
              <a:rPr lang="en-US" altLang="en-US" sz="1100" dirty="0">
                <a:solidFill>
                  <a:srgbClr val="000000"/>
                </a:solidFill>
                <a:ea typeface="ＭＳ Ｐゴシック" charset="0"/>
                <a:cs typeface="Arial" panose="020B0604020202020204" pitchFamily="34" charset="0"/>
              </a:rPr>
              <a:t>neither </a:t>
            </a:r>
            <a:r>
              <a:rPr lang="en-US" altLang="en-US" dirty="0">
                <a:solidFill>
                  <a:srgbClr val="000000"/>
                </a:solidFill>
                <a:ea typeface="ＭＳ Ｐゴシック" charset="0"/>
                <a:cs typeface="Arial" panose="020B0604020202020204" pitchFamily="34" charset="0"/>
              </a:rPr>
              <a:t>IFX</a:t>
            </a:r>
            <a:r>
              <a:rPr lang="en-US" altLang="en-US" sz="1100" dirty="0">
                <a:solidFill>
                  <a:srgbClr val="000000"/>
                </a:solidFill>
                <a:ea typeface="ＭＳ Ｐゴシック" charset="0"/>
                <a:cs typeface="Arial" panose="020B0604020202020204" pitchFamily="34" charset="0"/>
              </a:rPr>
              <a:t> nor </a:t>
            </a:r>
            <a:r>
              <a:rPr lang="en-US" altLang="en-US" dirty="0">
                <a:solidFill>
                  <a:srgbClr val="000000"/>
                </a:solidFill>
                <a:ea typeface="ＭＳ Ｐゴシック" charset="0"/>
                <a:cs typeface="Arial" panose="020B0604020202020204" pitchFamily="34" charset="0"/>
              </a:rPr>
              <a:t>IM</a:t>
            </a:r>
            <a:r>
              <a:rPr lang="en-US" altLang="en-US" sz="1100" dirty="0">
                <a:solidFill>
                  <a:srgbClr val="000000"/>
                </a:solidFill>
                <a:ea typeface="ＭＳ Ｐゴシック" charset="0"/>
                <a:cs typeface="Arial" panose="020B0604020202020204" pitchFamily="34" charset="0"/>
              </a:rPr>
              <a:t> treatment was associated with an increased mortality risk.</a:t>
            </a:r>
          </a:p>
          <a:p>
            <a:pPr marL="171450" indent="-171450" eaLnBrk="1" hangingPunct="1">
              <a:buFontTx/>
              <a:buChar char="•"/>
              <a:defRPr/>
            </a:pPr>
            <a:r>
              <a:rPr lang="en-US" altLang="en-US" sz="1100" dirty="0">
                <a:solidFill>
                  <a:srgbClr val="000000"/>
                </a:solidFill>
                <a:ea typeface="ＭＳ Ｐゴシック" charset="0"/>
                <a:cs typeface="Arial" panose="020B0604020202020204" pitchFamily="34" charset="0"/>
              </a:rPr>
              <a:t>The TREAT Registry was started in 1999 to evaluate the safety of various treatments for CD. It is an ongoing, prospective, observational, multicenter patient registry that receives reports from approximately 350 gastroenterologists in North America, in both community-based and academic practices. There is no defined treatment protocol.</a:t>
            </a:r>
          </a:p>
          <a:p>
            <a:pPr marL="171450" indent="-171450" eaLnBrk="1" hangingPunct="1">
              <a:buFontTx/>
              <a:buChar char="•"/>
              <a:defRPr/>
            </a:pPr>
            <a:r>
              <a:rPr lang="en-US" altLang="en-US" sz="1100" dirty="0">
                <a:solidFill>
                  <a:srgbClr val="000000"/>
                </a:solidFill>
                <a:ea typeface="ＭＳ Ｐゴシック" charset="0"/>
                <a:cs typeface="Arial" panose="020B0604020202020204" pitchFamily="34" charset="0"/>
              </a:rPr>
              <a:t>When the registry was created, the minimum follow-up period was specified to be 5 years per patient. Therefore, although there have been previous reports on the registry, this is the principal analysis. It included 6273 patients who were followed for an average of 5.2 years. Disease severity varied among patients.</a:t>
            </a:r>
          </a:p>
          <a:p>
            <a:pPr marL="171450" indent="-171450" eaLnBrk="1" hangingPunct="1">
              <a:buFontTx/>
              <a:buChar char="•"/>
              <a:defRPr/>
            </a:pPr>
            <a:r>
              <a:rPr lang="en-US" altLang="en-US" sz="1100" dirty="0">
                <a:solidFill>
                  <a:srgbClr val="000000"/>
                </a:solidFill>
                <a:ea typeface="ＭＳ Ｐゴシック" charset="0"/>
                <a:cs typeface="Arial" panose="020B0604020202020204" pitchFamily="34" charset="0"/>
              </a:rPr>
              <a:t>The slide shows the factors that significantly and substantially increased the risk of serious infection and/or death. Prednisone and narcotic pain relievers were the most risky medications with regard to these outcomes.</a:t>
            </a:r>
          </a:p>
          <a:p>
            <a:pPr marL="171450" indent="-171450">
              <a:defRPr/>
            </a:pPr>
            <a:endParaRPr lang="en-US" altLang="en-US" dirty="0"/>
          </a:p>
          <a:p>
            <a:pPr marL="171450" indent="-171450">
              <a:spcBef>
                <a:spcPts val="0"/>
              </a:spcBef>
              <a:defRPr/>
            </a:pPr>
            <a:r>
              <a:rPr lang="en-US" altLang="en-US" sz="1000" b="1" dirty="0"/>
              <a:t>Reference</a:t>
            </a:r>
          </a:p>
          <a:p>
            <a:pPr eaLnBrk="1" hangingPunct="1">
              <a:lnSpc>
                <a:spcPct val="90000"/>
              </a:lnSpc>
              <a:spcBef>
                <a:spcPts val="0"/>
              </a:spcBef>
              <a:defRPr/>
            </a:pPr>
            <a:r>
              <a:rPr lang="en-US" altLang="en-US" sz="1000" dirty="0">
                <a:solidFill>
                  <a:srgbClr val="000000"/>
                </a:solidFill>
                <a:ea typeface="ＭＳ Ｐゴシック" charset="0"/>
                <a:cs typeface="Arial" panose="020B0604020202020204" pitchFamily="34" charset="0"/>
              </a:rPr>
              <a:t>Lichtenstein GR, Feagan BG, Cohen RD, et al. Serious infection and mortality in patients with Crohn's disease: more than 5 years of follow-up in the TREAT registry. </a:t>
            </a:r>
            <a:r>
              <a:rPr lang="en-US" altLang="en-US" sz="1000" i="1" dirty="0">
                <a:solidFill>
                  <a:srgbClr val="000000"/>
                </a:solidFill>
                <a:ea typeface="ＭＳ Ｐゴシック" charset="0"/>
                <a:cs typeface="Arial" panose="020B0604020202020204" pitchFamily="34" charset="0"/>
              </a:rPr>
              <a:t>Am J Gastroenterol</a:t>
            </a:r>
            <a:r>
              <a:rPr lang="en-US" altLang="en-US" sz="1000" dirty="0">
                <a:solidFill>
                  <a:srgbClr val="000000"/>
                </a:solidFill>
                <a:ea typeface="ＭＳ Ｐゴシック" charset="0"/>
                <a:cs typeface="Arial" panose="020B0604020202020204" pitchFamily="34" charset="0"/>
              </a:rPr>
              <a:t>. 2012;107(9):1409-1422.</a:t>
            </a:r>
          </a:p>
        </p:txBody>
      </p:sp>
      <p:sp>
        <p:nvSpPr>
          <p:cNvPr id="238596" name="Slide Number Placeholder 3"/>
          <p:cNvSpPr>
            <a:spLocks noGrp="1"/>
          </p:cNvSpPr>
          <p:nvPr>
            <p:ph type="sldNum" sz="quarter" idx="5"/>
          </p:nvPr>
        </p:nvSpPr>
        <p:spPr>
          <a:xfrm>
            <a:off x="3886200" y="8686800"/>
            <a:ext cx="2971800" cy="457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hangingPunct="1"/>
            <a:fld id="{B564C673-5985-4B85-A8DA-29C36E94524C}" type="slidenum">
              <a:rPr lang="en-US" altLang="en-US" sz="1200">
                <a:solidFill>
                  <a:srgbClr val="000000"/>
                </a:solidFill>
                <a:ea typeface="ＭＳ Ｐゴシック" panose="020B0600070205080204" pitchFamily="34" charset="-128"/>
              </a:rPr>
              <a:pPr eaLnBrk="1" hangingPunct="1"/>
              <a:t>36</a:t>
            </a:fld>
            <a:endParaRPr lang="en-US" altLang="en-US" sz="1200">
              <a:solidFill>
                <a:srgbClr val="000000"/>
              </a:solidFill>
              <a:ea typeface="ＭＳ Ｐゴシック" panose="020B0600070205080204" pitchFamily="34" charset="-128"/>
            </a:endParaRPr>
          </a:p>
        </p:txBody>
      </p:sp>
    </p:spTree>
    <p:extLst>
      <p:ext uri="{BB962C8B-B14F-4D97-AF65-F5344CB8AC3E}">
        <p14:creationId xmlns:p14="http://schemas.microsoft.com/office/powerpoint/2010/main" val="5696486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8E7FF8-DA2B-4D4B-813A-E33D05E7417D}" type="slidenum">
              <a:rPr lang="en-US" smtClean="0"/>
              <a:pPr/>
              <a:t>37</a:t>
            </a:fld>
            <a:endParaRPr lang="en-US"/>
          </a:p>
        </p:txBody>
      </p:sp>
    </p:spTree>
    <p:extLst>
      <p:ext uri="{BB962C8B-B14F-4D97-AF65-F5344CB8AC3E}">
        <p14:creationId xmlns:p14="http://schemas.microsoft.com/office/powerpoint/2010/main" val="12497927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8" tIns="45714" rIns="91428" bIns="45714" anchor="b"/>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lgn="r">
              <a:spcBef>
                <a:spcPct val="0"/>
              </a:spcBef>
            </a:pPr>
            <a:fld id="{570D8AB5-2196-462C-9A9D-A638021DE761}" type="slidenum">
              <a:rPr lang="en-US" altLang="en-US" smtClean="0">
                <a:solidFill>
                  <a:srgbClr val="000000"/>
                </a:solidFill>
                <a:latin typeface="Arial" panose="020B0604020202020204" pitchFamily="34" charset="0"/>
                <a:ea typeface="ＭＳ Ｐゴシック" panose="020B0600070205080204" pitchFamily="34" charset="-128"/>
              </a:rPr>
              <a:pPr algn="r">
                <a:spcBef>
                  <a:spcPct val="0"/>
                </a:spcBef>
              </a:pPr>
              <a:t>38</a:t>
            </a:fld>
            <a:endParaRPr lang="en-US" altLang="en-US">
              <a:solidFill>
                <a:srgbClr val="000000"/>
              </a:solidFill>
              <a:latin typeface="Arial" panose="020B0604020202020204" pitchFamily="34" charset="0"/>
              <a:ea typeface="ＭＳ Ｐゴシック" panose="020B0600070205080204" pitchFamily="34" charset="-128"/>
            </a:endParaRPr>
          </a:p>
        </p:txBody>
      </p:sp>
      <p:sp>
        <p:nvSpPr>
          <p:cNvPr id="172035" name="Rectangle 2"/>
          <p:cNvSpPr>
            <a:spLocks noGrp="1" noRot="1" noChangeAspect="1" noChangeArrowheads="1" noTextEdit="1"/>
          </p:cNvSpPr>
          <p:nvPr>
            <p:ph type="sldImg"/>
          </p:nvPr>
        </p:nvSpPr>
        <p:spPr>
          <a:ln/>
        </p:spPr>
      </p:sp>
      <p:sp>
        <p:nvSpPr>
          <p:cNvPr id="388099" name="Rectangle 3"/>
          <p:cNvSpPr>
            <a:spLocks noGrp="1" noChangeArrowheads="1"/>
          </p:cNvSpPr>
          <p:nvPr>
            <p:ph type="body" idx="1"/>
          </p:nvPr>
        </p:nvSpPr>
        <p:spPr>
          <a:xfrm>
            <a:off x="685800" y="4343400"/>
            <a:ext cx="5486400" cy="4570413"/>
          </a:xfrm>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28" indent="-171428">
              <a:buFont typeface="Arial" panose="020B0604020202020204" pitchFamily="34" charset="0"/>
              <a:buChar char="•"/>
              <a:defRPr/>
            </a:pPr>
            <a:r>
              <a:rPr lang="en-US" dirty="0">
                <a:solidFill>
                  <a:srgbClr val="000000"/>
                </a:solidFill>
                <a:ea typeface="ＭＳ Ｐゴシック" charset="0"/>
              </a:rPr>
              <a:t>The faculty intent is to emphasize safety issues in patients receiving anti-TNF therapy.</a:t>
            </a:r>
          </a:p>
          <a:p>
            <a:pPr marL="171428" indent="-171428">
              <a:buFont typeface="Arial" panose="020B0604020202020204" pitchFamily="34" charset="0"/>
              <a:buChar char="•"/>
              <a:defRPr/>
            </a:pPr>
            <a:r>
              <a:rPr lang="en-US" altLang="en-US" dirty="0">
                <a:solidFill>
                  <a:srgbClr val="000000"/>
                </a:solidFill>
                <a:ea typeface="ＭＳ Ｐゴシック" charset="0"/>
              </a:rPr>
              <a:t>All anti-TNF therapies carry a black-box warning for serious infection and malignancy.</a:t>
            </a:r>
            <a:r>
              <a:rPr lang="en-US" altLang="en-US" baseline="30000" dirty="0">
                <a:solidFill>
                  <a:srgbClr val="000000"/>
                </a:solidFill>
                <a:ea typeface="ＭＳ Ｐゴシック" charset="0"/>
              </a:rPr>
              <a:t>1-3</a:t>
            </a:r>
            <a:r>
              <a:rPr lang="en-US" altLang="en-US" dirty="0">
                <a:solidFill>
                  <a:srgbClr val="000000"/>
                </a:solidFill>
                <a:ea typeface="ＭＳ Ｐゴシック" charset="0"/>
              </a:rPr>
              <a:t> ADA and IFX carry a black-box warning for hepatosplenic T-cell lymphoma.</a:t>
            </a:r>
            <a:r>
              <a:rPr lang="en-US" altLang="en-US" baseline="30000" dirty="0">
                <a:solidFill>
                  <a:srgbClr val="000000"/>
                </a:solidFill>
                <a:ea typeface="ＭＳ Ｐゴシック" charset="0"/>
              </a:rPr>
              <a:t>1,2</a:t>
            </a:r>
          </a:p>
          <a:p>
            <a:pPr marL="171428" indent="-171428">
              <a:buFont typeface="Arial" panose="020B0604020202020204" pitchFamily="34" charset="0"/>
              <a:buChar char="•"/>
              <a:defRPr/>
            </a:pPr>
            <a:r>
              <a:rPr lang="en-US" altLang="en-US" dirty="0">
                <a:solidFill>
                  <a:srgbClr val="000000"/>
                </a:solidFill>
                <a:ea typeface="ＭＳ Ｐゴシック" charset="0"/>
              </a:rPr>
              <a:t>Use of anti-TNF agents may increase the risk of reactivation of hepatitis B virus in patients who carry that virus. The risk of skin cancer and psoriasis is also increased in patients who receive anti-TNF therapy.</a:t>
            </a:r>
            <a:r>
              <a:rPr lang="en-US" altLang="en-US" baseline="30000" dirty="0">
                <a:solidFill>
                  <a:srgbClr val="000000"/>
                </a:solidFill>
                <a:ea typeface="ＭＳ Ｐゴシック" charset="0"/>
              </a:rPr>
              <a:t>4</a:t>
            </a:r>
          </a:p>
          <a:p>
            <a:pPr marL="171428" indent="-171428">
              <a:buFont typeface="Arial" panose="020B0604020202020204" pitchFamily="34" charset="0"/>
              <a:buChar char="•"/>
              <a:defRPr/>
            </a:pPr>
            <a:r>
              <a:rPr lang="en-US" dirty="0"/>
              <a:t>Patients receiving regular therapy with an anti-TNF agent may develop an immune response that can lead to allergic reactions and loss of response. Thus, these agents are said to be “immunogenic.” Very rarely, </a:t>
            </a:r>
            <a:r>
              <a:rPr lang="en-US" altLang="en-US" dirty="0">
                <a:solidFill>
                  <a:srgbClr val="000000"/>
                </a:solidFill>
                <a:ea typeface="ＭＳ Ｐゴシック" charset="0"/>
              </a:rPr>
              <a:t>a lupus-like syndrome may occur.</a:t>
            </a:r>
            <a:r>
              <a:rPr lang="en-US" altLang="en-US" baseline="30000" dirty="0">
                <a:solidFill>
                  <a:srgbClr val="000000"/>
                </a:solidFill>
                <a:ea typeface="ＭＳ Ｐゴシック" charset="0"/>
              </a:rPr>
              <a:t>4</a:t>
            </a:r>
          </a:p>
          <a:p>
            <a:pPr marL="171428" indent="-171428">
              <a:buFont typeface="Arial" panose="020B0604020202020204" pitchFamily="34" charset="0"/>
              <a:buChar char="•"/>
              <a:defRPr/>
            </a:pPr>
            <a:r>
              <a:rPr lang="en-US" altLang="en-US" dirty="0">
                <a:solidFill>
                  <a:srgbClr val="000000"/>
                </a:solidFill>
                <a:ea typeface="ＭＳ Ｐゴシック" charset="0"/>
              </a:rPr>
              <a:t>Demyelinating disease has been seen in patients receiving anti-TNF therapy.</a:t>
            </a:r>
            <a:r>
              <a:rPr lang="en-US" altLang="en-US" baseline="30000" dirty="0">
                <a:solidFill>
                  <a:srgbClr val="000000"/>
                </a:solidFill>
                <a:ea typeface="ＭＳ Ｐゴシック" charset="0"/>
              </a:rPr>
              <a:t>4</a:t>
            </a:r>
          </a:p>
          <a:p>
            <a:pPr marL="171428" indent="-171428">
              <a:buFont typeface="Arial" panose="020B0604020202020204" pitchFamily="34" charset="0"/>
              <a:buChar char="•"/>
              <a:defRPr/>
            </a:pPr>
            <a:r>
              <a:rPr lang="en-US" altLang="en-US" dirty="0">
                <a:solidFill>
                  <a:srgbClr val="000000"/>
                </a:solidFill>
                <a:ea typeface="ＭＳ Ｐゴシック" charset="0"/>
              </a:rPr>
              <a:t>Patients treated with anti-TNF therapy have an increased risk of worsening congestive heart failure (CHF), as well as new-onset CHF. Patients are also at increased risk of liver toxicity.</a:t>
            </a:r>
            <a:r>
              <a:rPr lang="en-US" altLang="en-US" baseline="30000" dirty="0">
                <a:solidFill>
                  <a:srgbClr val="000000"/>
                </a:solidFill>
                <a:ea typeface="ＭＳ Ｐゴシック" charset="0"/>
              </a:rPr>
              <a:t>4</a:t>
            </a:r>
          </a:p>
          <a:p>
            <a:pPr eaLnBrk="1" hangingPunct="1">
              <a:defRPr/>
            </a:pPr>
            <a:endParaRPr lang="en-US" altLang="en-US" b="1" dirty="0">
              <a:solidFill>
                <a:srgbClr val="000000"/>
              </a:solidFill>
              <a:ea typeface="ＭＳ Ｐゴシック" charset="0"/>
            </a:endParaRPr>
          </a:p>
          <a:p>
            <a:pPr eaLnBrk="1" hangingPunct="1">
              <a:defRPr/>
            </a:pPr>
            <a:r>
              <a:rPr lang="en-US" altLang="en-US" sz="1000" b="1" dirty="0">
                <a:solidFill>
                  <a:srgbClr val="000000"/>
                </a:solidFill>
                <a:ea typeface="ＭＳ Ｐゴシック" charset="0"/>
              </a:rPr>
              <a:t>References</a:t>
            </a:r>
          </a:p>
          <a:p>
            <a:pPr marL="228571" indent="-228571">
              <a:buFont typeface="+mj-lt"/>
              <a:buAutoNum type="arabicPeriod"/>
              <a:defRPr/>
            </a:pPr>
            <a:r>
              <a:rPr lang="en-US" altLang="en-US" sz="1000" dirty="0"/>
              <a:t>Remicade [package insert]. Horsham, PA: </a:t>
            </a:r>
            <a:r>
              <a:rPr lang="en-US" sz="1000" dirty="0"/>
              <a:t>Janssen Biotech, Inc; 2013.</a:t>
            </a:r>
          </a:p>
          <a:p>
            <a:pPr marL="228571" indent="-228571">
              <a:buFont typeface="+mj-lt"/>
              <a:buAutoNum type="arabicPeriod"/>
              <a:defRPr/>
            </a:pPr>
            <a:r>
              <a:rPr lang="en-US" altLang="en-US" sz="1000" dirty="0"/>
              <a:t>Humira [package insert]. North Chicago, IL: AbbVie, Inc; 2013.</a:t>
            </a:r>
          </a:p>
          <a:p>
            <a:pPr marL="228571" indent="-228571">
              <a:buFont typeface="+mj-lt"/>
              <a:buAutoNum type="arabicPeriod"/>
              <a:defRPr/>
            </a:pPr>
            <a:r>
              <a:rPr lang="en-US" altLang="en-US" sz="1000" dirty="0"/>
              <a:t>Simponi [package insert]. Horsham, PA: Janssen Biotech, Inc; 2013.</a:t>
            </a:r>
          </a:p>
          <a:p>
            <a:pPr marL="228571" indent="-228571">
              <a:buFont typeface="+mj-lt"/>
              <a:buAutoNum type="arabicPeriod"/>
              <a:defRPr/>
            </a:pPr>
            <a:r>
              <a:rPr lang="en-US" sz="1000" dirty="0"/>
              <a:t>Bongartz T, Sutton AJ, Sweeting MJ, Buchan I, Matteson EL, Montori V. Anti-TNF antibody therapy in rheumatoid arthritis and the risk of serious infections and malignancies: systematic review and meta-analysis of rare harmful effects in randomized controlled trials. </a:t>
            </a:r>
            <a:r>
              <a:rPr lang="en-US" sz="1000" i="1" dirty="0"/>
              <a:t>JAMA. </a:t>
            </a:r>
            <a:r>
              <a:rPr lang="en-US" sz="1000" dirty="0"/>
              <a:t>2006;295(19):2275-2285.</a:t>
            </a:r>
          </a:p>
          <a:p>
            <a:pPr>
              <a:defRPr/>
            </a:pPr>
            <a:endParaRPr lang="en-US" altLang="en-US" sz="1000" dirty="0"/>
          </a:p>
          <a:p>
            <a:pPr>
              <a:defRPr/>
            </a:pPr>
            <a:endParaRPr lang="en-US" altLang="en-US" sz="1000" dirty="0"/>
          </a:p>
          <a:p>
            <a:pPr marL="228571" indent="-228571">
              <a:buFont typeface="+mj-lt"/>
              <a:buAutoNum type="arabicPeriod"/>
              <a:defRPr/>
            </a:pPr>
            <a:endParaRPr lang="en-US" altLang="en-US" sz="1000" dirty="0"/>
          </a:p>
          <a:p>
            <a:pPr eaLnBrk="1" hangingPunct="1">
              <a:defRPr/>
            </a:pPr>
            <a:endParaRPr lang="en-US" altLang="en-US" dirty="0">
              <a:solidFill>
                <a:srgbClr val="000000"/>
              </a:solidFill>
              <a:ea typeface="ＭＳ Ｐゴシック" charset="0"/>
            </a:endParaRPr>
          </a:p>
          <a:p>
            <a:pPr marL="171428" indent="-171428">
              <a:buFont typeface="Arial" panose="020B0604020202020204" pitchFamily="34" charset="0"/>
              <a:buChar char="•"/>
              <a:defRPr/>
            </a:pPr>
            <a:endParaRPr lang="en-US" altLang="en-US" dirty="0">
              <a:solidFill>
                <a:srgbClr val="FF0000"/>
              </a:solidFill>
            </a:endParaRPr>
          </a:p>
        </p:txBody>
      </p:sp>
    </p:spTree>
    <p:extLst>
      <p:ext uri="{BB962C8B-B14F-4D97-AF65-F5344CB8AC3E}">
        <p14:creationId xmlns:p14="http://schemas.microsoft.com/office/powerpoint/2010/main" val="12862578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8E7FF8-DA2B-4D4B-813A-E33D05E7417D}" type="slidenum">
              <a:rPr lang="en-US" smtClean="0"/>
              <a:pPr/>
              <a:t>39</a:t>
            </a:fld>
            <a:endParaRPr lang="en-US"/>
          </a:p>
        </p:txBody>
      </p:sp>
    </p:spTree>
    <p:extLst>
      <p:ext uri="{BB962C8B-B14F-4D97-AF65-F5344CB8AC3E}">
        <p14:creationId xmlns:p14="http://schemas.microsoft.com/office/powerpoint/2010/main" val="16408134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8E7FF8-DA2B-4D4B-813A-E33D05E7417D}" type="slidenum">
              <a:rPr lang="en-US" smtClean="0"/>
              <a:pPr/>
              <a:t>40</a:t>
            </a:fld>
            <a:endParaRPr lang="en-US"/>
          </a:p>
        </p:txBody>
      </p:sp>
    </p:spTree>
    <p:extLst>
      <p:ext uri="{BB962C8B-B14F-4D97-AF65-F5344CB8AC3E}">
        <p14:creationId xmlns:p14="http://schemas.microsoft.com/office/powerpoint/2010/main" val="13586706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Tukey (BI)</a:t>
            </a:r>
          </a:p>
          <a:p>
            <a:r>
              <a:rPr lang="en-US" altLang="en-US">
                <a:latin typeface="Arial" panose="020B0604020202020204" pitchFamily="34" charset="0"/>
              </a:rPr>
              <a:t>CE may be better for known CD although probably adjunct to cross-sectional imaging</a:t>
            </a:r>
          </a:p>
        </p:txBody>
      </p:sp>
      <p:sp>
        <p:nvSpPr>
          <p:cNvPr id="890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algn="ctr" eaLnBrk="0" fontAlgn="base" hangingPunct="0">
              <a:spcBef>
                <a:spcPct val="0"/>
              </a:spcBef>
              <a:spcAft>
                <a:spcPct val="0"/>
              </a:spcAft>
              <a:defRPr b="1">
                <a:solidFill>
                  <a:schemeClr val="tx1"/>
                </a:solidFill>
                <a:latin typeface="Arial" panose="020B0604020202020204" pitchFamily="34" charset="0"/>
              </a:defRPr>
            </a:lvl6pPr>
            <a:lvl7pPr marL="2971800" indent="-228600" algn="ctr" eaLnBrk="0" fontAlgn="base" hangingPunct="0">
              <a:spcBef>
                <a:spcPct val="0"/>
              </a:spcBef>
              <a:spcAft>
                <a:spcPct val="0"/>
              </a:spcAft>
              <a:defRPr b="1">
                <a:solidFill>
                  <a:schemeClr val="tx1"/>
                </a:solidFill>
                <a:latin typeface="Arial" panose="020B0604020202020204" pitchFamily="34" charset="0"/>
              </a:defRPr>
            </a:lvl7pPr>
            <a:lvl8pPr marL="3429000" indent="-228600" algn="ctr" eaLnBrk="0" fontAlgn="base" hangingPunct="0">
              <a:spcBef>
                <a:spcPct val="0"/>
              </a:spcBef>
              <a:spcAft>
                <a:spcPct val="0"/>
              </a:spcAft>
              <a:defRPr b="1">
                <a:solidFill>
                  <a:schemeClr val="tx1"/>
                </a:solidFill>
                <a:latin typeface="Arial" panose="020B0604020202020204" pitchFamily="34" charset="0"/>
              </a:defRPr>
            </a:lvl8pPr>
            <a:lvl9pPr marL="3886200" indent="-228600" algn="ctr" eaLnBrk="0" fontAlgn="base" hangingPunct="0">
              <a:spcBef>
                <a:spcPct val="0"/>
              </a:spcBef>
              <a:spcAft>
                <a:spcPct val="0"/>
              </a:spcAft>
              <a:defRPr b="1">
                <a:solidFill>
                  <a:schemeClr val="tx1"/>
                </a:solidFill>
                <a:latin typeface="Arial" panose="020B0604020202020204" pitchFamily="34" charset="0"/>
              </a:defRPr>
            </a:lvl9pPr>
          </a:lstStyle>
          <a:p>
            <a:pPr eaLnBrk="1" hangingPunct="1"/>
            <a:fld id="{342CC078-F041-49D2-AAE5-B7AC74880B89}" type="slidenum">
              <a:rPr lang="en-US" altLang="en-US" b="0"/>
              <a:pPr eaLnBrk="1" hangingPunct="1"/>
              <a:t>47</a:t>
            </a:fld>
            <a:endParaRPr lang="en-US" altLang="en-US" b="0"/>
          </a:p>
        </p:txBody>
      </p:sp>
    </p:spTree>
    <p:extLst>
      <p:ext uri="{BB962C8B-B14F-4D97-AF65-F5344CB8AC3E}">
        <p14:creationId xmlns:p14="http://schemas.microsoft.com/office/powerpoint/2010/main" val="10089481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lgn="ctr">
              <a:defRPr b="1">
                <a:solidFill>
                  <a:schemeClr val="bg1"/>
                </a:solidFill>
                <a:latin typeface="Arial" panose="020B0604020202020204" pitchFamily="34" charset="0"/>
              </a:defRPr>
            </a:lvl1pPr>
            <a:lvl2pPr marL="742950" indent="-285750" algn="ctr">
              <a:defRPr b="1">
                <a:solidFill>
                  <a:schemeClr val="bg1"/>
                </a:solidFill>
                <a:latin typeface="Arial" panose="020B0604020202020204" pitchFamily="34" charset="0"/>
              </a:defRPr>
            </a:lvl2pPr>
            <a:lvl3pPr marL="1143000" indent="-228600" algn="ctr">
              <a:defRPr b="1">
                <a:solidFill>
                  <a:schemeClr val="bg1"/>
                </a:solidFill>
                <a:latin typeface="Arial" panose="020B0604020202020204" pitchFamily="34" charset="0"/>
              </a:defRPr>
            </a:lvl3pPr>
            <a:lvl4pPr marL="1600200" indent="-228600" algn="ctr">
              <a:defRPr b="1">
                <a:solidFill>
                  <a:schemeClr val="bg1"/>
                </a:solidFill>
                <a:latin typeface="Arial" panose="020B0604020202020204" pitchFamily="34" charset="0"/>
              </a:defRPr>
            </a:lvl4pPr>
            <a:lvl5pPr marL="2057400" indent="-228600" algn="ctr">
              <a:defRPr b="1">
                <a:solidFill>
                  <a:schemeClr val="bg1"/>
                </a:solidFill>
                <a:latin typeface="Arial" panose="020B0604020202020204" pitchFamily="34" charset="0"/>
              </a:defRPr>
            </a:lvl5pPr>
            <a:lvl6pPr marL="2514600" indent="-228600" algn="ctr" eaLnBrk="0" fontAlgn="base" hangingPunct="0">
              <a:spcBef>
                <a:spcPct val="0"/>
              </a:spcBef>
              <a:spcAft>
                <a:spcPct val="0"/>
              </a:spcAft>
              <a:defRPr b="1">
                <a:solidFill>
                  <a:schemeClr val="bg1"/>
                </a:solidFill>
                <a:latin typeface="Arial" panose="020B0604020202020204" pitchFamily="34" charset="0"/>
              </a:defRPr>
            </a:lvl6pPr>
            <a:lvl7pPr marL="2971800" indent="-228600" algn="ctr" eaLnBrk="0" fontAlgn="base" hangingPunct="0">
              <a:spcBef>
                <a:spcPct val="0"/>
              </a:spcBef>
              <a:spcAft>
                <a:spcPct val="0"/>
              </a:spcAft>
              <a:defRPr b="1">
                <a:solidFill>
                  <a:schemeClr val="bg1"/>
                </a:solidFill>
                <a:latin typeface="Arial" panose="020B0604020202020204" pitchFamily="34" charset="0"/>
              </a:defRPr>
            </a:lvl7pPr>
            <a:lvl8pPr marL="3429000" indent="-228600" algn="ctr" eaLnBrk="0" fontAlgn="base" hangingPunct="0">
              <a:spcBef>
                <a:spcPct val="0"/>
              </a:spcBef>
              <a:spcAft>
                <a:spcPct val="0"/>
              </a:spcAft>
              <a:defRPr b="1">
                <a:solidFill>
                  <a:schemeClr val="bg1"/>
                </a:solidFill>
                <a:latin typeface="Arial" panose="020B0604020202020204" pitchFamily="34" charset="0"/>
              </a:defRPr>
            </a:lvl8pPr>
            <a:lvl9pPr marL="3886200" indent="-228600" algn="ctr" eaLnBrk="0" fontAlgn="base" hangingPunct="0">
              <a:spcBef>
                <a:spcPct val="0"/>
              </a:spcBef>
              <a:spcAft>
                <a:spcPct val="0"/>
              </a:spcAft>
              <a:defRPr b="1">
                <a:solidFill>
                  <a:schemeClr val="bg1"/>
                </a:solidFill>
                <a:latin typeface="Arial" panose="020B0604020202020204" pitchFamily="34" charset="0"/>
              </a:defRPr>
            </a:lvl9pPr>
          </a:lstStyle>
          <a:p>
            <a:pPr algn="r"/>
            <a:fld id="{54155C7A-1D77-4ACF-84D7-8D4EAAA02489}" type="slidenum">
              <a:rPr lang="en-US" altLang="en-US" b="0">
                <a:solidFill>
                  <a:srgbClr val="000000"/>
                </a:solidFill>
              </a:rPr>
              <a:pPr algn="r"/>
              <a:t>50</a:t>
            </a:fld>
            <a:endParaRPr lang="en-US" altLang="en-US" b="0">
              <a:solidFill>
                <a:srgbClr val="000000"/>
              </a:solidFill>
            </a:endParaRPr>
          </a:p>
        </p:txBody>
      </p:sp>
      <p:sp>
        <p:nvSpPr>
          <p:cNvPr id="48131" name="Rectangle 2"/>
          <p:cNvSpPr>
            <a:spLocks noGrp="1" noRot="1" noChangeAspect="1" noChangeArrowheads="1" noTextEdit="1"/>
          </p:cNvSpPr>
          <p:nvPr>
            <p:ph type="sldImg"/>
          </p:nvPr>
        </p:nvSpPr>
        <p:spPr>
          <a:xfrm>
            <a:off x="1143000" y="684213"/>
            <a:ext cx="4575175" cy="3430587"/>
          </a:xfrm>
          <a:ln/>
        </p:spPr>
      </p:sp>
      <p:sp>
        <p:nvSpPr>
          <p:cNvPr id="48132" name="Rectangle 3"/>
          <p:cNvSpPr>
            <a:spLocks noGrp="1" noChangeArrowheads="1"/>
          </p:cNvSpPr>
          <p:nvPr>
            <p:ph type="body" idx="1"/>
          </p:nvPr>
        </p:nvSpPr>
        <p:spPr>
          <a:xfrm>
            <a:off x="915988" y="4343400"/>
            <a:ext cx="5026025" cy="4116388"/>
          </a:xfrm>
          <a:noFill/>
        </p:spPr>
        <p:txBody>
          <a:bodyPr/>
          <a:lstStyle/>
          <a:p>
            <a:pPr marL="227013" indent="-227013" eaLnBrk="1" hangingPunct="1">
              <a:lnSpc>
                <a:spcPct val="120000"/>
              </a:lnSpc>
              <a:buClr>
                <a:schemeClr val="tx1"/>
              </a:buClr>
              <a:buFontTx/>
              <a:buChar char="•"/>
            </a:pPr>
            <a:r>
              <a:rPr lang="en-US" altLang="en-US" dirty="0">
                <a:latin typeface="Arial" panose="020B0604020202020204" pitchFamily="34" charset="0"/>
              </a:rPr>
              <a:t>Erythema </a:t>
            </a:r>
            <a:r>
              <a:rPr lang="en-US" altLang="en-US" dirty="0" err="1">
                <a:latin typeface="Arial" panose="020B0604020202020204" pitchFamily="34" charset="0"/>
              </a:rPr>
              <a:t>nodosum</a:t>
            </a:r>
            <a:r>
              <a:rPr lang="en-US" altLang="en-US" dirty="0">
                <a:latin typeface="Arial" panose="020B0604020202020204" pitchFamily="34" charset="0"/>
              </a:rPr>
              <a:t> is the most common skin manifestation of IBD and it occurs in up to 5% of patients.</a:t>
            </a:r>
          </a:p>
          <a:p>
            <a:pPr marL="227013" indent="-227013" eaLnBrk="1" hangingPunct="1">
              <a:lnSpc>
                <a:spcPct val="120000"/>
              </a:lnSpc>
              <a:buClr>
                <a:schemeClr val="tx1"/>
              </a:buClr>
              <a:buFontTx/>
              <a:buChar char="•"/>
            </a:pPr>
            <a:r>
              <a:rPr lang="en-US" altLang="en-US" dirty="0">
                <a:latin typeface="Arial" panose="020B0604020202020204" pitchFamily="34" charset="0"/>
              </a:rPr>
              <a:t>This condition occurs more often in patients with Crohn’s disease than in those with ulcerative colitis and the risk for its occurrence usually parallels disease activity.</a:t>
            </a:r>
          </a:p>
          <a:p>
            <a:pPr marL="227013" indent="-227013" eaLnBrk="1" hangingPunct="1">
              <a:lnSpc>
                <a:spcPct val="120000"/>
              </a:lnSpc>
              <a:buClr>
                <a:schemeClr val="tx1"/>
              </a:buClr>
              <a:buFontTx/>
              <a:buChar char="•"/>
            </a:pPr>
            <a:r>
              <a:rPr lang="en-US" altLang="en-US" dirty="0">
                <a:latin typeface="Arial" panose="020B0604020202020204" pitchFamily="34" charset="0"/>
              </a:rPr>
              <a:t>Erythema occurs most often on extensor surfaces of the extremities.</a:t>
            </a:r>
          </a:p>
          <a:p>
            <a:pPr marL="227013" indent="-227013" eaLnBrk="1" hangingPunct="1">
              <a:lnSpc>
                <a:spcPct val="120000"/>
              </a:lnSpc>
              <a:buClr>
                <a:schemeClr val="tx1"/>
              </a:buClr>
              <a:buFontTx/>
              <a:buChar char="•"/>
            </a:pPr>
            <a:r>
              <a:rPr lang="en-US" altLang="en-US" dirty="0" err="1">
                <a:latin typeface="Arial" panose="020B0604020202020204" pitchFamily="34" charset="0"/>
              </a:rPr>
              <a:t>Thiopurines</a:t>
            </a:r>
            <a:r>
              <a:rPr lang="en-US" altLang="en-US" dirty="0">
                <a:latin typeface="Arial" panose="020B0604020202020204" pitchFamily="34" charset="0"/>
              </a:rPr>
              <a:t> increase risk of non-melanoma skin cancer</a:t>
            </a:r>
          </a:p>
          <a:p>
            <a:pPr marL="227013" indent="-227013" eaLnBrk="1" hangingPunct="1">
              <a:lnSpc>
                <a:spcPct val="120000"/>
              </a:lnSpc>
              <a:buClr>
                <a:schemeClr val="tx1"/>
              </a:buClr>
              <a:buFontTx/>
              <a:buChar char="•"/>
            </a:pPr>
            <a:endParaRPr lang="en-US" altLang="en-US" dirty="0">
              <a:latin typeface="Arial" panose="020B0604020202020204" pitchFamily="34" charset="0"/>
            </a:endParaRPr>
          </a:p>
          <a:p>
            <a:pPr marL="227013" indent="-227013" eaLnBrk="1" hangingPunct="1">
              <a:lnSpc>
                <a:spcPct val="120000"/>
              </a:lnSpc>
              <a:buClr>
                <a:schemeClr val="tx1"/>
              </a:buClr>
              <a:buFontTx/>
              <a:buChar char="•"/>
            </a:pPr>
            <a:endParaRPr lang="en-US" altLang="en-US" dirty="0">
              <a:latin typeface="Arial" panose="020B0604020202020204" pitchFamily="34" charset="0"/>
            </a:endParaRPr>
          </a:p>
          <a:p>
            <a:pPr marL="227013" indent="-227013" eaLnBrk="1" hangingPunct="1">
              <a:lnSpc>
                <a:spcPct val="120000"/>
              </a:lnSpc>
              <a:buClr>
                <a:schemeClr val="tx1"/>
              </a:buClr>
              <a:buFontTx/>
              <a:buChar char="•"/>
            </a:pPr>
            <a:endParaRPr lang="en-US" altLang="en-US" dirty="0">
              <a:latin typeface="Arial" panose="020B0604020202020204" pitchFamily="34" charset="0"/>
            </a:endParaRPr>
          </a:p>
          <a:p>
            <a:pPr marL="0" indent="0" eaLnBrk="1" hangingPunct="1">
              <a:lnSpc>
                <a:spcPct val="120000"/>
              </a:lnSpc>
              <a:buClr>
                <a:schemeClr val="tx1"/>
              </a:buClr>
              <a:buFontTx/>
              <a:buNone/>
            </a:pPr>
            <a:r>
              <a:rPr lang="en-US" altLang="en-US" b="1" dirty="0">
                <a:latin typeface="Arial" panose="020B0604020202020204" pitchFamily="34" charset="0"/>
              </a:rPr>
              <a:t>Sources</a:t>
            </a:r>
          </a:p>
          <a:p>
            <a:pPr marL="0" indent="0" eaLnBrk="1" hangingPunct="1">
              <a:lnSpc>
                <a:spcPct val="120000"/>
              </a:lnSpc>
              <a:buClr>
                <a:schemeClr val="tx1"/>
              </a:buClr>
              <a:buFontTx/>
              <a:buNone/>
            </a:pPr>
            <a:r>
              <a:rPr lang="en-US" altLang="en-US" b="0" dirty="0">
                <a:latin typeface="Arial" panose="020B0604020202020204" pitchFamily="34" charset="0"/>
              </a:rPr>
              <a:t>Long</a:t>
            </a:r>
            <a:r>
              <a:rPr lang="en-US" altLang="en-US" b="0" baseline="0" dirty="0">
                <a:latin typeface="Arial" panose="020B0604020202020204" pitchFamily="34" charset="0"/>
              </a:rPr>
              <a:t> MD et al. </a:t>
            </a:r>
            <a:r>
              <a:rPr lang="en-US" altLang="en-US" b="0" i="1" baseline="0" dirty="0" err="1">
                <a:latin typeface="Arial" panose="020B0604020202020204" pitchFamily="34" charset="0"/>
              </a:rPr>
              <a:t>Clin</a:t>
            </a:r>
            <a:r>
              <a:rPr lang="en-US" altLang="en-US" b="0" i="1" baseline="0" dirty="0">
                <a:latin typeface="Arial" panose="020B0604020202020204" pitchFamily="34" charset="0"/>
              </a:rPr>
              <a:t> Gastro </a:t>
            </a:r>
            <a:r>
              <a:rPr lang="en-US" altLang="en-US" b="0" i="1" baseline="0" dirty="0" err="1">
                <a:latin typeface="Arial" panose="020B0604020202020204" pitchFamily="34" charset="0"/>
              </a:rPr>
              <a:t>Hep</a:t>
            </a:r>
            <a:r>
              <a:rPr lang="en-US" altLang="en-US" b="0" i="0" baseline="0" dirty="0">
                <a:latin typeface="Arial" panose="020B0604020202020204" pitchFamily="34" charset="0"/>
              </a:rPr>
              <a:t>. 2010</a:t>
            </a:r>
          </a:p>
          <a:p>
            <a:pPr marL="0" indent="0" eaLnBrk="1" hangingPunct="1">
              <a:lnSpc>
                <a:spcPct val="120000"/>
              </a:lnSpc>
              <a:buClr>
                <a:schemeClr val="tx1"/>
              </a:buClr>
              <a:buFontTx/>
              <a:buNone/>
            </a:pPr>
            <a:r>
              <a:rPr lang="en-US" altLang="en-US" b="0" i="0" baseline="0" dirty="0" err="1">
                <a:latin typeface="Arial" panose="020B0604020202020204" pitchFamily="34" charset="0"/>
              </a:rPr>
              <a:t>Peyrin-Biroulet</a:t>
            </a:r>
            <a:r>
              <a:rPr lang="en-US" altLang="en-US" b="0" i="0" baseline="0" dirty="0">
                <a:latin typeface="Arial" panose="020B0604020202020204" pitchFamily="34" charset="0"/>
              </a:rPr>
              <a:t> et al. </a:t>
            </a:r>
            <a:r>
              <a:rPr lang="en-US" altLang="en-US" b="0" i="1" baseline="0" dirty="0" err="1">
                <a:latin typeface="Arial" panose="020B0604020202020204" pitchFamily="34" charset="0"/>
              </a:rPr>
              <a:t>Gasatroenterology</a:t>
            </a:r>
            <a:r>
              <a:rPr lang="en-US" altLang="en-US" b="0" i="0" baseline="0" dirty="0">
                <a:latin typeface="Arial" panose="020B0604020202020204" pitchFamily="34" charset="0"/>
              </a:rPr>
              <a:t>. 2011</a:t>
            </a:r>
            <a:endParaRPr lang="en-US" altLang="en-US" b="0" dirty="0">
              <a:latin typeface="Arial" panose="020B0604020202020204" pitchFamily="34" charset="0"/>
            </a:endParaRPr>
          </a:p>
          <a:p>
            <a:pPr marL="227013" indent="-227013" eaLnBrk="1" hangingPunct="1">
              <a:buClr>
                <a:schemeClr val="tx1"/>
              </a:buClr>
              <a:buFontTx/>
              <a:buChar char="•"/>
            </a:pPr>
            <a:endParaRPr lang="en-US" altLang="en-US" dirty="0">
              <a:latin typeface="Arial" panose="020B0604020202020204" pitchFamily="34" charset="0"/>
            </a:endParaRPr>
          </a:p>
        </p:txBody>
      </p:sp>
    </p:spTree>
    <p:extLst>
      <p:ext uri="{BB962C8B-B14F-4D97-AF65-F5344CB8AC3E}">
        <p14:creationId xmlns:p14="http://schemas.microsoft.com/office/powerpoint/2010/main" val="18479038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lgn="ctr">
              <a:defRPr b="1">
                <a:solidFill>
                  <a:schemeClr val="bg1"/>
                </a:solidFill>
                <a:latin typeface="Arial" panose="020B0604020202020204" pitchFamily="34" charset="0"/>
              </a:defRPr>
            </a:lvl1pPr>
            <a:lvl2pPr marL="742950" indent="-285750" algn="ctr">
              <a:defRPr b="1">
                <a:solidFill>
                  <a:schemeClr val="bg1"/>
                </a:solidFill>
                <a:latin typeface="Arial" panose="020B0604020202020204" pitchFamily="34" charset="0"/>
              </a:defRPr>
            </a:lvl2pPr>
            <a:lvl3pPr marL="1143000" indent="-228600" algn="ctr">
              <a:defRPr b="1">
                <a:solidFill>
                  <a:schemeClr val="bg1"/>
                </a:solidFill>
                <a:latin typeface="Arial" panose="020B0604020202020204" pitchFamily="34" charset="0"/>
              </a:defRPr>
            </a:lvl3pPr>
            <a:lvl4pPr marL="1600200" indent="-228600" algn="ctr">
              <a:defRPr b="1">
                <a:solidFill>
                  <a:schemeClr val="bg1"/>
                </a:solidFill>
                <a:latin typeface="Arial" panose="020B0604020202020204" pitchFamily="34" charset="0"/>
              </a:defRPr>
            </a:lvl4pPr>
            <a:lvl5pPr marL="2057400" indent="-228600" algn="ctr">
              <a:defRPr b="1">
                <a:solidFill>
                  <a:schemeClr val="bg1"/>
                </a:solidFill>
                <a:latin typeface="Arial" panose="020B0604020202020204" pitchFamily="34" charset="0"/>
              </a:defRPr>
            </a:lvl5pPr>
            <a:lvl6pPr marL="2514600" indent="-228600" algn="ctr" eaLnBrk="0" fontAlgn="base" hangingPunct="0">
              <a:spcBef>
                <a:spcPct val="0"/>
              </a:spcBef>
              <a:spcAft>
                <a:spcPct val="0"/>
              </a:spcAft>
              <a:defRPr b="1">
                <a:solidFill>
                  <a:schemeClr val="bg1"/>
                </a:solidFill>
                <a:latin typeface="Arial" panose="020B0604020202020204" pitchFamily="34" charset="0"/>
              </a:defRPr>
            </a:lvl6pPr>
            <a:lvl7pPr marL="2971800" indent="-228600" algn="ctr" eaLnBrk="0" fontAlgn="base" hangingPunct="0">
              <a:spcBef>
                <a:spcPct val="0"/>
              </a:spcBef>
              <a:spcAft>
                <a:spcPct val="0"/>
              </a:spcAft>
              <a:defRPr b="1">
                <a:solidFill>
                  <a:schemeClr val="bg1"/>
                </a:solidFill>
                <a:latin typeface="Arial" panose="020B0604020202020204" pitchFamily="34" charset="0"/>
              </a:defRPr>
            </a:lvl7pPr>
            <a:lvl8pPr marL="3429000" indent="-228600" algn="ctr" eaLnBrk="0" fontAlgn="base" hangingPunct="0">
              <a:spcBef>
                <a:spcPct val="0"/>
              </a:spcBef>
              <a:spcAft>
                <a:spcPct val="0"/>
              </a:spcAft>
              <a:defRPr b="1">
                <a:solidFill>
                  <a:schemeClr val="bg1"/>
                </a:solidFill>
                <a:latin typeface="Arial" panose="020B0604020202020204" pitchFamily="34" charset="0"/>
              </a:defRPr>
            </a:lvl8pPr>
            <a:lvl9pPr marL="3886200" indent="-228600" algn="ctr" eaLnBrk="0" fontAlgn="base" hangingPunct="0">
              <a:spcBef>
                <a:spcPct val="0"/>
              </a:spcBef>
              <a:spcAft>
                <a:spcPct val="0"/>
              </a:spcAft>
              <a:defRPr b="1">
                <a:solidFill>
                  <a:schemeClr val="bg1"/>
                </a:solidFill>
                <a:latin typeface="Arial" panose="020B0604020202020204" pitchFamily="34" charset="0"/>
              </a:defRPr>
            </a:lvl9pPr>
          </a:lstStyle>
          <a:p>
            <a:pPr algn="r"/>
            <a:fld id="{D25105E4-4528-4594-BCEF-37A782D1EC44}" type="slidenum">
              <a:rPr lang="en-US" altLang="en-US" b="0">
                <a:solidFill>
                  <a:srgbClr val="000000"/>
                </a:solidFill>
              </a:rPr>
              <a:pPr algn="r"/>
              <a:t>51</a:t>
            </a:fld>
            <a:endParaRPr lang="en-US" altLang="en-US" b="0">
              <a:solidFill>
                <a:srgbClr val="000000"/>
              </a:solidFill>
            </a:endParaRPr>
          </a:p>
        </p:txBody>
      </p:sp>
      <p:sp>
        <p:nvSpPr>
          <p:cNvPr id="50179" name="Rectangle 2"/>
          <p:cNvSpPr>
            <a:spLocks noGrp="1" noRot="1" noChangeAspect="1" noChangeArrowheads="1" noTextEdit="1"/>
          </p:cNvSpPr>
          <p:nvPr>
            <p:ph type="sldImg"/>
          </p:nvPr>
        </p:nvSpPr>
        <p:spPr>
          <a:xfrm>
            <a:off x="1143000" y="684213"/>
            <a:ext cx="4575175" cy="3430587"/>
          </a:xfrm>
          <a:ln/>
        </p:spPr>
      </p:sp>
      <p:sp>
        <p:nvSpPr>
          <p:cNvPr id="50180" name="Rectangle 3"/>
          <p:cNvSpPr>
            <a:spLocks noGrp="1" noChangeArrowheads="1"/>
          </p:cNvSpPr>
          <p:nvPr>
            <p:ph type="body" idx="1"/>
          </p:nvPr>
        </p:nvSpPr>
        <p:spPr>
          <a:xfrm>
            <a:off x="915988" y="4343400"/>
            <a:ext cx="5026025" cy="4116388"/>
          </a:xfrm>
          <a:noFill/>
        </p:spPr>
        <p:txBody>
          <a:bodyPr/>
          <a:lstStyle/>
          <a:p>
            <a:pPr marL="227013" indent="-227013" eaLnBrk="1" hangingPunct="1">
              <a:buClr>
                <a:schemeClr val="tx1"/>
              </a:buClr>
              <a:buFontTx/>
              <a:buChar char="•"/>
            </a:pPr>
            <a:r>
              <a:rPr lang="en-US" altLang="en-US" dirty="0">
                <a:latin typeface="Arial" panose="020B0604020202020204" pitchFamily="34" charset="0"/>
              </a:rPr>
              <a:t>Patients with IBD may also have </a:t>
            </a:r>
            <a:r>
              <a:rPr lang="en-US" altLang="en-US" dirty="0" err="1">
                <a:latin typeface="Arial" panose="020B0604020202020204" pitchFamily="34" charset="0"/>
              </a:rPr>
              <a:t>pyoderma</a:t>
            </a:r>
            <a:r>
              <a:rPr lang="en-US" altLang="en-US" dirty="0">
                <a:latin typeface="Arial" panose="020B0604020202020204" pitchFamily="34" charset="0"/>
              </a:rPr>
              <a:t> </a:t>
            </a:r>
            <a:r>
              <a:rPr lang="en-US" altLang="en-US" dirty="0" err="1">
                <a:latin typeface="Arial" panose="020B0604020202020204" pitchFamily="34" charset="0"/>
              </a:rPr>
              <a:t>gangrenosum</a:t>
            </a:r>
            <a:r>
              <a:rPr lang="en-US" altLang="en-US" dirty="0">
                <a:latin typeface="Arial" panose="020B0604020202020204" pitchFamily="34" charset="0"/>
              </a:rPr>
              <a:t>.  It occurs in about 2% of patients with ulcerative colitis and approximately 5% of those with Crohn’s disease.</a:t>
            </a:r>
          </a:p>
          <a:p>
            <a:pPr marL="227013" indent="-227013" eaLnBrk="1" hangingPunct="1">
              <a:buClr>
                <a:schemeClr val="tx1"/>
              </a:buClr>
              <a:buFontTx/>
              <a:buChar char="•"/>
            </a:pPr>
            <a:r>
              <a:rPr lang="en-US" altLang="en-US" dirty="0" err="1">
                <a:latin typeface="Arial" panose="020B0604020202020204" pitchFamily="34" charset="0"/>
              </a:rPr>
              <a:t>Pyoderma</a:t>
            </a:r>
            <a:r>
              <a:rPr lang="en-US" altLang="en-US" dirty="0">
                <a:latin typeface="Arial" panose="020B0604020202020204" pitchFamily="34" charset="0"/>
              </a:rPr>
              <a:t> </a:t>
            </a:r>
            <a:r>
              <a:rPr lang="en-US" altLang="en-US" dirty="0" err="1">
                <a:latin typeface="Arial" panose="020B0604020202020204" pitchFamily="34" charset="0"/>
              </a:rPr>
              <a:t>gangrenosum</a:t>
            </a:r>
            <a:r>
              <a:rPr lang="en-US" altLang="en-US" dirty="0">
                <a:latin typeface="Arial" panose="020B0604020202020204" pitchFamily="34" charset="0"/>
              </a:rPr>
              <a:t> is a destructive cutaneous lesion that occurs most often on the legs and is independent of disease activity in 50% of patients.</a:t>
            </a:r>
          </a:p>
          <a:p>
            <a:pPr marL="227013" indent="-227013" eaLnBrk="1" hangingPunct="1">
              <a:buClr>
                <a:schemeClr val="tx1"/>
              </a:buClr>
              <a:buFontTx/>
              <a:buChar char="•"/>
            </a:pPr>
            <a:r>
              <a:rPr lang="en-US" altLang="en-US" dirty="0">
                <a:latin typeface="Arial" panose="020B0604020202020204" pitchFamily="34" charset="0"/>
              </a:rPr>
              <a:t>Psoriasis also occurs in about 10% of patients with Crohn’s disease.</a:t>
            </a:r>
          </a:p>
          <a:p>
            <a:pPr marL="227013" indent="-227013" eaLnBrk="1" hangingPunct="1">
              <a:buClr>
                <a:schemeClr val="tx1"/>
              </a:buClr>
              <a:buFontTx/>
              <a:buChar char="•"/>
            </a:pPr>
            <a:r>
              <a:rPr lang="en-US" altLang="en-US" dirty="0">
                <a:latin typeface="Arial" panose="020B0604020202020204" pitchFamily="34" charset="0"/>
              </a:rPr>
              <a:t>Sweet’s syndrome may occur in patients with metastatic Crohn’s disease.</a:t>
            </a:r>
          </a:p>
          <a:p>
            <a:pPr marL="227013" indent="-227013" eaLnBrk="1" hangingPunct="1">
              <a:buClr>
                <a:schemeClr val="tx1"/>
              </a:buClr>
              <a:buFontTx/>
              <a:buChar char="•"/>
            </a:pPr>
            <a:endParaRPr lang="en-US" altLang="en-US" dirty="0">
              <a:latin typeface="Arial" panose="020B0604020202020204" pitchFamily="34" charset="0"/>
            </a:endParaRPr>
          </a:p>
        </p:txBody>
      </p:sp>
    </p:spTree>
    <p:extLst>
      <p:ext uri="{BB962C8B-B14F-4D97-AF65-F5344CB8AC3E}">
        <p14:creationId xmlns:p14="http://schemas.microsoft.com/office/powerpoint/2010/main" val="3574519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lgn="ctr">
              <a:defRPr b="1">
                <a:solidFill>
                  <a:schemeClr val="bg1"/>
                </a:solidFill>
                <a:latin typeface="Arial" panose="020B0604020202020204" pitchFamily="34" charset="0"/>
              </a:defRPr>
            </a:lvl1pPr>
            <a:lvl2pPr marL="742950" indent="-285750" algn="ctr">
              <a:defRPr b="1">
                <a:solidFill>
                  <a:schemeClr val="bg1"/>
                </a:solidFill>
                <a:latin typeface="Arial" panose="020B0604020202020204" pitchFamily="34" charset="0"/>
              </a:defRPr>
            </a:lvl2pPr>
            <a:lvl3pPr marL="1143000" indent="-228600" algn="ctr">
              <a:defRPr b="1">
                <a:solidFill>
                  <a:schemeClr val="bg1"/>
                </a:solidFill>
                <a:latin typeface="Arial" panose="020B0604020202020204" pitchFamily="34" charset="0"/>
              </a:defRPr>
            </a:lvl3pPr>
            <a:lvl4pPr marL="1600200" indent="-228600" algn="ctr">
              <a:defRPr b="1">
                <a:solidFill>
                  <a:schemeClr val="bg1"/>
                </a:solidFill>
                <a:latin typeface="Arial" panose="020B0604020202020204" pitchFamily="34" charset="0"/>
              </a:defRPr>
            </a:lvl4pPr>
            <a:lvl5pPr marL="2057400" indent="-228600" algn="ctr">
              <a:defRPr b="1">
                <a:solidFill>
                  <a:schemeClr val="bg1"/>
                </a:solidFill>
                <a:latin typeface="Arial" panose="020B0604020202020204" pitchFamily="34" charset="0"/>
              </a:defRPr>
            </a:lvl5pPr>
            <a:lvl6pPr marL="2514600" indent="-228600" algn="ctr" eaLnBrk="0" fontAlgn="base" hangingPunct="0">
              <a:spcBef>
                <a:spcPct val="0"/>
              </a:spcBef>
              <a:spcAft>
                <a:spcPct val="0"/>
              </a:spcAft>
              <a:defRPr b="1">
                <a:solidFill>
                  <a:schemeClr val="bg1"/>
                </a:solidFill>
                <a:latin typeface="Arial" panose="020B0604020202020204" pitchFamily="34" charset="0"/>
              </a:defRPr>
            </a:lvl6pPr>
            <a:lvl7pPr marL="2971800" indent="-228600" algn="ctr" eaLnBrk="0" fontAlgn="base" hangingPunct="0">
              <a:spcBef>
                <a:spcPct val="0"/>
              </a:spcBef>
              <a:spcAft>
                <a:spcPct val="0"/>
              </a:spcAft>
              <a:defRPr b="1">
                <a:solidFill>
                  <a:schemeClr val="bg1"/>
                </a:solidFill>
                <a:latin typeface="Arial" panose="020B0604020202020204" pitchFamily="34" charset="0"/>
              </a:defRPr>
            </a:lvl7pPr>
            <a:lvl8pPr marL="3429000" indent="-228600" algn="ctr" eaLnBrk="0" fontAlgn="base" hangingPunct="0">
              <a:spcBef>
                <a:spcPct val="0"/>
              </a:spcBef>
              <a:spcAft>
                <a:spcPct val="0"/>
              </a:spcAft>
              <a:defRPr b="1">
                <a:solidFill>
                  <a:schemeClr val="bg1"/>
                </a:solidFill>
                <a:latin typeface="Arial" panose="020B0604020202020204" pitchFamily="34" charset="0"/>
              </a:defRPr>
            </a:lvl8pPr>
            <a:lvl9pPr marL="3886200" indent="-228600" algn="ctr" eaLnBrk="0" fontAlgn="base" hangingPunct="0">
              <a:spcBef>
                <a:spcPct val="0"/>
              </a:spcBef>
              <a:spcAft>
                <a:spcPct val="0"/>
              </a:spcAft>
              <a:defRPr b="1">
                <a:solidFill>
                  <a:schemeClr val="bg1"/>
                </a:solidFill>
                <a:latin typeface="Arial" panose="020B0604020202020204" pitchFamily="34" charset="0"/>
              </a:defRPr>
            </a:lvl9pPr>
          </a:lstStyle>
          <a:p>
            <a:pPr algn="r"/>
            <a:fld id="{A9341994-92F8-4253-AE36-18C6EA5C426C}" type="slidenum">
              <a:rPr lang="en-US" altLang="en-US" b="0">
                <a:solidFill>
                  <a:schemeClr val="tx1"/>
                </a:solidFill>
              </a:rPr>
              <a:pPr algn="r"/>
              <a:t>53</a:t>
            </a:fld>
            <a:endParaRPr lang="en-US" altLang="en-US" b="0">
              <a:solidFill>
                <a:schemeClr val="tx1"/>
              </a:solidFill>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pPr marL="342900" indent="-342900">
              <a:lnSpc>
                <a:spcPct val="80000"/>
              </a:lnSpc>
            </a:pPr>
            <a:r>
              <a:rPr lang="en-US" altLang="en-US" dirty="0"/>
              <a:t>Arthritis</a:t>
            </a:r>
            <a:r>
              <a:rPr lang="en-US" altLang="en-US" baseline="0" dirty="0"/>
              <a:t> is </a:t>
            </a:r>
            <a:r>
              <a:rPr lang="en-US" altLang="en-US" dirty="0" err="1"/>
              <a:t>ost</a:t>
            </a:r>
            <a:r>
              <a:rPr lang="en-US" altLang="en-US" dirty="0"/>
              <a:t> common </a:t>
            </a:r>
            <a:r>
              <a:rPr lang="en-US" altLang="en-US" dirty="0" err="1"/>
              <a:t>extraintestinal</a:t>
            </a:r>
            <a:r>
              <a:rPr lang="en-US" altLang="en-US" dirty="0"/>
              <a:t> manifestation </a:t>
            </a:r>
          </a:p>
          <a:p>
            <a:pPr marL="342900" indent="-342900">
              <a:lnSpc>
                <a:spcPct val="80000"/>
              </a:lnSpc>
            </a:pPr>
            <a:r>
              <a:rPr lang="en-US" altLang="en-US" dirty="0"/>
              <a:t>Types of joint involvement</a:t>
            </a:r>
          </a:p>
          <a:p>
            <a:pPr lvl="1">
              <a:lnSpc>
                <a:spcPct val="80000"/>
              </a:lnSpc>
            </a:pPr>
            <a:r>
              <a:rPr lang="en-US" altLang="en-US" dirty="0"/>
              <a:t>Central</a:t>
            </a:r>
          </a:p>
          <a:p>
            <a:pPr lvl="2">
              <a:lnSpc>
                <a:spcPct val="80000"/>
              </a:lnSpc>
            </a:pPr>
            <a:r>
              <a:rPr lang="en-US" altLang="en-US" dirty="0"/>
              <a:t>AS</a:t>
            </a:r>
          </a:p>
          <a:p>
            <a:pPr lvl="2">
              <a:lnSpc>
                <a:spcPct val="80000"/>
              </a:lnSpc>
            </a:pPr>
            <a:r>
              <a:rPr lang="en-US" altLang="en-US" dirty="0" err="1"/>
              <a:t>Sacroiliitis</a:t>
            </a:r>
            <a:endParaRPr lang="en-US" altLang="en-US" dirty="0"/>
          </a:p>
          <a:p>
            <a:pPr lvl="1">
              <a:lnSpc>
                <a:spcPct val="80000"/>
              </a:lnSpc>
            </a:pPr>
            <a:r>
              <a:rPr lang="en-US" altLang="en-US" dirty="0"/>
              <a:t>Peripheral </a:t>
            </a:r>
            <a:r>
              <a:rPr lang="en-US" altLang="en-US" dirty="0" err="1"/>
              <a:t>arthropathies</a:t>
            </a:r>
            <a:endParaRPr lang="en-US" altLang="en-US" dirty="0"/>
          </a:p>
          <a:p>
            <a:pPr marL="342900" indent="-342900">
              <a:lnSpc>
                <a:spcPct val="80000"/>
              </a:lnSpc>
            </a:pPr>
            <a:endParaRPr lang="en-US" altLang="en-US" dirty="0"/>
          </a:p>
          <a:p>
            <a:pPr marL="342900" indent="-342900">
              <a:lnSpc>
                <a:spcPct val="80000"/>
              </a:lnSpc>
            </a:pPr>
            <a:r>
              <a:rPr lang="en-US" altLang="en-US" dirty="0"/>
              <a:t>Arthritis in IBD</a:t>
            </a:r>
          </a:p>
          <a:p>
            <a:pPr lvl="1">
              <a:lnSpc>
                <a:spcPct val="80000"/>
              </a:lnSpc>
            </a:pPr>
            <a:r>
              <a:rPr lang="en-US" altLang="en-US" dirty="0"/>
              <a:t>May precede IBD onset</a:t>
            </a:r>
          </a:p>
          <a:p>
            <a:pPr lvl="1">
              <a:lnSpc>
                <a:spcPct val="80000"/>
              </a:lnSpc>
            </a:pPr>
            <a:r>
              <a:rPr lang="en-US" altLang="en-US" dirty="0"/>
              <a:t>Activity may parallel IBD activity; may be unrelated</a:t>
            </a:r>
          </a:p>
          <a:p>
            <a:pPr marL="227013" indent="-227013" eaLnBrk="1" hangingPunct="1">
              <a:buClr>
                <a:schemeClr val="tx1"/>
              </a:buClr>
              <a:buFontTx/>
              <a:buChar char="•"/>
            </a:pPr>
            <a:endParaRPr lang="en-US" altLang="en-US" dirty="0">
              <a:latin typeface="Arial" panose="020B0604020202020204" pitchFamily="34" charset="0"/>
            </a:endParaRPr>
          </a:p>
          <a:p>
            <a:pPr marL="227013" indent="-227013" eaLnBrk="1" hangingPunct="1">
              <a:buClr>
                <a:schemeClr val="tx1"/>
              </a:buClr>
              <a:buFontTx/>
              <a:buChar char="•"/>
            </a:pPr>
            <a:r>
              <a:rPr lang="en-US" altLang="en-US" dirty="0">
                <a:latin typeface="Arial" panose="020B0604020202020204" pitchFamily="34" charset="0"/>
              </a:rPr>
              <a:t>Musculoskeletal complications are also common in patients with IBD.</a:t>
            </a:r>
          </a:p>
          <a:p>
            <a:pPr marL="227013" indent="-227013" eaLnBrk="1" hangingPunct="1">
              <a:buClr>
                <a:schemeClr val="tx1"/>
              </a:buClr>
              <a:buFontTx/>
              <a:buChar char="•"/>
            </a:pPr>
            <a:r>
              <a:rPr lang="en-US" altLang="en-US" dirty="0">
                <a:latin typeface="Arial" panose="020B0604020202020204" pitchFamily="34" charset="0"/>
              </a:rPr>
              <a:t>Peripheral arthritis occurs in about 15% of these patients with equal frequency in males and females.  This condition primarily affects the large joints and is neither deforming nor erosive.</a:t>
            </a:r>
          </a:p>
          <a:p>
            <a:pPr>
              <a:lnSpc>
                <a:spcPct val="80000"/>
              </a:lnSpc>
            </a:pPr>
            <a:r>
              <a:rPr lang="en-US" altLang="en-US" dirty="0"/>
              <a:t>Type I-  </a:t>
            </a:r>
            <a:r>
              <a:rPr lang="en-US" altLang="en-US" dirty="0" err="1"/>
              <a:t>Pauciarticular</a:t>
            </a:r>
            <a:r>
              <a:rPr lang="en-US" altLang="en-US" dirty="0"/>
              <a:t> (&lt;5 joints involved)</a:t>
            </a:r>
          </a:p>
          <a:p>
            <a:pPr lvl="1">
              <a:lnSpc>
                <a:spcPct val="80000"/>
              </a:lnSpc>
            </a:pPr>
            <a:r>
              <a:rPr lang="en-US" altLang="en-US" dirty="0"/>
              <a:t>Arthritic flares of variable duration</a:t>
            </a:r>
          </a:p>
          <a:p>
            <a:pPr lvl="1">
              <a:lnSpc>
                <a:spcPct val="80000"/>
              </a:lnSpc>
            </a:pPr>
            <a:r>
              <a:rPr lang="en-US" altLang="en-US" dirty="0"/>
              <a:t>Parallels course of IBD</a:t>
            </a:r>
          </a:p>
          <a:p>
            <a:pPr lvl="1">
              <a:lnSpc>
                <a:spcPct val="80000"/>
              </a:lnSpc>
            </a:pPr>
            <a:r>
              <a:rPr lang="en-US" altLang="en-US" dirty="0"/>
              <a:t>Associated with increased incidence of erythema </a:t>
            </a:r>
            <a:r>
              <a:rPr lang="en-US" altLang="en-US" dirty="0" err="1"/>
              <a:t>nodosum</a:t>
            </a:r>
            <a:r>
              <a:rPr lang="en-US" altLang="en-US" dirty="0"/>
              <a:t> and uveitis</a:t>
            </a:r>
          </a:p>
          <a:p>
            <a:pPr>
              <a:lnSpc>
                <a:spcPct val="80000"/>
              </a:lnSpc>
            </a:pPr>
            <a:r>
              <a:rPr lang="en-US" altLang="en-US" dirty="0"/>
              <a:t>Type II- </a:t>
            </a:r>
            <a:r>
              <a:rPr lang="en-US" altLang="en-US" dirty="0" err="1"/>
              <a:t>Polyarticular</a:t>
            </a:r>
            <a:r>
              <a:rPr lang="en-US" altLang="en-US" dirty="0"/>
              <a:t> (</a:t>
            </a:r>
            <a:r>
              <a:rPr lang="en-US" altLang="en-US" dirty="0">
                <a:sym typeface="Symbol" panose="05050102010706020507" pitchFamily="18" charset="2"/>
              </a:rPr>
              <a:t>5 joints involved)</a:t>
            </a:r>
          </a:p>
          <a:p>
            <a:pPr lvl="1">
              <a:lnSpc>
                <a:spcPct val="80000"/>
              </a:lnSpc>
            </a:pPr>
            <a:r>
              <a:rPr lang="en-US" altLang="en-US" dirty="0">
                <a:sym typeface="Symbol" panose="05050102010706020507" pitchFamily="18" charset="2"/>
              </a:rPr>
              <a:t>Persistent symptoms last a median of 3 years</a:t>
            </a:r>
          </a:p>
          <a:p>
            <a:pPr lvl="1">
              <a:lnSpc>
                <a:spcPct val="80000"/>
              </a:lnSpc>
            </a:pPr>
            <a:r>
              <a:rPr lang="en-US" altLang="en-US" dirty="0">
                <a:sym typeface="Symbol" panose="05050102010706020507" pitchFamily="18" charset="2"/>
              </a:rPr>
              <a:t>Independent of IBD activity</a:t>
            </a:r>
          </a:p>
          <a:p>
            <a:pPr lvl="1">
              <a:lnSpc>
                <a:spcPct val="80000"/>
              </a:lnSpc>
            </a:pPr>
            <a:r>
              <a:rPr lang="en-US" altLang="en-US" dirty="0">
                <a:sym typeface="Symbol" panose="05050102010706020507" pitchFamily="18" charset="2"/>
              </a:rPr>
              <a:t>Increased uveitis but not erythema </a:t>
            </a:r>
            <a:r>
              <a:rPr lang="en-US" altLang="en-US" dirty="0" err="1">
                <a:sym typeface="Symbol" panose="05050102010706020507" pitchFamily="18" charset="2"/>
              </a:rPr>
              <a:t>nodosum</a:t>
            </a:r>
            <a:endParaRPr lang="en-US" altLang="en-US" dirty="0"/>
          </a:p>
          <a:p>
            <a:pPr marL="684213" lvl="1" indent="-227013" eaLnBrk="1" hangingPunct="1">
              <a:buClr>
                <a:schemeClr val="tx1"/>
              </a:buClr>
              <a:buFontTx/>
              <a:buChar char="•"/>
            </a:pPr>
            <a:endParaRPr lang="en-US" altLang="en-US" dirty="0">
              <a:latin typeface="Arial" panose="020B0604020202020204" pitchFamily="34" charset="0"/>
            </a:endParaRPr>
          </a:p>
          <a:p>
            <a:pPr marL="227013" indent="-227013" eaLnBrk="1" hangingPunct="1">
              <a:buClr>
                <a:schemeClr val="tx1"/>
              </a:buClr>
              <a:buFontTx/>
              <a:buChar char="•"/>
            </a:pPr>
            <a:r>
              <a:rPr lang="en-US" altLang="en-US" dirty="0">
                <a:latin typeface="Arial" panose="020B0604020202020204" pitchFamily="34" charset="0"/>
              </a:rPr>
              <a:t>Spondylitis has been estimated to occur in 1-26% of patients with IBD and is more common in males than females.</a:t>
            </a:r>
          </a:p>
          <a:p>
            <a:pPr marL="628650" lvl="1" indent="-171450">
              <a:lnSpc>
                <a:spcPct val="80000"/>
              </a:lnSpc>
              <a:buFont typeface="Arial" charset="0"/>
              <a:buChar char="•"/>
            </a:pPr>
            <a:r>
              <a:rPr lang="en-US" altLang="en-US" sz="1200" dirty="0"/>
              <a:t>Can occur without associated bowel disease</a:t>
            </a:r>
          </a:p>
          <a:p>
            <a:pPr marL="628650" lvl="1" indent="-171450">
              <a:lnSpc>
                <a:spcPct val="80000"/>
              </a:lnSpc>
              <a:buFont typeface="Arial" charset="0"/>
              <a:buChar char="•"/>
            </a:pPr>
            <a:r>
              <a:rPr lang="en-US" altLang="en-US" sz="1200" dirty="0"/>
              <a:t>Less common than peripheral arthritis</a:t>
            </a:r>
          </a:p>
          <a:p>
            <a:pPr marL="628650" lvl="1" indent="-171450">
              <a:lnSpc>
                <a:spcPct val="80000"/>
              </a:lnSpc>
              <a:buFont typeface="Arial" charset="0"/>
              <a:buChar char="•"/>
            </a:pPr>
            <a:r>
              <a:rPr lang="en-US" altLang="en-US" sz="1200" dirty="0"/>
              <a:t>Commonly starts in 2nd or 3rd decade of life</a:t>
            </a:r>
          </a:p>
          <a:p>
            <a:pPr marL="628650" lvl="1" indent="-171450">
              <a:lnSpc>
                <a:spcPct val="80000"/>
              </a:lnSpc>
              <a:buFont typeface="Arial" charset="0"/>
              <a:buChar char="•"/>
            </a:pPr>
            <a:r>
              <a:rPr lang="en-US" altLang="en-US" sz="1200" dirty="0"/>
              <a:t>Associated with HLA-B27 phenotype</a:t>
            </a:r>
          </a:p>
          <a:p>
            <a:pPr marL="628650" lvl="1" indent="-171450">
              <a:lnSpc>
                <a:spcPct val="80000"/>
              </a:lnSpc>
              <a:buFont typeface="Arial" charset="0"/>
              <a:buChar char="•"/>
            </a:pPr>
            <a:r>
              <a:rPr lang="en-US" altLang="en-US" sz="1200" dirty="0"/>
              <a:t>Male-to-female ratio 2 to 3:1</a:t>
            </a:r>
          </a:p>
          <a:p>
            <a:pPr marL="628650" lvl="1" indent="-171450">
              <a:lnSpc>
                <a:spcPct val="80000"/>
              </a:lnSpc>
              <a:buFont typeface="Arial" charset="0"/>
              <a:buChar char="•"/>
            </a:pPr>
            <a:r>
              <a:rPr lang="en-US" altLang="en-US" sz="1200" dirty="0"/>
              <a:t>Etiology uncertain – includes genetic, immunologic, and environmental factors</a:t>
            </a:r>
          </a:p>
          <a:p>
            <a:pPr marL="227013" indent="-227013" eaLnBrk="1" hangingPunct="1">
              <a:buClr>
                <a:schemeClr val="tx1"/>
              </a:buClr>
              <a:buFontTx/>
              <a:buChar char="•"/>
            </a:pPr>
            <a:endParaRPr lang="en-US" altLang="en-US" dirty="0">
              <a:latin typeface="Arial" panose="020B0604020202020204" pitchFamily="34" charset="0"/>
            </a:endParaRPr>
          </a:p>
          <a:p>
            <a:pPr marL="227013" indent="-227013" eaLnBrk="1" hangingPunct="1">
              <a:buClr>
                <a:schemeClr val="tx1"/>
              </a:buClr>
              <a:buFontTx/>
              <a:buChar char="•"/>
            </a:pPr>
            <a:r>
              <a:rPr lang="en-US" altLang="en-US" dirty="0" err="1">
                <a:latin typeface="Arial" panose="020B0604020202020204" pitchFamily="34" charset="0"/>
              </a:rPr>
              <a:t>Sacroiliitis</a:t>
            </a:r>
            <a:r>
              <a:rPr lang="en-US" altLang="en-US" dirty="0">
                <a:latin typeface="Arial" panose="020B0604020202020204" pitchFamily="34" charset="0"/>
              </a:rPr>
              <a:t> also occurs in patients with IBD.  This complication is revealed by X-ray in 4-18% of patients and by nuclear scans in up to 52%.</a:t>
            </a:r>
          </a:p>
          <a:p>
            <a:pPr marL="227013" indent="-227013" eaLnBrk="1" hangingPunct="1">
              <a:buClr>
                <a:schemeClr val="tx1"/>
              </a:buClr>
              <a:buFontTx/>
              <a:buChar char="•"/>
            </a:pPr>
            <a:endParaRPr lang="en-US" altLang="en-US" dirty="0">
              <a:latin typeface="Arial" panose="020B0604020202020204" pitchFamily="34" charset="0"/>
            </a:endParaRPr>
          </a:p>
          <a:p>
            <a:pPr>
              <a:lnSpc>
                <a:spcPct val="80000"/>
              </a:lnSpc>
            </a:pPr>
            <a:r>
              <a:rPr lang="en-US" altLang="en-US" sz="2600" dirty="0"/>
              <a:t>Early diagnosis important</a:t>
            </a:r>
          </a:p>
          <a:p>
            <a:pPr lvl="1">
              <a:lnSpc>
                <a:spcPct val="80000"/>
              </a:lnSpc>
            </a:pPr>
            <a:r>
              <a:rPr lang="en-US" altLang="en-US" sz="2400" dirty="0"/>
              <a:t>Treatment before decreased mobility and deformity</a:t>
            </a:r>
          </a:p>
          <a:p>
            <a:pPr lvl="1">
              <a:lnSpc>
                <a:spcPct val="80000"/>
              </a:lnSpc>
            </a:pPr>
            <a:r>
              <a:rPr lang="en-US" altLang="en-US" sz="2400" dirty="0"/>
              <a:t>Monitor spine for abnormal posture</a:t>
            </a:r>
          </a:p>
          <a:p>
            <a:pPr>
              <a:lnSpc>
                <a:spcPct val="80000"/>
              </a:lnSpc>
            </a:pPr>
            <a:r>
              <a:rPr lang="en-US" altLang="en-US" sz="2600" dirty="0"/>
              <a:t>Making the diagnosis</a:t>
            </a:r>
          </a:p>
          <a:p>
            <a:pPr lvl="1">
              <a:lnSpc>
                <a:spcPct val="80000"/>
              </a:lnSpc>
            </a:pPr>
            <a:r>
              <a:rPr lang="en-US" altLang="en-US" sz="2400" dirty="0"/>
              <a:t>Complaints of back pain and morning stiffness</a:t>
            </a:r>
          </a:p>
          <a:p>
            <a:pPr lvl="1">
              <a:lnSpc>
                <a:spcPct val="80000"/>
              </a:lnSpc>
            </a:pPr>
            <a:r>
              <a:rPr lang="en-US" altLang="en-US" sz="2400" dirty="0"/>
              <a:t>Symptoms unrelated to IBD activity</a:t>
            </a:r>
          </a:p>
          <a:p>
            <a:pPr lvl="1">
              <a:lnSpc>
                <a:spcPct val="80000"/>
              </a:lnSpc>
            </a:pPr>
            <a:r>
              <a:rPr lang="en-US" altLang="en-US" sz="2400" dirty="0"/>
              <a:t>Physical exam: limited spinal flexion, reduced chest expansion</a:t>
            </a:r>
          </a:p>
          <a:p>
            <a:pPr lvl="1">
              <a:lnSpc>
                <a:spcPct val="80000"/>
              </a:lnSpc>
            </a:pPr>
            <a:r>
              <a:rPr lang="en-US" altLang="en-US" sz="2400" dirty="0"/>
              <a:t>Radiographs of spine may initially be normal or show minimal sclerosis</a:t>
            </a:r>
          </a:p>
          <a:p>
            <a:pPr lvl="1">
              <a:lnSpc>
                <a:spcPct val="80000"/>
              </a:lnSpc>
            </a:pPr>
            <a:r>
              <a:rPr lang="en-US" altLang="en-US" sz="2400" dirty="0"/>
              <a:t>Consider testing for HLA-B27</a:t>
            </a:r>
            <a:endParaRPr lang="en-US" altLang="en-US" sz="2200" dirty="0"/>
          </a:p>
          <a:p>
            <a:pPr marL="227013" indent="-227013" eaLnBrk="1" hangingPunct="1">
              <a:buClr>
                <a:schemeClr val="tx1"/>
              </a:buClr>
              <a:buFontTx/>
              <a:buChar char="•"/>
            </a:pPr>
            <a:endParaRPr lang="en-US" altLang="en-US" dirty="0">
              <a:latin typeface="Arial" panose="020B0604020202020204" pitchFamily="34" charset="0"/>
            </a:endParaRPr>
          </a:p>
        </p:txBody>
      </p:sp>
    </p:spTree>
    <p:extLst>
      <p:ext uri="{BB962C8B-B14F-4D97-AF65-F5344CB8AC3E}">
        <p14:creationId xmlns:p14="http://schemas.microsoft.com/office/powerpoint/2010/main" val="134554337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Bone mineral density decreased by some medications Osteoporosis </a:t>
            </a:r>
          </a:p>
          <a:p>
            <a:r>
              <a:rPr lang="en-US" dirty="0"/>
              <a:t>Osteopenia</a:t>
            </a:r>
          </a:p>
          <a:p>
            <a:r>
              <a:rPr lang="en-US" dirty="0"/>
              <a:t>Measuring BMD/DEXA </a:t>
            </a:r>
          </a:p>
          <a:p>
            <a:pPr lvl="1"/>
            <a:r>
              <a:rPr lang="en-US" dirty="0"/>
              <a:t>Repeat in 1 year if abnormal</a:t>
            </a:r>
          </a:p>
          <a:p>
            <a:pPr lvl="1"/>
            <a:r>
              <a:rPr lang="en-US" dirty="0"/>
              <a:t>2 years if normal + no change in status</a:t>
            </a:r>
          </a:p>
          <a:p>
            <a:pPr lvl="1"/>
            <a:r>
              <a:rPr lang="en-US" dirty="0"/>
              <a:t>1 year if normal + change in status </a:t>
            </a:r>
          </a:p>
          <a:p>
            <a:r>
              <a:rPr lang="en-US" dirty="0"/>
              <a:t>Treat w/bisphosphonates, calcium, vitamin D</a:t>
            </a:r>
          </a:p>
          <a:p>
            <a:endParaRPr lang="en-US" dirty="0"/>
          </a:p>
          <a:p>
            <a:endParaRPr lang="en-US" dirty="0"/>
          </a:p>
          <a:p>
            <a:r>
              <a:rPr lang="en-US" dirty="0"/>
              <a:t>Risk factors w/IBD: </a:t>
            </a:r>
          </a:p>
          <a:p>
            <a:pPr marL="171450" indent="-171450">
              <a:buFont typeface="Arial" charset="0"/>
              <a:buChar char="•"/>
            </a:pPr>
            <a:r>
              <a:rPr lang="en-US" dirty="0"/>
              <a:t>chronic inflammatory activity</a:t>
            </a:r>
          </a:p>
          <a:p>
            <a:pPr marL="171450" indent="-171450">
              <a:buFont typeface="Arial" charset="0"/>
              <a:buChar char="•"/>
            </a:pPr>
            <a:r>
              <a:rPr lang="en-US" dirty="0"/>
              <a:t>Chronic or recurrent corticosteroid use</a:t>
            </a:r>
          </a:p>
          <a:p>
            <a:pPr marL="171450" indent="-171450">
              <a:buFont typeface="Arial" charset="0"/>
              <a:buChar char="•"/>
            </a:pPr>
            <a:r>
              <a:rPr lang="en-US" dirty="0"/>
              <a:t>Malnutrition</a:t>
            </a:r>
          </a:p>
          <a:p>
            <a:pPr marL="171450" indent="-171450">
              <a:buFont typeface="Arial" charset="0"/>
              <a:buChar char="•"/>
            </a:pPr>
            <a:r>
              <a:rPr lang="en-US" dirty="0"/>
              <a:t>Low</a:t>
            </a:r>
            <a:r>
              <a:rPr lang="en-US" baseline="0" dirty="0"/>
              <a:t> body weight</a:t>
            </a:r>
          </a:p>
          <a:p>
            <a:pPr marL="171450" indent="-171450">
              <a:buFont typeface="Arial" charset="0"/>
              <a:buChar char="•"/>
            </a:pPr>
            <a:r>
              <a:rPr lang="en-US" baseline="0" dirty="0"/>
              <a:t>Low intake/</a:t>
            </a:r>
            <a:r>
              <a:rPr lang="en-US" baseline="0" dirty="0" err="1"/>
              <a:t>absoprtion</a:t>
            </a:r>
            <a:r>
              <a:rPr lang="en-US" baseline="0" dirty="0"/>
              <a:t> of Ca + </a:t>
            </a:r>
            <a:r>
              <a:rPr lang="en-US" baseline="0" dirty="0" err="1"/>
              <a:t>vit</a:t>
            </a:r>
            <a:r>
              <a:rPr lang="en-US" baseline="0" dirty="0"/>
              <a:t> D</a:t>
            </a:r>
          </a:p>
          <a:p>
            <a:pPr marL="171450" indent="-171450">
              <a:buFont typeface="Arial" charset="0"/>
              <a:buChar char="•"/>
            </a:pPr>
            <a:r>
              <a:rPr lang="en-US" baseline="0" dirty="0" err="1"/>
              <a:t>Hypgastrogenemia</a:t>
            </a:r>
            <a:endParaRPr lang="en-US" baseline="0" dirty="0"/>
          </a:p>
          <a:p>
            <a:pPr marL="171450" indent="-171450">
              <a:buFont typeface="Arial" charset="0"/>
              <a:buChar char="•"/>
            </a:pPr>
            <a:endParaRPr lang="en-US" baseline="0" dirty="0"/>
          </a:p>
          <a:p>
            <a:pPr marL="0" marR="0" indent="0" algn="l" defTabSz="914400" rtl="0" eaLnBrk="1" fontAlgn="auto" latinLnBrk="0" hangingPunct="1">
              <a:lnSpc>
                <a:spcPct val="100000"/>
              </a:lnSpc>
              <a:spcBef>
                <a:spcPts val="0"/>
              </a:spcBef>
              <a:spcAft>
                <a:spcPts val="0"/>
              </a:spcAft>
              <a:buClrTx/>
              <a:buSzTx/>
              <a:buFont typeface="Arial" charset="0"/>
              <a:buNone/>
              <a:tabLst/>
              <a:defRPr/>
            </a:pPr>
            <a:r>
              <a:rPr lang="en-US" sz="1200" kern="1200" dirty="0">
                <a:solidFill>
                  <a:schemeClr val="tx1"/>
                </a:solidFill>
                <a:effectLst/>
                <a:latin typeface="+mn-lt"/>
                <a:ea typeface="+mn-ea"/>
                <a:cs typeface="+mn-cs"/>
              </a:rPr>
              <a:t>Crohn’s &amp; Colitis Foundation of America. Available at </a:t>
            </a:r>
            <a:r>
              <a:rPr lang="en-US" sz="1200" u="sng" kern="1200" dirty="0">
                <a:solidFill>
                  <a:schemeClr val="tx1"/>
                </a:solidFill>
                <a:effectLst/>
                <a:latin typeface="+mn-lt"/>
                <a:ea typeface="+mn-ea"/>
                <a:cs typeface="+mn-cs"/>
              </a:rPr>
              <a:t>http://</a:t>
            </a:r>
            <a:r>
              <a:rPr lang="en-US" sz="1200" u="sng" kern="1200" dirty="0" err="1">
                <a:solidFill>
                  <a:schemeClr val="tx1"/>
                </a:solidFill>
                <a:effectLst/>
                <a:latin typeface="+mn-lt"/>
                <a:ea typeface="+mn-ea"/>
                <a:cs typeface="+mn-cs"/>
              </a:rPr>
              <a:t>www.crohnsandcolitis.ca</a:t>
            </a:r>
            <a:r>
              <a:rPr lang="en-US" sz="1200" u="sng" kern="1200" dirty="0">
                <a:solidFill>
                  <a:schemeClr val="tx1"/>
                </a:solidFill>
                <a:effectLst/>
                <a:latin typeface="+mn-lt"/>
                <a:ea typeface="+mn-ea"/>
                <a:cs typeface="+mn-cs"/>
              </a:rPr>
              <a:t>/</a:t>
            </a:r>
            <a:r>
              <a:rPr lang="en-US" sz="1200" u="sng" kern="1200" dirty="0" err="1">
                <a:solidFill>
                  <a:schemeClr val="tx1"/>
                </a:solidFill>
                <a:effectLst/>
                <a:latin typeface="+mn-lt"/>
                <a:ea typeface="+mn-ea"/>
                <a:cs typeface="+mn-cs"/>
              </a:rPr>
              <a:t>atf</a:t>
            </a:r>
            <a:r>
              <a:rPr lang="en-US" sz="1200" u="sng" kern="1200" dirty="0">
                <a:solidFill>
                  <a:schemeClr val="tx1"/>
                </a:solidFill>
                <a:effectLst/>
                <a:latin typeface="+mn-lt"/>
                <a:ea typeface="+mn-ea"/>
                <a:cs typeface="+mn-cs"/>
              </a:rPr>
              <a:t>/</a:t>
            </a:r>
            <a:r>
              <a:rPr lang="en-US" sz="1200" u="sng" kern="1200" dirty="0" err="1">
                <a:solidFill>
                  <a:schemeClr val="tx1"/>
                </a:solidFill>
                <a:effectLst/>
                <a:latin typeface="+mn-lt"/>
                <a:ea typeface="+mn-ea"/>
                <a:cs typeface="+mn-cs"/>
              </a:rPr>
              <a:t>cf</a:t>
            </a:r>
            <a:r>
              <a:rPr lang="en-US" sz="1200" u="sng" kern="1200" dirty="0">
                <a:solidFill>
                  <a:schemeClr val="tx1"/>
                </a:solidFill>
                <a:effectLst/>
                <a:latin typeface="+mn-lt"/>
                <a:ea typeface="+mn-ea"/>
                <a:cs typeface="+mn-cs"/>
              </a:rPr>
              <a:t>/%7B403F6026-70BA-417C-A39B-7FBF23D5D690%7D/Journal-Winter02.pdf</a:t>
            </a:r>
            <a:endParaRPr lang="en-US" baseline="0" dirty="0"/>
          </a:p>
          <a:p>
            <a:pPr marL="0" indent="0">
              <a:buFont typeface="Arial" charset="0"/>
              <a:buNone/>
            </a:pPr>
            <a:r>
              <a:rPr lang="en-US" baseline="0" dirty="0"/>
              <a:t>Bernstein CD, et al. </a:t>
            </a:r>
            <a:r>
              <a:rPr lang="en-US" i="1" baseline="0" dirty="0" err="1"/>
              <a:t>Clin</a:t>
            </a:r>
            <a:r>
              <a:rPr lang="en-US" i="1" baseline="0" dirty="0"/>
              <a:t> Gastro </a:t>
            </a:r>
            <a:r>
              <a:rPr lang="en-US" i="1" baseline="0" dirty="0" err="1"/>
              <a:t>Hepo</a:t>
            </a:r>
            <a:r>
              <a:rPr lang="en-US" i="0" baseline="0" dirty="0"/>
              <a:t>. 2006</a:t>
            </a:r>
            <a:endParaRPr lang="en-US" dirty="0"/>
          </a:p>
          <a:p>
            <a:endParaRPr lang="en-US" dirty="0"/>
          </a:p>
        </p:txBody>
      </p:sp>
      <p:sp>
        <p:nvSpPr>
          <p:cNvPr id="4" name="Slide Number Placeholder 3"/>
          <p:cNvSpPr>
            <a:spLocks noGrp="1"/>
          </p:cNvSpPr>
          <p:nvPr>
            <p:ph type="sldNum" sz="quarter" idx="10"/>
          </p:nvPr>
        </p:nvSpPr>
        <p:spPr/>
        <p:txBody>
          <a:bodyPr/>
          <a:lstStyle/>
          <a:p>
            <a:fld id="{1798DCA8-3501-B146-99B4-C2C9D8C50957}" type="slidenum">
              <a:rPr lang="en-US" smtClean="0"/>
              <a:pPr/>
              <a:t>55</a:t>
            </a:fld>
            <a:endParaRPr lang="en-US"/>
          </a:p>
        </p:txBody>
      </p:sp>
    </p:spTree>
    <p:extLst>
      <p:ext uri="{BB962C8B-B14F-4D97-AF65-F5344CB8AC3E}">
        <p14:creationId xmlns:p14="http://schemas.microsoft.com/office/powerpoint/2010/main" val="1690647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Because of the commonality of the non-specific symptoms of IBD, PCPs may have difficulty differentiating between innocent symptoms and serious, organic disease without subjecting patients to costly and invasive testing.  Early</a:t>
            </a:r>
            <a:r>
              <a:rPr lang="en-US" sz="1200" kern="1200" baseline="0" dirty="0">
                <a:solidFill>
                  <a:schemeClr val="tx1"/>
                </a:solidFill>
                <a:effectLst/>
                <a:latin typeface="+mn-lt"/>
                <a:ea typeface="+mn-ea"/>
                <a:cs typeface="+mn-cs"/>
              </a:rPr>
              <a:t> recognition of red flags and timely referral for specialist evaluation is key. </a:t>
            </a:r>
            <a:endParaRPr lang="en-US" sz="1200" kern="1200" dirty="0">
              <a:solidFill>
                <a:schemeClr val="tx1"/>
              </a:solidFill>
              <a:effectLst/>
              <a:latin typeface="+mn-lt"/>
              <a:ea typeface="+mn-ea"/>
              <a:cs typeface="+mn-cs"/>
            </a:endParaRPr>
          </a:p>
          <a:p>
            <a:pPr marL="228600" indent="-228600">
              <a:buFont typeface="+mj-lt"/>
              <a:buAutoNum type="arabicPeriod"/>
            </a:pPr>
            <a:endParaRPr lang="en-US" b="1" dirty="0"/>
          </a:p>
        </p:txBody>
      </p:sp>
      <p:sp>
        <p:nvSpPr>
          <p:cNvPr id="4" name="Slide Number Placeholder 3"/>
          <p:cNvSpPr>
            <a:spLocks noGrp="1"/>
          </p:cNvSpPr>
          <p:nvPr>
            <p:ph type="sldNum" sz="quarter" idx="10"/>
          </p:nvPr>
        </p:nvSpPr>
        <p:spPr/>
        <p:txBody>
          <a:bodyPr/>
          <a:lstStyle/>
          <a:p>
            <a:fld id="{1798DCA8-3501-B146-99B4-C2C9D8C50957}" type="slidenum">
              <a:rPr lang="en-US" smtClean="0"/>
              <a:pPr/>
              <a:t>11</a:t>
            </a:fld>
            <a:endParaRPr lang="en-US"/>
          </a:p>
        </p:txBody>
      </p:sp>
    </p:spTree>
    <p:extLst>
      <p:ext uri="{BB962C8B-B14F-4D97-AF65-F5344CB8AC3E}">
        <p14:creationId xmlns:p14="http://schemas.microsoft.com/office/powerpoint/2010/main" val="10266636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lgn="ctr">
              <a:defRPr b="1">
                <a:solidFill>
                  <a:schemeClr val="bg1"/>
                </a:solidFill>
                <a:latin typeface="Arial" panose="020B0604020202020204" pitchFamily="34" charset="0"/>
              </a:defRPr>
            </a:lvl1pPr>
            <a:lvl2pPr marL="742950" indent="-285750" algn="ctr">
              <a:defRPr b="1">
                <a:solidFill>
                  <a:schemeClr val="bg1"/>
                </a:solidFill>
                <a:latin typeface="Arial" panose="020B0604020202020204" pitchFamily="34" charset="0"/>
              </a:defRPr>
            </a:lvl2pPr>
            <a:lvl3pPr marL="1143000" indent="-228600" algn="ctr">
              <a:defRPr b="1">
                <a:solidFill>
                  <a:schemeClr val="bg1"/>
                </a:solidFill>
                <a:latin typeface="Arial" panose="020B0604020202020204" pitchFamily="34" charset="0"/>
              </a:defRPr>
            </a:lvl3pPr>
            <a:lvl4pPr marL="1600200" indent="-228600" algn="ctr">
              <a:defRPr b="1">
                <a:solidFill>
                  <a:schemeClr val="bg1"/>
                </a:solidFill>
                <a:latin typeface="Arial" panose="020B0604020202020204" pitchFamily="34" charset="0"/>
              </a:defRPr>
            </a:lvl4pPr>
            <a:lvl5pPr marL="2057400" indent="-228600" algn="ctr">
              <a:defRPr b="1">
                <a:solidFill>
                  <a:schemeClr val="bg1"/>
                </a:solidFill>
                <a:latin typeface="Arial" panose="020B0604020202020204" pitchFamily="34" charset="0"/>
              </a:defRPr>
            </a:lvl5pPr>
            <a:lvl6pPr marL="2514600" indent="-228600" algn="ctr" eaLnBrk="0" fontAlgn="base" hangingPunct="0">
              <a:spcBef>
                <a:spcPct val="0"/>
              </a:spcBef>
              <a:spcAft>
                <a:spcPct val="0"/>
              </a:spcAft>
              <a:defRPr b="1">
                <a:solidFill>
                  <a:schemeClr val="bg1"/>
                </a:solidFill>
                <a:latin typeface="Arial" panose="020B0604020202020204" pitchFamily="34" charset="0"/>
              </a:defRPr>
            </a:lvl6pPr>
            <a:lvl7pPr marL="2971800" indent="-228600" algn="ctr" eaLnBrk="0" fontAlgn="base" hangingPunct="0">
              <a:spcBef>
                <a:spcPct val="0"/>
              </a:spcBef>
              <a:spcAft>
                <a:spcPct val="0"/>
              </a:spcAft>
              <a:defRPr b="1">
                <a:solidFill>
                  <a:schemeClr val="bg1"/>
                </a:solidFill>
                <a:latin typeface="Arial" panose="020B0604020202020204" pitchFamily="34" charset="0"/>
              </a:defRPr>
            </a:lvl7pPr>
            <a:lvl8pPr marL="3429000" indent="-228600" algn="ctr" eaLnBrk="0" fontAlgn="base" hangingPunct="0">
              <a:spcBef>
                <a:spcPct val="0"/>
              </a:spcBef>
              <a:spcAft>
                <a:spcPct val="0"/>
              </a:spcAft>
              <a:defRPr b="1">
                <a:solidFill>
                  <a:schemeClr val="bg1"/>
                </a:solidFill>
                <a:latin typeface="Arial" panose="020B0604020202020204" pitchFamily="34" charset="0"/>
              </a:defRPr>
            </a:lvl8pPr>
            <a:lvl9pPr marL="3886200" indent="-228600" algn="ctr" eaLnBrk="0" fontAlgn="base" hangingPunct="0">
              <a:spcBef>
                <a:spcPct val="0"/>
              </a:spcBef>
              <a:spcAft>
                <a:spcPct val="0"/>
              </a:spcAft>
              <a:defRPr b="1">
                <a:solidFill>
                  <a:schemeClr val="bg1"/>
                </a:solidFill>
                <a:latin typeface="Arial" panose="020B0604020202020204" pitchFamily="34" charset="0"/>
              </a:defRPr>
            </a:lvl9pPr>
          </a:lstStyle>
          <a:p>
            <a:pPr algn="r"/>
            <a:fld id="{05B82342-A78B-4581-AE23-6DC2BCE5D2BE}" type="slidenum">
              <a:rPr lang="en-US" altLang="en-US" b="0">
                <a:solidFill>
                  <a:schemeClr val="tx1"/>
                </a:solidFill>
              </a:rPr>
              <a:pPr algn="r"/>
              <a:t>57</a:t>
            </a:fld>
            <a:endParaRPr lang="en-US" altLang="en-US" b="0">
              <a:solidFill>
                <a:schemeClr val="tx1"/>
              </a:solidFill>
            </a:endParaRPr>
          </a:p>
        </p:txBody>
      </p:sp>
      <p:sp>
        <p:nvSpPr>
          <p:cNvPr id="56323" name="Rectangle 2"/>
          <p:cNvSpPr>
            <a:spLocks noGrp="1" noRot="1" noChangeAspect="1" noChangeArrowheads="1" noTextEdit="1"/>
          </p:cNvSpPr>
          <p:nvPr>
            <p:ph type="sldImg"/>
          </p:nvPr>
        </p:nvSpPr>
        <p:spPr>
          <a:xfrm>
            <a:off x="1143000" y="684213"/>
            <a:ext cx="4575175" cy="3430587"/>
          </a:xfrm>
          <a:ln/>
        </p:spPr>
      </p:sp>
      <p:sp>
        <p:nvSpPr>
          <p:cNvPr id="56324" name="Rectangle 3"/>
          <p:cNvSpPr>
            <a:spLocks noGrp="1" noChangeArrowheads="1"/>
          </p:cNvSpPr>
          <p:nvPr>
            <p:ph type="body" idx="1"/>
          </p:nvPr>
        </p:nvSpPr>
        <p:spPr>
          <a:xfrm>
            <a:off x="915988" y="4343400"/>
            <a:ext cx="5026025" cy="4116388"/>
          </a:xfrm>
          <a:noFill/>
        </p:spPr>
        <p:txBody>
          <a:bodyPr/>
          <a:lstStyle/>
          <a:p>
            <a:pPr marL="227013" indent="-227013" eaLnBrk="1" hangingPunct="1">
              <a:buFontTx/>
              <a:buChar char="•"/>
            </a:pPr>
            <a:r>
              <a:rPr lang="en-US" altLang="en-US" dirty="0">
                <a:latin typeface="Arial" panose="020B0604020202020204" pitchFamily="34" charset="0"/>
              </a:rPr>
              <a:t>Ocular manifestations of IBD most often involve the anterior chamber of the eye with episcleritis occurring in 2-5% of patients.</a:t>
            </a:r>
          </a:p>
          <a:p>
            <a:pPr marL="227013" indent="-227013" eaLnBrk="1" hangingPunct="1">
              <a:buFontTx/>
              <a:buChar char="•"/>
            </a:pPr>
            <a:r>
              <a:rPr lang="en-US" altLang="en-US" dirty="0">
                <a:latin typeface="Arial" panose="020B0604020202020204" pitchFamily="34" charset="0"/>
              </a:rPr>
              <a:t>Uveitis occurs in 0.5-3% of patients with IBD and is much more common in women than in men.  This complication is usually bilateral and 75% of patients with posterior uveitis have associated arthritis.</a:t>
            </a:r>
          </a:p>
          <a:p>
            <a:pPr marL="227013" indent="-227013" eaLnBrk="1" hangingPunct="1">
              <a:buFontTx/>
              <a:buChar char="•"/>
            </a:pPr>
            <a:r>
              <a:rPr lang="en-US" altLang="en-US" dirty="0">
                <a:latin typeface="Arial" panose="020B0604020202020204" pitchFamily="34" charset="0"/>
              </a:rPr>
              <a:t>Steroid treatment in patients with IBD also increases the risk for cataracts.</a:t>
            </a:r>
          </a:p>
          <a:p>
            <a:pPr marL="227013" indent="-227013" eaLnBrk="1" hangingPunct="1">
              <a:buFontTx/>
              <a:buChar char="•"/>
            </a:pPr>
            <a:endParaRPr lang="en-US" altLang="en-US" dirty="0">
              <a:latin typeface="Arial" panose="020B0604020202020204" pitchFamily="34" charset="0"/>
            </a:endParaRPr>
          </a:p>
          <a:p>
            <a:pPr marL="227013" indent="-227013" eaLnBrk="1" hangingPunct="1">
              <a:buFontTx/>
              <a:buChar char="•"/>
            </a:pPr>
            <a:endParaRPr lang="en-US" altLang="en-US" dirty="0">
              <a:latin typeface="Arial" panose="020B0604020202020204" pitchFamily="34" charset="0"/>
            </a:endParaRPr>
          </a:p>
          <a:p>
            <a:pPr marL="227013" indent="-227013" eaLnBrk="1" hangingPunct="1">
              <a:buFontTx/>
              <a:buChar char="•"/>
            </a:pPr>
            <a:endParaRPr lang="en-US" altLang="en-US" dirty="0">
              <a:latin typeface="Arial" panose="020B0604020202020204" pitchFamily="34" charset="0"/>
            </a:endParaRPr>
          </a:p>
          <a:p>
            <a:pPr marL="0" indent="0" eaLnBrk="1" hangingPunct="1">
              <a:buFontTx/>
              <a:buNone/>
            </a:pPr>
            <a:r>
              <a:rPr lang="en-US" altLang="en-US" b="1" dirty="0">
                <a:latin typeface="Arial" panose="020B0604020202020204" pitchFamily="34" charset="0"/>
              </a:rPr>
              <a:t>Source</a:t>
            </a:r>
          </a:p>
          <a:p>
            <a:pPr marL="0" indent="0" eaLnBrk="1" hangingPunct="1">
              <a:buFontTx/>
              <a:buNone/>
            </a:pPr>
            <a:r>
              <a:rPr lang="en-US" altLang="en-US" b="0" dirty="0" err="1">
                <a:latin typeface="Arial" panose="020B0604020202020204" pitchFamily="34" charset="0"/>
              </a:rPr>
              <a:t>Felekis</a:t>
            </a:r>
            <a:r>
              <a:rPr lang="en-US" altLang="en-US" b="0" dirty="0">
                <a:latin typeface="Arial" panose="020B0604020202020204" pitchFamily="34" charset="0"/>
              </a:rPr>
              <a:t> T, et al. </a:t>
            </a:r>
            <a:r>
              <a:rPr lang="en-US" altLang="en-US" b="0" i="1" dirty="0" err="1">
                <a:latin typeface="Arial" panose="020B0604020202020204" pitchFamily="34" charset="0"/>
              </a:rPr>
              <a:t>Inflamm</a:t>
            </a:r>
            <a:r>
              <a:rPr lang="en-US" altLang="en-US" b="0" i="1" dirty="0">
                <a:latin typeface="Arial" panose="020B0604020202020204" pitchFamily="34" charset="0"/>
              </a:rPr>
              <a:t> Bowel Dis</a:t>
            </a:r>
            <a:r>
              <a:rPr lang="en-US" altLang="en-US" b="0" i="0" dirty="0">
                <a:latin typeface="Arial" panose="020B0604020202020204" pitchFamily="34" charset="0"/>
              </a:rPr>
              <a:t>. 2009</a:t>
            </a:r>
            <a:endParaRPr lang="en-US" altLang="en-US" b="0" dirty="0">
              <a:latin typeface="Arial" panose="020B0604020202020204" pitchFamily="34" charset="0"/>
            </a:endParaRPr>
          </a:p>
        </p:txBody>
      </p:sp>
    </p:spTree>
    <p:extLst>
      <p:ext uri="{BB962C8B-B14F-4D97-AF65-F5344CB8AC3E}">
        <p14:creationId xmlns:p14="http://schemas.microsoft.com/office/powerpoint/2010/main" val="2840993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lgn="ctr">
              <a:defRPr b="1">
                <a:solidFill>
                  <a:schemeClr val="bg1"/>
                </a:solidFill>
                <a:latin typeface="Arial" panose="020B0604020202020204" pitchFamily="34" charset="0"/>
              </a:defRPr>
            </a:lvl1pPr>
            <a:lvl2pPr marL="742950" indent="-285750" algn="ctr">
              <a:defRPr b="1">
                <a:solidFill>
                  <a:schemeClr val="bg1"/>
                </a:solidFill>
                <a:latin typeface="Arial" panose="020B0604020202020204" pitchFamily="34" charset="0"/>
              </a:defRPr>
            </a:lvl2pPr>
            <a:lvl3pPr marL="1143000" indent="-228600" algn="ctr">
              <a:defRPr b="1">
                <a:solidFill>
                  <a:schemeClr val="bg1"/>
                </a:solidFill>
                <a:latin typeface="Arial" panose="020B0604020202020204" pitchFamily="34" charset="0"/>
              </a:defRPr>
            </a:lvl3pPr>
            <a:lvl4pPr marL="1600200" indent="-228600" algn="ctr">
              <a:defRPr b="1">
                <a:solidFill>
                  <a:schemeClr val="bg1"/>
                </a:solidFill>
                <a:latin typeface="Arial" panose="020B0604020202020204" pitchFamily="34" charset="0"/>
              </a:defRPr>
            </a:lvl4pPr>
            <a:lvl5pPr marL="2057400" indent="-228600" algn="ctr">
              <a:defRPr b="1">
                <a:solidFill>
                  <a:schemeClr val="bg1"/>
                </a:solidFill>
                <a:latin typeface="Arial" panose="020B0604020202020204" pitchFamily="34" charset="0"/>
              </a:defRPr>
            </a:lvl5pPr>
            <a:lvl6pPr marL="2514600" indent="-228600" algn="ctr" eaLnBrk="0" fontAlgn="base" hangingPunct="0">
              <a:spcBef>
                <a:spcPct val="0"/>
              </a:spcBef>
              <a:spcAft>
                <a:spcPct val="0"/>
              </a:spcAft>
              <a:defRPr b="1">
                <a:solidFill>
                  <a:schemeClr val="bg1"/>
                </a:solidFill>
                <a:latin typeface="Arial" panose="020B0604020202020204" pitchFamily="34" charset="0"/>
              </a:defRPr>
            </a:lvl6pPr>
            <a:lvl7pPr marL="2971800" indent="-228600" algn="ctr" eaLnBrk="0" fontAlgn="base" hangingPunct="0">
              <a:spcBef>
                <a:spcPct val="0"/>
              </a:spcBef>
              <a:spcAft>
                <a:spcPct val="0"/>
              </a:spcAft>
              <a:defRPr b="1">
                <a:solidFill>
                  <a:schemeClr val="bg1"/>
                </a:solidFill>
                <a:latin typeface="Arial" panose="020B0604020202020204" pitchFamily="34" charset="0"/>
              </a:defRPr>
            </a:lvl7pPr>
            <a:lvl8pPr marL="3429000" indent="-228600" algn="ctr" eaLnBrk="0" fontAlgn="base" hangingPunct="0">
              <a:spcBef>
                <a:spcPct val="0"/>
              </a:spcBef>
              <a:spcAft>
                <a:spcPct val="0"/>
              </a:spcAft>
              <a:defRPr b="1">
                <a:solidFill>
                  <a:schemeClr val="bg1"/>
                </a:solidFill>
                <a:latin typeface="Arial" panose="020B0604020202020204" pitchFamily="34" charset="0"/>
              </a:defRPr>
            </a:lvl8pPr>
            <a:lvl9pPr marL="3886200" indent="-228600" algn="ctr" eaLnBrk="0" fontAlgn="base" hangingPunct="0">
              <a:spcBef>
                <a:spcPct val="0"/>
              </a:spcBef>
              <a:spcAft>
                <a:spcPct val="0"/>
              </a:spcAft>
              <a:defRPr b="1">
                <a:solidFill>
                  <a:schemeClr val="bg1"/>
                </a:solidFill>
                <a:latin typeface="Arial" panose="020B0604020202020204" pitchFamily="34" charset="0"/>
              </a:defRPr>
            </a:lvl9pPr>
          </a:lstStyle>
          <a:p>
            <a:pPr algn="r"/>
            <a:fld id="{624D6E79-775F-40C6-B8BB-E093C3FD2BED}" type="slidenum">
              <a:rPr lang="en-US" altLang="en-US" b="0">
                <a:solidFill>
                  <a:schemeClr val="tx1"/>
                </a:solidFill>
              </a:rPr>
              <a:pPr algn="r"/>
              <a:t>59</a:t>
            </a:fld>
            <a:endParaRPr lang="en-US" altLang="en-US" b="0">
              <a:solidFill>
                <a:schemeClr val="tx1"/>
              </a:solidFill>
            </a:endParaRPr>
          </a:p>
        </p:txBody>
      </p:sp>
      <p:sp>
        <p:nvSpPr>
          <p:cNvPr id="58371" name="Rectangle 2"/>
          <p:cNvSpPr>
            <a:spLocks noGrp="1" noRot="1" noChangeAspect="1" noChangeArrowheads="1" noTextEdit="1"/>
          </p:cNvSpPr>
          <p:nvPr>
            <p:ph type="sldImg"/>
          </p:nvPr>
        </p:nvSpPr>
        <p:spPr>
          <a:xfrm>
            <a:off x="1143000" y="684213"/>
            <a:ext cx="4575175" cy="3430587"/>
          </a:xfrm>
          <a:ln/>
        </p:spPr>
      </p:sp>
      <p:sp>
        <p:nvSpPr>
          <p:cNvPr id="58372" name="Rectangle 3"/>
          <p:cNvSpPr>
            <a:spLocks noGrp="1" noChangeArrowheads="1"/>
          </p:cNvSpPr>
          <p:nvPr>
            <p:ph type="body" idx="1"/>
          </p:nvPr>
        </p:nvSpPr>
        <p:spPr>
          <a:xfrm>
            <a:off x="915988" y="4343400"/>
            <a:ext cx="5026025" cy="4116388"/>
          </a:xfrm>
          <a:noFill/>
        </p:spPr>
        <p:txBody>
          <a:bodyPr/>
          <a:lstStyle/>
          <a:p>
            <a:pPr marL="227013" indent="-227013" eaLnBrk="1" hangingPunct="1">
              <a:buFontTx/>
              <a:buChar char="•"/>
            </a:pPr>
            <a:r>
              <a:rPr lang="en-US" altLang="en-US">
                <a:latin typeface="Arial" panose="020B0604020202020204" pitchFamily="34" charset="0"/>
              </a:rPr>
              <a:t>Hypercoagulability is a potentially serious complication of IBD.  Thrombosis occurs in 1.3-6.4% of these patients and is correlated with higher disease activity.</a:t>
            </a:r>
          </a:p>
          <a:p>
            <a:pPr marL="227013" indent="-227013" eaLnBrk="1" hangingPunct="1">
              <a:buFontTx/>
              <a:buChar char="•"/>
            </a:pPr>
            <a:r>
              <a:rPr lang="en-US" altLang="en-US">
                <a:latin typeface="Arial" panose="020B0604020202020204" pitchFamily="34" charset="0"/>
              </a:rPr>
              <a:t>This complication of IBD is multifactorial and involves factor V Leiden deficiency, thrombocytosis, hyperhomocysteinemia, and the requirement for catheter placement.</a:t>
            </a:r>
          </a:p>
        </p:txBody>
      </p:sp>
    </p:spTree>
    <p:extLst>
      <p:ext uri="{BB962C8B-B14F-4D97-AF65-F5344CB8AC3E}">
        <p14:creationId xmlns:p14="http://schemas.microsoft.com/office/powerpoint/2010/main" val="35186582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lgn="ctr">
              <a:defRPr b="1">
                <a:solidFill>
                  <a:schemeClr val="bg1"/>
                </a:solidFill>
                <a:latin typeface="Arial" panose="020B0604020202020204" pitchFamily="34" charset="0"/>
              </a:defRPr>
            </a:lvl1pPr>
            <a:lvl2pPr marL="742950" indent="-285750" algn="ctr">
              <a:defRPr b="1">
                <a:solidFill>
                  <a:schemeClr val="bg1"/>
                </a:solidFill>
                <a:latin typeface="Arial" panose="020B0604020202020204" pitchFamily="34" charset="0"/>
              </a:defRPr>
            </a:lvl2pPr>
            <a:lvl3pPr marL="1143000" indent="-228600" algn="ctr">
              <a:defRPr b="1">
                <a:solidFill>
                  <a:schemeClr val="bg1"/>
                </a:solidFill>
                <a:latin typeface="Arial" panose="020B0604020202020204" pitchFamily="34" charset="0"/>
              </a:defRPr>
            </a:lvl3pPr>
            <a:lvl4pPr marL="1600200" indent="-228600" algn="ctr">
              <a:defRPr b="1">
                <a:solidFill>
                  <a:schemeClr val="bg1"/>
                </a:solidFill>
                <a:latin typeface="Arial" panose="020B0604020202020204" pitchFamily="34" charset="0"/>
              </a:defRPr>
            </a:lvl4pPr>
            <a:lvl5pPr marL="2057400" indent="-228600" algn="ctr">
              <a:defRPr b="1">
                <a:solidFill>
                  <a:schemeClr val="bg1"/>
                </a:solidFill>
                <a:latin typeface="Arial" panose="020B0604020202020204" pitchFamily="34" charset="0"/>
              </a:defRPr>
            </a:lvl5pPr>
            <a:lvl6pPr marL="2514600" indent="-228600" algn="ctr" eaLnBrk="0" fontAlgn="base" hangingPunct="0">
              <a:spcBef>
                <a:spcPct val="0"/>
              </a:spcBef>
              <a:spcAft>
                <a:spcPct val="0"/>
              </a:spcAft>
              <a:defRPr b="1">
                <a:solidFill>
                  <a:schemeClr val="bg1"/>
                </a:solidFill>
                <a:latin typeface="Arial" panose="020B0604020202020204" pitchFamily="34" charset="0"/>
              </a:defRPr>
            </a:lvl6pPr>
            <a:lvl7pPr marL="2971800" indent="-228600" algn="ctr" eaLnBrk="0" fontAlgn="base" hangingPunct="0">
              <a:spcBef>
                <a:spcPct val="0"/>
              </a:spcBef>
              <a:spcAft>
                <a:spcPct val="0"/>
              </a:spcAft>
              <a:defRPr b="1">
                <a:solidFill>
                  <a:schemeClr val="bg1"/>
                </a:solidFill>
                <a:latin typeface="Arial" panose="020B0604020202020204" pitchFamily="34" charset="0"/>
              </a:defRPr>
            </a:lvl7pPr>
            <a:lvl8pPr marL="3429000" indent="-228600" algn="ctr" eaLnBrk="0" fontAlgn="base" hangingPunct="0">
              <a:spcBef>
                <a:spcPct val="0"/>
              </a:spcBef>
              <a:spcAft>
                <a:spcPct val="0"/>
              </a:spcAft>
              <a:defRPr b="1">
                <a:solidFill>
                  <a:schemeClr val="bg1"/>
                </a:solidFill>
                <a:latin typeface="Arial" panose="020B0604020202020204" pitchFamily="34" charset="0"/>
              </a:defRPr>
            </a:lvl8pPr>
            <a:lvl9pPr marL="3886200" indent="-228600" algn="ctr" eaLnBrk="0" fontAlgn="base" hangingPunct="0">
              <a:spcBef>
                <a:spcPct val="0"/>
              </a:spcBef>
              <a:spcAft>
                <a:spcPct val="0"/>
              </a:spcAft>
              <a:defRPr b="1">
                <a:solidFill>
                  <a:schemeClr val="bg1"/>
                </a:solidFill>
                <a:latin typeface="Arial" panose="020B0604020202020204" pitchFamily="34" charset="0"/>
              </a:defRPr>
            </a:lvl9pPr>
          </a:lstStyle>
          <a:p>
            <a:pPr algn="r"/>
            <a:fld id="{E0393EB4-631E-4DBD-8976-72D7BE182DB6}" type="slidenum">
              <a:rPr lang="en-US" altLang="en-US" b="0">
                <a:solidFill>
                  <a:schemeClr val="tx1"/>
                </a:solidFill>
              </a:rPr>
              <a:pPr algn="r"/>
              <a:t>60</a:t>
            </a:fld>
            <a:endParaRPr lang="en-US" altLang="en-US" b="0">
              <a:solidFill>
                <a:schemeClr val="tx1"/>
              </a:solidFill>
            </a:endParaRPr>
          </a:p>
        </p:txBody>
      </p:sp>
      <p:sp>
        <p:nvSpPr>
          <p:cNvPr id="60419" name="Rectangle 2"/>
          <p:cNvSpPr>
            <a:spLocks noGrp="1" noRot="1" noChangeAspect="1" noChangeArrowheads="1" noTextEdit="1"/>
          </p:cNvSpPr>
          <p:nvPr>
            <p:ph type="sldImg"/>
          </p:nvPr>
        </p:nvSpPr>
        <p:spPr>
          <a:xfrm>
            <a:off x="1143000" y="684213"/>
            <a:ext cx="4575175" cy="3430587"/>
          </a:xfrm>
          <a:ln/>
        </p:spPr>
      </p:sp>
      <p:sp>
        <p:nvSpPr>
          <p:cNvPr id="60420" name="Rectangle 3"/>
          <p:cNvSpPr>
            <a:spLocks noGrp="1" noChangeArrowheads="1"/>
          </p:cNvSpPr>
          <p:nvPr>
            <p:ph type="body" idx="1"/>
          </p:nvPr>
        </p:nvSpPr>
        <p:spPr>
          <a:xfrm>
            <a:off x="915988" y="4343400"/>
            <a:ext cx="5026025" cy="4116388"/>
          </a:xfrm>
          <a:noFill/>
        </p:spPr>
        <p:txBody>
          <a:bodyPr/>
          <a:lstStyle/>
          <a:p>
            <a:pPr marL="227013" indent="-227013" eaLnBrk="1" hangingPunct="1">
              <a:lnSpc>
                <a:spcPct val="110000"/>
              </a:lnSpc>
              <a:spcBef>
                <a:spcPct val="10000"/>
              </a:spcBef>
              <a:buClr>
                <a:schemeClr val="tx1"/>
              </a:buClr>
              <a:buFontTx/>
              <a:buChar char="•"/>
            </a:pPr>
            <a:r>
              <a:rPr lang="en-US" altLang="en-US">
                <a:latin typeface="Arial" panose="020B0604020202020204" pitchFamily="34" charset="0"/>
              </a:rPr>
              <a:t>Primary sclerosing cholangitis occurs in 2% of ulcerative colitis patients, and it has been shown that 90% of primary sclerosing cholangitis patients have ulcerative colitis.</a:t>
            </a:r>
          </a:p>
          <a:p>
            <a:pPr marL="227013" indent="-227013" eaLnBrk="1" hangingPunct="1">
              <a:lnSpc>
                <a:spcPct val="110000"/>
              </a:lnSpc>
              <a:spcBef>
                <a:spcPct val="10000"/>
              </a:spcBef>
              <a:buClr>
                <a:schemeClr val="tx1"/>
              </a:buClr>
              <a:buFontTx/>
              <a:buChar char="•"/>
            </a:pPr>
            <a:r>
              <a:rPr lang="en-US" altLang="en-US">
                <a:latin typeface="Arial" panose="020B0604020202020204" pitchFamily="34" charset="0"/>
              </a:rPr>
              <a:t>Other hepatobiliary complications of IBD include cholangiocarcinoma, fatty liver, and gallstones (in about 33% of patients with ileal disease).</a:t>
            </a:r>
          </a:p>
          <a:p>
            <a:pPr marL="227013" indent="-227013" eaLnBrk="1" hangingPunct="1">
              <a:buClr>
                <a:schemeClr val="tx1"/>
              </a:buClr>
              <a:buFontTx/>
              <a:buChar char="•"/>
            </a:pPr>
            <a:endParaRPr lang="en-US" altLang="en-US">
              <a:latin typeface="Arial" panose="020B0604020202020204" pitchFamily="34" charset="0"/>
            </a:endParaRPr>
          </a:p>
        </p:txBody>
      </p:sp>
    </p:spTree>
    <p:extLst>
      <p:ext uri="{BB962C8B-B14F-4D97-AF65-F5344CB8AC3E}">
        <p14:creationId xmlns:p14="http://schemas.microsoft.com/office/powerpoint/2010/main" val="2419670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10"/>
          <p:cNvSpPr>
            <a:spLocks noGrp="1" noChangeArrowheads="1"/>
          </p:cNvSpPr>
          <p:nvPr>
            <p:ph type="sldNum" sz="quarter" idx="5"/>
          </p:nvPr>
        </p:nvSpPr>
        <p:spPr>
          <a:noFill/>
        </p:spPr>
        <p:txBody>
          <a:bodyPr/>
          <a:lstStyle>
            <a:lvl1pPr defTabSz="930275">
              <a:defRPr sz="2400">
                <a:solidFill>
                  <a:schemeClr val="tx1"/>
                </a:solidFill>
                <a:latin typeface="Times New Roman" panose="02020603050405020304" pitchFamily="18" charset="0"/>
              </a:defRPr>
            </a:lvl1pPr>
            <a:lvl2pPr marL="742950" indent="-285750" defTabSz="930275">
              <a:defRPr sz="2400">
                <a:solidFill>
                  <a:schemeClr val="tx1"/>
                </a:solidFill>
                <a:latin typeface="Times New Roman" panose="02020603050405020304" pitchFamily="18" charset="0"/>
              </a:defRPr>
            </a:lvl2pPr>
            <a:lvl3pPr marL="1143000" indent="-228600" defTabSz="930275">
              <a:defRPr sz="2400">
                <a:solidFill>
                  <a:schemeClr val="tx1"/>
                </a:solidFill>
                <a:latin typeface="Times New Roman" panose="02020603050405020304" pitchFamily="18" charset="0"/>
              </a:defRPr>
            </a:lvl3pPr>
            <a:lvl4pPr marL="1600200" indent="-228600" defTabSz="930275">
              <a:defRPr sz="2400">
                <a:solidFill>
                  <a:schemeClr val="tx1"/>
                </a:solidFill>
                <a:latin typeface="Times New Roman" panose="02020603050405020304" pitchFamily="18" charset="0"/>
              </a:defRPr>
            </a:lvl4pPr>
            <a:lvl5pPr marL="2057400" indent="-228600" defTabSz="930275">
              <a:defRPr sz="2400">
                <a:solidFill>
                  <a:schemeClr val="tx1"/>
                </a:solidFill>
                <a:latin typeface="Times New Roman" panose="02020603050405020304" pitchFamily="18" charset="0"/>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defRPr>
            </a:lvl9pPr>
          </a:lstStyle>
          <a:p>
            <a:fld id="{207C6A46-C84C-4116-81E9-02CFC5FE133D}" type="slidenum">
              <a:rPr lang="en-US" altLang="en-US" sz="1000" smtClean="0">
                <a:solidFill>
                  <a:srgbClr val="000000"/>
                </a:solidFill>
              </a:rPr>
              <a:pPr/>
              <a:t>62</a:t>
            </a:fld>
            <a:endParaRPr lang="en-US" altLang="en-US" sz="1000">
              <a:solidFill>
                <a:srgbClr val="000000"/>
              </a:solidFill>
            </a:endParaRPr>
          </a:p>
        </p:txBody>
      </p:sp>
      <p:sp>
        <p:nvSpPr>
          <p:cNvPr id="126979" name="Rectangle 2"/>
          <p:cNvSpPr>
            <a:spLocks noGrp="1" noRot="1" noChangeAspect="1" noChangeArrowheads="1" noTextEdit="1"/>
          </p:cNvSpPr>
          <p:nvPr>
            <p:ph type="sldImg"/>
          </p:nvPr>
        </p:nvSpPr>
        <p:spPr>
          <a:xfrm>
            <a:off x="1179513" y="695325"/>
            <a:ext cx="4638675" cy="3479800"/>
          </a:xfrm>
          <a:ln/>
        </p:spPr>
      </p:sp>
      <p:sp>
        <p:nvSpPr>
          <p:cNvPr id="126980" name="Rectangle 3"/>
          <p:cNvSpPr>
            <a:spLocks noGrp="1" noChangeArrowheads="1"/>
          </p:cNvSpPr>
          <p:nvPr>
            <p:ph type="body" idx="1"/>
          </p:nvPr>
        </p:nvSpPr>
        <p:spPr>
          <a:xfrm>
            <a:off x="933450" y="4410075"/>
            <a:ext cx="5124450" cy="4176713"/>
          </a:xfrm>
          <a:noFill/>
        </p:spPr>
        <p:txBody>
          <a:bodyPr/>
          <a:lstStyle/>
          <a:p>
            <a:endParaRPr lang="en-US" altLang="en-US"/>
          </a:p>
        </p:txBody>
      </p:sp>
    </p:spTree>
    <p:extLst>
      <p:ext uri="{BB962C8B-B14F-4D97-AF65-F5344CB8AC3E}">
        <p14:creationId xmlns:p14="http://schemas.microsoft.com/office/powerpoint/2010/main" val="14225133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0"/>
          <p:cNvSpPr>
            <a:spLocks noGrp="1" noChangeArrowheads="1"/>
          </p:cNvSpPr>
          <p:nvPr>
            <p:ph type="sldNum" sz="quarter" idx="5"/>
          </p:nvPr>
        </p:nvSpPr>
        <p:spPr>
          <a:noFill/>
        </p:spPr>
        <p:txBody>
          <a:bodyPr/>
          <a:lstStyle>
            <a:lvl1pPr defTabSz="930275">
              <a:defRPr sz="2400">
                <a:solidFill>
                  <a:schemeClr val="tx1"/>
                </a:solidFill>
                <a:latin typeface="Times New Roman" panose="02020603050405020304" pitchFamily="18" charset="0"/>
              </a:defRPr>
            </a:lvl1pPr>
            <a:lvl2pPr marL="742950" indent="-285750" defTabSz="930275">
              <a:defRPr sz="2400">
                <a:solidFill>
                  <a:schemeClr val="tx1"/>
                </a:solidFill>
                <a:latin typeface="Times New Roman" panose="02020603050405020304" pitchFamily="18" charset="0"/>
              </a:defRPr>
            </a:lvl2pPr>
            <a:lvl3pPr marL="1143000" indent="-228600" defTabSz="930275">
              <a:defRPr sz="2400">
                <a:solidFill>
                  <a:schemeClr val="tx1"/>
                </a:solidFill>
                <a:latin typeface="Times New Roman" panose="02020603050405020304" pitchFamily="18" charset="0"/>
              </a:defRPr>
            </a:lvl3pPr>
            <a:lvl4pPr marL="1600200" indent="-228600" defTabSz="930275">
              <a:defRPr sz="2400">
                <a:solidFill>
                  <a:schemeClr val="tx1"/>
                </a:solidFill>
                <a:latin typeface="Times New Roman" panose="02020603050405020304" pitchFamily="18" charset="0"/>
              </a:defRPr>
            </a:lvl4pPr>
            <a:lvl5pPr marL="2057400" indent="-228600" defTabSz="930275">
              <a:defRPr sz="2400">
                <a:solidFill>
                  <a:schemeClr val="tx1"/>
                </a:solidFill>
                <a:latin typeface="Times New Roman" panose="02020603050405020304" pitchFamily="18" charset="0"/>
              </a:defRPr>
            </a:lvl5pPr>
            <a:lvl6pPr marL="2514600" indent="-228600" defTabSz="930275"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defTabSz="930275"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defTabSz="930275"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defTabSz="930275" eaLnBrk="0" fontAlgn="base" hangingPunct="0">
              <a:spcBef>
                <a:spcPct val="0"/>
              </a:spcBef>
              <a:spcAft>
                <a:spcPct val="0"/>
              </a:spcAft>
              <a:defRPr sz="2400">
                <a:solidFill>
                  <a:schemeClr val="tx1"/>
                </a:solidFill>
                <a:latin typeface="Times New Roman" panose="02020603050405020304" pitchFamily="18" charset="0"/>
              </a:defRPr>
            </a:lvl9pPr>
          </a:lstStyle>
          <a:p>
            <a:fld id="{4471DC02-5868-4E6D-9BE4-313209C6828E}" type="slidenum">
              <a:rPr lang="en-US" altLang="en-US" sz="1000" smtClean="0">
                <a:solidFill>
                  <a:srgbClr val="000000"/>
                </a:solidFill>
              </a:rPr>
              <a:pPr/>
              <a:t>63</a:t>
            </a:fld>
            <a:endParaRPr lang="en-US" altLang="en-US" sz="1000">
              <a:solidFill>
                <a:srgbClr val="000000"/>
              </a:solidFill>
            </a:endParaRPr>
          </a:p>
        </p:txBody>
      </p:sp>
      <p:sp>
        <p:nvSpPr>
          <p:cNvPr id="112643" name="Rectangle 2"/>
          <p:cNvSpPr>
            <a:spLocks noGrp="1" noRot="1" noChangeAspect="1" noChangeArrowheads="1" noTextEdit="1"/>
          </p:cNvSpPr>
          <p:nvPr>
            <p:ph type="sldImg"/>
          </p:nvPr>
        </p:nvSpPr>
        <p:spPr>
          <a:xfrm>
            <a:off x="1179513" y="695325"/>
            <a:ext cx="4638675" cy="3479800"/>
          </a:xfrm>
          <a:ln/>
        </p:spPr>
      </p:sp>
      <p:sp>
        <p:nvSpPr>
          <p:cNvPr id="112644" name="Rectangle 3"/>
          <p:cNvSpPr>
            <a:spLocks noGrp="1" noChangeArrowheads="1"/>
          </p:cNvSpPr>
          <p:nvPr>
            <p:ph type="body" idx="1"/>
          </p:nvPr>
        </p:nvSpPr>
        <p:spPr>
          <a:xfrm>
            <a:off x="933450" y="4410075"/>
            <a:ext cx="5124450" cy="4176713"/>
          </a:xfrm>
          <a:noFill/>
        </p:spPr>
        <p:txBody>
          <a:bodyPr/>
          <a:lstStyle/>
          <a:p>
            <a:endParaRPr lang="en-US" altLang="en-US" dirty="0"/>
          </a:p>
        </p:txBody>
      </p:sp>
    </p:spTree>
    <p:extLst>
      <p:ext uri="{BB962C8B-B14F-4D97-AF65-F5344CB8AC3E}">
        <p14:creationId xmlns:p14="http://schemas.microsoft.com/office/powerpoint/2010/main" val="7618855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Many infections are preventable with routine preventive immunizations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disease itself, as well as its treatment with immune-modulating drugs place IBD patients at increased risk for infection, many of which are vaccine-preventable.  While these patients, even more so than those in the general population, would benefit from vaccines including those for flu, pneumonia and measles et al in children, the rate of vaccines among these patients is low.  Among the concerns in clinical practice regarding vaccines among IBD patients is conflicting evidence about the efficacy of these vaccines in immune-impaired patients.   Alternatives for these immunocompromised patients are inactive vaccines, as well as modified dosing regimens. </a:t>
            </a:r>
            <a:endParaRPr lang="en-US" sz="1200" kern="1200" baseline="30000" dirty="0">
              <a:solidFill>
                <a:schemeClr val="tx1"/>
              </a:solidFill>
              <a:effectLst/>
              <a:latin typeface="+mn-lt"/>
              <a:ea typeface="+mn-ea"/>
              <a:cs typeface="+mn-cs"/>
            </a:endParaRPr>
          </a:p>
          <a:p>
            <a:endParaRPr lang="en-US" sz="1200" kern="1200" baseline="30000" dirty="0">
              <a:solidFill>
                <a:schemeClr val="tx1"/>
              </a:solidFill>
              <a:effectLst/>
              <a:latin typeface="+mn-lt"/>
              <a:ea typeface="+mn-ea"/>
              <a:cs typeface="+mn-cs"/>
            </a:endParaRPr>
          </a:p>
          <a:p>
            <a:r>
              <a:rPr lang="en-US" sz="1200" kern="1200" dirty="0" err="1">
                <a:solidFill>
                  <a:schemeClr val="tx1"/>
                </a:solidFill>
                <a:effectLst/>
                <a:latin typeface="+mn-lt"/>
                <a:ea typeface="+mn-ea"/>
                <a:cs typeface="+mn-cs"/>
              </a:rPr>
              <a:t>Immunomodulators</a:t>
            </a:r>
            <a:r>
              <a:rPr lang="en-US" sz="1200" kern="1200" dirty="0">
                <a:solidFill>
                  <a:schemeClr val="tx1"/>
                </a:solidFill>
                <a:effectLst/>
                <a:latin typeface="+mn-lt"/>
                <a:ea typeface="+mn-ea"/>
                <a:cs typeface="+mn-cs"/>
              </a:rPr>
              <a:t> and biologics increase risk for infection = preventable </a:t>
            </a: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t>Sources</a:t>
            </a:r>
            <a:endParaRPr lang="en-US" sz="1200" kern="1200" dirty="0">
              <a:solidFill>
                <a:schemeClr val="tx1"/>
              </a:solidFill>
              <a:effectLst/>
              <a:latin typeface="+mn-lt"/>
              <a:ea typeface="+mn-ea"/>
              <a:cs typeface="+mn-cs"/>
            </a:endParaRPr>
          </a:p>
          <a:p>
            <a:pPr marL="228600" indent="-228600">
              <a:buFont typeface="+mj-lt"/>
              <a:buAutoNum type="arabicPeriod"/>
            </a:pPr>
            <a:r>
              <a:rPr lang="en-US" sz="1200" kern="1200" dirty="0" err="1">
                <a:solidFill>
                  <a:schemeClr val="tx1"/>
                </a:solidFill>
                <a:effectLst/>
                <a:latin typeface="+mn-lt"/>
                <a:ea typeface="+mn-ea"/>
                <a:cs typeface="+mn-cs"/>
              </a:rPr>
              <a:t>Gisbert</a:t>
            </a:r>
            <a:r>
              <a:rPr lang="en-US" sz="1200" kern="1200" dirty="0">
                <a:solidFill>
                  <a:schemeClr val="tx1"/>
                </a:solidFill>
                <a:effectLst/>
                <a:latin typeface="+mn-lt"/>
                <a:ea typeface="+mn-ea"/>
                <a:cs typeface="+mn-cs"/>
              </a:rPr>
              <a:t> JP, </a:t>
            </a:r>
            <a:r>
              <a:rPr lang="en-US" sz="1200" kern="1200" dirty="0" err="1">
                <a:solidFill>
                  <a:schemeClr val="tx1"/>
                </a:solidFill>
                <a:effectLst/>
                <a:latin typeface="+mn-lt"/>
                <a:ea typeface="+mn-ea"/>
                <a:cs typeface="+mn-cs"/>
              </a:rPr>
              <a:t>Chaparro</a:t>
            </a:r>
            <a:r>
              <a:rPr lang="en-US" sz="1200" kern="1200" dirty="0">
                <a:solidFill>
                  <a:schemeClr val="tx1"/>
                </a:solidFill>
                <a:effectLst/>
                <a:latin typeface="+mn-lt"/>
                <a:ea typeface="+mn-ea"/>
                <a:cs typeface="+mn-cs"/>
              </a:rPr>
              <a:t> M. Vaccination strategies in patients with IBD. Nat Rev </a:t>
            </a:r>
            <a:r>
              <a:rPr lang="en-US" sz="1200" kern="1200" dirty="0" err="1">
                <a:solidFill>
                  <a:schemeClr val="tx1"/>
                </a:solidFill>
                <a:effectLst/>
                <a:latin typeface="+mn-lt"/>
                <a:ea typeface="+mn-ea"/>
                <a:cs typeface="+mn-cs"/>
              </a:rPr>
              <a:t>Gastroenterol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Hepatol</a:t>
            </a:r>
            <a:r>
              <a:rPr lang="en-US" sz="1200" kern="1200" dirty="0">
                <a:solidFill>
                  <a:schemeClr val="tx1"/>
                </a:solidFill>
                <a:effectLst/>
                <a:latin typeface="+mn-lt"/>
                <a:ea typeface="+mn-ea"/>
                <a:cs typeface="+mn-cs"/>
              </a:rPr>
              <a:t>. 2013 May;10(5):277-85.</a:t>
            </a:r>
          </a:p>
          <a:p>
            <a:pPr marL="228600" indent="-228600">
              <a:buFont typeface="+mj-lt"/>
              <a:buAutoNum type="arabicPeriod"/>
            </a:pPr>
            <a:r>
              <a:rPr lang="en-US" sz="1200" kern="1200" dirty="0">
                <a:solidFill>
                  <a:schemeClr val="tx1"/>
                </a:solidFill>
                <a:effectLst/>
                <a:latin typeface="+mn-lt"/>
                <a:ea typeface="+mn-ea"/>
                <a:cs typeface="+mn-cs"/>
              </a:rPr>
              <a:t>Carrera E, </a:t>
            </a:r>
            <a:r>
              <a:rPr lang="en-US" sz="1200" kern="1200" dirty="0" err="1">
                <a:solidFill>
                  <a:schemeClr val="tx1"/>
                </a:solidFill>
                <a:effectLst/>
                <a:latin typeface="+mn-lt"/>
                <a:ea typeface="+mn-ea"/>
                <a:cs typeface="+mn-cs"/>
              </a:rPr>
              <a:t>Manzano</a:t>
            </a:r>
            <a:r>
              <a:rPr lang="en-US" sz="1200" kern="1200" dirty="0">
                <a:solidFill>
                  <a:schemeClr val="tx1"/>
                </a:solidFill>
                <a:effectLst/>
                <a:latin typeface="+mn-lt"/>
                <a:ea typeface="+mn-ea"/>
                <a:cs typeface="+mn-cs"/>
              </a:rPr>
              <a:t> R, </a:t>
            </a:r>
            <a:r>
              <a:rPr lang="en-US" sz="1200" kern="1200" dirty="0" err="1">
                <a:solidFill>
                  <a:schemeClr val="tx1"/>
                </a:solidFill>
                <a:effectLst/>
                <a:latin typeface="+mn-lt"/>
                <a:ea typeface="+mn-ea"/>
                <a:cs typeface="+mn-cs"/>
              </a:rPr>
              <a:t>Garrido</a:t>
            </a:r>
            <a:r>
              <a:rPr lang="en-US" sz="1200" kern="1200" dirty="0">
                <a:solidFill>
                  <a:schemeClr val="tx1"/>
                </a:solidFill>
                <a:effectLst/>
                <a:latin typeface="+mn-lt"/>
                <a:ea typeface="+mn-ea"/>
                <a:cs typeface="+mn-cs"/>
              </a:rPr>
              <a:t> E. Efficacy of the vaccination in inflammatory bowel disease. World J </a:t>
            </a:r>
            <a:r>
              <a:rPr lang="en-US" sz="1200" kern="1200" dirty="0" err="1">
                <a:solidFill>
                  <a:schemeClr val="tx1"/>
                </a:solidFill>
                <a:effectLst/>
                <a:latin typeface="+mn-lt"/>
                <a:ea typeface="+mn-ea"/>
                <a:cs typeface="+mn-cs"/>
              </a:rPr>
              <a:t>Gastroenterol</a:t>
            </a:r>
            <a:r>
              <a:rPr lang="en-US" sz="1200" kern="1200" dirty="0">
                <a:solidFill>
                  <a:schemeClr val="tx1"/>
                </a:solidFill>
                <a:effectLst/>
                <a:latin typeface="+mn-lt"/>
                <a:ea typeface="+mn-ea"/>
                <a:cs typeface="+mn-cs"/>
              </a:rPr>
              <a:t>. 2013 Mar 7;19(9):1349-53.</a:t>
            </a:r>
          </a:p>
          <a:p>
            <a:pPr marL="228600" indent="-228600">
              <a:buFont typeface="+mj-lt"/>
              <a:buAutoNum type="arabicPeriod"/>
            </a:pPr>
            <a:r>
              <a:rPr lang="en-US" sz="1200" kern="1200" dirty="0" err="1">
                <a:solidFill>
                  <a:schemeClr val="tx1"/>
                </a:solidFill>
                <a:effectLst/>
                <a:latin typeface="+mn-lt"/>
                <a:ea typeface="+mn-ea"/>
                <a:cs typeface="+mn-cs"/>
              </a:rPr>
              <a:t>Marín</a:t>
            </a:r>
            <a:r>
              <a:rPr lang="en-US" sz="1200" kern="1200" dirty="0">
                <a:solidFill>
                  <a:schemeClr val="tx1"/>
                </a:solidFill>
                <a:effectLst/>
                <a:latin typeface="+mn-lt"/>
                <a:ea typeface="+mn-ea"/>
                <a:cs typeface="+mn-cs"/>
              </a:rPr>
              <a:t> AC, </a:t>
            </a:r>
            <a:r>
              <a:rPr lang="en-US" sz="1200" kern="1200" dirty="0" err="1">
                <a:solidFill>
                  <a:schemeClr val="tx1"/>
                </a:solidFill>
                <a:effectLst/>
                <a:latin typeface="+mn-lt"/>
                <a:ea typeface="+mn-ea"/>
                <a:cs typeface="+mn-cs"/>
              </a:rPr>
              <a:t>Gisbert</a:t>
            </a:r>
            <a:r>
              <a:rPr lang="en-US" sz="1200" kern="1200" dirty="0">
                <a:solidFill>
                  <a:schemeClr val="tx1"/>
                </a:solidFill>
                <a:effectLst/>
                <a:latin typeface="+mn-lt"/>
                <a:ea typeface="+mn-ea"/>
                <a:cs typeface="+mn-cs"/>
              </a:rPr>
              <a:t> JP, </a:t>
            </a:r>
            <a:r>
              <a:rPr lang="en-US" sz="1200" kern="1200" dirty="0" err="1">
                <a:solidFill>
                  <a:schemeClr val="tx1"/>
                </a:solidFill>
                <a:effectLst/>
                <a:latin typeface="+mn-lt"/>
                <a:ea typeface="+mn-ea"/>
                <a:cs typeface="+mn-cs"/>
              </a:rPr>
              <a:t>Chaparro</a:t>
            </a:r>
            <a:r>
              <a:rPr lang="en-US" sz="1200" kern="1200" dirty="0">
                <a:solidFill>
                  <a:schemeClr val="tx1"/>
                </a:solidFill>
                <a:effectLst/>
                <a:latin typeface="+mn-lt"/>
                <a:ea typeface="+mn-ea"/>
                <a:cs typeface="+mn-cs"/>
              </a:rPr>
              <a:t> M. Immunogenicity and mechanisms impairing the response to vaccines in inflammatory bowel disease. World J </a:t>
            </a:r>
            <a:r>
              <a:rPr lang="en-US" sz="1200" kern="1200" dirty="0" err="1">
                <a:solidFill>
                  <a:schemeClr val="tx1"/>
                </a:solidFill>
                <a:effectLst/>
                <a:latin typeface="+mn-lt"/>
                <a:ea typeface="+mn-ea"/>
                <a:cs typeface="+mn-cs"/>
              </a:rPr>
              <a:t>Gastroenterol</a:t>
            </a:r>
            <a:r>
              <a:rPr lang="en-US" sz="1200" kern="1200" dirty="0">
                <a:solidFill>
                  <a:schemeClr val="tx1"/>
                </a:solidFill>
                <a:effectLst/>
                <a:latin typeface="+mn-lt"/>
                <a:ea typeface="+mn-ea"/>
                <a:cs typeface="+mn-cs"/>
              </a:rPr>
              <a:t>. 2015 Oct 28;21(40):11273-81.</a:t>
            </a:r>
          </a:p>
          <a:p>
            <a:pPr marL="228600" indent="-228600">
              <a:buFont typeface="+mj-lt"/>
              <a:buAutoNum type="arabicPeriod"/>
            </a:pPr>
            <a:r>
              <a:rPr lang="en-US" sz="1200" kern="1200" dirty="0" err="1">
                <a:solidFill>
                  <a:schemeClr val="tx1"/>
                </a:solidFill>
                <a:effectLst/>
                <a:latin typeface="+mn-lt"/>
                <a:ea typeface="+mn-ea"/>
                <a:cs typeface="+mn-cs"/>
              </a:rPr>
              <a:t>Domm</a:t>
            </a:r>
            <a:r>
              <a:rPr lang="en-US" sz="1200" kern="1200" dirty="0">
                <a:solidFill>
                  <a:schemeClr val="tx1"/>
                </a:solidFill>
                <a:effectLst/>
                <a:latin typeface="+mn-lt"/>
                <a:ea typeface="+mn-ea"/>
                <a:cs typeface="+mn-cs"/>
              </a:rPr>
              <a:t> S, et al </a:t>
            </a:r>
            <a:r>
              <a:rPr lang="en-US" sz="1200" b="0" i="1" kern="1200" dirty="0">
                <a:solidFill>
                  <a:schemeClr val="tx1"/>
                </a:solidFill>
                <a:effectLst/>
                <a:latin typeface="+mn-lt"/>
                <a:ea typeface="+mn-ea"/>
                <a:cs typeface="+mn-cs"/>
              </a:rPr>
              <a:t>Br</a:t>
            </a:r>
            <a:r>
              <a:rPr lang="en-US" sz="1200" b="0" i="1" kern="1200" baseline="0" dirty="0">
                <a:solidFill>
                  <a:schemeClr val="tx1"/>
                </a:solidFill>
                <a:effectLst/>
                <a:latin typeface="+mn-lt"/>
                <a:ea typeface="+mn-ea"/>
                <a:cs typeface="+mn-cs"/>
              </a:rPr>
              <a:t> J </a:t>
            </a:r>
            <a:r>
              <a:rPr lang="en-US" sz="1200" b="0" i="1" kern="1200" baseline="0" dirty="0" err="1">
                <a:solidFill>
                  <a:schemeClr val="tx1"/>
                </a:solidFill>
                <a:effectLst/>
                <a:latin typeface="+mn-lt"/>
                <a:ea typeface="+mn-ea"/>
                <a:cs typeface="+mn-cs"/>
              </a:rPr>
              <a:t>Derm</a:t>
            </a:r>
            <a:r>
              <a:rPr lang="en-US" sz="1200" b="0" i="0" kern="1200" baseline="0" dirty="0">
                <a:solidFill>
                  <a:schemeClr val="tx1"/>
                </a:solidFill>
                <a:effectLst/>
                <a:latin typeface="+mn-lt"/>
                <a:ea typeface="+mn-ea"/>
                <a:cs typeface="+mn-cs"/>
              </a:rPr>
              <a:t>. 2008;159:1217-1228</a:t>
            </a:r>
            <a:endParaRPr lang="en-US" sz="1200" b="1" kern="1200" dirty="0">
              <a:solidFill>
                <a:schemeClr val="tx1"/>
              </a:solidFill>
              <a:effectLst/>
              <a:latin typeface="+mn-lt"/>
              <a:ea typeface="+mn-ea"/>
              <a:cs typeface="+mn-cs"/>
            </a:endParaRPr>
          </a:p>
          <a:p>
            <a:endParaRPr lang="en-US" b="1" dirty="0"/>
          </a:p>
          <a:p>
            <a:endParaRPr lang="en-US" b="1" dirty="0"/>
          </a:p>
          <a:p>
            <a:r>
              <a:rPr lang="en-US" b="0" dirty="0"/>
              <a:t>Kane et al. </a:t>
            </a:r>
            <a:r>
              <a:rPr lang="en-US" b="0" i="1" dirty="0"/>
              <a:t>Am J Gastro </a:t>
            </a:r>
            <a:r>
              <a:rPr lang="en-US" b="0" i="0" dirty="0"/>
              <a:t>2008</a:t>
            </a:r>
          </a:p>
          <a:p>
            <a:r>
              <a:rPr lang="en-US" b="0" i="0" dirty="0"/>
              <a:t>Van </a:t>
            </a:r>
            <a:r>
              <a:rPr lang="en-US" b="0" i="0" dirty="0" err="1"/>
              <a:t>Assen</a:t>
            </a:r>
            <a:r>
              <a:rPr lang="en-US" b="0" i="0" dirty="0"/>
              <a:t> et al. </a:t>
            </a:r>
            <a:r>
              <a:rPr lang="en-US" b="0" i="1" dirty="0"/>
              <a:t>Ann Rheum Dis</a:t>
            </a:r>
            <a:r>
              <a:rPr lang="en-US" b="0" i="0" dirty="0"/>
              <a:t>.</a:t>
            </a:r>
            <a:r>
              <a:rPr lang="en-US" b="0" i="0" baseline="0" dirty="0"/>
              <a:t> 2011</a:t>
            </a:r>
            <a:endParaRPr lang="en-US" b="0" dirty="0"/>
          </a:p>
          <a:p>
            <a:endParaRPr lang="en-US" dirty="0"/>
          </a:p>
          <a:p>
            <a:r>
              <a:rPr lang="en-US" sz="1200" i="0" dirty="0">
                <a:latin typeface="+mn-lt"/>
              </a:rPr>
              <a:t>Lichtenstein GR, et al. </a:t>
            </a:r>
            <a:r>
              <a:rPr lang="en-US" sz="1200" dirty="0" err="1">
                <a:latin typeface="+mn-lt"/>
              </a:rPr>
              <a:t>Clin</a:t>
            </a:r>
            <a:r>
              <a:rPr lang="en-US" sz="1200" dirty="0">
                <a:latin typeface="+mn-lt"/>
              </a:rPr>
              <a:t> </a:t>
            </a:r>
            <a:r>
              <a:rPr lang="en-US" sz="1200" dirty="0" err="1">
                <a:latin typeface="+mn-lt"/>
              </a:rPr>
              <a:t>Gastroenterol</a:t>
            </a:r>
            <a:r>
              <a:rPr lang="en-US" sz="1200" dirty="0">
                <a:latin typeface="+mn-lt"/>
              </a:rPr>
              <a:t> </a:t>
            </a:r>
            <a:r>
              <a:rPr lang="en-US" sz="1200" dirty="0" err="1">
                <a:latin typeface="+mn-lt"/>
              </a:rPr>
              <a:t>Hepatol</a:t>
            </a:r>
            <a:r>
              <a:rPr lang="en-US" sz="1200" dirty="0">
                <a:latin typeface="+mn-lt"/>
              </a:rPr>
              <a:t>. </a:t>
            </a:r>
            <a:r>
              <a:rPr lang="en-US" sz="1200" i="0" dirty="0">
                <a:latin typeface="+mn-lt"/>
              </a:rPr>
              <a:t>2006;4(5):621-630</a:t>
            </a:r>
          </a:p>
          <a:p>
            <a:r>
              <a:rPr lang="en-US" sz="1200" i="0" dirty="0" err="1">
                <a:latin typeface="+mn-lt"/>
              </a:rPr>
              <a:t>Moscandrew</a:t>
            </a:r>
            <a:r>
              <a:rPr lang="en-US" sz="1200" i="0" dirty="0">
                <a:latin typeface="+mn-lt"/>
              </a:rPr>
              <a:t> M, et al. </a:t>
            </a:r>
            <a:r>
              <a:rPr lang="en-US" sz="1200" dirty="0" err="1">
                <a:latin typeface="+mn-lt"/>
              </a:rPr>
              <a:t>Inflamm</a:t>
            </a:r>
            <a:r>
              <a:rPr lang="en-US" sz="1200" dirty="0">
                <a:latin typeface="+mn-lt"/>
              </a:rPr>
              <a:t> Bowel Dis</a:t>
            </a:r>
            <a:r>
              <a:rPr lang="en-US" sz="1200" i="0" dirty="0">
                <a:latin typeface="+mn-lt"/>
              </a:rPr>
              <a:t>. 2009;15(9):1399-1409.</a:t>
            </a:r>
          </a:p>
          <a:p>
            <a:endParaRPr lang="en-US" dirty="0"/>
          </a:p>
        </p:txBody>
      </p:sp>
      <p:sp>
        <p:nvSpPr>
          <p:cNvPr id="4" name="Slide Number Placeholder 3"/>
          <p:cNvSpPr>
            <a:spLocks noGrp="1"/>
          </p:cNvSpPr>
          <p:nvPr>
            <p:ph type="sldNum" sz="quarter" idx="10"/>
          </p:nvPr>
        </p:nvSpPr>
        <p:spPr/>
        <p:txBody>
          <a:bodyPr/>
          <a:lstStyle/>
          <a:p>
            <a:fld id="{1798DCA8-3501-B146-99B4-C2C9D8C50957}" type="slidenum">
              <a:rPr lang="en-US" smtClean="0"/>
              <a:pPr/>
              <a:t>64</a:t>
            </a:fld>
            <a:endParaRPr lang="en-US"/>
          </a:p>
        </p:txBody>
      </p:sp>
    </p:spTree>
    <p:extLst>
      <p:ext uri="{BB962C8B-B14F-4D97-AF65-F5344CB8AC3E}">
        <p14:creationId xmlns:p14="http://schemas.microsoft.com/office/powerpoint/2010/main" val="20412253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8E7FF8-DA2B-4D4B-813A-E33D05E7417D}" type="slidenum">
              <a:rPr lang="en-US" smtClean="0"/>
              <a:pPr/>
              <a:t>65</a:t>
            </a:fld>
            <a:endParaRPr lang="en-US"/>
          </a:p>
        </p:txBody>
      </p:sp>
    </p:spTree>
    <p:extLst>
      <p:ext uri="{BB962C8B-B14F-4D97-AF65-F5344CB8AC3E}">
        <p14:creationId xmlns:p14="http://schemas.microsoft.com/office/powerpoint/2010/main" val="5693028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Lu Y, Jacobson DL, Ashworth LA et al. Immune response to influenza vaccine in children with inflammatory bowel disease. Am J </a:t>
            </a:r>
            <a:r>
              <a:rPr lang="en-US" sz="1200" kern="1200" dirty="0" err="1">
                <a:solidFill>
                  <a:schemeClr val="tx1"/>
                </a:solidFill>
                <a:latin typeface="+mn-lt"/>
                <a:ea typeface="+mn-ea"/>
                <a:cs typeface="+mn-cs"/>
              </a:rPr>
              <a:t>Gastroenterol</a:t>
            </a:r>
            <a:r>
              <a:rPr lang="en-US" sz="1200" kern="1200" dirty="0">
                <a:solidFill>
                  <a:schemeClr val="tx1"/>
                </a:solidFill>
                <a:latin typeface="+mn-lt"/>
                <a:ea typeface="+mn-ea"/>
                <a:cs typeface="+mn-cs"/>
              </a:rPr>
              <a:t> 2009;104:444-53.</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a:solidFill>
                  <a:schemeClr val="tx1"/>
                </a:solidFill>
                <a:latin typeface="+mn-lt"/>
                <a:ea typeface="+mn-ea"/>
                <a:cs typeface="+mn-cs"/>
              </a:rPr>
              <a:t>Melmed</a:t>
            </a:r>
            <a:r>
              <a:rPr lang="en-US" sz="1200" kern="1200" dirty="0">
                <a:solidFill>
                  <a:schemeClr val="tx1"/>
                </a:solidFill>
                <a:latin typeface="+mn-lt"/>
                <a:ea typeface="+mn-ea"/>
                <a:cs typeface="+mn-cs"/>
              </a:rPr>
              <a:t> GY. Vaccinations and the Utilization of Immunosuppressive IBD Therapy. Gastroenterology &amp; Hepatology 2008;4:859-861.</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latin typeface="+mn-lt"/>
                <a:ea typeface="+mn-ea"/>
                <a:cs typeface="+mn-cs"/>
              </a:rPr>
              <a:t>Campos </a:t>
            </a:r>
            <a:r>
              <a:rPr lang="en-US" sz="1200" kern="1200" dirty="0">
                <a:solidFill>
                  <a:schemeClr val="tx1"/>
                </a:solidFill>
                <a:latin typeface="+mn-lt"/>
                <a:ea typeface="+mn-ea"/>
                <a:cs typeface="+mn-cs"/>
              </a:rPr>
              <a:t>LM, Silva CA, </a:t>
            </a:r>
            <a:r>
              <a:rPr lang="en-US" sz="1200" kern="1200" dirty="0" err="1">
                <a:solidFill>
                  <a:schemeClr val="tx1"/>
                </a:solidFill>
                <a:latin typeface="+mn-lt"/>
                <a:ea typeface="+mn-ea"/>
                <a:cs typeface="+mn-cs"/>
              </a:rPr>
              <a:t>Aikawa</a:t>
            </a:r>
            <a:r>
              <a:rPr lang="en-US" sz="1200" kern="1200" dirty="0">
                <a:solidFill>
                  <a:schemeClr val="tx1"/>
                </a:solidFill>
                <a:latin typeface="+mn-lt"/>
                <a:ea typeface="+mn-ea"/>
                <a:cs typeface="+mn-cs"/>
              </a:rPr>
              <a:t> NE et al. High disease activity: an independent factor for reduced immunogenicity of the pandemic influenza a vaccine in patients with juvenile systemic lupus erythematosus. Arthritis Care Res (Hoboken) 2013;65:1121-7.</a:t>
            </a:r>
          </a:p>
          <a:p>
            <a:endParaRPr lang="en-US" dirty="0"/>
          </a:p>
        </p:txBody>
      </p:sp>
      <p:sp>
        <p:nvSpPr>
          <p:cNvPr id="4" name="Slide Number Placeholder 3"/>
          <p:cNvSpPr>
            <a:spLocks noGrp="1"/>
          </p:cNvSpPr>
          <p:nvPr>
            <p:ph type="sldNum" sz="quarter" idx="10"/>
          </p:nvPr>
        </p:nvSpPr>
        <p:spPr/>
        <p:txBody>
          <a:bodyPr/>
          <a:lstStyle/>
          <a:p>
            <a:fld id="{1798DCA8-3501-B146-99B4-C2C9D8C50957}" type="slidenum">
              <a:rPr lang="en-US" smtClean="0"/>
              <a:pPr/>
              <a:t>66</a:t>
            </a:fld>
            <a:endParaRPr lang="en-US"/>
          </a:p>
        </p:txBody>
      </p:sp>
    </p:spTree>
    <p:extLst>
      <p:ext uri="{BB962C8B-B14F-4D97-AF65-F5344CB8AC3E}">
        <p14:creationId xmlns:p14="http://schemas.microsoft.com/office/powerpoint/2010/main" val="39129373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miter lim="800000"/>
            <a:headEnd/>
            <a:tailEnd/>
          </a:ln>
        </p:spPr>
        <p:txBody>
          <a:bodyPr/>
          <a:lstStyle/>
          <a:p>
            <a:fld id="{8DC3C178-F647-470E-8C95-E8E5D4BFFCE2}" type="slidenum">
              <a:rPr lang="en-US" smtClean="0"/>
              <a:pPr/>
              <a:t>67</a:t>
            </a:fld>
            <a:endParaRPr lang="en-US"/>
          </a:p>
        </p:txBody>
      </p:sp>
      <p:sp>
        <p:nvSpPr>
          <p:cNvPr id="51203" name="Rectangle 2"/>
          <p:cNvSpPr>
            <a:spLocks noGrp="1" noRot="1" noChangeAspect="1" noChangeArrowheads="1" noTextEdit="1"/>
          </p:cNvSpPr>
          <p:nvPr>
            <p:ph type="sldImg"/>
          </p:nvPr>
        </p:nvSpPr>
        <p:spPr>
          <a:xfrm>
            <a:off x="1150938" y="685800"/>
            <a:ext cx="4556125" cy="3417888"/>
          </a:xfrm>
          <a:ln w="12700" cap="flat">
            <a:solidFill>
              <a:schemeClr val="tx1"/>
            </a:solidFill>
          </a:ln>
        </p:spPr>
      </p:sp>
      <p:sp>
        <p:nvSpPr>
          <p:cNvPr id="51204" name="Rectangle 3"/>
          <p:cNvSpPr>
            <a:spLocks noGrp="1" noChangeArrowheads="1"/>
          </p:cNvSpPr>
          <p:nvPr>
            <p:ph type="body" idx="1"/>
          </p:nvPr>
        </p:nvSpPr>
        <p:spPr>
          <a:xfrm>
            <a:off x="914400" y="4346575"/>
            <a:ext cx="5029200" cy="4114800"/>
          </a:xfrm>
          <a:noFill/>
        </p:spPr>
        <p:txBody>
          <a:bodyPr lIns="90348" tIns="45174" rIns="90348" bIns="45174"/>
          <a:lstStyle/>
          <a:p>
            <a:pPr marL="227013" indent="-227013" eaLnBrk="1" hangingPunct="1">
              <a:spcBef>
                <a:spcPct val="20000"/>
              </a:spcBef>
              <a:buClr>
                <a:schemeClr val="tx1"/>
              </a:buClr>
              <a:buFontTx/>
              <a:buChar char="•"/>
            </a:pPr>
            <a:r>
              <a:rPr lang="en-US" dirty="0"/>
              <a:t>The risk for cancer is patients with IBD is increased by long disease duration, family history of colorectal cancer, and primary </a:t>
            </a:r>
            <a:r>
              <a:rPr lang="en-US" dirty="0" err="1"/>
              <a:t>sclerosing</a:t>
            </a:r>
            <a:r>
              <a:rPr lang="en-US" dirty="0"/>
              <a:t> cholangitis (PSC).</a:t>
            </a:r>
          </a:p>
          <a:p>
            <a:pPr marL="227013" indent="-227013" eaLnBrk="1" hangingPunct="1">
              <a:spcBef>
                <a:spcPct val="20000"/>
              </a:spcBef>
              <a:buClr>
                <a:schemeClr val="tx1"/>
              </a:buClr>
              <a:buFontTx/>
              <a:buChar char="•"/>
            </a:pPr>
            <a:r>
              <a:rPr lang="en-US" dirty="0"/>
              <a:t>Possible </a:t>
            </a:r>
            <a:r>
              <a:rPr lang="en-US" dirty="0" err="1"/>
              <a:t>chemopreventive</a:t>
            </a:r>
            <a:r>
              <a:rPr lang="en-US" dirty="0"/>
              <a:t> agents for cancer in patients with IBD include 5-aminosalicylate (ASA), folic acid, </a:t>
            </a:r>
            <a:r>
              <a:rPr lang="en-US" dirty="0" err="1"/>
              <a:t>ursodeoxycholic</a:t>
            </a:r>
            <a:r>
              <a:rPr lang="en-US" dirty="0"/>
              <a:t> acid, and calcium. </a:t>
            </a:r>
          </a:p>
          <a:p>
            <a:pPr marL="227013" indent="-227013" eaLnBrk="1" hangingPunct="1">
              <a:spcBef>
                <a:spcPct val="20000"/>
              </a:spcBef>
              <a:buClr>
                <a:schemeClr val="tx1"/>
              </a:buClr>
              <a:buFontTx/>
              <a:buChar char="•"/>
            </a:pPr>
            <a:endParaRPr lang="en-US" dirty="0"/>
          </a:p>
          <a:p>
            <a:r>
              <a:rPr lang="en-US" sz="1200" kern="1200" dirty="0" err="1">
                <a:solidFill>
                  <a:schemeClr val="tx1"/>
                </a:solidFill>
                <a:latin typeface="+mn-lt"/>
                <a:ea typeface="+mn-ea"/>
                <a:cs typeface="+mn-cs"/>
              </a:rPr>
              <a:t>Farraye</a:t>
            </a:r>
            <a:r>
              <a:rPr lang="en-US" sz="1200" kern="1200" dirty="0">
                <a:solidFill>
                  <a:schemeClr val="tx1"/>
                </a:solidFill>
                <a:latin typeface="+mn-lt"/>
                <a:ea typeface="+mn-ea"/>
                <a:cs typeface="+mn-cs"/>
              </a:rPr>
              <a:t> FA, </a:t>
            </a:r>
            <a:r>
              <a:rPr lang="en-US" sz="1200" kern="1200" dirty="0" err="1">
                <a:solidFill>
                  <a:schemeClr val="tx1"/>
                </a:solidFill>
                <a:latin typeface="+mn-lt"/>
                <a:ea typeface="+mn-ea"/>
                <a:cs typeface="+mn-cs"/>
              </a:rPr>
              <a:t>Odze</a:t>
            </a:r>
            <a:r>
              <a:rPr lang="en-US" sz="1200" kern="1200" dirty="0">
                <a:solidFill>
                  <a:schemeClr val="tx1"/>
                </a:solidFill>
                <a:latin typeface="+mn-lt"/>
                <a:ea typeface="+mn-ea"/>
                <a:cs typeface="+mn-cs"/>
              </a:rPr>
              <a:t> RD, </a:t>
            </a:r>
            <a:r>
              <a:rPr lang="en-US" sz="1200" kern="1200" dirty="0" err="1">
                <a:solidFill>
                  <a:schemeClr val="tx1"/>
                </a:solidFill>
                <a:latin typeface="+mn-lt"/>
                <a:ea typeface="+mn-ea"/>
                <a:cs typeface="+mn-cs"/>
              </a:rPr>
              <a:t>Eaden</a:t>
            </a:r>
            <a:r>
              <a:rPr lang="en-US" sz="1200" kern="1200" dirty="0">
                <a:solidFill>
                  <a:schemeClr val="tx1"/>
                </a:solidFill>
                <a:latin typeface="+mn-lt"/>
                <a:ea typeface="+mn-ea"/>
                <a:cs typeface="+mn-cs"/>
              </a:rPr>
              <a:t> J, </a:t>
            </a:r>
            <a:r>
              <a:rPr lang="en-US" sz="1200" kern="1200" dirty="0" err="1">
                <a:solidFill>
                  <a:schemeClr val="tx1"/>
                </a:solidFill>
                <a:latin typeface="+mn-lt"/>
                <a:ea typeface="+mn-ea"/>
                <a:cs typeface="+mn-cs"/>
              </a:rPr>
              <a:t>Itzkowitz</a:t>
            </a:r>
            <a:r>
              <a:rPr lang="en-US" sz="1200" kern="1200" dirty="0">
                <a:solidFill>
                  <a:schemeClr val="tx1"/>
                </a:solidFill>
                <a:latin typeface="+mn-lt"/>
                <a:ea typeface="+mn-ea"/>
                <a:cs typeface="+mn-cs"/>
              </a:rPr>
              <a:t> SH. AGA Technical Review on the Diagnosis and Management of Colorectal Neoplasia in Inflammatory Bowel Disease. Gastroenterology;138:746-774.e4.</a:t>
            </a:r>
          </a:p>
          <a:p>
            <a:pPr marL="227013" indent="-227013" eaLnBrk="1" hangingPunct="1">
              <a:spcBef>
                <a:spcPct val="20000"/>
              </a:spcBef>
            </a:pPr>
            <a:endParaRPr lang="en-US" dirty="0"/>
          </a:p>
          <a:p>
            <a:pPr marL="227013" indent="-227013" eaLnBrk="1" hangingPunct="1">
              <a:spcBef>
                <a:spcPct val="20000"/>
              </a:spcBef>
            </a:pPr>
            <a:endParaRPr lang="en-US" dirty="0"/>
          </a:p>
          <a:p>
            <a:pPr marL="227013" indent="-227013" eaLnBrk="1" hangingPunct="1">
              <a:spcBef>
                <a:spcPct val="20000"/>
              </a:spcBef>
            </a:pPr>
            <a:r>
              <a:rPr lang="en-US" dirty="0"/>
              <a:t>Annotation: p1643A; p1345A; p889A</a:t>
            </a:r>
          </a:p>
        </p:txBody>
      </p:sp>
    </p:spTree>
    <p:extLst>
      <p:ext uri="{BB962C8B-B14F-4D97-AF65-F5344CB8AC3E}">
        <p14:creationId xmlns:p14="http://schemas.microsoft.com/office/powerpoint/2010/main" val="19789558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Notes</a:t>
            </a:r>
          </a:p>
          <a:p>
            <a:r>
              <a:rPr lang="en-US" sz="1200" b="0" i="0" kern="1200" dirty="0">
                <a:solidFill>
                  <a:schemeClr val="tx1"/>
                </a:solidFill>
                <a:effectLst/>
                <a:latin typeface="+mn-lt"/>
                <a:ea typeface="+mn-ea"/>
                <a:cs typeface="+mn-cs"/>
              </a:rPr>
              <a:t>optimal surveillance strategy in patients with IBD remains controversial regarding the sensitivity of the detection system, the predictive value of dysplasia for assessing the risk of CRC, and the cost. Optimal surveillance strategies for CRC in patients with inflammatory bowel disease (IBD) have not been established. </a:t>
            </a:r>
            <a:endParaRPr lang="en-US" b="1" dirty="0"/>
          </a:p>
        </p:txBody>
      </p:sp>
      <p:sp>
        <p:nvSpPr>
          <p:cNvPr id="4" name="Slide Number Placeholder 3"/>
          <p:cNvSpPr>
            <a:spLocks noGrp="1"/>
          </p:cNvSpPr>
          <p:nvPr>
            <p:ph type="sldNum" sz="quarter" idx="10"/>
          </p:nvPr>
        </p:nvSpPr>
        <p:spPr/>
        <p:txBody>
          <a:bodyPr/>
          <a:lstStyle/>
          <a:p>
            <a:fld id="{C08E7FF8-DA2B-4D4B-813A-E33D05E7417D}" type="slidenum">
              <a:rPr lang="en-US" smtClean="0"/>
              <a:pPr/>
              <a:t>68</a:t>
            </a:fld>
            <a:endParaRPr lang="en-US"/>
          </a:p>
        </p:txBody>
      </p:sp>
    </p:spTree>
    <p:extLst>
      <p:ext uri="{BB962C8B-B14F-4D97-AF65-F5344CB8AC3E}">
        <p14:creationId xmlns:p14="http://schemas.microsoft.com/office/powerpoint/2010/main" val="1672907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0"/>
          <p:cNvSpPr>
            <a:spLocks noGrp="1" noChangeArrowheads="1"/>
          </p:cNvSpPr>
          <p:nvPr>
            <p:ph type="sldNum" sz="quarter" idx="5"/>
          </p:nvPr>
        </p:nvSpPr>
        <p:spPr>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defTabSz="930275">
              <a:defRPr sz="2400">
                <a:solidFill>
                  <a:schemeClr val="tx1"/>
                </a:solidFill>
                <a:latin typeface="Times New Roman" charset="0"/>
              </a:defRPr>
            </a:lvl1pPr>
            <a:lvl2pPr marL="742950" indent="-285750" defTabSz="930275">
              <a:defRPr sz="2400">
                <a:solidFill>
                  <a:schemeClr val="tx1"/>
                </a:solidFill>
                <a:latin typeface="Times New Roman" charset="0"/>
              </a:defRPr>
            </a:lvl2pPr>
            <a:lvl3pPr marL="1143000" indent="-228600" defTabSz="930275">
              <a:defRPr sz="2400">
                <a:solidFill>
                  <a:schemeClr val="tx1"/>
                </a:solidFill>
                <a:latin typeface="Times New Roman" charset="0"/>
              </a:defRPr>
            </a:lvl3pPr>
            <a:lvl4pPr marL="1600200" indent="-228600" defTabSz="930275">
              <a:defRPr sz="2400">
                <a:solidFill>
                  <a:schemeClr val="tx1"/>
                </a:solidFill>
                <a:latin typeface="Times New Roman" charset="0"/>
              </a:defRPr>
            </a:lvl4pPr>
            <a:lvl5pPr marL="2057400" indent="-228600" defTabSz="930275">
              <a:defRPr sz="2400">
                <a:solidFill>
                  <a:schemeClr val="tx1"/>
                </a:solidFill>
                <a:latin typeface="Times New Roman" charset="0"/>
              </a:defRPr>
            </a:lvl5pPr>
            <a:lvl6pPr marL="2514600" indent="-228600" defTabSz="930275" eaLnBrk="0" fontAlgn="base" hangingPunct="0">
              <a:spcBef>
                <a:spcPct val="0"/>
              </a:spcBef>
              <a:spcAft>
                <a:spcPct val="0"/>
              </a:spcAft>
              <a:defRPr sz="2400">
                <a:solidFill>
                  <a:schemeClr val="tx1"/>
                </a:solidFill>
                <a:latin typeface="Times New Roman" charset="0"/>
              </a:defRPr>
            </a:lvl6pPr>
            <a:lvl7pPr marL="2971800" indent="-228600" defTabSz="930275" eaLnBrk="0" fontAlgn="base" hangingPunct="0">
              <a:spcBef>
                <a:spcPct val="0"/>
              </a:spcBef>
              <a:spcAft>
                <a:spcPct val="0"/>
              </a:spcAft>
              <a:defRPr sz="2400">
                <a:solidFill>
                  <a:schemeClr val="tx1"/>
                </a:solidFill>
                <a:latin typeface="Times New Roman" charset="0"/>
              </a:defRPr>
            </a:lvl7pPr>
            <a:lvl8pPr marL="3429000" indent="-228600" defTabSz="930275" eaLnBrk="0" fontAlgn="base" hangingPunct="0">
              <a:spcBef>
                <a:spcPct val="0"/>
              </a:spcBef>
              <a:spcAft>
                <a:spcPct val="0"/>
              </a:spcAft>
              <a:defRPr sz="2400">
                <a:solidFill>
                  <a:schemeClr val="tx1"/>
                </a:solidFill>
                <a:latin typeface="Times New Roman" charset="0"/>
              </a:defRPr>
            </a:lvl8pPr>
            <a:lvl9pPr marL="3886200" indent="-228600" defTabSz="930275" eaLnBrk="0" fontAlgn="base" hangingPunct="0">
              <a:spcBef>
                <a:spcPct val="0"/>
              </a:spcBef>
              <a:spcAft>
                <a:spcPct val="0"/>
              </a:spcAft>
              <a:defRPr sz="2400">
                <a:solidFill>
                  <a:schemeClr val="tx1"/>
                </a:solidFill>
                <a:latin typeface="Times New Roman" charset="0"/>
              </a:defRPr>
            </a:lvl9pPr>
          </a:lstStyle>
          <a:p>
            <a:pPr>
              <a:defRPr/>
            </a:pPr>
            <a:fld id="{09976D10-15C7-1045-8360-9C94A8EBBD42}" type="slidenum">
              <a:rPr lang="en-US" altLang="en-US" sz="1000"/>
              <a:pPr>
                <a:defRPr/>
              </a:pPr>
              <a:t>12</a:t>
            </a:fld>
            <a:endParaRPr lang="en-US" altLang="en-US" sz="1000"/>
          </a:p>
        </p:txBody>
      </p:sp>
      <p:sp>
        <p:nvSpPr>
          <p:cNvPr id="16387" name="Rectangle 2"/>
          <p:cNvSpPr>
            <a:spLocks noChangeArrowheads="1"/>
          </p:cNvSpPr>
          <p:nvPr/>
        </p:nvSpPr>
        <p:spPr bwMode="auto">
          <a:xfrm>
            <a:off x="3962400" y="0"/>
            <a:ext cx="302895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endParaRPr lang="en-US" altLang="en-US"/>
          </a:p>
        </p:txBody>
      </p:sp>
      <p:sp>
        <p:nvSpPr>
          <p:cNvPr id="16388" name="Rectangle 3"/>
          <p:cNvSpPr>
            <a:spLocks noChangeArrowheads="1"/>
          </p:cNvSpPr>
          <p:nvPr/>
        </p:nvSpPr>
        <p:spPr bwMode="auto">
          <a:xfrm>
            <a:off x="3962400" y="8818563"/>
            <a:ext cx="3028950"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2001" tIns="45192" rIns="92001" bIns="45192" anchor="b"/>
          <a:lstStyle>
            <a:lvl1pPr defTabSz="930275">
              <a:lnSpc>
                <a:spcPct val="80000"/>
              </a:lnSpc>
              <a:spcBef>
                <a:spcPct val="30000"/>
              </a:spcBef>
              <a:defRPr sz="1000">
                <a:solidFill>
                  <a:schemeClr val="tx1"/>
                </a:solidFill>
                <a:latin typeface="Times New Roman" charset="0"/>
              </a:defRPr>
            </a:lvl1pPr>
            <a:lvl2pPr marL="742950" indent="-285750" defTabSz="930275">
              <a:lnSpc>
                <a:spcPct val="80000"/>
              </a:lnSpc>
              <a:spcBef>
                <a:spcPct val="30000"/>
              </a:spcBef>
              <a:defRPr sz="1000">
                <a:solidFill>
                  <a:schemeClr val="tx1"/>
                </a:solidFill>
                <a:latin typeface="Times New Roman" charset="0"/>
              </a:defRPr>
            </a:lvl2pPr>
            <a:lvl3pPr marL="1143000" indent="-228600" defTabSz="930275">
              <a:lnSpc>
                <a:spcPct val="80000"/>
              </a:lnSpc>
              <a:spcBef>
                <a:spcPct val="30000"/>
              </a:spcBef>
              <a:defRPr sz="1000">
                <a:solidFill>
                  <a:schemeClr val="tx1"/>
                </a:solidFill>
                <a:latin typeface="Times New Roman" charset="0"/>
              </a:defRPr>
            </a:lvl3pPr>
            <a:lvl4pPr marL="1600200" indent="-228600" defTabSz="930275">
              <a:lnSpc>
                <a:spcPct val="80000"/>
              </a:lnSpc>
              <a:spcBef>
                <a:spcPct val="30000"/>
              </a:spcBef>
              <a:defRPr sz="1000">
                <a:solidFill>
                  <a:schemeClr val="tx1"/>
                </a:solidFill>
                <a:latin typeface="Times New Roman" charset="0"/>
              </a:defRPr>
            </a:lvl4pPr>
            <a:lvl5pPr marL="2057400" indent="-228600" defTabSz="930275">
              <a:lnSpc>
                <a:spcPct val="80000"/>
              </a:lnSpc>
              <a:spcBef>
                <a:spcPct val="30000"/>
              </a:spcBef>
              <a:defRPr sz="1000">
                <a:solidFill>
                  <a:schemeClr val="tx1"/>
                </a:solidFill>
                <a:latin typeface="Times New Roman" charset="0"/>
              </a:defRPr>
            </a:lvl5pPr>
            <a:lvl6pPr marL="2514600" indent="-228600" defTabSz="930275" eaLnBrk="0" fontAlgn="base" hangingPunct="0">
              <a:lnSpc>
                <a:spcPct val="80000"/>
              </a:lnSpc>
              <a:spcBef>
                <a:spcPct val="30000"/>
              </a:spcBef>
              <a:spcAft>
                <a:spcPct val="0"/>
              </a:spcAft>
              <a:defRPr sz="1000">
                <a:solidFill>
                  <a:schemeClr val="tx1"/>
                </a:solidFill>
                <a:latin typeface="Times New Roman" charset="0"/>
              </a:defRPr>
            </a:lvl6pPr>
            <a:lvl7pPr marL="2971800" indent="-228600" defTabSz="930275" eaLnBrk="0" fontAlgn="base" hangingPunct="0">
              <a:lnSpc>
                <a:spcPct val="80000"/>
              </a:lnSpc>
              <a:spcBef>
                <a:spcPct val="30000"/>
              </a:spcBef>
              <a:spcAft>
                <a:spcPct val="0"/>
              </a:spcAft>
              <a:defRPr sz="1000">
                <a:solidFill>
                  <a:schemeClr val="tx1"/>
                </a:solidFill>
                <a:latin typeface="Times New Roman" charset="0"/>
              </a:defRPr>
            </a:lvl7pPr>
            <a:lvl8pPr marL="3429000" indent="-228600" defTabSz="930275" eaLnBrk="0" fontAlgn="base" hangingPunct="0">
              <a:lnSpc>
                <a:spcPct val="80000"/>
              </a:lnSpc>
              <a:spcBef>
                <a:spcPct val="30000"/>
              </a:spcBef>
              <a:spcAft>
                <a:spcPct val="0"/>
              </a:spcAft>
              <a:defRPr sz="1000">
                <a:solidFill>
                  <a:schemeClr val="tx1"/>
                </a:solidFill>
                <a:latin typeface="Times New Roman" charset="0"/>
              </a:defRPr>
            </a:lvl8pPr>
            <a:lvl9pPr marL="3886200" indent="-228600" defTabSz="930275" eaLnBrk="0" fontAlgn="base" hangingPunct="0">
              <a:lnSpc>
                <a:spcPct val="80000"/>
              </a:lnSpc>
              <a:spcBef>
                <a:spcPct val="30000"/>
              </a:spcBef>
              <a:spcAft>
                <a:spcPct val="0"/>
              </a:spcAft>
              <a:defRPr sz="1000">
                <a:solidFill>
                  <a:schemeClr val="tx1"/>
                </a:solidFill>
                <a:latin typeface="Times New Roman" charset="0"/>
              </a:defRPr>
            </a:lvl9pPr>
          </a:lstStyle>
          <a:p>
            <a:pPr algn="r">
              <a:lnSpc>
                <a:spcPct val="100000"/>
              </a:lnSpc>
              <a:spcBef>
                <a:spcPct val="0"/>
              </a:spcBef>
              <a:defRPr/>
            </a:pPr>
            <a:r>
              <a:rPr lang="en-US" altLang="en-US" sz="1200">
                <a:latin typeface="Arial" charset="0"/>
              </a:rPr>
              <a:t>4</a:t>
            </a:r>
          </a:p>
        </p:txBody>
      </p:sp>
      <p:sp>
        <p:nvSpPr>
          <p:cNvPr id="16389" name="Rectangle 4"/>
          <p:cNvSpPr>
            <a:spLocks noChangeArrowheads="1"/>
          </p:cNvSpPr>
          <p:nvPr/>
        </p:nvSpPr>
        <p:spPr bwMode="auto">
          <a:xfrm>
            <a:off x="0" y="8818563"/>
            <a:ext cx="3028950" cy="46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endParaRPr lang="en-US" altLang="en-US"/>
          </a:p>
        </p:txBody>
      </p:sp>
      <p:sp>
        <p:nvSpPr>
          <p:cNvPr id="16390" name="Rectangle 5"/>
          <p:cNvSpPr>
            <a:spLocks noChangeArrowheads="1"/>
          </p:cNvSpPr>
          <p:nvPr/>
        </p:nvSpPr>
        <p:spPr bwMode="auto">
          <a:xfrm>
            <a:off x="0" y="0"/>
            <a:ext cx="302895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defRPr sz="2400">
                <a:solidFill>
                  <a:schemeClr val="tx1"/>
                </a:solidFill>
                <a:latin typeface="Times New Roman" charset="0"/>
              </a:defRPr>
            </a:lvl1pPr>
            <a:lvl2pPr marL="742950" indent="-285750">
              <a:defRPr sz="2400">
                <a:solidFill>
                  <a:schemeClr val="tx1"/>
                </a:solidFill>
                <a:latin typeface="Times New Roman" charset="0"/>
              </a:defRPr>
            </a:lvl2pPr>
            <a:lvl3pPr marL="1143000" indent="-228600">
              <a:defRPr sz="2400">
                <a:solidFill>
                  <a:schemeClr val="tx1"/>
                </a:solidFill>
                <a:latin typeface="Times New Roman" charset="0"/>
              </a:defRPr>
            </a:lvl3pPr>
            <a:lvl4pPr marL="1600200" indent="-228600">
              <a:defRPr sz="2400">
                <a:solidFill>
                  <a:schemeClr val="tx1"/>
                </a:solidFill>
                <a:latin typeface="Times New Roman" charset="0"/>
              </a:defRPr>
            </a:lvl4pPr>
            <a:lvl5pPr marL="2057400" indent="-228600">
              <a:defRPr sz="2400">
                <a:solidFill>
                  <a:schemeClr val="tx1"/>
                </a:solidFill>
                <a:latin typeface="Times New Roman" charset="0"/>
              </a:defRPr>
            </a:lvl5pPr>
            <a:lvl6pPr marL="2514600" indent="-228600" eaLnBrk="0" fontAlgn="base" hangingPunct="0">
              <a:spcBef>
                <a:spcPct val="0"/>
              </a:spcBef>
              <a:spcAft>
                <a:spcPct val="0"/>
              </a:spcAft>
              <a:defRPr sz="2400">
                <a:solidFill>
                  <a:schemeClr val="tx1"/>
                </a:solidFill>
                <a:latin typeface="Times New Roman" charset="0"/>
              </a:defRPr>
            </a:lvl6pPr>
            <a:lvl7pPr marL="2971800" indent="-228600" eaLnBrk="0" fontAlgn="base" hangingPunct="0">
              <a:spcBef>
                <a:spcPct val="0"/>
              </a:spcBef>
              <a:spcAft>
                <a:spcPct val="0"/>
              </a:spcAft>
              <a:defRPr sz="2400">
                <a:solidFill>
                  <a:schemeClr val="tx1"/>
                </a:solidFill>
                <a:latin typeface="Times New Roman" charset="0"/>
              </a:defRPr>
            </a:lvl7pPr>
            <a:lvl8pPr marL="3429000" indent="-228600" eaLnBrk="0" fontAlgn="base" hangingPunct="0">
              <a:spcBef>
                <a:spcPct val="0"/>
              </a:spcBef>
              <a:spcAft>
                <a:spcPct val="0"/>
              </a:spcAft>
              <a:defRPr sz="2400">
                <a:solidFill>
                  <a:schemeClr val="tx1"/>
                </a:solidFill>
                <a:latin typeface="Times New Roman" charset="0"/>
              </a:defRPr>
            </a:lvl8pPr>
            <a:lvl9pPr marL="3886200" indent="-228600" eaLnBrk="0" fontAlgn="base" hangingPunct="0">
              <a:spcBef>
                <a:spcPct val="0"/>
              </a:spcBef>
              <a:spcAft>
                <a:spcPct val="0"/>
              </a:spcAft>
              <a:defRPr sz="2400">
                <a:solidFill>
                  <a:schemeClr val="tx1"/>
                </a:solidFill>
                <a:latin typeface="Times New Roman" charset="0"/>
              </a:defRPr>
            </a:lvl9pPr>
          </a:lstStyle>
          <a:p>
            <a:pPr algn="ctr">
              <a:defRPr/>
            </a:pPr>
            <a:endParaRPr lang="en-US" altLang="en-US"/>
          </a:p>
        </p:txBody>
      </p:sp>
      <p:sp>
        <p:nvSpPr>
          <p:cNvPr id="16391" name="Rectangle 6"/>
          <p:cNvSpPr>
            <a:spLocks noGrp="1" noRot="1" noChangeAspect="1" noChangeArrowheads="1" noTextEdit="1"/>
          </p:cNvSpPr>
          <p:nvPr>
            <p:ph type="sldImg"/>
          </p:nvPr>
        </p:nvSpPr>
        <p:spPr>
          <a:xfrm>
            <a:off x="1185863" y="703263"/>
            <a:ext cx="4619625" cy="3465512"/>
          </a:xfrm>
          <a:ln w="12700" cap="flat"/>
        </p:spPr>
      </p:sp>
      <p:sp>
        <p:nvSpPr>
          <p:cNvPr id="16392" name="Rectangle 7"/>
          <p:cNvSpPr>
            <a:spLocks noGrp="1" noChangeArrowheads="1"/>
          </p:cNvSpPr>
          <p:nvPr>
            <p:ph type="body" idx="1"/>
          </p:nvPr>
        </p:nvSpPr>
        <p:spPr>
          <a:xfrm>
            <a:off x="931863" y="4406900"/>
            <a:ext cx="5127625" cy="4176713"/>
          </a:xfrm>
          <a:extLs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lIns="92001" tIns="45192" rIns="92001" bIns="45192"/>
          <a:lstStyle/>
          <a:p>
            <a:pPr>
              <a:defRPr/>
            </a:pPr>
            <a:endParaRPr lang="en-US" altLang="en-US" dirty="0">
              <a:latin typeface="Times New Roman" charset="0"/>
            </a:endParaRPr>
          </a:p>
        </p:txBody>
      </p:sp>
    </p:spTree>
    <p:extLst>
      <p:ext uri="{BB962C8B-B14F-4D97-AF65-F5344CB8AC3E}">
        <p14:creationId xmlns:p14="http://schemas.microsoft.com/office/powerpoint/2010/main" val="24580019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69684" indent="-169684" defTabSz="904982" eaLnBrk="1" hangingPunct="1">
              <a:buFontTx/>
              <a:buChar char="•"/>
              <a:defRPr/>
            </a:pPr>
            <a:r>
              <a:rPr lang="en-US" altLang="en-US" sz="1200" dirty="0">
                <a:solidFill>
                  <a:srgbClr val="000000"/>
                </a:solidFill>
                <a:ea typeface="ＭＳ Ｐゴシック" charset="0"/>
                <a:cs typeface="Arial" panose="020B0604020202020204" pitchFamily="34" charset="0"/>
              </a:rPr>
              <a:t>The faculty intent is to discuss the results of a large meta-analysis of the association between smoking and IBD.</a:t>
            </a:r>
          </a:p>
          <a:p>
            <a:pPr marL="169684" indent="-169684" defTabSz="904982" eaLnBrk="1" hangingPunct="1">
              <a:buFontTx/>
              <a:buChar char="•"/>
              <a:defRPr/>
            </a:pPr>
            <a:r>
              <a:rPr lang="en-US" altLang="en-US" sz="1200" dirty="0">
                <a:solidFill>
                  <a:srgbClr val="000000"/>
                </a:solidFill>
                <a:ea typeface="ＭＳ Ｐゴシック" charset="0"/>
                <a:cs typeface="Arial" panose="020B0604020202020204" pitchFamily="34" charset="0"/>
              </a:rPr>
              <a:t>A review of the literature identified 15 studies of the relationship between smoking and UC and/or CD.</a:t>
            </a:r>
          </a:p>
          <a:p>
            <a:pPr marL="169684" indent="-169684" defTabSz="904982" eaLnBrk="1" hangingPunct="1">
              <a:buFontTx/>
              <a:buChar char="•"/>
              <a:defRPr/>
            </a:pPr>
            <a:r>
              <a:rPr lang="en-US" altLang="en-US" sz="1200" dirty="0">
                <a:solidFill>
                  <a:srgbClr val="000000"/>
                </a:solidFill>
                <a:ea typeface="ＭＳ Ｐゴシック" charset="0"/>
                <a:cs typeface="Arial" panose="020B0604020202020204" pitchFamily="34" charset="0"/>
              </a:rPr>
              <a:t>Thirteen studies of UC (11,741 patients) indicated that current smoking decreased the risk of an UC diagnosis (odds ratio [OR], 0.58; 95% confidence interval [CI], 0.45-0.75). On the other hand, former smokers had an increased risk (OR, 1.79; 95% CI, 1.37-2.34). </a:t>
            </a:r>
          </a:p>
          <a:p>
            <a:pPr marL="169684" indent="-169684" defTabSz="904982" eaLnBrk="1" hangingPunct="1">
              <a:buFontTx/>
              <a:buChar char="•"/>
              <a:defRPr/>
            </a:pPr>
            <a:r>
              <a:rPr lang="en-US" altLang="en-US" sz="1200" dirty="0">
                <a:solidFill>
                  <a:srgbClr val="000000"/>
                </a:solidFill>
                <a:ea typeface="ＭＳ Ｐゴシック" charset="0"/>
                <a:cs typeface="Arial" panose="020B0604020202020204" pitchFamily="34" charset="0"/>
              </a:rPr>
              <a:t>Nine studies evaluated CD (10,610 patients) and found an increased risk of CD diagnosis with current smoking (OR, 1.76; 95% CI, 1.40-2.22) but a </a:t>
            </a:r>
            <a:r>
              <a:rPr lang="en-US" altLang="en-US" sz="1200" dirty="0" err="1">
                <a:solidFill>
                  <a:srgbClr val="000000"/>
                </a:solidFill>
                <a:ea typeface="ＭＳ Ｐゴシック" charset="0"/>
                <a:cs typeface="Arial" panose="020B0604020202020204" pitchFamily="34" charset="0"/>
              </a:rPr>
              <a:t>nonsignificant</a:t>
            </a:r>
            <a:r>
              <a:rPr lang="en-US" altLang="en-US" sz="1200" dirty="0">
                <a:solidFill>
                  <a:srgbClr val="000000"/>
                </a:solidFill>
                <a:ea typeface="ＭＳ Ｐゴシック" charset="0"/>
                <a:cs typeface="Arial" panose="020B0604020202020204" pitchFamily="34" charset="0"/>
              </a:rPr>
              <a:t> increase in risk among former smokers (OR, 1.30; 95% CI, 0.97-1.76).</a:t>
            </a:r>
          </a:p>
          <a:p>
            <a:pPr marL="169684" indent="-169684" defTabSz="904982" eaLnBrk="1" hangingPunct="1">
              <a:buFontTx/>
              <a:buChar char="•"/>
              <a:defRPr/>
            </a:pPr>
            <a:r>
              <a:rPr lang="en-US" altLang="en-US" sz="1200" dirty="0">
                <a:solidFill>
                  <a:srgbClr val="000000"/>
                </a:solidFill>
                <a:ea typeface="ＭＳ Ｐゴシック" charset="0"/>
                <a:cs typeface="Arial" panose="020B0604020202020204" pitchFamily="34" charset="0"/>
              </a:rPr>
              <a:t>Smoking cessation is always advised due to other negative health risks. </a:t>
            </a:r>
            <a:endParaRPr lang="en-US" dirty="0"/>
          </a:p>
          <a:p>
            <a:pPr>
              <a:defRPr/>
            </a:pPr>
            <a:endParaRPr lang="en-US" dirty="0"/>
          </a:p>
          <a:p>
            <a:pPr>
              <a:spcBef>
                <a:spcPts val="0"/>
              </a:spcBef>
              <a:defRPr/>
            </a:pPr>
            <a:r>
              <a:rPr lang="en-US" sz="1050" b="1" dirty="0"/>
              <a:t>Reference</a:t>
            </a:r>
          </a:p>
          <a:p>
            <a:pPr defTabSz="904982" eaLnBrk="1" hangingPunct="1">
              <a:spcBef>
                <a:spcPts val="0"/>
              </a:spcBef>
              <a:defRPr/>
            </a:pPr>
            <a:r>
              <a:rPr lang="en-US" altLang="en-US" sz="1050" dirty="0" err="1">
                <a:solidFill>
                  <a:srgbClr val="000000"/>
                </a:solidFill>
                <a:ea typeface="ＭＳ Ｐゴシック" charset="0"/>
                <a:cs typeface="Arial" panose="020B0604020202020204" pitchFamily="34" charset="0"/>
              </a:rPr>
              <a:t>Mahid</a:t>
            </a:r>
            <a:r>
              <a:rPr lang="en-US" altLang="en-US" sz="1050" dirty="0">
                <a:solidFill>
                  <a:srgbClr val="000000"/>
                </a:solidFill>
                <a:ea typeface="ＭＳ Ｐゴシック" charset="0"/>
                <a:cs typeface="Arial" panose="020B0604020202020204" pitchFamily="34" charset="0"/>
              </a:rPr>
              <a:t> SS, Minor KS, Soto RE, </a:t>
            </a:r>
            <a:r>
              <a:rPr lang="en-US" altLang="en-US" sz="1050" dirty="0" err="1">
                <a:solidFill>
                  <a:srgbClr val="000000"/>
                </a:solidFill>
                <a:ea typeface="ＭＳ Ｐゴシック" charset="0"/>
                <a:cs typeface="Arial" panose="020B0604020202020204" pitchFamily="34" charset="0"/>
              </a:rPr>
              <a:t>Hornung</a:t>
            </a:r>
            <a:r>
              <a:rPr lang="en-US" altLang="en-US" sz="1050" dirty="0">
                <a:solidFill>
                  <a:srgbClr val="000000"/>
                </a:solidFill>
                <a:ea typeface="ＭＳ Ｐゴシック" charset="0"/>
                <a:cs typeface="Arial" panose="020B0604020202020204" pitchFamily="34" charset="0"/>
              </a:rPr>
              <a:t> CA, </a:t>
            </a:r>
            <a:r>
              <a:rPr lang="en-US" altLang="en-US" sz="1050" dirty="0" err="1">
                <a:solidFill>
                  <a:srgbClr val="000000"/>
                </a:solidFill>
                <a:ea typeface="ＭＳ Ｐゴシック" charset="0"/>
                <a:cs typeface="Arial" panose="020B0604020202020204" pitchFamily="34" charset="0"/>
              </a:rPr>
              <a:t>Galandiuk</a:t>
            </a:r>
            <a:r>
              <a:rPr lang="en-US" altLang="en-US" sz="1050" dirty="0">
                <a:solidFill>
                  <a:srgbClr val="000000"/>
                </a:solidFill>
                <a:ea typeface="ＭＳ Ｐゴシック" charset="0"/>
                <a:cs typeface="Arial" panose="020B0604020202020204" pitchFamily="34" charset="0"/>
              </a:rPr>
              <a:t> S. Smoking and inflammatory bowel disease: a meta-analysis. </a:t>
            </a:r>
            <a:r>
              <a:rPr lang="en-US" altLang="en-US" sz="1050" i="1" dirty="0">
                <a:solidFill>
                  <a:srgbClr val="000000"/>
                </a:solidFill>
                <a:ea typeface="ＭＳ Ｐゴシック" charset="0"/>
                <a:cs typeface="Arial" panose="020B0604020202020204" pitchFamily="34" charset="0"/>
              </a:rPr>
              <a:t>Mayo </a:t>
            </a:r>
            <a:r>
              <a:rPr lang="en-US" altLang="en-US" sz="1050" i="1" dirty="0" err="1">
                <a:solidFill>
                  <a:srgbClr val="000000"/>
                </a:solidFill>
                <a:ea typeface="ＭＳ Ｐゴシック" charset="0"/>
                <a:cs typeface="Arial" panose="020B0604020202020204" pitchFamily="34" charset="0"/>
              </a:rPr>
              <a:t>Clin</a:t>
            </a:r>
            <a:r>
              <a:rPr lang="en-US" altLang="en-US" sz="1050" i="1" dirty="0">
                <a:solidFill>
                  <a:srgbClr val="000000"/>
                </a:solidFill>
                <a:ea typeface="ＭＳ Ｐゴシック" charset="0"/>
                <a:cs typeface="Arial" panose="020B0604020202020204" pitchFamily="34" charset="0"/>
              </a:rPr>
              <a:t> Proc</a:t>
            </a:r>
            <a:r>
              <a:rPr lang="en-US" altLang="en-US" sz="1050" dirty="0">
                <a:solidFill>
                  <a:srgbClr val="000000"/>
                </a:solidFill>
                <a:ea typeface="ＭＳ Ｐゴシック" charset="0"/>
                <a:cs typeface="Arial" panose="020B0604020202020204" pitchFamily="34" charset="0"/>
              </a:rPr>
              <a:t>. 2006;81(11):1462-1471</a:t>
            </a:r>
            <a:r>
              <a:rPr lang="en-US" altLang="en-US" sz="1200" dirty="0">
                <a:solidFill>
                  <a:srgbClr val="000000"/>
                </a:solidFill>
                <a:ea typeface="ＭＳ Ｐゴシック" charset="0"/>
                <a:cs typeface="Arial" panose="020B0604020202020204" pitchFamily="34" charset="0"/>
              </a:rPr>
              <a:t>.</a:t>
            </a:r>
          </a:p>
          <a:p>
            <a:pPr>
              <a:defRPr/>
            </a:pPr>
            <a:endParaRPr lang="en-US" dirty="0"/>
          </a:p>
          <a:p>
            <a:endParaRPr lang="en-US" dirty="0"/>
          </a:p>
        </p:txBody>
      </p:sp>
      <p:sp>
        <p:nvSpPr>
          <p:cNvPr id="4" name="Slide Number Placeholder 3"/>
          <p:cNvSpPr>
            <a:spLocks noGrp="1"/>
          </p:cNvSpPr>
          <p:nvPr>
            <p:ph type="sldNum" sz="quarter" idx="10"/>
          </p:nvPr>
        </p:nvSpPr>
        <p:spPr/>
        <p:txBody>
          <a:bodyPr/>
          <a:lstStyle/>
          <a:p>
            <a:fld id="{A4292B0E-E05C-412F-906E-51AB2905DC9A}" type="slidenum">
              <a:rPr lang="en-US" altLang="en-US">
                <a:solidFill>
                  <a:srgbClr val="000000"/>
                </a:solidFill>
              </a:rPr>
              <a:pPr/>
              <a:t>70</a:t>
            </a:fld>
            <a:endParaRPr lang="en-US" altLang="en-US">
              <a:solidFill>
                <a:srgbClr val="000000"/>
              </a:solidFill>
            </a:endParaRPr>
          </a:p>
        </p:txBody>
      </p:sp>
    </p:spTree>
    <p:extLst>
      <p:ext uri="{BB962C8B-B14F-4D97-AF65-F5344CB8AC3E}">
        <p14:creationId xmlns:p14="http://schemas.microsoft.com/office/powerpoint/2010/main" val="1674801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08E7FF8-DA2B-4D4B-813A-E33D05E7417D}" type="slidenum">
              <a:rPr lang="en-US" smtClean="0"/>
              <a:pPr/>
              <a:t>71</a:t>
            </a:fld>
            <a:endParaRPr lang="en-US"/>
          </a:p>
        </p:txBody>
      </p:sp>
    </p:spTree>
    <p:extLst>
      <p:ext uri="{BB962C8B-B14F-4D97-AF65-F5344CB8AC3E}">
        <p14:creationId xmlns:p14="http://schemas.microsoft.com/office/powerpoint/2010/main" val="19167511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Source</a:t>
            </a:r>
          </a:p>
          <a:p>
            <a:r>
              <a:rPr lang="en-US" dirty="0"/>
              <a:t>Siu AL, United States Preventive Services Task Force. </a:t>
            </a:r>
            <a:r>
              <a:rPr lang="en-US" i="0" dirty="0"/>
              <a:t>Screening for Depression in Adults. </a:t>
            </a:r>
            <a:r>
              <a:rPr lang="en-US" sz="1200" b="0" i="1" kern="1200" dirty="0">
                <a:solidFill>
                  <a:schemeClr val="tx1"/>
                </a:solidFill>
                <a:effectLst/>
                <a:latin typeface="+mn-lt"/>
                <a:ea typeface="+mn-ea"/>
                <a:cs typeface="+mn-cs"/>
              </a:rPr>
              <a:t>JAMA</a:t>
            </a:r>
            <a:r>
              <a:rPr lang="en-US" sz="1200" b="0" i="0" kern="1200" dirty="0">
                <a:solidFill>
                  <a:schemeClr val="tx1"/>
                </a:solidFill>
                <a:effectLst/>
                <a:latin typeface="+mn-lt"/>
                <a:ea typeface="+mn-ea"/>
                <a:cs typeface="+mn-cs"/>
              </a:rPr>
              <a:t>. 2016;315(4):380-7</a:t>
            </a:r>
            <a:endParaRPr lang="en-US" b="1" dirty="0"/>
          </a:p>
        </p:txBody>
      </p:sp>
      <p:sp>
        <p:nvSpPr>
          <p:cNvPr id="4" name="Slide Number Placeholder 3"/>
          <p:cNvSpPr>
            <a:spLocks noGrp="1"/>
          </p:cNvSpPr>
          <p:nvPr>
            <p:ph type="sldNum" sz="quarter" idx="10"/>
          </p:nvPr>
        </p:nvSpPr>
        <p:spPr/>
        <p:txBody>
          <a:bodyPr/>
          <a:lstStyle/>
          <a:p>
            <a:fld id="{C08E7FF8-DA2B-4D4B-813A-E33D05E7417D}" type="slidenum">
              <a:rPr lang="en-US" smtClean="0"/>
              <a:pPr/>
              <a:t>72</a:t>
            </a:fld>
            <a:endParaRPr lang="en-US"/>
          </a:p>
        </p:txBody>
      </p:sp>
    </p:spTree>
    <p:extLst>
      <p:ext uri="{BB962C8B-B14F-4D97-AF65-F5344CB8AC3E}">
        <p14:creationId xmlns:p14="http://schemas.microsoft.com/office/powerpoint/2010/main" val="8094966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Notes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multi-disciplinary management and continued collaboration between all stakeholders is also crucial to optimal patient outcomes including induction and maintenance of remission and prevention of disease associated complications</a:t>
            </a:r>
          </a:p>
          <a:p>
            <a:endParaRPr lang="en-US" dirty="0"/>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Bennett AL, </a:t>
            </a:r>
            <a:r>
              <a:rPr lang="en-US" sz="1200" kern="1200" dirty="0" err="1">
                <a:solidFill>
                  <a:schemeClr val="tx1"/>
                </a:solidFill>
                <a:latin typeface="+mn-lt"/>
                <a:ea typeface="+mn-ea"/>
                <a:cs typeface="+mn-cs"/>
              </a:rPr>
              <a:t>Munkholm</a:t>
            </a:r>
            <a:r>
              <a:rPr lang="en-US" sz="1200" kern="1200" dirty="0">
                <a:solidFill>
                  <a:schemeClr val="tx1"/>
                </a:solidFill>
                <a:latin typeface="+mn-lt"/>
                <a:ea typeface="+mn-ea"/>
                <a:cs typeface="+mn-cs"/>
              </a:rPr>
              <a:t> P, Andrews JM. Tools for primary care management of inflammatory bowel disease: do they exist? </a:t>
            </a:r>
            <a:r>
              <a:rPr lang="en-US" sz="1200" i="1" kern="1200" dirty="0">
                <a:solidFill>
                  <a:schemeClr val="tx1"/>
                </a:solidFill>
                <a:latin typeface="+mn-lt"/>
                <a:ea typeface="+mn-ea"/>
                <a:cs typeface="+mn-cs"/>
              </a:rPr>
              <a:t>World J </a:t>
            </a:r>
            <a:r>
              <a:rPr lang="en-US" sz="1200" i="1" kern="1200" dirty="0" err="1">
                <a:solidFill>
                  <a:schemeClr val="tx1"/>
                </a:solidFill>
                <a:latin typeface="+mn-lt"/>
                <a:ea typeface="+mn-ea"/>
                <a:cs typeface="+mn-cs"/>
              </a:rPr>
              <a:t>Gastroenterol</a:t>
            </a:r>
            <a:r>
              <a:rPr lang="en-US" sz="1200" i="1" kern="1200" dirty="0">
                <a:solidFill>
                  <a:schemeClr val="tx1"/>
                </a:solidFill>
                <a:latin typeface="+mn-lt"/>
                <a:ea typeface="+mn-ea"/>
                <a:cs typeface="+mn-cs"/>
              </a:rPr>
              <a:t>. </a:t>
            </a:r>
            <a:r>
              <a:rPr lang="en-US" sz="1200" i="0" kern="1200" dirty="0">
                <a:solidFill>
                  <a:schemeClr val="tx1"/>
                </a:solidFill>
                <a:latin typeface="+mn-lt"/>
                <a:ea typeface="+mn-ea"/>
                <a:cs typeface="+mn-cs"/>
              </a:rPr>
              <a:t>2015;21(15):4457-4465.</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8A5EEC77-3523-4317-B7AA-DCB74BEDB653}" type="slidenum">
              <a:rPr lang="en-US" smtClean="0"/>
              <a:pPr>
                <a:defRPr/>
              </a:pPr>
              <a:t>73</a:t>
            </a:fld>
            <a:endParaRPr lang="en-US"/>
          </a:p>
        </p:txBody>
      </p:sp>
    </p:spTree>
    <p:extLst>
      <p:ext uri="{BB962C8B-B14F-4D97-AF65-F5344CB8AC3E}">
        <p14:creationId xmlns:p14="http://schemas.microsoft.com/office/powerpoint/2010/main" val="4253830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Image</a:t>
            </a:r>
            <a:r>
              <a:rPr lang="en-US" b="1" baseline="0" dirty="0"/>
              <a:t> source</a:t>
            </a:r>
          </a:p>
          <a:p>
            <a:r>
              <a:rPr lang="en-US" b="1" dirty="0"/>
              <a:t>http://</a:t>
            </a:r>
            <a:r>
              <a:rPr lang="en-US" b="1" dirty="0" err="1"/>
              <a:t>media.istockphoto.com</a:t>
            </a:r>
            <a:r>
              <a:rPr lang="en-US" b="1" dirty="0"/>
              <a:t>/photos/digestive-system-human-anatomy-xray-like-futuristic-scan-3d-picture-id542198076</a:t>
            </a:r>
          </a:p>
        </p:txBody>
      </p:sp>
      <p:sp>
        <p:nvSpPr>
          <p:cNvPr id="4" name="Slide Number Placeholder 3"/>
          <p:cNvSpPr>
            <a:spLocks noGrp="1"/>
          </p:cNvSpPr>
          <p:nvPr>
            <p:ph type="sldNum" sz="quarter" idx="10"/>
          </p:nvPr>
        </p:nvSpPr>
        <p:spPr/>
        <p:txBody>
          <a:bodyPr/>
          <a:lstStyle/>
          <a:p>
            <a:fld id="{C08E7FF8-DA2B-4D4B-813A-E33D05E7417D}" type="slidenum">
              <a:rPr lang="en-US" smtClean="0"/>
              <a:pPr/>
              <a:t>13</a:t>
            </a:fld>
            <a:endParaRPr lang="en-US"/>
          </a:p>
        </p:txBody>
      </p:sp>
    </p:spTree>
    <p:extLst>
      <p:ext uri="{BB962C8B-B14F-4D97-AF65-F5344CB8AC3E}">
        <p14:creationId xmlns:p14="http://schemas.microsoft.com/office/powerpoint/2010/main" val="4656543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t>Notes:</a:t>
            </a:r>
            <a:r>
              <a:rPr lang="en-US" b="1" baseline="0" dirty="0"/>
              <a:t> </a:t>
            </a:r>
            <a:r>
              <a:rPr lang="en-US" altLang="en-US" b="1" baseline="0" dirty="0">
                <a:solidFill>
                  <a:srgbClr val="000000"/>
                </a:solidFill>
              </a:rPr>
              <a:t>Ulcerative Colitis</a:t>
            </a:r>
          </a:p>
          <a:p>
            <a:pPr marL="171450" indent="-171450" eaLnBrk="1" hangingPunct="1">
              <a:buFont typeface="Arial" charset="0"/>
              <a:buChar char="•"/>
              <a:defRPr/>
            </a:pPr>
            <a:r>
              <a:rPr lang="en-US" altLang="en-US" dirty="0">
                <a:solidFill>
                  <a:srgbClr val="000000"/>
                </a:solidFill>
              </a:rPr>
              <a:t>Patients with ulcerative colitis predominantly complain of increasing rectal bleeding with frequent stools and mucus discharge.  In severe cases, purulent rectal discharge can result in lower abdominal pain and severe dehydration, especially in the elderly.  Some patients also describe tenesmus. </a:t>
            </a:r>
          </a:p>
          <a:p>
            <a:pPr marL="171450" indent="-171450" eaLnBrk="1" hangingPunct="1">
              <a:buFont typeface="Arial" charset="0"/>
              <a:buChar char="•"/>
              <a:defRPr/>
            </a:pPr>
            <a:r>
              <a:rPr lang="en-US" sz="1200" kern="1200" dirty="0">
                <a:solidFill>
                  <a:schemeClr val="tx1"/>
                </a:solidFill>
                <a:effectLst/>
                <a:latin typeface="+mn-lt"/>
                <a:ea typeface="+mn-ea"/>
                <a:cs typeface="+mn-cs"/>
              </a:rPr>
              <a:t>Symptomatically, it presents with a loosening of the stool, progressing to bloody stool, severe urgency of bowel movements and possibly cramping abdominal pain. As the disease progresses, diarrhea may begin, and can be accompanied by loss of appetite and weight loss along with fatigue.  As the disease moves from moderate to severe, skin lesions, joint pain, eye inflammation and liver disorders may occur. </a:t>
            </a:r>
            <a:endParaRPr lang="en-US" altLang="en-US" dirty="0">
              <a:solidFill>
                <a:srgbClr val="000000"/>
              </a:solidFill>
            </a:endParaRPr>
          </a:p>
          <a:p>
            <a:pPr marL="227013" indent="-227013" eaLnBrk="1" hangingPunct="1">
              <a:buFontTx/>
              <a:buChar char="•"/>
              <a:defRPr/>
            </a:pPr>
            <a:r>
              <a:rPr lang="en-US" altLang="en-US" dirty="0">
                <a:solidFill>
                  <a:srgbClr val="000000"/>
                </a:solidFill>
              </a:rPr>
              <a:t>Biopsy of the mucosa is recommended to identify the extent of the disease with respect to the thickness of the bowel wall.  Histology may reveal crypt abscesses and mucosal inflammation.</a:t>
            </a:r>
          </a:p>
          <a:p>
            <a:pPr marL="227013" indent="-227013" eaLnBrk="1" hangingPunct="1">
              <a:buFontTx/>
              <a:buChar char="•"/>
              <a:defRPr/>
            </a:pPr>
            <a:r>
              <a:rPr lang="en-US" altLang="en-US" dirty="0">
                <a:solidFill>
                  <a:srgbClr val="000000"/>
                </a:solidFill>
              </a:rPr>
              <a:t>Routine blood tests that should be performed include assays for C-reactive protein, anti-prothrombin, and serum albumin. </a:t>
            </a:r>
          </a:p>
          <a:p>
            <a:pPr marL="227013" indent="-227013" eaLnBrk="1" hangingPunct="1">
              <a:buFontTx/>
              <a:buChar char="•"/>
              <a:defRPr/>
            </a:pPr>
            <a:r>
              <a:rPr lang="en-US" altLang="en-US" dirty="0">
                <a:solidFill>
                  <a:srgbClr val="000000"/>
                </a:solidFill>
              </a:rPr>
              <a:t>Plain abdominal radiographs are in the diagnosis of ulcerative colitis. The images may show colonic dilatation, suggesting toxic megacolon, evidence of perforation, obstruction, or ileus.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Patients with tenesmus should be queried for symptoms of rectal prolapse.  Rectal prolapse may result in distal rectal inflammation suggestive of ulcerative </a:t>
            </a:r>
            <a:r>
              <a:rPr lang="en-US" dirty="0" err="1"/>
              <a:t>proctitis</a:t>
            </a:r>
            <a:r>
              <a:rPr lang="en-US" dirty="0"/>
              <a:t>.</a:t>
            </a:r>
          </a:p>
          <a:p>
            <a:endParaRPr lang="en-US" dirty="0"/>
          </a:p>
        </p:txBody>
      </p:sp>
      <p:sp>
        <p:nvSpPr>
          <p:cNvPr id="4" name="Slide Number Placeholder 3"/>
          <p:cNvSpPr>
            <a:spLocks noGrp="1"/>
          </p:cNvSpPr>
          <p:nvPr>
            <p:ph type="sldNum" sz="quarter" idx="10"/>
          </p:nvPr>
        </p:nvSpPr>
        <p:spPr/>
        <p:txBody>
          <a:bodyPr/>
          <a:lstStyle/>
          <a:p>
            <a:fld id="{1798DCA8-3501-B146-99B4-C2C9D8C50957}" type="slidenum">
              <a:rPr lang="en-US" smtClean="0"/>
              <a:pPr/>
              <a:t>14</a:t>
            </a:fld>
            <a:endParaRPr lang="en-US"/>
          </a:p>
        </p:txBody>
      </p:sp>
    </p:spTree>
    <p:extLst>
      <p:ext uri="{BB962C8B-B14F-4D97-AF65-F5344CB8AC3E}">
        <p14:creationId xmlns:p14="http://schemas.microsoft.com/office/powerpoint/2010/main" val="11046161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Crohn’s disease </a:t>
            </a:r>
            <a:r>
              <a:rPr lang="en-US" sz="1200" b="0" kern="1200" baseline="0" dirty="0">
                <a:solidFill>
                  <a:schemeClr val="tx1"/>
                </a:solidFill>
                <a:effectLst/>
                <a:latin typeface="+mn-lt"/>
                <a:ea typeface="+mn-ea"/>
                <a:cs typeface="+mn-cs"/>
              </a:rPr>
              <a:t> = </a:t>
            </a:r>
            <a:r>
              <a:rPr lang="en-US" sz="1200" kern="1200" dirty="0">
                <a:solidFill>
                  <a:schemeClr val="tx1"/>
                </a:solidFill>
                <a:effectLst/>
                <a:latin typeface="+mn-lt"/>
                <a:ea typeface="+mn-ea"/>
                <a:cs typeface="+mn-cs"/>
              </a:rPr>
              <a:t>differentiated from UC in several ways. </a:t>
            </a:r>
          </a:p>
          <a:p>
            <a:pPr marL="227013" indent="-227013" eaLnBrk="1" hangingPunct="1">
              <a:buFontTx/>
              <a:buChar char="•"/>
              <a:defRPr/>
            </a:pPr>
            <a:r>
              <a:rPr lang="en-US" altLang="en-US" dirty="0"/>
              <a:t>Crohn's disease may involve any part of the gastrointestinal (GI) tract, but most frequently includes the distal small bowel and colon.  Inflammation is typically transmural and can produce anything from a small ulcer over a lymphoid follicle (</a:t>
            </a:r>
            <a:r>
              <a:rPr lang="en-US" altLang="en-US" dirty="0" err="1"/>
              <a:t>aphthoid</a:t>
            </a:r>
            <a:r>
              <a:rPr lang="en-US" altLang="en-US" dirty="0"/>
              <a:t> ulcer) to transmural scarring and chronic inflammation. </a:t>
            </a:r>
          </a:p>
          <a:p>
            <a:pPr marL="171450" indent="-171450">
              <a:buFont typeface="Arial" charset="0"/>
              <a:buChar char="•"/>
            </a:pPr>
            <a:r>
              <a:rPr lang="en-US" sz="1200" kern="1200" dirty="0">
                <a:solidFill>
                  <a:schemeClr val="tx1"/>
                </a:solidFill>
                <a:effectLst/>
                <a:latin typeface="+mn-lt"/>
                <a:ea typeface="+mn-ea"/>
                <a:cs typeface="+mn-cs"/>
              </a:rPr>
              <a:t>there appears to be a genetic element to CD that is not seen in UC: people with a family history of CD are at significantly higher risk of developing the disease. </a:t>
            </a:r>
          </a:p>
          <a:p>
            <a:pPr marL="171450" indent="-171450">
              <a:buFont typeface="Arial" charset="0"/>
              <a:buChar char="•"/>
            </a:pPr>
            <a:r>
              <a:rPr lang="en-US" sz="1200" kern="1200" dirty="0">
                <a:solidFill>
                  <a:schemeClr val="tx1"/>
                </a:solidFill>
                <a:effectLst/>
                <a:latin typeface="+mn-lt"/>
                <a:ea typeface="+mn-ea"/>
                <a:cs typeface="+mn-cs"/>
              </a:rPr>
              <a:t>there are strong environmental risk factors as well, including the use of nonsteroidal anti-inflammatory drugs, antibiotics and oral contraceptives, along with a high fat diet.  </a:t>
            </a:r>
            <a:endParaRPr lang="en-US" altLang="en-US" dirty="0"/>
          </a:p>
          <a:p>
            <a:pPr marL="227013" indent="-227013" eaLnBrk="1" hangingPunct="1">
              <a:buFontTx/>
              <a:buChar char="•"/>
              <a:defRPr/>
            </a:pPr>
            <a:r>
              <a:rPr lang="en-US" altLang="en-US" dirty="0"/>
              <a:t>One-third of cases have granulomas, and </a:t>
            </a:r>
            <a:r>
              <a:rPr lang="en-US" altLang="en-US" dirty="0" err="1"/>
              <a:t>extracolonic</a:t>
            </a:r>
            <a:r>
              <a:rPr lang="en-US" altLang="en-US" dirty="0"/>
              <a:t> sites such as lymph nodes, liver, and joints may also have granulomas. The transmural inflammation leads to the development of fistulas between loops of bowel and other structures. </a:t>
            </a:r>
          </a:p>
          <a:p>
            <a:pPr marL="227013" indent="-227013" eaLnBrk="1" hangingPunct="1">
              <a:buFontTx/>
              <a:buChar char="•"/>
              <a:defRPr/>
            </a:pPr>
            <a:r>
              <a:rPr lang="en-US" altLang="en-US" dirty="0"/>
              <a:t>Inflammation is typically segmental with uninvolved bowel separating areas of involved bowel. Crohn’s disease is more common in smokers than in nonsmokers.</a:t>
            </a:r>
          </a:p>
          <a:p>
            <a:pPr marL="227013" indent="-227013" eaLnBrk="1" hangingPunct="1">
              <a:buFontTx/>
              <a:buChar char="•"/>
              <a:defRPr/>
            </a:pPr>
            <a:r>
              <a:rPr lang="en-US" altLang="en-US" dirty="0"/>
              <a:t>Crohn’s disease may involve any part of the GI tract, but inflammation does not occur with equal frequency in all regions.</a:t>
            </a:r>
          </a:p>
          <a:p>
            <a:pPr marL="227013" indent="-227013" eaLnBrk="1" hangingPunct="1">
              <a:buFontTx/>
              <a:buChar char="•"/>
              <a:defRPr/>
            </a:pPr>
            <a:r>
              <a:rPr lang="en-US" altLang="en-US" dirty="0"/>
              <a:t>About 6% of patients have involvement of the region extending from the mouth to the stomach.</a:t>
            </a:r>
          </a:p>
          <a:p>
            <a:pPr marL="227013" indent="-227013" eaLnBrk="1" hangingPunct="1">
              <a:buFontTx/>
              <a:buChar char="•"/>
              <a:defRPr/>
            </a:pPr>
            <a:r>
              <a:rPr lang="en-US" altLang="en-US" dirty="0"/>
              <a:t>Approximately 32% have colitis, 45% have </a:t>
            </a:r>
            <a:r>
              <a:rPr lang="en-US" altLang="en-US" dirty="0" err="1"/>
              <a:t>ileocolitis</a:t>
            </a:r>
            <a:r>
              <a:rPr lang="en-US" altLang="en-US" dirty="0"/>
              <a:t>, and 22% have Ileitis.</a:t>
            </a:r>
          </a:p>
          <a:p>
            <a:pPr marL="227013" indent="-227013" eaLnBrk="1" hangingPunct="1">
              <a:buFontTx/>
              <a:buChar char="•"/>
              <a:defRPr/>
            </a:pPr>
            <a:endParaRPr lang="en-US" altLang="en-US" dirty="0"/>
          </a:p>
          <a:p>
            <a:endParaRPr lang="en-US" b="1" dirty="0"/>
          </a:p>
          <a:p>
            <a:pPr marL="227013" indent="-227013" eaLnBrk="1" hangingPunct="1">
              <a:spcBef>
                <a:spcPct val="0"/>
              </a:spcBef>
              <a:tabLst>
                <a:tab pos="114300" algn="l"/>
              </a:tabLst>
              <a:defRPr/>
            </a:pPr>
            <a:r>
              <a:rPr lang="en-US" altLang="en-US" b="1" dirty="0"/>
              <a:t>Sources</a:t>
            </a:r>
          </a:p>
          <a:p>
            <a:pPr marL="227013" indent="-227013" eaLnBrk="1" hangingPunct="1">
              <a:spcBef>
                <a:spcPct val="0"/>
              </a:spcBef>
              <a:tabLst>
                <a:tab pos="114300" algn="l"/>
              </a:tabLst>
              <a:defRPr/>
            </a:pPr>
            <a:r>
              <a:rPr lang="en-US" altLang="en-US" dirty="0" err="1"/>
              <a:t>McQuaid</a:t>
            </a:r>
            <a:r>
              <a:rPr lang="en-US" altLang="en-US" dirty="0"/>
              <a:t> KR. Alimentary tract. In: Tierney LM, Jr., McPhee SJ, </a:t>
            </a:r>
            <a:r>
              <a:rPr lang="en-US" altLang="en-US" dirty="0" err="1"/>
              <a:t>Papadakis</a:t>
            </a:r>
            <a:r>
              <a:rPr lang="en-US" altLang="en-US" dirty="0"/>
              <a:t> MA, eds. </a:t>
            </a:r>
            <a:r>
              <a:rPr lang="en-US" altLang="en-US" i="1" dirty="0"/>
              <a:t>Current Medical Diagnosis &amp; Treatment 2003.</a:t>
            </a:r>
            <a:r>
              <a:rPr lang="en-US" altLang="en-US" dirty="0"/>
              <a:t> 42nd ed. New York, NY: Lange Medical</a:t>
            </a:r>
            <a:r>
              <a:rPr lang="en-US" altLang="en-US" baseline="0" dirty="0"/>
              <a:t> </a:t>
            </a:r>
            <a:r>
              <a:rPr lang="en-US" altLang="en-US" dirty="0"/>
              <a:t>Books/McGraw-Hill; 2003:522-</a:t>
            </a:r>
            <a:r>
              <a:rPr lang="en-US" altLang="en-US" dirty="0">
                <a:ea typeface="Arial" charset="0"/>
                <a:cs typeface="Arial" charset="0"/>
              </a:rPr>
              <a:t>62</a:t>
            </a:r>
            <a:r>
              <a:rPr lang="en-US" altLang="en-US" dirty="0"/>
              <a:t>7.</a:t>
            </a:r>
          </a:p>
          <a:p>
            <a:pPr marL="227013" indent="-227013" eaLnBrk="1" hangingPunct="1">
              <a:spcBef>
                <a:spcPct val="0"/>
              </a:spcBef>
              <a:tabLst>
                <a:tab pos="114300" algn="l"/>
              </a:tabLst>
              <a:defRPr/>
            </a:pPr>
            <a:r>
              <a:rPr lang="en-US" sz="1200" kern="1200" dirty="0">
                <a:solidFill>
                  <a:schemeClr val="tx1"/>
                </a:solidFill>
                <a:effectLst/>
                <a:latin typeface="+mn-lt"/>
                <a:ea typeface="+mn-ea"/>
                <a:cs typeface="+mn-cs"/>
              </a:rPr>
              <a:t>Centers for Disease Control. Inflammatory Bowel Disease. Available at: http://</a:t>
            </a:r>
            <a:r>
              <a:rPr lang="en-US" sz="1200" kern="1200" dirty="0" err="1">
                <a:solidFill>
                  <a:schemeClr val="tx1"/>
                </a:solidFill>
                <a:effectLst/>
                <a:latin typeface="+mn-lt"/>
                <a:ea typeface="+mn-ea"/>
                <a:cs typeface="+mn-cs"/>
              </a:rPr>
              <a:t>www.cdc.gov</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ibd</a:t>
            </a:r>
            <a:r>
              <a:rPr lang="en-US" sz="1200" kern="1200" dirty="0">
                <a:solidFill>
                  <a:schemeClr val="tx1"/>
                </a:solidFill>
                <a:effectLst/>
                <a:latin typeface="+mn-lt"/>
                <a:ea typeface="+mn-ea"/>
                <a:cs typeface="+mn-cs"/>
              </a:rPr>
              <a:t>/. Accessed November 2015.</a:t>
            </a:r>
            <a:r>
              <a:rPr lang="en-US" dirty="0">
                <a:effectLst/>
              </a:rPr>
              <a:t> </a:t>
            </a:r>
            <a:endParaRPr lang="en-US" altLang="en-US" dirty="0"/>
          </a:p>
          <a:p>
            <a:r>
              <a:rPr lang="en-US" sz="1200" kern="1200" dirty="0">
                <a:solidFill>
                  <a:schemeClr val="tx1"/>
                </a:solidFill>
                <a:effectLst/>
                <a:latin typeface="+mn-lt"/>
                <a:ea typeface="+mn-ea"/>
                <a:cs typeface="+mn-cs"/>
              </a:rPr>
              <a:t>Crohn’s &amp; Colitis Foundation of America. Available at </a:t>
            </a:r>
            <a:r>
              <a:rPr lang="en-US" sz="1200" u="sng" kern="1200" dirty="0">
                <a:solidFill>
                  <a:schemeClr val="tx1"/>
                </a:solidFill>
                <a:effectLst/>
                <a:latin typeface="+mn-lt"/>
                <a:ea typeface="+mn-ea"/>
                <a:cs typeface="+mn-cs"/>
                <a:hlinkClick r:id="rId3"/>
              </a:rPr>
              <a:t>http://www.ccfa.org/what-are-crohns-and-colitis/what-is-crohns-disease/</a:t>
            </a:r>
            <a:r>
              <a:rPr lang="en-US" dirty="0">
                <a:effectLst/>
              </a:rPr>
              <a:t> </a:t>
            </a:r>
            <a:endParaRPr lang="en-US" b="0" dirty="0"/>
          </a:p>
          <a:p>
            <a:endParaRPr lang="en-US" dirty="0"/>
          </a:p>
        </p:txBody>
      </p:sp>
      <p:sp>
        <p:nvSpPr>
          <p:cNvPr id="4" name="Slide Number Placeholder 3"/>
          <p:cNvSpPr>
            <a:spLocks noGrp="1"/>
          </p:cNvSpPr>
          <p:nvPr>
            <p:ph type="sldNum" sz="quarter" idx="10"/>
          </p:nvPr>
        </p:nvSpPr>
        <p:spPr/>
        <p:txBody>
          <a:bodyPr/>
          <a:lstStyle/>
          <a:p>
            <a:fld id="{1798DCA8-3501-B146-99B4-C2C9D8C50957}" type="slidenum">
              <a:rPr lang="en-US" smtClean="0"/>
              <a:pPr/>
              <a:t>17</a:t>
            </a:fld>
            <a:endParaRPr lang="en-US"/>
          </a:p>
        </p:txBody>
      </p:sp>
    </p:spTree>
    <p:extLst>
      <p:ext uri="{BB962C8B-B14F-4D97-AF65-F5344CB8AC3E}">
        <p14:creationId xmlns:p14="http://schemas.microsoft.com/office/powerpoint/2010/main" val="2486929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Lichtenstein GR, </a:t>
            </a:r>
            <a:r>
              <a:rPr lang="en-US" sz="1200" kern="1200" dirty="0" err="1">
                <a:solidFill>
                  <a:schemeClr val="tx1"/>
                </a:solidFill>
                <a:latin typeface="+mn-lt"/>
                <a:ea typeface="+mn-ea"/>
                <a:cs typeface="+mn-cs"/>
              </a:rPr>
              <a:t>Hanauer</a:t>
            </a:r>
            <a:r>
              <a:rPr lang="en-US" sz="1200" kern="1200" dirty="0">
                <a:solidFill>
                  <a:schemeClr val="tx1"/>
                </a:solidFill>
                <a:latin typeface="+mn-lt"/>
                <a:ea typeface="+mn-ea"/>
                <a:cs typeface="+mn-cs"/>
              </a:rPr>
              <a:t> SB, </a:t>
            </a:r>
            <a:r>
              <a:rPr lang="en-US" sz="1200" kern="1200" dirty="0" err="1">
                <a:solidFill>
                  <a:schemeClr val="tx1"/>
                </a:solidFill>
                <a:latin typeface="+mn-lt"/>
                <a:ea typeface="+mn-ea"/>
                <a:cs typeface="+mn-cs"/>
              </a:rPr>
              <a:t>Sandborn</a:t>
            </a:r>
            <a:r>
              <a:rPr lang="en-US" sz="1200" kern="1200" dirty="0">
                <a:solidFill>
                  <a:schemeClr val="tx1"/>
                </a:solidFill>
                <a:latin typeface="+mn-lt"/>
                <a:ea typeface="+mn-ea"/>
                <a:cs typeface="+mn-cs"/>
              </a:rPr>
              <a:t> WJ, Practice Parameters Committee of American College of G. Management of Crohn's disease in adults. Am J </a:t>
            </a:r>
            <a:r>
              <a:rPr lang="en-US" sz="1200" kern="1200" dirty="0" err="1">
                <a:solidFill>
                  <a:schemeClr val="tx1"/>
                </a:solidFill>
                <a:latin typeface="+mn-lt"/>
                <a:ea typeface="+mn-ea"/>
                <a:cs typeface="+mn-cs"/>
              </a:rPr>
              <a:t>Gastroenterol</a:t>
            </a:r>
            <a:r>
              <a:rPr lang="en-US" sz="1200" kern="1200" dirty="0">
                <a:solidFill>
                  <a:schemeClr val="tx1"/>
                </a:solidFill>
                <a:latin typeface="+mn-lt"/>
                <a:ea typeface="+mn-ea"/>
                <a:cs typeface="+mn-cs"/>
              </a:rPr>
              <a:t> 2009;104:465-83; quiz 464, 484.</a:t>
            </a:r>
          </a:p>
          <a:p>
            <a:endParaRPr lang="en-US" dirty="0"/>
          </a:p>
        </p:txBody>
      </p:sp>
      <p:sp>
        <p:nvSpPr>
          <p:cNvPr id="4" name="Slide Number Placeholder 3"/>
          <p:cNvSpPr>
            <a:spLocks noGrp="1"/>
          </p:cNvSpPr>
          <p:nvPr>
            <p:ph type="sldNum" sz="quarter" idx="10"/>
          </p:nvPr>
        </p:nvSpPr>
        <p:spPr/>
        <p:txBody>
          <a:bodyPr/>
          <a:lstStyle/>
          <a:p>
            <a:fld id="{C08E7FF8-DA2B-4D4B-813A-E33D05E7417D}" type="slidenum">
              <a:rPr lang="en-US" smtClean="0"/>
              <a:pPr/>
              <a:t>18</a:t>
            </a:fld>
            <a:endParaRPr lang="en-US"/>
          </a:p>
        </p:txBody>
      </p:sp>
    </p:spTree>
    <p:extLst>
      <p:ext uri="{BB962C8B-B14F-4D97-AF65-F5344CB8AC3E}">
        <p14:creationId xmlns:p14="http://schemas.microsoft.com/office/powerpoint/2010/main" val="19729053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lgn="ctr">
              <a:defRPr b="1">
                <a:solidFill>
                  <a:schemeClr val="bg1"/>
                </a:solidFill>
                <a:latin typeface="Arial" panose="020B0604020202020204" pitchFamily="34" charset="0"/>
              </a:defRPr>
            </a:lvl1pPr>
            <a:lvl2pPr marL="742950" indent="-285750" algn="ctr">
              <a:defRPr b="1">
                <a:solidFill>
                  <a:schemeClr val="bg1"/>
                </a:solidFill>
                <a:latin typeface="Arial" panose="020B0604020202020204" pitchFamily="34" charset="0"/>
              </a:defRPr>
            </a:lvl2pPr>
            <a:lvl3pPr marL="1143000" indent="-228600" algn="ctr">
              <a:defRPr b="1">
                <a:solidFill>
                  <a:schemeClr val="bg1"/>
                </a:solidFill>
                <a:latin typeface="Arial" panose="020B0604020202020204" pitchFamily="34" charset="0"/>
              </a:defRPr>
            </a:lvl3pPr>
            <a:lvl4pPr marL="1600200" indent="-228600" algn="ctr">
              <a:defRPr b="1">
                <a:solidFill>
                  <a:schemeClr val="bg1"/>
                </a:solidFill>
                <a:latin typeface="Arial" panose="020B0604020202020204" pitchFamily="34" charset="0"/>
              </a:defRPr>
            </a:lvl4pPr>
            <a:lvl5pPr marL="2057400" indent="-228600" algn="ctr">
              <a:defRPr b="1">
                <a:solidFill>
                  <a:schemeClr val="bg1"/>
                </a:solidFill>
                <a:latin typeface="Arial" panose="020B0604020202020204" pitchFamily="34" charset="0"/>
              </a:defRPr>
            </a:lvl5pPr>
            <a:lvl6pPr marL="2514600" indent="-228600" algn="ctr" eaLnBrk="0" fontAlgn="base" hangingPunct="0">
              <a:spcBef>
                <a:spcPct val="0"/>
              </a:spcBef>
              <a:spcAft>
                <a:spcPct val="0"/>
              </a:spcAft>
              <a:defRPr b="1">
                <a:solidFill>
                  <a:schemeClr val="bg1"/>
                </a:solidFill>
                <a:latin typeface="Arial" panose="020B0604020202020204" pitchFamily="34" charset="0"/>
              </a:defRPr>
            </a:lvl6pPr>
            <a:lvl7pPr marL="2971800" indent="-228600" algn="ctr" eaLnBrk="0" fontAlgn="base" hangingPunct="0">
              <a:spcBef>
                <a:spcPct val="0"/>
              </a:spcBef>
              <a:spcAft>
                <a:spcPct val="0"/>
              </a:spcAft>
              <a:defRPr b="1">
                <a:solidFill>
                  <a:schemeClr val="bg1"/>
                </a:solidFill>
                <a:latin typeface="Arial" panose="020B0604020202020204" pitchFamily="34" charset="0"/>
              </a:defRPr>
            </a:lvl7pPr>
            <a:lvl8pPr marL="3429000" indent="-228600" algn="ctr" eaLnBrk="0" fontAlgn="base" hangingPunct="0">
              <a:spcBef>
                <a:spcPct val="0"/>
              </a:spcBef>
              <a:spcAft>
                <a:spcPct val="0"/>
              </a:spcAft>
              <a:defRPr b="1">
                <a:solidFill>
                  <a:schemeClr val="bg1"/>
                </a:solidFill>
                <a:latin typeface="Arial" panose="020B0604020202020204" pitchFamily="34" charset="0"/>
              </a:defRPr>
            </a:lvl8pPr>
            <a:lvl9pPr marL="3886200" indent="-228600" algn="ctr" eaLnBrk="0" fontAlgn="base" hangingPunct="0">
              <a:spcBef>
                <a:spcPct val="0"/>
              </a:spcBef>
              <a:spcAft>
                <a:spcPct val="0"/>
              </a:spcAft>
              <a:defRPr b="1">
                <a:solidFill>
                  <a:schemeClr val="bg1"/>
                </a:solidFill>
                <a:latin typeface="Arial" panose="020B0604020202020204" pitchFamily="34" charset="0"/>
              </a:defRPr>
            </a:lvl9pPr>
          </a:lstStyle>
          <a:p>
            <a:pPr algn="r"/>
            <a:fld id="{EE22624F-8F03-4234-B12D-E3C68BCD8A4D}" type="slidenum">
              <a:rPr lang="en-US" altLang="en-US" b="0">
                <a:solidFill>
                  <a:srgbClr val="000000"/>
                </a:solidFill>
              </a:rPr>
              <a:pPr algn="r"/>
              <a:t>19</a:t>
            </a:fld>
            <a:endParaRPr lang="en-US" altLang="en-US" b="0">
              <a:solidFill>
                <a:srgbClr val="000000"/>
              </a:solidFill>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marL="227013" indent="-227013" eaLnBrk="1" hangingPunct="1">
              <a:lnSpc>
                <a:spcPct val="110000"/>
              </a:lnSpc>
              <a:spcBef>
                <a:spcPct val="0"/>
              </a:spcBef>
              <a:buFontTx/>
              <a:buChar char="•"/>
            </a:pPr>
            <a:r>
              <a:rPr lang="en-US" altLang="en-US" dirty="0">
                <a:latin typeface="Arial" panose="020B0604020202020204" pitchFamily="34" charset="0"/>
              </a:rPr>
              <a:t>Inflammatory bowel disease is also associated with a wide range of extra-intestinal manifestations, including peripheral arthritis, ankylosing spondylitis, </a:t>
            </a:r>
            <a:r>
              <a:rPr lang="en-US" altLang="en-US" dirty="0" err="1">
                <a:latin typeface="Arial" panose="020B0604020202020204" pitchFamily="34" charset="0"/>
              </a:rPr>
              <a:t>sacroiliitis</a:t>
            </a:r>
            <a:r>
              <a:rPr lang="en-US" altLang="en-US" dirty="0">
                <a:latin typeface="Arial" panose="020B0604020202020204" pitchFamily="34" charset="0"/>
              </a:rPr>
              <a:t>, pyoderma </a:t>
            </a:r>
            <a:r>
              <a:rPr lang="en-US" altLang="en-US" dirty="0" err="1">
                <a:latin typeface="Arial" panose="020B0604020202020204" pitchFamily="34" charset="0"/>
              </a:rPr>
              <a:t>gangrenosum</a:t>
            </a:r>
            <a:r>
              <a:rPr lang="en-US" altLang="en-US" dirty="0">
                <a:latin typeface="Arial" panose="020B0604020202020204" pitchFamily="34" charset="0"/>
              </a:rPr>
              <a:t>, erythema </a:t>
            </a:r>
            <a:r>
              <a:rPr lang="en-US" altLang="en-US" dirty="0" err="1">
                <a:latin typeface="Arial" panose="020B0604020202020204" pitchFamily="34" charset="0"/>
              </a:rPr>
              <a:t>nodosum</a:t>
            </a:r>
            <a:r>
              <a:rPr lang="en-US" altLang="en-US" dirty="0">
                <a:latin typeface="Arial" panose="020B0604020202020204" pitchFamily="34" charset="0"/>
              </a:rPr>
              <a:t>, </a:t>
            </a:r>
            <a:r>
              <a:rPr lang="en-US" altLang="en-US" dirty="0" err="1">
                <a:latin typeface="Arial" panose="020B0604020202020204" pitchFamily="34" charset="0"/>
              </a:rPr>
              <a:t>episcleritis</a:t>
            </a:r>
            <a:r>
              <a:rPr lang="en-US" altLang="en-US" dirty="0">
                <a:latin typeface="Arial" panose="020B0604020202020204" pitchFamily="34" charset="0"/>
              </a:rPr>
              <a:t>, uveitis, cataracts, </a:t>
            </a:r>
            <a:r>
              <a:rPr lang="en-US" altLang="en-US" dirty="0" err="1">
                <a:latin typeface="Arial" panose="020B0604020202020204" pitchFamily="34" charset="0"/>
              </a:rPr>
              <a:t>sclerosing</a:t>
            </a:r>
            <a:r>
              <a:rPr lang="en-US" altLang="en-US" dirty="0">
                <a:latin typeface="Arial" panose="020B0604020202020204" pitchFamily="34" charset="0"/>
              </a:rPr>
              <a:t> cholangitis, gallstones, venous thrombosis, kidney stones, and interstitial nephritis.</a:t>
            </a:r>
          </a:p>
          <a:p>
            <a:pPr marL="227013" indent="-227013" eaLnBrk="1" hangingPunct="1">
              <a:lnSpc>
                <a:spcPct val="110000"/>
              </a:lnSpc>
              <a:spcBef>
                <a:spcPct val="0"/>
              </a:spcBef>
              <a:buFontTx/>
              <a:buChar char="•"/>
            </a:pPr>
            <a:endParaRPr lang="en-US" altLang="en-US" dirty="0">
              <a:latin typeface="Arial" panose="020B0604020202020204" pitchFamily="34" charset="0"/>
            </a:endParaRPr>
          </a:p>
          <a:p>
            <a:pPr marL="227013" indent="-227013" eaLnBrk="1" hangingPunct="1">
              <a:lnSpc>
                <a:spcPct val="110000"/>
              </a:lnSpc>
              <a:spcBef>
                <a:spcPct val="0"/>
              </a:spcBef>
              <a:buClr>
                <a:srgbClr val="FFFF00"/>
              </a:buClr>
            </a:pPr>
            <a:endParaRPr lang="en-US" altLang="en-US" dirty="0">
              <a:latin typeface="Arial" panose="020B0604020202020204" pitchFamily="34" charset="0"/>
            </a:endParaRPr>
          </a:p>
          <a:p>
            <a:pPr lvl="1" eaLnBrk="1" hangingPunct="1">
              <a:lnSpc>
                <a:spcPct val="110000"/>
              </a:lnSpc>
              <a:spcBef>
                <a:spcPct val="0"/>
              </a:spcBef>
              <a:buClr>
                <a:srgbClr val="FFFF00"/>
              </a:buClr>
            </a:pPr>
            <a:endParaRPr lang="en-US" altLang="en-US" dirty="0">
              <a:latin typeface="Arial" panose="020B0604020202020204" pitchFamily="34" charset="0"/>
            </a:endParaRPr>
          </a:p>
        </p:txBody>
      </p:sp>
    </p:spTree>
    <p:extLst>
      <p:ext uri="{BB962C8B-B14F-4D97-AF65-F5344CB8AC3E}">
        <p14:creationId xmlns:p14="http://schemas.microsoft.com/office/powerpoint/2010/main" val="1886984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520712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434839"/>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247014"/>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001577"/>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926525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18882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6190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61908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47735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71450" indent="-171450">
              <a:buFont typeface="Wingdings" charset="2"/>
              <a:buChar char="§"/>
              <a:defRPr/>
            </a:lvl1pPr>
            <a:lvl2pPr marL="514350" indent="-171450">
              <a:buFont typeface="LucidaGrande" charset="0"/>
              <a:buChar char="-"/>
              <a:defRPr/>
            </a:lvl2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F0B6785-2A63-A644-A73F-C066452AEA1F}" type="datetimeFigureOut">
              <a:rPr lang="en-US" smtClean="0"/>
              <a:pPr/>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F515028-4672-6946-8B7B-421C6384C7C2}" type="slidenum">
              <a:rPr lang="en-US" smtClean="0"/>
              <a:pPr/>
              <a:t>‹#›</a:t>
            </a:fld>
            <a:endParaRPr lang="en-US"/>
          </a:p>
        </p:txBody>
      </p:sp>
    </p:spTree>
    <p:extLst>
      <p:ext uri="{BB962C8B-B14F-4D97-AF65-F5344CB8AC3E}">
        <p14:creationId xmlns:p14="http://schemas.microsoft.com/office/powerpoint/2010/main" val="1901944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p:cNvSpPr>
            <a:spLocks noGrp="1"/>
          </p:cNvSpPr>
          <p:nvPr>
            <p:ph type="body" sz="quarter" idx="10" hasCustomPrompt="1"/>
          </p:nvPr>
        </p:nvSpPr>
        <p:spPr>
          <a:xfrm>
            <a:off x="2170113" y="6010275"/>
            <a:ext cx="6516687" cy="755650"/>
          </a:xfrm>
        </p:spPr>
        <p:txBody>
          <a:bodyPr>
            <a:noAutofit/>
          </a:bodyPr>
          <a:lstStyle>
            <a:lvl1pPr marL="0" indent="0">
              <a:spcBef>
                <a:spcPts val="0"/>
              </a:spcBef>
              <a:buNone/>
              <a:defRPr sz="1100"/>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dirty="0"/>
              <a:t>Click to add footnote</a:t>
            </a:r>
          </a:p>
        </p:txBody>
      </p:sp>
    </p:spTree>
    <p:extLst>
      <p:ext uri="{BB962C8B-B14F-4D97-AF65-F5344CB8AC3E}">
        <p14:creationId xmlns:p14="http://schemas.microsoft.com/office/powerpoint/2010/main" val="14175435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595906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35081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35081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8648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hasCustomPrompt="1"/>
          </p:nvPr>
        </p:nvSpPr>
        <p:spPr>
          <a:xfrm>
            <a:off x="457200" y="1350810"/>
            <a:ext cx="2697480" cy="4525963"/>
          </a:xfrm>
        </p:spPr>
        <p:txBody>
          <a:bodyPr/>
          <a:lstStyle>
            <a:lvl1pPr marL="0" indent="0">
              <a:buNone/>
              <a:defRPr sz="2400"/>
            </a:lvl1pPr>
            <a:lvl2pPr marL="457200" indent="0">
              <a:buNone/>
              <a:defRPr sz="2400"/>
            </a:lvl2pPr>
            <a:lvl3pPr marL="914400" indent="0">
              <a:buNone/>
              <a:defRPr sz="2000"/>
            </a:lvl3pPr>
            <a:lvl4pPr marL="1371600" indent="0">
              <a:buNone/>
              <a:defRPr sz="1800"/>
            </a:lvl4pPr>
            <a:lvl5pPr marL="1828800" indent="0">
              <a:buNone/>
              <a:defRPr sz="1800"/>
            </a:lvl5pPr>
            <a:lvl6pPr>
              <a:defRPr sz="1800"/>
            </a:lvl6pPr>
            <a:lvl7pPr>
              <a:defRPr sz="1800"/>
            </a:lvl7pPr>
            <a:lvl8pPr>
              <a:defRPr sz="1800"/>
            </a:lvl8pPr>
            <a:lvl9pPr>
              <a:defRPr sz="1800"/>
            </a:lvl9pPr>
          </a:lstStyle>
          <a:p>
            <a:pPr lvl="0"/>
            <a:r>
              <a:rPr lang="en-US" dirty="0"/>
              <a:t>Click to edit Master text styles</a:t>
            </a:r>
          </a:p>
          <a:p>
            <a:pPr lvl="0"/>
            <a:r>
              <a:rPr lang="en-US" dirty="0"/>
              <a:t>Second level</a:t>
            </a:r>
          </a:p>
        </p:txBody>
      </p:sp>
      <p:sp>
        <p:nvSpPr>
          <p:cNvPr id="4" name="Content Placeholder 2"/>
          <p:cNvSpPr>
            <a:spLocks noGrp="1"/>
          </p:cNvSpPr>
          <p:nvPr>
            <p:ph sz="half" idx="10" hasCustomPrompt="1"/>
          </p:nvPr>
        </p:nvSpPr>
        <p:spPr>
          <a:xfrm>
            <a:off x="3223260" y="1350810"/>
            <a:ext cx="2697480" cy="4525963"/>
          </a:xfrm>
        </p:spPr>
        <p:txBody>
          <a:bodyPr/>
          <a:lstStyle>
            <a:lvl1pPr marL="0" indent="0">
              <a:buNone/>
              <a:defRPr sz="2400"/>
            </a:lvl1pPr>
            <a:lvl2pPr marL="457200" indent="0">
              <a:buNone/>
              <a:defRPr sz="2400"/>
            </a:lvl2pPr>
            <a:lvl3pPr marL="914400" indent="0">
              <a:buNone/>
              <a:defRPr sz="2000"/>
            </a:lvl3pPr>
            <a:lvl4pPr marL="1371600" indent="0">
              <a:buNone/>
              <a:defRPr sz="1800"/>
            </a:lvl4pPr>
            <a:lvl5pPr marL="1828800" indent="0">
              <a:buNone/>
              <a:defRPr sz="1800"/>
            </a:lvl5pPr>
            <a:lvl6pPr>
              <a:defRPr sz="1800"/>
            </a:lvl6pPr>
            <a:lvl7pPr>
              <a:defRPr sz="1800"/>
            </a:lvl7pPr>
            <a:lvl8pPr>
              <a:defRPr sz="1800"/>
            </a:lvl8pPr>
            <a:lvl9pPr>
              <a:defRPr sz="1800"/>
            </a:lvl9pPr>
          </a:lstStyle>
          <a:p>
            <a:pPr lvl="0"/>
            <a:r>
              <a:rPr lang="en-US" dirty="0"/>
              <a:t>Click to edit Master text styles</a:t>
            </a:r>
          </a:p>
          <a:p>
            <a:pPr lvl="0"/>
            <a:r>
              <a:rPr lang="en-US" dirty="0"/>
              <a:t>Second level</a:t>
            </a:r>
          </a:p>
        </p:txBody>
      </p:sp>
      <p:sp>
        <p:nvSpPr>
          <p:cNvPr id="5" name="Content Placeholder 2"/>
          <p:cNvSpPr>
            <a:spLocks noGrp="1"/>
          </p:cNvSpPr>
          <p:nvPr>
            <p:ph sz="half" idx="11" hasCustomPrompt="1"/>
          </p:nvPr>
        </p:nvSpPr>
        <p:spPr>
          <a:xfrm>
            <a:off x="5996247" y="1350810"/>
            <a:ext cx="2697480" cy="4525963"/>
          </a:xfrm>
        </p:spPr>
        <p:txBody>
          <a:bodyPr/>
          <a:lstStyle>
            <a:lvl1pPr marL="0" indent="0">
              <a:buNone/>
              <a:defRPr sz="2400"/>
            </a:lvl1pPr>
            <a:lvl2pPr marL="457200" indent="0">
              <a:buNone/>
              <a:defRPr sz="2400"/>
            </a:lvl2pPr>
            <a:lvl3pPr marL="914400" indent="0">
              <a:buNone/>
              <a:defRPr sz="2000"/>
            </a:lvl3pPr>
            <a:lvl4pPr marL="1371600" indent="0">
              <a:buNone/>
              <a:defRPr sz="1800"/>
            </a:lvl4pPr>
            <a:lvl5pPr marL="1828800" indent="0">
              <a:buNone/>
              <a:defRPr sz="1800"/>
            </a:lvl5pPr>
            <a:lvl6pPr>
              <a:defRPr sz="1800"/>
            </a:lvl6pPr>
            <a:lvl7pPr>
              <a:defRPr sz="1800"/>
            </a:lvl7pPr>
            <a:lvl8pPr>
              <a:defRPr sz="1800"/>
            </a:lvl8pPr>
            <a:lvl9pPr>
              <a:defRPr sz="1800"/>
            </a:lvl9pPr>
          </a:lstStyle>
          <a:p>
            <a:pPr lvl="0"/>
            <a:r>
              <a:rPr lang="en-US" dirty="0"/>
              <a:t>Click to edit Master text styles</a:t>
            </a:r>
          </a:p>
          <a:p>
            <a:pPr lvl="0"/>
            <a:r>
              <a:rPr lang="en-US" dirty="0"/>
              <a:t>Second level</a:t>
            </a:r>
          </a:p>
        </p:txBody>
      </p:sp>
    </p:spTree>
    <p:extLst>
      <p:ext uri="{BB962C8B-B14F-4D97-AF65-F5344CB8AC3E}">
        <p14:creationId xmlns:p14="http://schemas.microsoft.com/office/powerpoint/2010/main" val="1565558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34391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98367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34391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98367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39674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39038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28888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61236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45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26239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9150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35081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55936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4" r:id="rId7"/>
    <p:sldLayoutId id="2147483655" r:id="rId8"/>
    <p:sldLayoutId id="2147483656" r:id="rId9"/>
    <p:sldLayoutId id="2147483657" r:id="rId10"/>
    <p:sldLayoutId id="2147483658" r:id="rId11"/>
    <p:sldLayoutId id="2147483659" r:id="rId12"/>
    <p:sldLayoutId id="2147483661" r:id="rId13"/>
  </p:sldLayoutIdLst>
  <p:txStyles>
    <p:titleStyle>
      <a:lvl1pPr algn="ctr" defTabSz="457200" rtl="0" eaLnBrk="1" latinLnBrk="0" hangingPunct="1">
        <a:spcBef>
          <a:spcPct val="0"/>
        </a:spcBef>
        <a:buNone/>
        <a:defRPr sz="3800" b="1" kern="1200">
          <a:solidFill>
            <a:schemeClr val="tx1"/>
          </a:solidFill>
          <a:latin typeface="+mj-lt"/>
          <a:ea typeface="+mj-ea"/>
          <a:cs typeface="+mj-cs"/>
        </a:defRPr>
      </a:lvl1pPr>
    </p:titleStyle>
    <p:bodyStyle>
      <a:lvl1pPr marL="342900" indent="-342900" algn="l" defTabSz="457200" rtl="0" eaLnBrk="1" latinLnBrk="0" hangingPunct="1">
        <a:lnSpc>
          <a:spcPct val="90000"/>
        </a:lnSpc>
        <a:spcBef>
          <a:spcPts val="600"/>
        </a:spcBef>
        <a:buFont typeface="Arial"/>
        <a:buChar char="•"/>
        <a:defRPr sz="2800" kern="1200">
          <a:solidFill>
            <a:schemeClr val="tx1"/>
          </a:solidFill>
          <a:latin typeface="+mn-lt"/>
          <a:ea typeface="+mn-ea"/>
          <a:cs typeface="+mn-cs"/>
        </a:defRPr>
      </a:lvl1pPr>
      <a:lvl2pPr marL="742950" indent="-285750" algn="l" defTabSz="457200" rtl="0" eaLnBrk="1" latinLnBrk="0" hangingPunct="1">
        <a:lnSpc>
          <a:spcPct val="90000"/>
        </a:lnSpc>
        <a:spcBef>
          <a:spcPts val="600"/>
        </a:spcBef>
        <a:buFont typeface="Arial"/>
        <a:buChar char="–"/>
        <a:defRPr sz="2500" kern="1200">
          <a:solidFill>
            <a:schemeClr val="tx1"/>
          </a:solidFill>
          <a:latin typeface="+mn-lt"/>
          <a:ea typeface="+mn-ea"/>
          <a:cs typeface="+mn-cs"/>
        </a:defRPr>
      </a:lvl2pPr>
      <a:lvl3pPr marL="1143000" indent="-228600" algn="l" defTabSz="457200" rtl="0" eaLnBrk="1" latinLnBrk="0" hangingPunct="1">
        <a:lnSpc>
          <a:spcPct val="90000"/>
        </a:lnSpc>
        <a:spcBef>
          <a:spcPts val="600"/>
        </a:spcBef>
        <a:buFont typeface="Arial"/>
        <a:buChar char="•"/>
        <a:defRPr sz="2100" kern="1200">
          <a:solidFill>
            <a:schemeClr val="tx1"/>
          </a:solidFill>
          <a:latin typeface="+mn-lt"/>
          <a:ea typeface="+mn-ea"/>
          <a:cs typeface="+mn-cs"/>
        </a:defRPr>
      </a:lvl3pPr>
      <a:lvl4pPr marL="1600200" indent="-228600" algn="l" defTabSz="457200" rtl="0" eaLnBrk="1" latinLnBrk="0" hangingPunct="1">
        <a:lnSpc>
          <a:spcPct val="90000"/>
        </a:lnSpc>
        <a:spcBef>
          <a:spcPts val="600"/>
        </a:spcBef>
        <a:buFont typeface="Arial"/>
        <a:buChar char="–"/>
        <a:defRPr sz="1800" kern="1200">
          <a:solidFill>
            <a:schemeClr val="tx1"/>
          </a:solidFill>
          <a:latin typeface="+mn-lt"/>
          <a:ea typeface="+mn-ea"/>
          <a:cs typeface="+mn-cs"/>
        </a:defRPr>
      </a:lvl4pPr>
      <a:lvl5pPr marL="2057400" indent="-228600" algn="l" defTabSz="457200" rtl="0" eaLnBrk="1" latinLnBrk="0" hangingPunct="1">
        <a:lnSpc>
          <a:spcPct val="90000"/>
        </a:lnSpc>
        <a:spcBef>
          <a:spcPts val="600"/>
        </a:spcBef>
        <a:buFont typeface="Arial"/>
        <a:buChar char="»"/>
        <a:defRPr sz="15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5.jpeg"/><Relationship Id="rId7" Type="http://schemas.openxmlformats.org/officeDocument/2006/relationships/diagramColors" Target="../diagrams/colors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4.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3.xml"/><Relationship Id="rId1" Type="http://schemas.openxmlformats.org/officeDocument/2006/relationships/tags" Target="../tags/tag1.xml"/><Relationship Id="rId4" Type="http://schemas.openxmlformats.org/officeDocument/2006/relationships/image" Target="../media/image21.jpe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27.xml"/><Relationship Id="rId7" Type="http://schemas.openxmlformats.org/officeDocument/2006/relationships/image" Target="../media/image23.png"/><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2.png"/><Relationship Id="rId4" Type="http://schemas.openxmlformats.org/officeDocument/2006/relationships/oleObject" Target="../embeddings/oleObject1.bin"/></Relationships>
</file>

<file path=ppt/slides/_rels/slide5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3.xml"/><Relationship Id="rId1" Type="http://schemas.openxmlformats.org/officeDocument/2006/relationships/vmlDrawing" Target="../drawings/vmlDrawing2.vml"/><Relationship Id="rId5" Type="http://schemas.openxmlformats.org/officeDocument/2006/relationships/image" Target="../media/image25.png"/><Relationship Id="rId4" Type="http://schemas.openxmlformats.org/officeDocument/2006/relationships/oleObject" Target="../embeddings/oleObject3.bin"/></Relationships>
</file>

<file path=ppt/slides/_rels/slide5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hyperlink" Target="http://www.ccfa.org/" TargetMode="External"/><Relationship Id="rId7" Type="http://schemas.openxmlformats.org/officeDocument/2006/relationships/diagramColors" Target="../diagrams/colors15.xml"/><Relationship Id="rId2" Type="http://schemas.openxmlformats.org/officeDocument/2006/relationships/notesSlide" Target="../notesSlides/notesSlide29.xml"/><Relationship Id="rId1" Type="http://schemas.openxmlformats.org/officeDocument/2006/relationships/slideLayout" Target="../slideLayouts/slideLayout13.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5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32.tif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43.xml"/><Relationship Id="rId1" Type="http://schemas.openxmlformats.org/officeDocument/2006/relationships/slideLayout" Target="../slideLayouts/slideLayout13.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77.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0" y="0"/>
            <a:ext cx="9144000" cy="6788150"/>
          </a:xfrm>
          <a:prstGeom prst="rect">
            <a:avLst/>
          </a:prstGeom>
          <a:noFill/>
          <a:ln w="9525">
            <a:noFill/>
            <a:miter lim="800000"/>
            <a:headEnd/>
            <a:tailEnd/>
          </a:ln>
        </p:spPr>
      </p:pic>
      <p:sp>
        <p:nvSpPr>
          <p:cNvPr id="4101" name="Footer Placeholder 6"/>
          <p:cNvSpPr>
            <a:spLocks noGrp="1"/>
          </p:cNvSpPr>
          <p:nvPr>
            <p:ph type="ftr" sz="quarter" idx="4294967295"/>
          </p:nvPr>
        </p:nvSpPr>
        <p:spPr>
          <a:xfrm>
            <a:off x="6553200" y="6248400"/>
            <a:ext cx="1905000" cy="457200"/>
          </a:xfrm>
          <a:prstGeom prst="rect">
            <a:avLst/>
          </a:prstGeom>
        </p:spPr>
        <p:txBody>
          <a:bodyPr/>
          <a:lstStyle/>
          <a:p>
            <a:pPr algn="r">
              <a:defRPr/>
            </a:pPr>
            <a:endParaRPr lang="en-US" dirty="0" smtClean="0"/>
          </a:p>
        </p:txBody>
      </p:sp>
    </p:spTree>
    <p:extLst>
      <p:ext uri="{BB962C8B-B14F-4D97-AF65-F5344CB8AC3E}">
        <p14:creationId xmlns:p14="http://schemas.microsoft.com/office/powerpoint/2010/main" val="16173434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Role of</a:t>
            </a:r>
            <a:br>
              <a:rPr lang="en-US" dirty="0"/>
            </a:br>
            <a:r>
              <a:rPr lang="en-US" dirty="0"/>
              <a:t>Primary Care Clinicians in IBD</a:t>
            </a:r>
          </a:p>
        </p:txBody>
      </p:sp>
      <p:sp>
        <p:nvSpPr>
          <p:cNvPr id="5" name="Right Arrow 2"/>
          <p:cNvSpPr/>
          <p:nvPr/>
        </p:nvSpPr>
        <p:spPr>
          <a:xfrm>
            <a:off x="457200" y="1382133"/>
            <a:ext cx="4510355" cy="2743200"/>
          </a:xfrm>
          <a:prstGeom prst="rightArrow">
            <a:avLst/>
          </a:prstGeom>
          <a:solidFill>
            <a:schemeClr val="tx2">
              <a:lumMod val="75000"/>
            </a:schemeClr>
          </a:solidFill>
          <a:ln>
            <a:no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defRPr/>
            </a:pPr>
            <a:r>
              <a:rPr lang="en-US" sz="2000" b="1" i="0" dirty="0">
                <a:solidFill>
                  <a:schemeClr val="bg1"/>
                </a:solidFill>
              </a:rPr>
              <a:t>Initial recognition of signs + symptoms that warrant specialist investigation and diagnostic evaluation </a:t>
            </a:r>
          </a:p>
        </p:txBody>
      </p:sp>
      <p:sp>
        <p:nvSpPr>
          <p:cNvPr id="6" name="Right Arrow 6"/>
          <p:cNvSpPr/>
          <p:nvPr/>
        </p:nvSpPr>
        <p:spPr>
          <a:xfrm>
            <a:off x="4176445" y="3063028"/>
            <a:ext cx="4510355" cy="2743200"/>
          </a:xfrm>
          <a:prstGeom prst="rightArrow">
            <a:avLst/>
          </a:prstGeom>
          <a:solidFill>
            <a:schemeClr val="tx2">
              <a:lumMod val="75000"/>
            </a:schemeClr>
          </a:solidFill>
          <a:ln>
            <a:no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fontAlgn="auto" hangingPunct="1">
              <a:spcBef>
                <a:spcPts val="0"/>
              </a:spcBef>
              <a:spcAft>
                <a:spcPts val="0"/>
              </a:spcAft>
              <a:defRPr/>
            </a:pPr>
            <a:r>
              <a:rPr lang="en-US" sz="2000" b="1" i="0" dirty="0">
                <a:solidFill>
                  <a:schemeClr val="bg1"/>
                </a:solidFill>
              </a:rPr>
              <a:t>Ongoing health maintenance for the IBD patient </a:t>
            </a:r>
          </a:p>
        </p:txBody>
      </p:sp>
    </p:spTree>
    <p:extLst>
      <p:ext uri="{BB962C8B-B14F-4D97-AF65-F5344CB8AC3E}">
        <p14:creationId xmlns:p14="http://schemas.microsoft.com/office/powerpoint/2010/main" val="15009036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56058" y="1065183"/>
            <a:ext cx="7772400" cy="1362075"/>
          </a:xfrm>
        </p:spPr>
        <p:txBody>
          <a:bodyPr/>
          <a:lstStyle/>
          <a:p>
            <a:pPr algn="ctr"/>
            <a:r>
              <a:rPr lang="en-US" dirty="0"/>
              <a:t>Identifying IBD in Primary Care </a:t>
            </a:r>
          </a:p>
        </p:txBody>
      </p:sp>
    </p:spTree>
    <p:extLst>
      <p:ext uri="{BB962C8B-B14F-4D97-AF65-F5344CB8AC3E}">
        <p14:creationId xmlns:p14="http://schemas.microsoft.com/office/powerpoint/2010/main" val="2383912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685800" y="5553075"/>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nSpc>
                <a:spcPct val="95000"/>
              </a:lnSpc>
              <a:spcBef>
                <a:spcPct val="40000"/>
              </a:spcBef>
              <a:buClr>
                <a:schemeClr val="tx2"/>
              </a:buClr>
              <a:buChar char="•"/>
              <a:defRPr sz="2800" b="1">
                <a:solidFill>
                  <a:schemeClr val="tx1"/>
                </a:solidFill>
                <a:latin typeface="Arial" charset="0"/>
              </a:defRPr>
            </a:lvl1pPr>
            <a:lvl2pPr marL="742950" indent="-285750">
              <a:lnSpc>
                <a:spcPct val="95000"/>
              </a:lnSpc>
              <a:spcBef>
                <a:spcPct val="40000"/>
              </a:spcBef>
              <a:buClr>
                <a:schemeClr val="tx2"/>
              </a:buClr>
              <a:buChar char="–"/>
              <a:defRPr sz="2600" b="1">
                <a:solidFill>
                  <a:schemeClr val="tx1"/>
                </a:solidFill>
                <a:latin typeface="Arial" charset="0"/>
              </a:defRPr>
            </a:lvl2pPr>
            <a:lvl3pPr marL="1143000" indent="-228600">
              <a:lnSpc>
                <a:spcPct val="95000"/>
              </a:lnSpc>
              <a:spcBef>
                <a:spcPct val="40000"/>
              </a:spcBef>
              <a:buClr>
                <a:schemeClr val="tx2"/>
              </a:buClr>
              <a:buChar char="•"/>
              <a:defRPr sz="2400" b="1">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ct val="100000"/>
              </a:lnSpc>
              <a:spcBef>
                <a:spcPct val="0"/>
              </a:spcBef>
              <a:buClrTx/>
              <a:buFontTx/>
              <a:buNone/>
              <a:defRPr/>
            </a:pPr>
            <a:endParaRPr lang="en-US" altLang="en-US" sz="2400" b="0">
              <a:latin typeface="Times New Roman" charset="0"/>
            </a:endParaRPr>
          </a:p>
        </p:txBody>
      </p:sp>
      <p:sp>
        <p:nvSpPr>
          <p:cNvPr id="15363" name="Rectangle 3"/>
          <p:cNvSpPr>
            <a:spLocks noChangeArrowheads="1"/>
          </p:cNvSpPr>
          <p:nvPr/>
        </p:nvSpPr>
        <p:spPr bwMode="auto">
          <a:xfrm>
            <a:off x="3124200" y="5553075"/>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a:lnSpc>
                <a:spcPct val="95000"/>
              </a:lnSpc>
              <a:spcBef>
                <a:spcPct val="40000"/>
              </a:spcBef>
              <a:buClr>
                <a:schemeClr val="tx2"/>
              </a:buClr>
              <a:buChar char="•"/>
              <a:defRPr sz="2800" b="1">
                <a:solidFill>
                  <a:schemeClr val="tx1"/>
                </a:solidFill>
                <a:latin typeface="Arial" charset="0"/>
              </a:defRPr>
            </a:lvl1pPr>
            <a:lvl2pPr marL="742950" indent="-285750">
              <a:lnSpc>
                <a:spcPct val="95000"/>
              </a:lnSpc>
              <a:spcBef>
                <a:spcPct val="40000"/>
              </a:spcBef>
              <a:buClr>
                <a:schemeClr val="tx2"/>
              </a:buClr>
              <a:buChar char="–"/>
              <a:defRPr sz="2600" b="1">
                <a:solidFill>
                  <a:schemeClr val="tx1"/>
                </a:solidFill>
                <a:latin typeface="Arial" charset="0"/>
              </a:defRPr>
            </a:lvl2pPr>
            <a:lvl3pPr marL="1143000" indent="-228600">
              <a:lnSpc>
                <a:spcPct val="95000"/>
              </a:lnSpc>
              <a:spcBef>
                <a:spcPct val="40000"/>
              </a:spcBef>
              <a:buClr>
                <a:schemeClr val="tx2"/>
              </a:buClr>
              <a:buChar char="•"/>
              <a:defRPr sz="2400" b="1">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ct val="100000"/>
              </a:lnSpc>
              <a:spcBef>
                <a:spcPct val="0"/>
              </a:spcBef>
              <a:buClrTx/>
              <a:buFontTx/>
              <a:buNone/>
              <a:defRPr/>
            </a:pPr>
            <a:endParaRPr lang="en-US" altLang="en-US" sz="2400" b="0">
              <a:latin typeface="Times New Roman" charset="0"/>
            </a:endParaRPr>
          </a:p>
        </p:txBody>
      </p:sp>
      <p:sp>
        <p:nvSpPr>
          <p:cNvPr id="15364" name="Rectangle 4"/>
          <p:cNvSpPr>
            <a:spLocks noGrp="1" noChangeArrowheads="1"/>
          </p:cNvSpPr>
          <p:nvPr>
            <p:ph type="title"/>
          </p:nvPr>
        </p:nvSpPr>
        <p:spPr>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rmAutofit fontScale="90000"/>
          </a:bodyPr>
          <a:lstStyle/>
          <a:p>
            <a:pPr>
              <a:defRPr/>
            </a:pPr>
            <a:r>
              <a:rPr lang="en-US" altLang="en-US" dirty="0"/>
              <a:t>Etiologic Theories in Inflammatory Bowel Disease </a:t>
            </a:r>
          </a:p>
        </p:txBody>
      </p:sp>
      <p:sp>
        <p:nvSpPr>
          <p:cNvPr id="15365" name="Oval 5"/>
          <p:cNvSpPr>
            <a:spLocks noChangeArrowheads="1"/>
          </p:cNvSpPr>
          <p:nvPr/>
        </p:nvSpPr>
        <p:spPr bwMode="auto">
          <a:xfrm>
            <a:off x="4210050" y="1354138"/>
            <a:ext cx="3697288" cy="2752725"/>
          </a:xfrm>
          <a:prstGeom prst="ellipse">
            <a:avLst/>
          </a:pr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Lst>
        </p:spPr>
        <p:txBody>
          <a:bodyPr wrap="none" anchor="ctr"/>
          <a:lstStyle>
            <a:lvl1pPr>
              <a:lnSpc>
                <a:spcPct val="95000"/>
              </a:lnSpc>
              <a:spcBef>
                <a:spcPct val="40000"/>
              </a:spcBef>
              <a:buClr>
                <a:schemeClr val="tx2"/>
              </a:buClr>
              <a:buChar char="•"/>
              <a:defRPr sz="2800" b="1">
                <a:solidFill>
                  <a:schemeClr val="tx1"/>
                </a:solidFill>
                <a:latin typeface="Arial" charset="0"/>
              </a:defRPr>
            </a:lvl1pPr>
            <a:lvl2pPr marL="742950" indent="-285750">
              <a:lnSpc>
                <a:spcPct val="95000"/>
              </a:lnSpc>
              <a:spcBef>
                <a:spcPct val="40000"/>
              </a:spcBef>
              <a:buClr>
                <a:schemeClr val="tx2"/>
              </a:buClr>
              <a:buChar char="–"/>
              <a:defRPr sz="2600" b="1">
                <a:solidFill>
                  <a:schemeClr val="tx1"/>
                </a:solidFill>
                <a:latin typeface="Arial" charset="0"/>
              </a:defRPr>
            </a:lvl2pPr>
            <a:lvl3pPr marL="1143000" indent="-228600">
              <a:lnSpc>
                <a:spcPct val="95000"/>
              </a:lnSpc>
              <a:spcBef>
                <a:spcPct val="40000"/>
              </a:spcBef>
              <a:buClr>
                <a:schemeClr val="tx2"/>
              </a:buClr>
              <a:buChar char="•"/>
              <a:defRPr sz="2400" b="1">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ct val="100000"/>
              </a:lnSpc>
              <a:spcBef>
                <a:spcPct val="0"/>
              </a:spcBef>
              <a:buClrTx/>
              <a:buFontTx/>
              <a:buNone/>
              <a:defRPr/>
            </a:pPr>
            <a:endParaRPr lang="en-US" altLang="en-US" sz="2400" b="0">
              <a:latin typeface="Times New Roman" charset="0"/>
            </a:endParaRPr>
          </a:p>
        </p:txBody>
      </p:sp>
      <p:sp>
        <p:nvSpPr>
          <p:cNvPr id="15368" name="Oval 8"/>
          <p:cNvSpPr>
            <a:spLocks noChangeArrowheads="1"/>
          </p:cNvSpPr>
          <p:nvPr/>
        </p:nvSpPr>
        <p:spPr bwMode="auto">
          <a:xfrm>
            <a:off x="2755900" y="3106738"/>
            <a:ext cx="3627438" cy="2752725"/>
          </a:xfrm>
          <a:prstGeom prst="ellipse">
            <a:avLst/>
          </a:pr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Lst>
        </p:spPr>
        <p:txBody>
          <a:bodyPr wrap="none" anchor="ctr"/>
          <a:lstStyle>
            <a:lvl1pPr>
              <a:lnSpc>
                <a:spcPct val="95000"/>
              </a:lnSpc>
              <a:spcBef>
                <a:spcPct val="40000"/>
              </a:spcBef>
              <a:buClr>
                <a:schemeClr val="tx2"/>
              </a:buClr>
              <a:buChar char="•"/>
              <a:defRPr sz="2800" b="1">
                <a:solidFill>
                  <a:schemeClr val="tx1"/>
                </a:solidFill>
                <a:latin typeface="Arial" charset="0"/>
              </a:defRPr>
            </a:lvl1pPr>
            <a:lvl2pPr marL="742950" indent="-285750">
              <a:lnSpc>
                <a:spcPct val="95000"/>
              </a:lnSpc>
              <a:spcBef>
                <a:spcPct val="40000"/>
              </a:spcBef>
              <a:buClr>
                <a:schemeClr val="tx2"/>
              </a:buClr>
              <a:buChar char="–"/>
              <a:defRPr sz="2600" b="1">
                <a:solidFill>
                  <a:schemeClr val="tx1"/>
                </a:solidFill>
                <a:latin typeface="Arial" charset="0"/>
              </a:defRPr>
            </a:lvl2pPr>
            <a:lvl3pPr marL="1143000" indent="-228600">
              <a:lnSpc>
                <a:spcPct val="95000"/>
              </a:lnSpc>
              <a:spcBef>
                <a:spcPct val="40000"/>
              </a:spcBef>
              <a:buClr>
                <a:schemeClr val="tx2"/>
              </a:buClr>
              <a:buChar char="•"/>
              <a:defRPr sz="2400" b="1">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ct val="100000"/>
              </a:lnSpc>
              <a:spcBef>
                <a:spcPct val="0"/>
              </a:spcBef>
              <a:buClrTx/>
              <a:buFontTx/>
              <a:buNone/>
              <a:defRPr/>
            </a:pPr>
            <a:endParaRPr lang="en-US" altLang="en-US" sz="2400" b="0">
              <a:latin typeface="Times New Roman" charset="0"/>
            </a:endParaRPr>
          </a:p>
        </p:txBody>
      </p:sp>
      <p:sp>
        <p:nvSpPr>
          <p:cNvPr id="508937" name="Rectangle 9"/>
          <p:cNvSpPr>
            <a:spLocks noChangeArrowheads="1"/>
          </p:cNvSpPr>
          <p:nvPr/>
        </p:nvSpPr>
        <p:spPr bwMode="auto">
          <a:xfrm>
            <a:off x="1695450" y="2173288"/>
            <a:ext cx="2393950" cy="705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spAutoFit/>
          </a:bodyPr>
          <a:lstStyle/>
          <a:p>
            <a:pPr algn="ctr">
              <a:defRPr/>
            </a:pPr>
            <a:r>
              <a:rPr lang="en-US" altLang="en-US" b="1" i="0">
                <a:latin typeface="Arial" panose="020B0604020202020204" pitchFamily="34" charset="0"/>
              </a:rPr>
              <a:t>Genetic predisposition</a:t>
            </a:r>
          </a:p>
        </p:txBody>
      </p:sp>
      <p:sp>
        <p:nvSpPr>
          <p:cNvPr id="15370" name="Oval 10"/>
          <p:cNvSpPr>
            <a:spLocks noChangeArrowheads="1"/>
          </p:cNvSpPr>
          <p:nvPr/>
        </p:nvSpPr>
        <p:spPr bwMode="auto">
          <a:xfrm>
            <a:off x="1231900" y="1354138"/>
            <a:ext cx="3627438" cy="2752725"/>
          </a:xfrm>
          <a:prstGeom prst="ellipse">
            <a:avLst/>
          </a:prstGeom>
          <a:noFill/>
          <a:ln w="12700">
            <a:solidFill>
              <a:schemeClr val="tx1"/>
            </a:solidFill>
            <a:round/>
            <a:headEnd/>
            <a:tailEnd/>
          </a:ln>
          <a:effectLst/>
          <a:extLst>
            <a:ext uri="{909E8E84-426E-40DD-AFC4-6F175D3DCCD1}">
              <a14:hiddenFill xmlns:a14="http://schemas.microsoft.com/office/drawing/2010/main">
                <a:solidFill>
                  <a:schemeClr val="accent1"/>
                </a:solidFill>
              </a14:hiddenFill>
            </a:ext>
          </a:extLst>
        </p:spPr>
        <p:txBody>
          <a:bodyPr wrap="none" anchor="ctr"/>
          <a:lstStyle>
            <a:lvl1pPr>
              <a:lnSpc>
                <a:spcPct val="95000"/>
              </a:lnSpc>
              <a:spcBef>
                <a:spcPct val="40000"/>
              </a:spcBef>
              <a:buClr>
                <a:schemeClr val="tx2"/>
              </a:buClr>
              <a:buChar char="•"/>
              <a:defRPr sz="2800" b="1">
                <a:solidFill>
                  <a:schemeClr val="tx1"/>
                </a:solidFill>
                <a:latin typeface="Arial" charset="0"/>
              </a:defRPr>
            </a:lvl1pPr>
            <a:lvl2pPr marL="742950" indent="-285750">
              <a:lnSpc>
                <a:spcPct val="95000"/>
              </a:lnSpc>
              <a:spcBef>
                <a:spcPct val="40000"/>
              </a:spcBef>
              <a:buClr>
                <a:schemeClr val="tx2"/>
              </a:buClr>
              <a:buChar char="–"/>
              <a:defRPr sz="2600" b="1">
                <a:solidFill>
                  <a:schemeClr val="tx1"/>
                </a:solidFill>
                <a:latin typeface="Arial" charset="0"/>
              </a:defRPr>
            </a:lvl2pPr>
            <a:lvl3pPr marL="1143000" indent="-228600">
              <a:lnSpc>
                <a:spcPct val="95000"/>
              </a:lnSpc>
              <a:spcBef>
                <a:spcPct val="40000"/>
              </a:spcBef>
              <a:buClr>
                <a:schemeClr val="tx2"/>
              </a:buClr>
              <a:buChar char="•"/>
              <a:defRPr sz="2400" b="1">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ct val="100000"/>
              </a:lnSpc>
              <a:spcBef>
                <a:spcPct val="0"/>
              </a:spcBef>
              <a:buClrTx/>
              <a:buFontTx/>
              <a:buNone/>
              <a:defRPr/>
            </a:pPr>
            <a:endParaRPr lang="en-US" altLang="en-US" sz="2400" b="0">
              <a:latin typeface="Times New Roman" charset="0"/>
            </a:endParaRPr>
          </a:p>
        </p:txBody>
      </p:sp>
      <p:sp>
        <p:nvSpPr>
          <p:cNvPr id="15371" name="Oval 11"/>
          <p:cNvSpPr>
            <a:spLocks noChangeArrowheads="1"/>
          </p:cNvSpPr>
          <p:nvPr/>
        </p:nvSpPr>
        <p:spPr bwMode="auto">
          <a:xfrm>
            <a:off x="4041775" y="1944688"/>
            <a:ext cx="911225" cy="1825625"/>
          </a:xfrm>
          <a:prstGeom prst="ellipse">
            <a:avLst/>
          </a:prstGeom>
          <a:solidFill>
            <a:schemeClr val="bg1"/>
          </a:solidFill>
          <a:ln w="12700">
            <a:solidFill>
              <a:srgbClr val="000000"/>
            </a:solidFill>
            <a:round/>
            <a:headEnd/>
            <a:tailEnd/>
          </a:ln>
          <a:effectLst/>
          <a:extLst/>
        </p:spPr>
        <p:txBody>
          <a:bodyPr wrap="none" anchor="ctr"/>
          <a:lstStyle>
            <a:lvl1pPr>
              <a:lnSpc>
                <a:spcPct val="95000"/>
              </a:lnSpc>
              <a:spcBef>
                <a:spcPct val="40000"/>
              </a:spcBef>
              <a:buClr>
                <a:schemeClr val="tx2"/>
              </a:buClr>
              <a:buChar char="•"/>
              <a:defRPr sz="2800" b="1">
                <a:solidFill>
                  <a:schemeClr val="tx1"/>
                </a:solidFill>
                <a:latin typeface="Arial" charset="0"/>
              </a:defRPr>
            </a:lvl1pPr>
            <a:lvl2pPr marL="742950" indent="-285750">
              <a:lnSpc>
                <a:spcPct val="95000"/>
              </a:lnSpc>
              <a:spcBef>
                <a:spcPct val="40000"/>
              </a:spcBef>
              <a:buClr>
                <a:schemeClr val="tx2"/>
              </a:buClr>
              <a:buChar char="–"/>
              <a:defRPr sz="2600" b="1">
                <a:solidFill>
                  <a:schemeClr val="tx1"/>
                </a:solidFill>
                <a:latin typeface="Arial" charset="0"/>
              </a:defRPr>
            </a:lvl2pPr>
            <a:lvl3pPr marL="1143000" indent="-228600">
              <a:lnSpc>
                <a:spcPct val="95000"/>
              </a:lnSpc>
              <a:spcBef>
                <a:spcPct val="40000"/>
              </a:spcBef>
              <a:buClr>
                <a:schemeClr val="tx2"/>
              </a:buClr>
              <a:buChar char="•"/>
              <a:defRPr sz="2400" b="1">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ct val="100000"/>
              </a:lnSpc>
              <a:spcBef>
                <a:spcPct val="0"/>
              </a:spcBef>
              <a:buClrTx/>
              <a:buFontTx/>
              <a:buNone/>
              <a:defRPr/>
            </a:pPr>
            <a:endParaRPr lang="en-US" altLang="en-US" sz="2400" b="0">
              <a:latin typeface="Times New Roman" charset="0"/>
            </a:endParaRPr>
          </a:p>
        </p:txBody>
      </p:sp>
      <p:sp>
        <p:nvSpPr>
          <p:cNvPr id="15372" name="Rectangle 12"/>
          <p:cNvSpPr>
            <a:spLocks noChangeArrowheads="1"/>
          </p:cNvSpPr>
          <p:nvPr/>
        </p:nvSpPr>
        <p:spPr bwMode="auto">
          <a:xfrm>
            <a:off x="4243388" y="2247900"/>
            <a:ext cx="508000"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nchor="ctr"/>
          <a:lstStyle>
            <a:lvl1pPr>
              <a:lnSpc>
                <a:spcPct val="95000"/>
              </a:lnSpc>
              <a:spcBef>
                <a:spcPct val="40000"/>
              </a:spcBef>
              <a:buClr>
                <a:schemeClr val="tx2"/>
              </a:buClr>
              <a:buChar char="•"/>
              <a:defRPr sz="2800" b="1">
                <a:solidFill>
                  <a:schemeClr val="tx1"/>
                </a:solidFill>
                <a:latin typeface="Arial" charset="0"/>
              </a:defRPr>
            </a:lvl1pPr>
            <a:lvl2pPr marL="742950" indent="-285750">
              <a:lnSpc>
                <a:spcPct val="95000"/>
              </a:lnSpc>
              <a:spcBef>
                <a:spcPct val="40000"/>
              </a:spcBef>
              <a:buClr>
                <a:schemeClr val="tx2"/>
              </a:buClr>
              <a:buChar char="–"/>
              <a:defRPr sz="2600" b="1">
                <a:solidFill>
                  <a:schemeClr val="tx1"/>
                </a:solidFill>
                <a:latin typeface="Arial" charset="0"/>
              </a:defRPr>
            </a:lvl2pPr>
            <a:lvl3pPr marL="1143000" indent="-228600">
              <a:lnSpc>
                <a:spcPct val="95000"/>
              </a:lnSpc>
              <a:spcBef>
                <a:spcPct val="40000"/>
              </a:spcBef>
              <a:buClr>
                <a:schemeClr val="tx2"/>
              </a:buClr>
              <a:buChar char="•"/>
              <a:defRPr sz="2400" b="1">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ct val="100000"/>
              </a:lnSpc>
              <a:spcBef>
                <a:spcPct val="0"/>
              </a:spcBef>
              <a:buClrTx/>
              <a:buFontTx/>
              <a:buNone/>
              <a:defRPr/>
            </a:pPr>
            <a:r>
              <a:rPr lang="en-US" altLang="en-US" sz="3200">
                <a:solidFill>
                  <a:srgbClr val="000000"/>
                </a:solidFill>
              </a:rPr>
              <a:t>IBD</a:t>
            </a:r>
          </a:p>
        </p:txBody>
      </p:sp>
      <p:sp>
        <p:nvSpPr>
          <p:cNvPr id="13" name="Rectangle 9"/>
          <p:cNvSpPr>
            <a:spLocks noChangeArrowheads="1"/>
          </p:cNvSpPr>
          <p:nvPr/>
        </p:nvSpPr>
        <p:spPr bwMode="auto">
          <a:xfrm>
            <a:off x="4727219" y="1913385"/>
            <a:ext cx="2956637" cy="1320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ctr">
              <a:defRPr/>
            </a:pPr>
            <a:r>
              <a:rPr lang="en-US" altLang="en-US" b="1" i="0" dirty="0">
                <a:latin typeface="Arial" panose="020B0604020202020204" pitchFamily="34" charset="0"/>
              </a:rPr>
              <a:t>Mucosal Immune System</a:t>
            </a:r>
          </a:p>
          <a:p>
            <a:pPr algn="ctr">
              <a:defRPr/>
            </a:pPr>
            <a:r>
              <a:rPr lang="en-US" altLang="en-US" b="1" i="0" dirty="0">
                <a:latin typeface="Arial" panose="020B0604020202020204" pitchFamily="34" charset="0"/>
              </a:rPr>
              <a:t>(Immuno-Regulatory Defect)</a:t>
            </a:r>
          </a:p>
        </p:txBody>
      </p:sp>
      <p:sp>
        <p:nvSpPr>
          <p:cNvPr id="14" name="Rectangle 9"/>
          <p:cNvSpPr>
            <a:spLocks noChangeArrowheads="1"/>
          </p:cNvSpPr>
          <p:nvPr/>
        </p:nvSpPr>
        <p:spPr bwMode="auto">
          <a:xfrm>
            <a:off x="3045619" y="4115428"/>
            <a:ext cx="2956637" cy="1197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8" tIns="44450" rIns="90488" bIns="44450">
            <a:spAutoFit/>
          </a:bodyPr>
          <a:lstStyle/>
          <a:p>
            <a:pPr algn="ctr">
              <a:defRPr/>
            </a:pPr>
            <a:r>
              <a:rPr lang="en-US" altLang="en-US" b="1" i="0" dirty="0">
                <a:latin typeface="Arial" panose="020B0604020202020204" pitchFamily="34" charset="0"/>
              </a:rPr>
              <a:t>Environmental Triggers </a:t>
            </a:r>
          </a:p>
          <a:p>
            <a:pPr algn="ctr">
              <a:defRPr/>
            </a:pPr>
            <a:r>
              <a:rPr lang="en-US" altLang="en-US" b="1" i="0" dirty="0">
                <a:latin typeface="Arial" panose="020B0604020202020204" pitchFamily="34" charset="0"/>
              </a:rPr>
              <a:t>(luminal bacteria, infection, NSAIDs, smoking)</a:t>
            </a:r>
          </a:p>
        </p:txBody>
      </p:sp>
    </p:spTree>
    <p:extLst>
      <p:ext uri="{BB962C8B-B14F-4D97-AF65-F5344CB8AC3E}">
        <p14:creationId xmlns:p14="http://schemas.microsoft.com/office/powerpoint/2010/main" val="1254835029"/>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400" y="191508"/>
            <a:ext cx="3228250" cy="1143000"/>
          </a:xfrm>
        </p:spPr>
        <p:txBody>
          <a:bodyPr>
            <a:noAutofit/>
          </a:bodyPr>
          <a:lstStyle/>
          <a:p>
            <a:pPr algn="l"/>
            <a:r>
              <a:rPr lang="en-US" sz="3200"/>
              <a:t>Clinical Features of Ulcerative Colitis </a:t>
            </a:r>
            <a:endParaRPr lang="en-US" sz="3200" dirty="0"/>
          </a:p>
        </p:txBody>
      </p:sp>
      <p:pic>
        <p:nvPicPr>
          <p:cNvPr id="5" name="Content Placeholder 4"/>
          <p:cNvPicPr>
            <a:picLocks noGrp="1" noChangeAspect="1"/>
          </p:cNvPicPr>
          <p:nvPr>
            <p:ph idx="1"/>
          </p:nvPr>
        </p:nvPicPr>
        <p:blipFill>
          <a:blip r:embed="rId3"/>
          <a:stretch>
            <a:fillRect/>
          </a:stretch>
        </p:blipFill>
        <p:spPr>
          <a:xfrm>
            <a:off x="3685450" y="2935"/>
            <a:ext cx="5458550" cy="6004405"/>
          </a:xfrm>
        </p:spPr>
      </p:pic>
      <p:sp>
        <p:nvSpPr>
          <p:cNvPr id="4" name="Text Placeholder 3"/>
          <p:cNvSpPr>
            <a:spLocks noGrp="1"/>
          </p:cNvSpPr>
          <p:nvPr>
            <p:ph type="body" sz="quarter" idx="10"/>
          </p:nvPr>
        </p:nvSpPr>
        <p:spPr/>
        <p:txBody>
          <a:bodyPr/>
          <a:lstStyle/>
          <a:p>
            <a:endParaRPr lang="en-US"/>
          </a:p>
        </p:txBody>
      </p:sp>
      <p:graphicFrame>
        <p:nvGraphicFramePr>
          <p:cNvPr id="6" name="Content Placeholder 2"/>
          <p:cNvGraphicFramePr>
            <a:graphicFrameLocks/>
          </p:cNvGraphicFramePr>
          <p:nvPr>
            <p:extLst>
              <p:ext uri="{D42A27DB-BD31-4B8C-83A1-F6EECF244321}">
                <p14:modId xmlns:p14="http://schemas.microsoft.com/office/powerpoint/2010/main" val="1077829481"/>
              </p:ext>
            </p:extLst>
          </p:nvPr>
        </p:nvGraphicFramePr>
        <p:xfrm>
          <a:off x="101600" y="1791418"/>
          <a:ext cx="4762500" cy="42188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776202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Symptomatology of Ulcerative Colitis </a:t>
            </a:r>
          </a:p>
        </p:txBody>
      </p:sp>
      <p:sp>
        <p:nvSpPr>
          <p:cNvPr id="5" name="Content Placeholder 4"/>
          <p:cNvSpPr>
            <a:spLocks noGrp="1"/>
          </p:cNvSpPr>
          <p:nvPr>
            <p:ph sz="quarter" idx="4"/>
          </p:nvPr>
        </p:nvSpPr>
        <p:spPr>
          <a:xfrm>
            <a:off x="4267201" y="1334508"/>
            <a:ext cx="4419600" cy="4600456"/>
          </a:xfrm>
        </p:spPr>
        <p:txBody>
          <a:bodyPr/>
          <a:lstStyle/>
          <a:p>
            <a:pPr>
              <a:buFont typeface="Wingdings" charset="2"/>
              <a:buChar char="§"/>
            </a:pPr>
            <a:r>
              <a:rPr lang="en-US" dirty="0"/>
              <a:t>Altered bowel movements</a:t>
            </a:r>
          </a:p>
          <a:p>
            <a:pPr lvl="1">
              <a:buFont typeface="LucidaGrande" charset="0"/>
              <a:buChar char="-"/>
            </a:pPr>
            <a:r>
              <a:rPr lang="en-US" dirty="0"/>
              <a:t>Increased stool frequency</a:t>
            </a:r>
          </a:p>
          <a:p>
            <a:pPr lvl="1">
              <a:buFont typeface="LucidaGrande" charset="0"/>
              <a:buChar char="-"/>
            </a:pPr>
            <a:r>
              <a:rPr lang="en-US" dirty="0"/>
              <a:t>Decreased stool consistency</a:t>
            </a:r>
          </a:p>
          <a:p>
            <a:pPr>
              <a:buFont typeface="Wingdings" charset="2"/>
              <a:buChar char="§"/>
            </a:pPr>
            <a:r>
              <a:rPr lang="en-US" dirty="0"/>
              <a:t>Abdominal pain</a:t>
            </a:r>
          </a:p>
          <a:p>
            <a:pPr lvl="1">
              <a:buFont typeface="LucidaGrande" charset="0"/>
              <a:buChar char="-"/>
            </a:pPr>
            <a:r>
              <a:rPr lang="en-US" dirty="0"/>
              <a:t>LLQ cramping, relieved with defecation</a:t>
            </a:r>
          </a:p>
          <a:p>
            <a:pPr lvl="1">
              <a:buFont typeface="LucidaGrande" charset="0"/>
              <a:buChar char="-"/>
            </a:pPr>
            <a:r>
              <a:rPr lang="en-US" dirty="0"/>
              <a:t>Tenesmus </a:t>
            </a:r>
          </a:p>
          <a:p>
            <a:pPr>
              <a:buFont typeface="Wingdings" charset="2"/>
              <a:buChar char="§"/>
            </a:pPr>
            <a:r>
              <a:rPr lang="en-US" dirty="0"/>
              <a:t>Blood in stool</a:t>
            </a:r>
          </a:p>
        </p:txBody>
      </p:sp>
      <p:pic>
        <p:nvPicPr>
          <p:cNvPr id="9" name="Picture 3" descr="TITLE"/>
          <p:cNvPicPr>
            <a:picLocks noChangeAspect="1" noChangeArrowheads="1"/>
          </p:cNvPicPr>
          <p:nvPr/>
        </p:nvPicPr>
        <p:blipFill>
          <a:blip r:embed="rId3">
            <a:clrChange>
              <a:clrFrom>
                <a:srgbClr val="010009"/>
              </a:clrFrom>
              <a:clrTo>
                <a:srgbClr val="010009">
                  <a:alpha val="0"/>
                </a:srgbClr>
              </a:clrTo>
            </a:clrChange>
            <a:extLst>
              <a:ext uri="{28A0092B-C50C-407E-A947-70E740481C1C}">
                <a14:useLocalDpi xmlns:a14="http://schemas.microsoft.com/office/drawing/2010/main" val="0"/>
              </a:ext>
            </a:extLst>
          </a:blip>
          <a:srcRect/>
          <a:stretch>
            <a:fillRect/>
          </a:stretch>
        </p:blipFill>
        <p:spPr bwMode="auto">
          <a:xfrm>
            <a:off x="984363" y="1173639"/>
            <a:ext cx="2387487" cy="4870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68941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sp>
        <p:nvSpPr>
          <p:cNvPr id="3" name="Text Placeholder 2"/>
          <p:cNvSpPr>
            <a:spLocks noGrp="1"/>
          </p:cNvSpPr>
          <p:nvPr>
            <p:ph type="body" idx="1"/>
          </p:nvPr>
        </p:nvSpPr>
        <p:spPr/>
        <p:txBody>
          <a:bodyPr/>
          <a:lstStyle/>
          <a:p>
            <a:endParaRPr lang="fa-IR"/>
          </a:p>
        </p:txBody>
      </p:sp>
      <p:sp>
        <p:nvSpPr>
          <p:cNvPr id="4" name="Content Placeholder 3"/>
          <p:cNvSpPr>
            <a:spLocks noGrp="1"/>
          </p:cNvSpPr>
          <p:nvPr>
            <p:ph sz="half" idx="2"/>
          </p:nvPr>
        </p:nvSpPr>
        <p:spPr/>
        <p:txBody>
          <a:bodyPr/>
          <a:lstStyle/>
          <a:p>
            <a:endParaRPr lang="fa-IR"/>
          </a:p>
        </p:txBody>
      </p:sp>
      <p:sp>
        <p:nvSpPr>
          <p:cNvPr id="5" name="Text Placeholder 4"/>
          <p:cNvSpPr>
            <a:spLocks noGrp="1"/>
          </p:cNvSpPr>
          <p:nvPr>
            <p:ph type="body" sz="quarter" idx="3"/>
          </p:nvPr>
        </p:nvSpPr>
        <p:spPr/>
        <p:txBody>
          <a:bodyPr/>
          <a:lstStyle/>
          <a:p>
            <a:endParaRPr lang="fa-IR"/>
          </a:p>
        </p:txBody>
      </p:sp>
      <p:sp>
        <p:nvSpPr>
          <p:cNvPr id="6" name="Content Placeholder 5"/>
          <p:cNvSpPr>
            <a:spLocks noGrp="1"/>
          </p:cNvSpPr>
          <p:nvPr>
            <p:ph sz="quarter" idx="4"/>
          </p:nvPr>
        </p:nvSpPr>
        <p:spPr/>
        <p:txBody>
          <a:bodyPr/>
          <a:lstStyle/>
          <a:p>
            <a:endParaRPr lang="fa-I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67760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sp>
        <p:nvSpPr>
          <p:cNvPr id="3" name="Text Placeholder 2"/>
          <p:cNvSpPr>
            <a:spLocks noGrp="1"/>
          </p:cNvSpPr>
          <p:nvPr>
            <p:ph type="body" idx="1"/>
          </p:nvPr>
        </p:nvSpPr>
        <p:spPr/>
        <p:txBody>
          <a:bodyPr/>
          <a:lstStyle/>
          <a:p>
            <a:endParaRPr lang="fa-IR"/>
          </a:p>
        </p:txBody>
      </p:sp>
      <p:sp>
        <p:nvSpPr>
          <p:cNvPr id="4" name="Content Placeholder 3"/>
          <p:cNvSpPr>
            <a:spLocks noGrp="1"/>
          </p:cNvSpPr>
          <p:nvPr>
            <p:ph sz="half" idx="2"/>
          </p:nvPr>
        </p:nvSpPr>
        <p:spPr/>
        <p:txBody>
          <a:bodyPr/>
          <a:lstStyle/>
          <a:p>
            <a:endParaRPr lang="fa-IR"/>
          </a:p>
        </p:txBody>
      </p:sp>
      <p:sp>
        <p:nvSpPr>
          <p:cNvPr id="5" name="Text Placeholder 4"/>
          <p:cNvSpPr>
            <a:spLocks noGrp="1"/>
          </p:cNvSpPr>
          <p:nvPr>
            <p:ph type="body" sz="quarter" idx="3"/>
          </p:nvPr>
        </p:nvSpPr>
        <p:spPr/>
        <p:txBody>
          <a:bodyPr/>
          <a:lstStyle/>
          <a:p>
            <a:endParaRPr lang="fa-IR"/>
          </a:p>
        </p:txBody>
      </p:sp>
      <p:sp>
        <p:nvSpPr>
          <p:cNvPr id="6" name="Content Placeholder 5"/>
          <p:cNvSpPr>
            <a:spLocks noGrp="1"/>
          </p:cNvSpPr>
          <p:nvPr>
            <p:ph sz="quarter" idx="4"/>
          </p:nvPr>
        </p:nvSpPr>
        <p:spPr/>
        <p:txBody>
          <a:bodyPr/>
          <a:lstStyle/>
          <a:p>
            <a:endParaRPr lang="fa-I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4294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00701"/>
            <a:ext cx="7886700" cy="937550"/>
          </a:xfrm>
        </p:spPr>
        <p:txBody>
          <a:bodyPr vert="horz" lIns="91440" tIns="45720" rIns="91440" bIns="45720" rtlCol="0" anchor="ctr">
            <a:normAutofit/>
          </a:bodyPr>
          <a:lstStyle/>
          <a:p>
            <a:r>
              <a:rPr lang="en-US" sz="3600" dirty="0"/>
              <a:t>Clinical Features of Crohn’s Disease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42460936"/>
              </p:ext>
            </p:extLst>
          </p:nvPr>
        </p:nvGraphicFramePr>
        <p:xfrm>
          <a:off x="4572000" y="1510301"/>
          <a:ext cx="3943350" cy="39649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p:cNvPicPr>
            <a:picLocks noChangeAspect="1"/>
          </p:cNvPicPr>
          <p:nvPr/>
        </p:nvPicPr>
        <p:blipFill>
          <a:blip r:embed="rId8"/>
          <a:stretch>
            <a:fillRect/>
          </a:stretch>
        </p:blipFill>
        <p:spPr>
          <a:xfrm>
            <a:off x="87086" y="1623249"/>
            <a:ext cx="4354285" cy="3852039"/>
          </a:xfrm>
          <a:prstGeom prst="rect">
            <a:avLst/>
          </a:prstGeom>
        </p:spPr>
      </p:pic>
    </p:spTree>
    <p:extLst>
      <p:ext uri="{BB962C8B-B14F-4D97-AF65-F5344CB8AC3E}">
        <p14:creationId xmlns:p14="http://schemas.microsoft.com/office/powerpoint/2010/main" val="2469373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Crohn’s Disease </a:t>
            </a:r>
            <a:r>
              <a:rPr lang="en-US" sz="4000" b="0" dirty="0">
                <a:solidFill>
                  <a:srgbClr val="000000"/>
                </a:solidFill>
                <a:latin typeface="Franklin Gothic Medium" panose="020B0603020102020204" pitchFamily="34" charset="0"/>
              </a:rPr>
              <a:t>Symptomatology</a:t>
            </a:r>
            <a:endParaRPr lang="en-US" dirty="0"/>
          </a:p>
        </p:txBody>
      </p:sp>
      <p:sp>
        <p:nvSpPr>
          <p:cNvPr id="6" name="Text Placeholder 5"/>
          <p:cNvSpPr>
            <a:spLocks noGrp="1"/>
          </p:cNvSpPr>
          <p:nvPr>
            <p:ph type="body" sz="quarter" idx="10"/>
          </p:nvPr>
        </p:nvSpPr>
        <p:spPr/>
        <p:txBody>
          <a:bodyPr/>
          <a:lstStyle/>
          <a:p>
            <a:r>
              <a:rPr lang="en-US" dirty="0"/>
              <a:t>RLQ, right lower quadrant</a:t>
            </a:r>
          </a:p>
          <a:p>
            <a:endParaRPr lang="en-US" dirty="0"/>
          </a:p>
          <a:p>
            <a:r>
              <a:rPr lang="en-US" dirty="0"/>
              <a:t>Lichtenstein GR et al. </a:t>
            </a:r>
            <a:r>
              <a:rPr lang="en-US" i="1" dirty="0"/>
              <a:t>Am J </a:t>
            </a:r>
            <a:r>
              <a:rPr lang="en-US" i="1" dirty="0" err="1"/>
              <a:t>Gastroenterol</a:t>
            </a:r>
            <a:r>
              <a:rPr lang="en-US" i="1" dirty="0"/>
              <a:t> </a:t>
            </a:r>
            <a:r>
              <a:rPr lang="en-US" dirty="0"/>
              <a:t>2009;104:465-83; quiz 464, 484.</a:t>
            </a:r>
          </a:p>
        </p:txBody>
      </p:sp>
      <p:sp>
        <p:nvSpPr>
          <p:cNvPr id="7" name="Rounded Rectangle 8"/>
          <p:cNvSpPr/>
          <p:nvPr/>
        </p:nvSpPr>
        <p:spPr>
          <a:xfrm>
            <a:off x="684530" y="1536700"/>
            <a:ext cx="7722870" cy="3809999"/>
          </a:xfrm>
          <a:prstGeom prst="roundRect">
            <a:avLst/>
          </a:prstGeom>
          <a:solidFill>
            <a:schemeClr val="accent2">
              <a:lumMod val="75000"/>
            </a:schemeClr>
          </a:solidFill>
        </p:spPr>
        <p:style>
          <a:lnRef idx="2">
            <a:schemeClr val="dk1"/>
          </a:lnRef>
          <a:fillRef idx="1">
            <a:schemeClr val="lt1"/>
          </a:fillRef>
          <a:effectRef idx="0">
            <a:schemeClr val="dk1"/>
          </a:effectRef>
          <a:fontRef idx="minor">
            <a:schemeClr val="dk1"/>
          </a:fontRef>
        </p:style>
        <p:txBody>
          <a:bodyPr rtlCol="0" anchor="ctr"/>
          <a:lstStyle/>
          <a:p>
            <a:pPr marL="285750" marR="0" lvl="0" indent="-285750" algn="ctr" defTabSz="914400" eaLnBrk="1" fontAlgn="auto" latinLnBrk="0" hangingPunct="1">
              <a:lnSpc>
                <a:spcPct val="100000"/>
              </a:lnSpc>
              <a:spcBef>
                <a:spcPts val="0"/>
              </a:spcBef>
              <a:spcAft>
                <a:spcPts val="0"/>
              </a:spcAft>
              <a:buClrTx/>
              <a:buSzTx/>
              <a:buFont typeface="Wingdings" charset="2"/>
              <a:buNone/>
              <a:tabLst/>
              <a:defRPr/>
            </a:pPr>
            <a:endParaRPr lang="en-US" sz="2400" b="1" dirty="0">
              <a:latin typeface="Calibri" panose="020F0502020204030204" pitchFamily="34" charset="0"/>
              <a:ea typeface="Franklin Gothic Book" charset="0"/>
              <a:cs typeface="Franklin Gothic Book" charset="0"/>
            </a:endParaRPr>
          </a:p>
          <a:p>
            <a:pPr marL="285750" marR="0" lvl="0" indent="-285750" algn="ctr" defTabSz="914400" eaLnBrk="1" fontAlgn="auto" latinLnBrk="0" hangingPunct="1">
              <a:lnSpc>
                <a:spcPct val="100000"/>
              </a:lnSpc>
              <a:spcBef>
                <a:spcPts val="0"/>
              </a:spcBef>
              <a:spcAft>
                <a:spcPts val="0"/>
              </a:spcAft>
              <a:buClrTx/>
              <a:buSzTx/>
              <a:buFont typeface="Wingdings" charset="2"/>
              <a:buNone/>
              <a:tabLst/>
              <a:defRPr/>
            </a:pPr>
            <a:r>
              <a:rPr lang="en-US" sz="2400" b="1" dirty="0">
                <a:solidFill>
                  <a:schemeClr val="bg1"/>
                </a:solidFill>
                <a:latin typeface="Calibri" panose="020F0502020204030204" pitchFamily="34" charset="0"/>
                <a:ea typeface="Franklin Gothic Book" charset="0"/>
                <a:cs typeface="Franklin Gothic Book" charset="0"/>
              </a:rPr>
              <a:t>Chronic or nocturnal diarrhea and abdominal pain</a:t>
            </a:r>
          </a:p>
          <a:p>
            <a:pPr marL="285750" indent="-285750" algn="ctr" defTabSz="914400"/>
            <a:r>
              <a:rPr lang="en-US" sz="2400" b="1" dirty="0">
                <a:solidFill>
                  <a:schemeClr val="bg1"/>
                </a:solidFill>
                <a:latin typeface="Calibri" panose="020F0502020204030204" pitchFamily="34" charset="0"/>
                <a:ea typeface="Franklin Gothic Book" charset="0"/>
                <a:cs typeface="Franklin Gothic Book" charset="0"/>
              </a:rPr>
              <a:t>Postprandial RLQ abdominal pain, distension</a:t>
            </a:r>
          </a:p>
          <a:p>
            <a:pPr marL="285750" marR="0" lvl="0" indent="-285750" algn="ctr" defTabSz="914400" eaLnBrk="1" fontAlgn="auto" latinLnBrk="0" hangingPunct="1">
              <a:lnSpc>
                <a:spcPct val="100000"/>
              </a:lnSpc>
              <a:spcBef>
                <a:spcPts val="0"/>
              </a:spcBef>
              <a:spcAft>
                <a:spcPts val="0"/>
              </a:spcAft>
              <a:buClrTx/>
              <a:buSzTx/>
              <a:buFont typeface="Wingdings" charset="2"/>
              <a:buNone/>
              <a:tabLst/>
              <a:defRPr/>
            </a:pPr>
            <a:r>
              <a:rPr lang="en-US" sz="2400" b="1" i="0" dirty="0">
                <a:solidFill>
                  <a:schemeClr val="bg1"/>
                </a:solidFill>
                <a:latin typeface="Calibri" panose="020F0502020204030204" pitchFamily="34" charset="0"/>
                <a:ea typeface="Franklin Gothic Book" charset="0"/>
                <a:cs typeface="Franklin Gothic Book" charset="0"/>
              </a:rPr>
              <a:t>Weight loss</a:t>
            </a:r>
          </a:p>
          <a:p>
            <a:pPr marL="285750" marR="0" lvl="0" indent="-285750" algn="ctr" defTabSz="914400" eaLnBrk="1" fontAlgn="auto" latinLnBrk="0" hangingPunct="1">
              <a:lnSpc>
                <a:spcPct val="100000"/>
              </a:lnSpc>
              <a:spcBef>
                <a:spcPts val="0"/>
              </a:spcBef>
              <a:spcAft>
                <a:spcPts val="0"/>
              </a:spcAft>
              <a:buClrTx/>
              <a:buSzTx/>
              <a:buFont typeface="Wingdings" charset="2"/>
              <a:buNone/>
              <a:tabLst/>
              <a:defRPr/>
            </a:pPr>
            <a:r>
              <a:rPr lang="en-US" sz="2400" b="1" dirty="0">
                <a:solidFill>
                  <a:schemeClr val="bg1"/>
                </a:solidFill>
                <a:latin typeface="Calibri" panose="020F0502020204030204" pitchFamily="34" charset="0"/>
                <a:ea typeface="Franklin Gothic Book" charset="0"/>
                <a:cs typeface="Franklin Gothic Book" charset="0"/>
              </a:rPr>
              <a:t>Fever</a:t>
            </a:r>
          </a:p>
          <a:p>
            <a:pPr marL="285750" marR="0" lvl="0" indent="-285750" algn="ctr" defTabSz="914400" eaLnBrk="1" fontAlgn="auto" latinLnBrk="0" hangingPunct="1">
              <a:lnSpc>
                <a:spcPct val="100000"/>
              </a:lnSpc>
              <a:spcBef>
                <a:spcPts val="0"/>
              </a:spcBef>
              <a:spcAft>
                <a:spcPts val="0"/>
              </a:spcAft>
              <a:buClrTx/>
              <a:buSzTx/>
              <a:buFont typeface="Wingdings" charset="2"/>
              <a:buNone/>
              <a:tabLst/>
              <a:defRPr/>
            </a:pPr>
            <a:r>
              <a:rPr lang="en-US" sz="2400" b="1" dirty="0">
                <a:solidFill>
                  <a:schemeClr val="bg1"/>
                </a:solidFill>
                <a:latin typeface="Calibri" panose="020F0502020204030204" pitchFamily="34" charset="0"/>
                <a:ea typeface="Franklin Gothic Book" charset="0"/>
                <a:cs typeface="Franklin Gothic Book" charset="0"/>
              </a:rPr>
              <a:t>Rectal bleeding</a:t>
            </a:r>
          </a:p>
          <a:p>
            <a:pPr marL="285750" marR="0" lvl="0" indent="-285750" defTabSz="914400" eaLnBrk="1" fontAlgn="auto" latinLnBrk="0" hangingPunct="1">
              <a:lnSpc>
                <a:spcPct val="100000"/>
              </a:lnSpc>
              <a:spcBef>
                <a:spcPts val="0"/>
              </a:spcBef>
              <a:spcAft>
                <a:spcPts val="0"/>
              </a:spcAft>
              <a:buClrTx/>
              <a:buSzTx/>
              <a:buFont typeface="Wingdings" charset="2"/>
              <a:buNone/>
              <a:tabLst/>
              <a:defRPr/>
            </a:pPr>
            <a:endParaRPr lang="en-US" b="1" i="0" dirty="0">
              <a:latin typeface="Calibri" panose="020F0502020204030204" pitchFamily="34" charset="0"/>
            </a:endParaRPr>
          </a:p>
        </p:txBody>
      </p:sp>
    </p:spTree>
    <p:extLst>
      <p:ext uri="{BB962C8B-B14F-4D97-AF65-F5344CB8AC3E}">
        <p14:creationId xmlns:p14="http://schemas.microsoft.com/office/powerpoint/2010/main" val="4294069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normAutofit/>
          </a:bodyPr>
          <a:lstStyle/>
          <a:p>
            <a:pPr eaLnBrk="1" hangingPunct="1">
              <a:buClr>
                <a:schemeClr val="tx1"/>
              </a:buClr>
            </a:pPr>
            <a:r>
              <a:rPr lang="en-US" altLang="en-US" dirty="0" err="1"/>
              <a:t>Extraintestinal</a:t>
            </a:r>
            <a:r>
              <a:rPr lang="en-US" altLang="en-US" dirty="0"/>
              <a:t> Manifestations of IBD</a:t>
            </a:r>
          </a:p>
        </p:txBody>
      </p:sp>
      <p:sp>
        <p:nvSpPr>
          <p:cNvPr id="5" name="TextBox 4"/>
          <p:cNvSpPr txBox="1"/>
          <p:nvPr/>
        </p:nvSpPr>
        <p:spPr>
          <a:xfrm>
            <a:off x="2117165" y="6072605"/>
            <a:ext cx="4249270" cy="246221"/>
          </a:xfrm>
          <a:prstGeom prst="rect">
            <a:avLst/>
          </a:prstGeom>
          <a:noFill/>
        </p:spPr>
        <p:txBody>
          <a:bodyPr wrap="square" rtlCol="0">
            <a:spAutoFit/>
          </a:bodyPr>
          <a:lstStyle/>
          <a:p>
            <a:r>
              <a:rPr lang="en-US" sz="1000" b="0" i="0" dirty="0">
                <a:latin typeface="+mn-lt"/>
              </a:rPr>
              <a:t>Levine JS, et al. </a:t>
            </a:r>
            <a:r>
              <a:rPr lang="en-US" sz="1000" b="0" i="1" dirty="0" err="1">
                <a:latin typeface="+mn-lt"/>
              </a:rPr>
              <a:t>Gastroenterol</a:t>
            </a:r>
            <a:r>
              <a:rPr lang="en-US" sz="1000" b="0" i="1" dirty="0">
                <a:latin typeface="+mn-lt"/>
              </a:rPr>
              <a:t> </a:t>
            </a:r>
            <a:r>
              <a:rPr lang="en-US" sz="1000" b="0" i="1" dirty="0" err="1">
                <a:latin typeface="+mn-lt"/>
              </a:rPr>
              <a:t>Hepatol</a:t>
            </a:r>
            <a:r>
              <a:rPr lang="en-US" sz="1000" b="0" i="1" dirty="0">
                <a:latin typeface="+mn-lt"/>
              </a:rPr>
              <a:t> </a:t>
            </a:r>
            <a:r>
              <a:rPr lang="en-US" sz="1000" b="0" i="0" dirty="0">
                <a:latin typeface="+mn-lt"/>
              </a:rPr>
              <a:t>(N Y). 2011;7(4):235-241. </a:t>
            </a:r>
          </a:p>
        </p:txBody>
      </p:sp>
      <p:graphicFrame>
        <p:nvGraphicFramePr>
          <p:cNvPr id="4" name="Diagram 3"/>
          <p:cNvGraphicFramePr/>
          <p:nvPr>
            <p:extLst>
              <p:ext uri="{D42A27DB-BD31-4B8C-83A1-F6EECF244321}">
                <p14:modId xmlns:p14="http://schemas.microsoft.com/office/powerpoint/2010/main" val="2748087148"/>
              </p:ext>
            </p:extLst>
          </p:nvPr>
        </p:nvGraphicFramePr>
        <p:xfrm>
          <a:off x="0" y="1079500"/>
          <a:ext cx="8864600" cy="47640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5435600" y="1079500"/>
            <a:ext cx="2984500" cy="1138773"/>
          </a:xfrm>
          <a:prstGeom prst="rect">
            <a:avLst/>
          </a:prstGeom>
          <a:noFill/>
        </p:spPr>
        <p:txBody>
          <a:bodyPr wrap="square" rtlCol="0">
            <a:spAutoFit/>
          </a:bodyPr>
          <a:lstStyle/>
          <a:p>
            <a:r>
              <a:rPr lang="en-US" altLang="en-US" sz="1600" dirty="0">
                <a:latin typeface="Franklin Gothic Book" charset="0"/>
                <a:ea typeface="Franklin Gothic Book" charset="0"/>
                <a:cs typeface="Franklin Gothic Book" charset="0"/>
              </a:rPr>
              <a:t>Peripheral arthritis</a:t>
            </a:r>
          </a:p>
          <a:p>
            <a:r>
              <a:rPr lang="en-US" altLang="en-US" sz="1600" dirty="0">
                <a:latin typeface="Franklin Gothic Book" charset="0"/>
                <a:ea typeface="Franklin Gothic Book" charset="0"/>
                <a:cs typeface="Franklin Gothic Book" charset="0"/>
              </a:rPr>
              <a:t>Ankylosing spondylitis and </a:t>
            </a:r>
            <a:r>
              <a:rPr lang="en-US" altLang="en-US" sz="1600" dirty="0" err="1">
                <a:latin typeface="Franklin Gothic Book" charset="0"/>
                <a:ea typeface="Franklin Gothic Book" charset="0"/>
                <a:cs typeface="Franklin Gothic Book" charset="0"/>
              </a:rPr>
              <a:t>sacroiliitis</a:t>
            </a:r>
            <a:endParaRPr lang="en-US" altLang="en-US" sz="1600" dirty="0">
              <a:latin typeface="Franklin Gothic Book" charset="0"/>
              <a:ea typeface="Franklin Gothic Book" charset="0"/>
              <a:cs typeface="Franklin Gothic Book" charset="0"/>
            </a:endParaRPr>
          </a:p>
          <a:p>
            <a:endParaRPr lang="en-US" sz="2000" dirty="0"/>
          </a:p>
        </p:txBody>
      </p:sp>
      <p:sp>
        <p:nvSpPr>
          <p:cNvPr id="13" name="TextBox 12"/>
          <p:cNvSpPr txBox="1"/>
          <p:nvPr/>
        </p:nvSpPr>
        <p:spPr>
          <a:xfrm>
            <a:off x="6927850" y="2133355"/>
            <a:ext cx="2288319" cy="892552"/>
          </a:xfrm>
          <a:prstGeom prst="rect">
            <a:avLst/>
          </a:prstGeom>
          <a:noFill/>
        </p:spPr>
        <p:txBody>
          <a:bodyPr wrap="none" rtlCol="0">
            <a:spAutoFit/>
          </a:bodyPr>
          <a:lstStyle/>
          <a:p>
            <a:r>
              <a:rPr lang="en-US" altLang="en-US" sz="1600" dirty="0">
                <a:latin typeface="Franklin Gothic Book" charset="0"/>
                <a:ea typeface="Franklin Gothic Book" charset="0"/>
                <a:cs typeface="Franklin Gothic Book" charset="0"/>
              </a:rPr>
              <a:t>Pyoderma </a:t>
            </a:r>
            <a:r>
              <a:rPr lang="en-US" altLang="en-US" sz="1600" dirty="0" err="1">
                <a:latin typeface="Franklin Gothic Book" charset="0"/>
                <a:ea typeface="Franklin Gothic Book" charset="0"/>
                <a:cs typeface="Franklin Gothic Book" charset="0"/>
              </a:rPr>
              <a:t>gangrenosum</a:t>
            </a:r>
            <a:endParaRPr lang="en-US" sz="1600" dirty="0">
              <a:latin typeface="Franklin Gothic Book" charset="0"/>
              <a:ea typeface="Franklin Gothic Book" charset="0"/>
              <a:cs typeface="Franklin Gothic Book" charset="0"/>
            </a:endParaRPr>
          </a:p>
          <a:p>
            <a:r>
              <a:rPr lang="en-US" altLang="en-US" sz="1600" dirty="0">
                <a:latin typeface="Franklin Gothic Book" charset="0"/>
                <a:ea typeface="Franklin Gothic Book" charset="0"/>
                <a:cs typeface="Franklin Gothic Book" charset="0"/>
              </a:rPr>
              <a:t>Erythema </a:t>
            </a:r>
            <a:r>
              <a:rPr lang="en-US" altLang="en-US" sz="1600" dirty="0" err="1">
                <a:latin typeface="Franklin Gothic Book" charset="0"/>
                <a:ea typeface="Franklin Gothic Book" charset="0"/>
                <a:cs typeface="Franklin Gothic Book" charset="0"/>
              </a:rPr>
              <a:t>nodosum</a:t>
            </a:r>
            <a:endParaRPr lang="en-US" altLang="en-US" sz="1600" dirty="0">
              <a:latin typeface="Franklin Gothic Book" charset="0"/>
              <a:ea typeface="Franklin Gothic Book" charset="0"/>
              <a:cs typeface="Franklin Gothic Book" charset="0"/>
            </a:endParaRPr>
          </a:p>
          <a:p>
            <a:endParaRPr lang="en-US" sz="2000" dirty="0"/>
          </a:p>
        </p:txBody>
      </p:sp>
      <p:sp>
        <p:nvSpPr>
          <p:cNvPr id="14" name="TextBox 13"/>
          <p:cNvSpPr txBox="1"/>
          <p:nvPr/>
        </p:nvSpPr>
        <p:spPr>
          <a:xfrm>
            <a:off x="6927850" y="4029065"/>
            <a:ext cx="1511300" cy="1138773"/>
          </a:xfrm>
          <a:prstGeom prst="rect">
            <a:avLst/>
          </a:prstGeom>
          <a:noFill/>
        </p:spPr>
        <p:txBody>
          <a:bodyPr wrap="square" rtlCol="0">
            <a:spAutoFit/>
          </a:bodyPr>
          <a:lstStyle/>
          <a:p>
            <a:r>
              <a:rPr lang="en-US" altLang="en-US" sz="1600" dirty="0" err="1">
                <a:latin typeface="Franklin Gothic Book" charset="0"/>
                <a:ea typeface="Franklin Gothic Book" charset="0"/>
                <a:cs typeface="Franklin Gothic Book" charset="0"/>
              </a:rPr>
              <a:t>Episcleritis</a:t>
            </a:r>
            <a:endParaRPr lang="en-US" sz="1600" dirty="0">
              <a:latin typeface="Franklin Gothic Book" charset="0"/>
              <a:ea typeface="Franklin Gothic Book" charset="0"/>
              <a:cs typeface="Franklin Gothic Book" charset="0"/>
            </a:endParaRPr>
          </a:p>
          <a:p>
            <a:r>
              <a:rPr lang="en-US" altLang="en-US" sz="1600" dirty="0">
                <a:latin typeface="Franklin Gothic Book" charset="0"/>
                <a:ea typeface="Franklin Gothic Book" charset="0"/>
                <a:cs typeface="Franklin Gothic Book" charset="0"/>
              </a:rPr>
              <a:t>Uveitis</a:t>
            </a:r>
          </a:p>
          <a:p>
            <a:r>
              <a:rPr lang="en-US" altLang="en-US" sz="1600" dirty="0">
                <a:latin typeface="Franklin Gothic Book" charset="0"/>
                <a:ea typeface="Franklin Gothic Book" charset="0"/>
                <a:cs typeface="Franklin Gothic Book" charset="0"/>
              </a:rPr>
              <a:t>Cataracts</a:t>
            </a:r>
          </a:p>
          <a:p>
            <a:endParaRPr lang="en-US" sz="2000" dirty="0"/>
          </a:p>
        </p:txBody>
      </p:sp>
      <p:sp>
        <p:nvSpPr>
          <p:cNvPr id="15" name="TextBox 14"/>
          <p:cNvSpPr txBox="1"/>
          <p:nvPr/>
        </p:nvSpPr>
        <p:spPr>
          <a:xfrm>
            <a:off x="4813300" y="5320286"/>
            <a:ext cx="2603500" cy="584775"/>
          </a:xfrm>
          <a:prstGeom prst="rect">
            <a:avLst/>
          </a:prstGeom>
          <a:noFill/>
        </p:spPr>
        <p:txBody>
          <a:bodyPr wrap="square" rtlCol="0">
            <a:spAutoFit/>
          </a:bodyPr>
          <a:lstStyle/>
          <a:p>
            <a:pPr lvl="1"/>
            <a:r>
              <a:rPr lang="en-US" altLang="en-US" sz="1600" dirty="0" err="1">
                <a:latin typeface="Franklin Gothic Book" charset="0"/>
                <a:ea typeface="Franklin Gothic Book" charset="0"/>
                <a:cs typeface="Franklin Gothic Book" charset="0"/>
              </a:rPr>
              <a:t>Sclerosing</a:t>
            </a:r>
            <a:r>
              <a:rPr lang="en-US" altLang="en-US" sz="1600" dirty="0">
                <a:latin typeface="Franklin Gothic Book" charset="0"/>
                <a:ea typeface="Franklin Gothic Book" charset="0"/>
                <a:cs typeface="Franklin Gothic Book" charset="0"/>
              </a:rPr>
              <a:t> cholangitis</a:t>
            </a:r>
          </a:p>
          <a:p>
            <a:pPr lvl="1"/>
            <a:r>
              <a:rPr lang="en-US" altLang="en-US" sz="1600" dirty="0">
                <a:latin typeface="Franklin Gothic Book" charset="0"/>
                <a:ea typeface="Franklin Gothic Book" charset="0"/>
                <a:cs typeface="Franklin Gothic Book" charset="0"/>
              </a:rPr>
              <a:t>Gallstones</a:t>
            </a:r>
          </a:p>
        </p:txBody>
      </p:sp>
      <p:sp>
        <p:nvSpPr>
          <p:cNvPr id="16" name="TextBox 15"/>
          <p:cNvSpPr txBox="1"/>
          <p:nvPr/>
        </p:nvSpPr>
        <p:spPr>
          <a:xfrm>
            <a:off x="569632" y="4060395"/>
            <a:ext cx="1257300" cy="584775"/>
          </a:xfrm>
          <a:prstGeom prst="rect">
            <a:avLst/>
          </a:prstGeom>
          <a:noFill/>
        </p:spPr>
        <p:txBody>
          <a:bodyPr wrap="square" rtlCol="0">
            <a:spAutoFit/>
          </a:bodyPr>
          <a:lstStyle/>
          <a:p>
            <a:r>
              <a:rPr lang="en-US" sz="1600" dirty="0">
                <a:latin typeface="Franklin Gothic Book" charset="0"/>
                <a:ea typeface="Franklin Gothic Book" charset="0"/>
                <a:cs typeface="Franklin Gothic Book" charset="0"/>
              </a:rPr>
              <a:t>Venous thrombosis</a:t>
            </a:r>
          </a:p>
        </p:txBody>
      </p:sp>
      <p:sp>
        <p:nvSpPr>
          <p:cNvPr id="17" name="TextBox 16"/>
          <p:cNvSpPr txBox="1"/>
          <p:nvPr/>
        </p:nvSpPr>
        <p:spPr>
          <a:xfrm>
            <a:off x="279400" y="2031062"/>
            <a:ext cx="1837765" cy="830997"/>
          </a:xfrm>
          <a:prstGeom prst="rect">
            <a:avLst/>
          </a:prstGeom>
          <a:noFill/>
        </p:spPr>
        <p:txBody>
          <a:bodyPr wrap="square" rtlCol="0">
            <a:spAutoFit/>
          </a:bodyPr>
          <a:lstStyle/>
          <a:p>
            <a:r>
              <a:rPr lang="en-US" altLang="en-US" sz="1600" dirty="0">
                <a:latin typeface="Franklin Gothic Book" charset="0"/>
                <a:ea typeface="Franklin Gothic Book" charset="0"/>
                <a:cs typeface="Franklin Gothic Book" charset="0"/>
              </a:rPr>
              <a:t>Kidney stones</a:t>
            </a:r>
          </a:p>
          <a:p>
            <a:r>
              <a:rPr lang="en-US" altLang="en-US" sz="1600" dirty="0">
                <a:latin typeface="Franklin Gothic Book" charset="0"/>
                <a:ea typeface="Franklin Gothic Book" charset="0"/>
                <a:cs typeface="Franklin Gothic Book" charset="0"/>
              </a:rPr>
              <a:t>Interstitial nephritis</a:t>
            </a:r>
            <a:endParaRPr lang="en-US" sz="1600" dirty="0">
              <a:latin typeface="Franklin Gothic Book" charset="0"/>
              <a:ea typeface="Franklin Gothic Book" charset="0"/>
              <a:cs typeface="Franklin Gothic Book" charset="0"/>
            </a:endParaRPr>
          </a:p>
        </p:txBody>
      </p:sp>
    </p:spTree>
    <p:extLst>
      <p:ext uri="{BB962C8B-B14F-4D97-AF65-F5344CB8AC3E}">
        <p14:creationId xmlns:p14="http://schemas.microsoft.com/office/powerpoint/2010/main" val="3389431192"/>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ctrTitle"/>
          </p:nvPr>
        </p:nvSpPr>
        <p:spPr/>
        <p:txBody>
          <a:bodyPr>
            <a:noAutofit/>
          </a:bodyPr>
          <a:lstStyle/>
          <a:p>
            <a:r>
              <a:rPr lang="en-US" sz="6000" dirty="0" smtClean="0">
                <a:solidFill>
                  <a:srgbClr val="FFFF00"/>
                </a:solidFill>
                <a:latin typeface="Forte" panose="03060902040502070203" pitchFamily="66" charset="0"/>
              </a:rPr>
              <a:t>Inflammatory Bowel Disease</a:t>
            </a:r>
            <a:endParaRPr lang="fa-IR" sz="6000" dirty="0">
              <a:solidFill>
                <a:srgbClr val="FFFF00"/>
              </a:solidFill>
              <a:latin typeface="Forte" panose="03060902040502070203" pitchFamily="66" charset="0"/>
            </a:endParaRPr>
          </a:p>
        </p:txBody>
      </p:sp>
      <p:sp>
        <p:nvSpPr>
          <p:cNvPr id="3" name="Subtitle 2"/>
          <p:cNvSpPr>
            <a:spLocks noGrp="1"/>
          </p:cNvSpPr>
          <p:nvPr>
            <p:ph type="subTitle" idx="1"/>
          </p:nvPr>
        </p:nvSpPr>
        <p:spPr/>
        <p:txBody>
          <a:bodyPr/>
          <a:lstStyle/>
          <a:p>
            <a:endParaRPr lang="fa-IR"/>
          </a:p>
        </p:txBody>
      </p:sp>
    </p:spTree>
    <p:extLst>
      <p:ext uri="{BB962C8B-B14F-4D97-AF65-F5344CB8AC3E}">
        <p14:creationId xmlns:p14="http://schemas.microsoft.com/office/powerpoint/2010/main" val="26504154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Components of IBD Diagnosis</a:t>
            </a:r>
          </a:p>
        </p:txBody>
      </p:sp>
      <p:sp>
        <p:nvSpPr>
          <p:cNvPr id="6" name="Content Placeholder 5"/>
          <p:cNvSpPr>
            <a:spLocks noGrp="1"/>
          </p:cNvSpPr>
          <p:nvPr>
            <p:ph sz="half" idx="2"/>
          </p:nvPr>
        </p:nvSpPr>
        <p:spPr>
          <a:xfrm>
            <a:off x="4920343" y="1350810"/>
            <a:ext cx="4038600" cy="4525963"/>
          </a:xfrm>
        </p:spPr>
        <p:txBody>
          <a:bodyPr>
            <a:noAutofit/>
          </a:bodyPr>
          <a:lstStyle/>
          <a:p>
            <a:pPr>
              <a:spcBef>
                <a:spcPts val="0"/>
              </a:spcBef>
            </a:pPr>
            <a:r>
              <a:rPr lang="en-US" sz="1900" dirty="0"/>
              <a:t>History </a:t>
            </a:r>
          </a:p>
          <a:p>
            <a:pPr>
              <a:spcBef>
                <a:spcPts val="300"/>
              </a:spcBef>
            </a:pPr>
            <a:r>
              <a:rPr lang="en-US" sz="1900" dirty="0"/>
              <a:t>Physical Examination</a:t>
            </a:r>
          </a:p>
          <a:p>
            <a:pPr>
              <a:spcBef>
                <a:spcPts val="300"/>
              </a:spcBef>
            </a:pPr>
            <a:r>
              <a:rPr lang="en-US" sz="1900" dirty="0"/>
              <a:t>Labs</a:t>
            </a:r>
          </a:p>
          <a:p>
            <a:pPr lvl="1">
              <a:spcBef>
                <a:spcPts val="0"/>
              </a:spcBef>
            </a:pPr>
            <a:r>
              <a:rPr lang="en-US" sz="1600" dirty="0"/>
              <a:t>CBC, CMP, ESR, CRP, iron studies, vitamin B12</a:t>
            </a:r>
          </a:p>
          <a:p>
            <a:pPr>
              <a:spcBef>
                <a:spcPts val="300"/>
              </a:spcBef>
            </a:pPr>
            <a:r>
              <a:rPr lang="en-US" sz="1900" dirty="0"/>
              <a:t>Fecal calprotectin or </a:t>
            </a:r>
            <a:r>
              <a:rPr lang="en-US" sz="1900" dirty="0" err="1"/>
              <a:t>lactoferrin</a:t>
            </a:r>
            <a:endParaRPr lang="en-US" sz="1900" dirty="0"/>
          </a:p>
          <a:p>
            <a:pPr>
              <a:spcBef>
                <a:spcPts val="300"/>
              </a:spcBef>
            </a:pPr>
            <a:r>
              <a:rPr lang="en-US" sz="1900" dirty="0"/>
              <a:t>Stool</a:t>
            </a:r>
          </a:p>
          <a:p>
            <a:pPr lvl="1">
              <a:spcBef>
                <a:spcPts val="0"/>
              </a:spcBef>
            </a:pPr>
            <a:r>
              <a:rPr lang="en-US" sz="1600" dirty="0"/>
              <a:t>C difficile toxin, culture, ova &amp; parasites</a:t>
            </a:r>
          </a:p>
          <a:p>
            <a:pPr>
              <a:spcBef>
                <a:spcPts val="300"/>
              </a:spcBef>
            </a:pPr>
            <a:r>
              <a:rPr lang="en-US" sz="1900" dirty="0"/>
              <a:t>Colonoscopy</a:t>
            </a:r>
          </a:p>
          <a:p>
            <a:pPr>
              <a:spcBef>
                <a:spcPts val="300"/>
              </a:spcBef>
            </a:pPr>
            <a:r>
              <a:rPr lang="en-US" sz="1900" dirty="0"/>
              <a:t>EGD if CD suspected</a:t>
            </a:r>
          </a:p>
          <a:p>
            <a:pPr lvl="1">
              <a:spcBef>
                <a:spcPts val="0"/>
              </a:spcBef>
            </a:pPr>
            <a:r>
              <a:rPr lang="en-US" sz="1600" dirty="0"/>
              <a:t>Wireless capsule endoscopy of small intestine</a:t>
            </a:r>
          </a:p>
          <a:p>
            <a:pPr lvl="1">
              <a:spcBef>
                <a:spcPts val="0"/>
              </a:spcBef>
            </a:pPr>
            <a:r>
              <a:rPr lang="en-US" sz="1600" dirty="0"/>
              <a:t>CT and MRI </a:t>
            </a:r>
            <a:r>
              <a:rPr lang="en-US" sz="1600" dirty="0" err="1"/>
              <a:t>enterography</a:t>
            </a:r>
            <a:r>
              <a:rPr lang="en-US" sz="1600" dirty="0"/>
              <a:t> </a:t>
            </a:r>
          </a:p>
          <a:p>
            <a:pPr lvl="1">
              <a:spcBef>
                <a:spcPts val="0"/>
              </a:spcBef>
            </a:pPr>
            <a:r>
              <a:rPr lang="en-US" sz="1600" dirty="0"/>
              <a:t>Barium small bowel follow through </a:t>
            </a:r>
          </a:p>
          <a:p>
            <a:pPr lvl="1">
              <a:spcBef>
                <a:spcPts val="0"/>
              </a:spcBef>
            </a:pPr>
            <a:r>
              <a:rPr lang="en-US" sz="1600" dirty="0"/>
              <a:t>Device assisted balloon </a:t>
            </a:r>
            <a:r>
              <a:rPr lang="en-US" sz="1600" dirty="0" err="1"/>
              <a:t>enteroscopy</a:t>
            </a:r>
            <a:endParaRPr lang="en-US" sz="1600" dirty="0"/>
          </a:p>
          <a:p>
            <a:pPr>
              <a:spcBef>
                <a:spcPts val="0"/>
              </a:spcBef>
            </a:pPr>
            <a:endParaRPr lang="en-US" sz="2000" dirty="0"/>
          </a:p>
        </p:txBody>
      </p:sp>
      <p:graphicFrame>
        <p:nvGraphicFramePr>
          <p:cNvPr id="7" name="Diagram 6"/>
          <p:cNvGraphicFramePr/>
          <p:nvPr>
            <p:extLst>
              <p:ext uri="{D42A27DB-BD31-4B8C-83A1-F6EECF244321}">
                <p14:modId xmlns:p14="http://schemas.microsoft.com/office/powerpoint/2010/main" val="3302162815"/>
              </p:ext>
            </p:extLst>
          </p:nvPr>
        </p:nvGraphicFramePr>
        <p:xfrm>
          <a:off x="65313" y="1935854"/>
          <a:ext cx="4767943" cy="3399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 Placeholder 5"/>
          <p:cNvSpPr txBox="1">
            <a:spLocks/>
          </p:cNvSpPr>
          <p:nvPr/>
        </p:nvSpPr>
        <p:spPr>
          <a:xfrm>
            <a:off x="2170113" y="5984875"/>
            <a:ext cx="6516687" cy="720725"/>
          </a:xfrm>
          <a:prstGeom prst="rect">
            <a:avLst/>
          </a:prstGeom>
        </p:spPr>
        <p:txBody>
          <a:bodyPr/>
          <a:lstStyle>
            <a:lvl1pPr marL="342900" indent="-342900" algn="l" defTabSz="457200" rtl="0" eaLnBrk="1" latinLnBrk="0" hangingPunct="1">
              <a:lnSpc>
                <a:spcPct val="90000"/>
              </a:lnSpc>
              <a:spcBef>
                <a:spcPts val="600"/>
              </a:spcBef>
              <a:buFont typeface="Arial"/>
              <a:buChar char="•"/>
              <a:defRPr sz="2800" kern="1200">
                <a:solidFill>
                  <a:schemeClr val="tx1"/>
                </a:solidFill>
                <a:latin typeface="+mn-lt"/>
                <a:ea typeface="+mn-ea"/>
                <a:cs typeface="+mn-cs"/>
              </a:defRPr>
            </a:lvl1pPr>
            <a:lvl2pPr marL="742950" indent="-285750" algn="l" defTabSz="457200" rtl="0" eaLnBrk="1" latinLnBrk="0" hangingPunct="1">
              <a:lnSpc>
                <a:spcPct val="90000"/>
              </a:lnSpc>
              <a:spcBef>
                <a:spcPts val="600"/>
              </a:spcBef>
              <a:buFont typeface="Arial"/>
              <a:buChar char="–"/>
              <a:defRPr sz="2500" kern="1200">
                <a:solidFill>
                  <a:schemeClr val="tx1"/>
                </a:solidFill>
                <a:latin typeface="+mn-lt"/>
                <a:ea typeface="+mn-ea"/>
                <a:cs typeface="+mn-cs"/>
              </a:defRPr>
            </a:lvl2pPr>
            <a:lvl3pPr marL="1143000" indent="-228600" algn="l" defTabSz="457200" rtl="0" eaLnBrk="1" latinLnBrk="0" hangingPunct="1">
              <a:lnSpc>
                <a:spcPct val="90000"/>
              </a:lnSpc>
              <a:spcBef>
                <a:spcPts val="600"/>
              </a:spcBef>
              <a:buFont typeface="Arial"/>
              <a:buChar char="•"/>
              <a:defRPr sz="2100" kern="1200">
                <a:solidFill>
                  <a:schemeClr val="tx1"/>
                </a:solidFill>
                <a:latin typeface="+mn-lt"/>
                <a:ea typeface="+mn-ea"/>
                <a:cs typeface="+mn-cs"/>
              </a:defRPr>
            </a:lvl3pPr>
            <a:lvl4pPr marL="1600200" indent="-228600" algn="l" defTabSz="457200" rtl="0" eaLnBrk="1" latinLnBrk="0" hangingPunct="1">
              <a:lnSpc>
                <a:spcPct val="90000"/>
              </a:lnSpc>
              <a:spcBef>
                <a:spcPts val="600"/>
              </a:spcBef>
              <a:buFont typeface="Arial"/>
              <a:buChar char="–"/>
              <a:defRPr sz="1800" kern="1200">
                <a:solidFill>
                  <a:schemeClr val="tx1"/>
                </a:solidFill>
                <a:latin typeface="+mn-lt"/>
                <a:ea typeface="+mn-ea"/>
                <a:cs typeface="+mn-cs"/>
              </a:defRPr>
            </a:lvl4pPr>
            <a:lvl5pPr marL="2057400" indent="-228600" algn="l" defTabSz="457200" rtl="0" eaLnBrk="1" latinLnBrk="0" hangingPunct="1">
              <a:lnSpc>
                <a:spcPct val="90000"/>
              </a:lnSpc>
              <a:spcBef>
                <a:spcPts val="600"/>
              </a:spcBef>
              <a:buFont typeface="Arial"/>
              <a:buChar char="»"/>
              <a:defRPr sz="15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1000" dirty="0"/>
              <a:t>CBC, complete blood count; CMP, comprehensive metabolic panel; CRP, C-reactive protein;</a:t>
            </a:r>
            <a:br>
              <a:rPr lang="en-US" sz="1000" dirty="0"/>
            </a:br>
            <a:r>
              <a:rPr lang="en-US" sz="1000" dirty="0"/>
              <a:t>EGD = esophagogastroduodenoscopy;</a:t>
            </a:r>
            <a:r>
              <a:rPr lang="en-US" sz="1000" b="1" dirty="0"/>
              <a:t> </a:t>
            </a:r>
            <a:r>
              <a:rPr lang="en-US" sz="1000" dirty="0"/>
              <a:t>ESR, erythrocyte sedimentation rate; CT, computed tomography; MRI, magnetic resonance imaging.</a:t>
            </a:r>
          </a:p>
          <a:p>
            <a:pPr marL="0" indent="0">
              <a:buNone/>
            </a:pPr>
            <a:r>
              <a:rPr lang="it-IT" sz="1000" dirty="0" err="1"/>
              <a:t>Mill</a:t>
            </a:r>
            <a:r>
              <a:rPr lang="it-IT" sz="1000" dirty="0"/>
              <a:t> J, Lawrence IC. </a:t>
            </a:r>
            <a:r>
              <a:rPr lang="it-IT" sz="1000" i="1" dirty="0"/>
              <a:t>WJG.</a:t>
            </a:r>
            <a:r>
              <a:rPr lang="it-IT" sz="1000" dirty="0"/>
              <a:t> 2014;20(29):9691-9698.</a:t>
            </a:r>
          </a:p>
          <a:p>
            <a:pPr marL="0" indent="0">
              <a:spcBef>
                <a:spcPts val="0"/>
              </a:spcBef>
              <a:buNone/>
            </a:pPr>
            <a:r>
              <a:rPr lang="it-IT" sz="1000" dirty="0"/>
              <a:t>Kornbluth A, et al. </a:t>
            </a:r>
            <a:r>
              <a:rPr lang="it-IT" sz="1000" i="1" dirty="0"/>
              <a:t>Am J Gastroenterology.</a:t>
            </a:r>
            <a:r>
              <a:rPr lang="it-IT" sz="1000" dirty="0"/>
              <a:t> 2010;105(3):501-523.</a:t>
            </a:r>
          </a:p>
        </p:txBody>
      </p:sp>
    </p:spTree>
    <p:extLst>
      <p:ext uri="{BB962C8B-B14F-4D97-AF65-F5344CB8AC3E}">
        <p14:creationId xmlns:p14="http://schemas.microsoft.com/office/powerpoint/2010/main" val="33130582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9335" y="2621471"/>
            <a:ext cx="7772400" cy="879474"/>
          </a:xfrm>
          <a:noFill/>
        </p:spPr>
        <p:txBody>
          <a:bodyPr vert="horz" lIns="91440" tIns="45720" rIns="91440" bIns="45720" rtlCol="0" anchor="t">
            <a:normAutofit/>
          </a:bodyPr>
          <a:lstStyle/>
          <a:p>
            <a:r>
              <a:rPr lang="en-US" dirty="0"/>
              <a:t>Current Treatment Overview</a:t>
            </a:r>
          </a:p>
        </p:txBody>
      </p:sp>
    </p:spTree>
    <p:extLst>
      <p:ext uri="{BB962C8B-B14F-4D97-AF65-F5344CB8AC3E}">
        <p14:creationId xmlns:p14="http://schemas.microsoft.com/office/powerpoint/2010/main" val="15470738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Text Placeholder 2"/>
          <p:cNvSpPr>
            <a:spLocks noGrp="1"/>
          </p:cNvSpPr>
          <p:nvPr>
            <p:ph type="body" idx="1"/>
          </p:nvPr>
        </p:nvSpPr>
        <p:spPr/>
        <p:txBody>
          <a:bodyPr/>
          <a:lstStyle/>
          <a:p>
            <a:endParaRPr lang="fa-I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71992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Treatment Goals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90312748"/>
              </p:ext>
            </p:extLst>
          </p:nvPr>
        </p:nvGraphicFramePr>
        <p:xfrm>
          <a:off x="628650" y="119697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2148247" y="6010236"/>
            <a:ext cx="4008910" cy="400089"/>
          </a:xfrm>
          <a:prstGeom prst="rect">
            <a:avLst/>
          </a:prstGeom>
          <a:noFill/>
        </p:spPr>
        <p:txBody>
          <a:bodyPr wrap="square" lIns="91420" tIns="45710" rIns="91420" bIns="45710">
            <a:spAutoFit/>
          </a:bodyPr>
          <a:lstStyle/>
          <a:p>
            <a:pPr>
              <a:defRPr/>
            </a:pPr>
            <a:r>
              <a:rPr lang="en-US" sz="1000" i="0" dirty="0">
                <a:latin typeface="+mn-lt"/>
                <a:cs typeface="Arial" pitchFamily="34" charset="0"/>
              </a:rPr>
              <a:t>Reenaers C, et al. </a:t>
            </a:r>
            <a:r>
              <a:rPr lang="en-US" sz="1000" i="1" dirty="0">
                <a:latin typeface="+mn-lt"/>
                <a:cs typeface="Arial" pitchFamily="34" charset="0"/>
              </a:rPr>
              <a:t>World J Gastroenterol</a:t>
            </a:r>
            <a:r>
              <a:rPr lang="en-US" sz="1000" i="0" dirty="0">
                <a:latin typeface="+mn-lt"/>
                <a:cs typeface="Arial" pitchFamily="34" charset="0"/>
              </a:rPr>
              <a:t>. 2012;18(29):3823-3827</a:t>
            </a:r>
          </a:p>
          <a:p>
            <a:pPr>
              <a:defRPr/>
            </a:pPr>
            <a:r>
              <a:rPr lang="en-US" sz="1000" i="0" dirty="0">
                <a:latin typeface="+mn-lt"/>
                <a:cs typeface="Arial" pitchFamily="34" charset="0"/>
              </a:rPr>
              <a:t>Hommes D, et al. </a:t>
            </a:r>
            <a:r>
              <a:rPr lang="en-US" sz="1000" i="1" dirty="0">
                <a:latin typeface="+mn-lt"/>
                <a:cs typeface="Arial" pitchFamily="34" charset="0"/>
              </a:rPr>
              <a:t>J Crohns Colitis</a:t>
            </a:r>
            <a:r>
              <a:rPr lang="en-US" sz="1000" i="0" dirty="0">
                <a:latin typeface="+mn-lt"/>
                <a:cs typeface="Arial" pitchFamily="34" charset="0"/>
              </a:rPr>
              <a:t>. 2012;6(Suppl 2):S224-S234.</a:t>
            </a:r>
          </a:p>
        </p:txBody>
      </p:sp>
    </p:spTree>
    <p:extLst>
      <p:ext uri="{BB962C8B-B14F-4D97-AF65-F5344CB8AC3E}">
        <p14:creationId xmlns:p14="http://schemas.microsoft.com/office/powerpoint/2010/main" val="36672963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re 1"/>
          <p:cNvSpPr txBox="1">
            <a:spLocks/>
          </p:cNvSpPr>
          <p:nvPr/>
        </p:nvSpPr>
        <p:spPr bwMode="auto">
          <a:xfrm>
            <a:off x="273050" y="54927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fontAlgn="base">
              <a:spcBef>
                <a:spcPct val="0"/>
              </a:spcBef>
              <a:spcAft>
                <a:spcPct val="0"/>
              </a:spcAft>
            </a:pPr>
            <a:endParaRPr lang="fr-FR" altLang="en-US" i="0">
              <a:latin typeface="+mn-lt"/>
            </a:endParaRPr>
          </a:p>
        </p:txBody>
      </p:sp>
      <p:sp>
        <p:nvSpPr>
          <p:cNvPr id="54275" name="Text Box 6"/>
          <p:cNvSpPr txBox="1">
            <a:spLocks noChangeArrowheads="1"/>
          </p:cNvSpPr>
          <p:nvPr/>
        </p:nvSpPr>
        <p:spPr bwMode="auto">
          <a:xfrm>
            <a:off x="2160588" y="6008530"/>
            <a:ext cx="4392612" cy="684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eaLnBrk="1" fontAlgn="base" hangingPunct="1">
              <a:spcBef>
                <a:spcPct val="50000"/>
              </a:spcBef>
              <a:spcAft>
                <a:spcPct val="0"/>
              </a:spcAft>
            </a:pPr>
            <a:r>
              <a:rPr lang="de-DE" altLang="en-US" sz="1100" b="0" i="0" dirty="0" err="1">
                <a:latin typeface="Calibri" panose="020F0502020204030204" pitchFamily="34" charset="0"/>
              </a:rPr>
              <a:t>Pariente</a:t>
            </a:r>
            <a:r>
              <a:rPr lang="de-DE" altLang="en-US" sz="1100" b="0" i="0" dirty="0">
                <a:latin typeface="Calibri" panose="020F0502020204030204" pitchFamily="34" charset="0"/>
              </a:rPr>
              <a:t> B et al. </a:t>
            </a:r>
            <a:r>
              <a:rPr lang="de-DE" altLang="en-US" sz="1100" b="0" i="1" dirty="0">
                <a:latin typeface="Calibri" panose="020F0502020204030204" pitchFamily="34" charset="0"/>
              </a:rPr>
              <a:t>Inflamm Bowel Dis </a:t>
            </a:r>
            <a:r>
              <a:rPr lang="de-DE" altLang="en-US" sz="1100" b="0" i="0" dirty="0">
                <a:latin typeface="Calibri" panose="020F0502020204030204" pitchFamily="34" charset="0"/>
              </a:rPr>
              <a:t>2011;17(6):1415-22</a:t>
            </a:r>
          </a:p>
          <a:p>
            <a:pPr eaLnBrk="1" fontAlgn="base" hangingPunct="1">
              <a:spcBef>
                <a:spcPct val="50000"/>
              </a:spcBef>
              <a:spcAft>
                <a:spcPct val="0"/>
              </a:spcAft>
            </a:pPr>
            <a:r>
              <a:rPr lang="fr-FR" altLang="en-US" sz="1100" b="0" dirty="0">
                <a:latin typeface="Calibri" panose="020F0502020204030204" pitchFamily="34" charset="0"/>
                <a:sym typeface="Arial" pitchFamily="34" charset="0"/>
              </a:rPr>
              <a:t>CDAI: </a:t>
            </a:r>
            <a:r>
              <a:rPr lang="fr-FR" altLang="en-US" sz="1100" b="0" dirty="0" err="1">
                <a:latin typeface="Calibri" panose="020F0502020204030204" pitchFamily="34" charset="0"/>
                <a:sym typeface="Arial" pitchFamily="34" charset="0"/>
              </a:rPr>
              <a:t>Crohn's</a:t>
            </a:r>
            <a:r>
              <a:rPr lang="fr-FR" altLang="en-US" sz="1100" b="0" dirty="0">
                <a:latin typeface="Calibri" panose="020F0502020204030204" pitchFamily="34" charset="0"/>
                <a:sym typeface="Arial" pitchFamily="34" charset="0"/>
              </a:rPr>
              <a:t> </a:t>
            </a:r>
            <a:r>
              <a:rPr lang="fr-FR" altLang="en-US" sz="1100" b="0" dirty="0" err="1">
                <a:latin typeface="Calibri" panose="020F0502020204030204" pitchFamily="34" charset="0"/>
                <a:sym typeface="Arial" pitchFamily="34" charset="0"/>
              </a:rPr>
              <a:t>Disease</a:t>
            </a:r>
            <a:r>
              <a:rPr lang="fr-FR" altLang="en-US" sz="1100" b="0" dirty="0">
                <a:latin typeface="Calibri" panose="020F0502020204030204" pitchFamily="34" charset="0"/>
                <a:sym typeface="Arial" pitchFamily="34" charset="0"/>
              </a:rPr>
              <a:t> Activity Index; CDEIS : </a:t>
            </a:r>
            <a:r>
              <a:rPr lang="fr-FR" altLang="en-US" sz="1100" b="0" dirty="0" err="1">
                <a:latin typeface="Calibri" panose="020F0502020204030204" pitchFamily="34" charset="0"/>
                <a:sym typeface="Arial" pitchFamily="34" charset="0"/>
              </a:rPr>
              <a:t>Crohn’s</a:t>
            </a:r>
            <a:r>
              <a:rPr lang="fr-FR" altLang="en-US" sz="1100" b="0" dirty="0">
                <a:latin typeface="Calibri" panose="020F0502020204030204" pitchFamily="34" charset="0"/>
                <a:sym typeface="Arial" pitchFamily="34" charset="0"/>
              </a:rPr>
              <a:t> </a:t>
            </a:r>
            <a:r>
              <a:rPr lang="fr-FR" altLang="en-US" sz="1100" b="0" dirty="0" err="1">
                <a:latin typeface="Calibri" panose="020F0502020204030204" pitchFamily="34" charset="0"/>
                <a:sym typeface="Arial" pitchFamily="34" charset="0"/>
              </a:rPr>
              <a:t>Disease</a:t>
            </a:r>
            <a:r>
              <a:rPr lang="fr-FR" altLang="en-US" sz="1100" b="0" dirty="0">
                <a:latin typeface="Calibri" panose="020F0502020204030204" pitchFamily="34" charset="0"/>
                <a:sym typeface="Arial" pitchFamily="34" charset="0"/>
              </a:rPr>
              <a:t> </a:t>
            </a:r>
            <a:r>
              <a:rPr lang="fr-FR" altLang="en-US" sz="1100" b="0" dirty="0" err="1">
                <a:latin typeface="Calibri" panose="020F0502020204030204" pitchFamily="34" charset="0"/>
                <a:sym typeface="Arial" pitchFamily="34" charset="0"/>
              </a:rPr>
              <a:t>Endoscopic</a:t>
            </a:r>
            <a:r>
              <a:rPr lang="fr-FR" altLang="en-US" sz="1100" b="0" dirty="0">
                <a:latin typeface="Calibri" panose="020F0502020204030204" pitchFamily="34" charset="0"/>
                <a:sym typeface="Arial" pitchFamily="34" charset="0"/>
              </a:rPr>
              <a:t> Index of </a:t>
            </a:r>
            <a:r>
              <a:rPr lang="fr-FR" altLang="en-US" sz="1100" b="0" dirty="0" err="1">
                <a:latin typeface="Calibri" panose="020F0502020204030204" pitchFamily="34" charset="0"/>
                <a:sym typeface="Arial" pitchFamily="34" charset="0"/>
              </a:rPr>
              <a:t>Severity</a:t>
            </a:r>
            <a:r>
              <a:rPr lang="fr-FR" altLang="en-US" sz="1100" b="0" dirty="0">
                <a:latin typeface="Calibri" panose="020F0502020204030204" pitchFamily="34" charset="0"/>
                <a:sym typeface="Arial" pitchFamily="34" charset="0"/>
              </a:rPr>
              <a:t>; CRP: C-</a:t>
            </a:r>
            <a:r>
              <a:rPr lang="fr-FR" altLang="en-US" sz="1100" b="0" dirty="0" err="1">
                <a:latin typeface="Calibri" panose="020F0502020204030204" pitchFamily="34" charset="0"/>
                <a:sym typeface="Arial" pitchFamily="34" charset="0"/>
              </a:rPr>
              <a:t>Reactive</a:t>
            </a:r>
            <a:r>
              <a:rPr lang="fr-FR" altLang="en-US" sz="1100" b="0" dirty="0">
                <a:latin typeface="Calibri" panose="020F0502020204030204" pitchFamily="34" charset="0"/>
                <a:sym typeface="Arial" pitchFamily="34" charset="0"/>
              </a:rPr>
              <a:t> </a:t>
            </a:r>
            <a:r>
              <a:rPr lang="fr-FR" altLang="en-US" sz="1100" b="0" dirty="0" err="1">
                <a:latin typeface="Calibri" panose="020F0502020204030204" pitchFamily="34" charset="0"/>
                <a:sym typeface="Arial" pitchFamily="34" charset="0"/>
              </a:rPr>
              <a:t>Protein</a:t>
            </a:r>
            <a:endParaRPr lang="fr-FR" altLang="en-US" sz="1100" b="0" dirty="0">
              <a:latin typeface="Calibri" panose="020F0502020204030204" pitchFamily="34" charset="0"/>
              <a:sym typeface="Arial" pitchFamily="34" charset="0"/>
            </a:endParaRPr>
          </a:p>
        </p:txBody>
      </p:sp>
      <p:sp>
        <p:nvSpPr>
          <p:cNvPr id="54276" name="Titre 1"/>
          <p:cNvSpPr>
            <a:spLocks noGrp="1"/>
          </p:cNvSpPr>
          <p:nvPr>
            <p:ph type="title"/>
          </p:nvPr>
        </p:nvSpPr>
        <p:spPr>
          <a:xfrm>
            <a:off x="91074" y="323850"/>
            <a:ext cx="8900525" cy="900113"/>
          </a:xfrm>
        </p:spPr>
        <p:txBody>
          <a:bodyPr>
            <a:noAutofit/>
          </a:bodyPr>
          <a:lstStyle/>
          <a:p>
            <a:r>
              <a:rPr lang="en-US" altLang="en-US" dirty="0">
                <a:ea typeface="ＭＳ Ｐゴシック" pitchFamily="34" charset="-128"/>
              </a:rPr>
              <a:t>Progression of Digestive Disease Damage </a:t>
            </a:r>
            <a:br>
              <a:rPr lang="en-US" altLang="en-US" dirty="0">
                <a:ea typeface="ＭＳ Ｐゴシック" pitchFamily="34" charset="-128"/>
              </a:rPr>
            </a:br>
            <a:r>
              <a:rPr lang="en-US" altLang="en-US" dirty="0">
                <a:ea typeface="ＭＳ Ｐゴシック" pitchFamily="34" charset="-128"/>
              </a:rPr>
              <a:t>and Inflammatory Activity</a:t>
            </a:r>
            <a:endParaRPr lang="fr-FR" altLang="en-US" dirty="0">
              <a:ea typeface="ＭＳ Ｐゴシック" pitchFamily="34" charset="-128"/>
            </a:endParaRPr>
          </a:p>
        </p:txBody>
      </p:sp>
      <p:grpSp>
        <p:nvGrpSpPr>
          <p:cNvPr id="54277" name="Groupe 25"/>
          <p:cNvGrpSpPr>
            <a:grpSpLocks/>
          </p:cNvGrpSpPr>
          <p:nvPr/>
        </p:nvGrpSpPr>
        <p:grpSpPr bwMode="auto">
          <a:xfrm>
            <a:off x="966580" y="1514475"/>
            <a:ext cx="7195045" cy="4332288"/>
            <a:chOff x="987217" y="1628775"/>
            <a:chExt cx="7195045" cy="4332288"/>
          </a:xfrm>
        </p:grpSpPr>
        <p:sp>
          <p:nvSpPr>
            <p:cNvPr id="54278" name="Rectangle 22"/>
            <p:cNvSpPr>
              <a:spLocks noChangeArrowheads="1"/>
            </p:cNvSpPr>
            <p:nvPr/>
          </p:nvSpPr>
          <p:spPr bwMode="auto">
            <a:xfrm>
              <a:off x="1435100" y="5640388"/>
              <a:ext cx="1924050" cy="320675"/>
            </a:xfrm>
            <a:prstGeom prst="rect">
              <a:avLst/>
            </a:prstGeom>
            <a:solidFill>
              <a:srgbClr val="37B5E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fontAlgn="base">
                <a:spcBef>
                  <a:spcPct val="0"/>
                </a:spcBef>
                <a:spcAft>
                  <a:spcPct val="0"/>
                </a:spcAft>
                <a:buSzPct val="100000"/>
              </a:pPr>
              <a:r>
                <a:rPr lang="en-US" altLang="en-US" sz="1600" i="0">
                  <a:latin typeface="+mn-lt"/>
                  <a:sym typeface="Arial" pitchFamily="34" charset="0"/>
                </a:rPr>
                <a:t>Pre-clinical</a:t>
              </a:r>
            </a:p>
          </p:txBody>
        </p:sp>
        <p:sp>
          <p:nvSpPr>
            <p:cNvPr id="54279" name="Rectangle 23"/>
            <p:cNvSpPr>
              <a:spLocks noChangeArrowheads="1"/>
            </p:cNvSpPr>
            <p:nvPr/>
          </p:nvSpPr>
          <p:spPr bwMode="auto">
            <a:xfrm>
              <a:off x="3359150" y="5640388"/>
              <a:ext cx="2825750" cy="320675"/>
            </a:xfrm>
            <a:prstGeom prst="rect">
              <a:avLst/>
            </a:prstGeom>
            <a:solidFill>
              <a:srgbClr val="17375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fontAlgn="base">
                <a:spcBef>
                  <a:spcPct val="0"/>
                </a:spcBef>
                <a:spcAft>
                  <a:spcPct val="0"/>
                </a:spcAft>
                <a:buSzPct val="100000"/>
              </a:pPr>
              <a:r>
                <a:rPr lang="en-US" altLang="en-US" sz="1600" i="0" dirty="0">
                  <a:solidFill>
                    <a:schemeClr val="bg1"/>
                  </a:solidFill>
                  <a:latin typeface="+mn-lt"/>
                  <a:sym typeface="Arial" pitchFamily="34" charset="0"/>
                </a:rPr>
                <a:t>Clinical</a:t>
              </a:r>
            </a:p>
          </p:txBody>
        </p:sp>
        <p:sp>
          <p:nvSpPr>
            <p:cNvPr id="54280" name="Rectangle 24"/>
            <p:cNvSpPr>
              <a:spLocks noChangeArrowheads="1"/>
            </p:cNvSpPr>
            <p:nvPr/>
          </p:nvSpPr>
          <p:spPr bwMode="auto">
            <a:xfrm>
              <a:off x="6184900" y="5640388"/>
              <a:ext cx="835025" cy="320675"/>
            </a:xfrm>
            <a:prstGeom prst="rect">
              <a:avLst/>
            </a:prstGeom>
            <a:solidFill>
              <a:srgbClr val="37B5E8"/>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endParaRPr lang="fr-FR" altLang="en-US" sz="1600" i="0">
                <a:latin typeface="+mn-lt"/>
              </a:endParaRPr>
            </a:p>
          </p:txBody>
        </p:sp>
        <p:sp>
          <p:nvSpPr>
            <p:cNvPr id="30" name="Rectangle 27"/>
            <p:cNvSpPr>
              <a:spLocks noChangeArrowheads="1"/>
            </p:cNvSpPr>
            <p:nvPr/>
          </p:nvSpPr>
          <p:spPr bwMode="auto">
            <a:xfrm>
              <a:off x="7019925" y="5640388"/>
              <a:ext cx="449262" cy="320675"/>
            </a:xfrm>
            <a:prstGeom prst="rect">
              <a:avLst/>
            </a:prstGeom>
            <a:solidFill>
              <a:schemeClr val="accent5">
                <a:lumMod val="90000"/>
              </a:schemeClr>
            </a:solidFill>
            <a:ln>
              <a:noFill/>
            </a:ln>
          </p:spPr>
          <p:txBody>
            <a:bodyPr anchor="ctr"/>
            <a:lstStyle/>
            <a:p>
              <a:pPr algn="ctr" fontAlgn="base">
                <a:spcBef>
                  <a:spcPct val="0"/>
                </a:spcBef>
                <a:spcAft>
                  <a:spcPct val="0"/>
                </a:spcAft>
                <a:defRPr/>
              </a:pPr>
              <a:endParaRPr lang="fr-FR" sz="1800" b="1" i="0">
                <a:latin typeface="+mn-lt"/>
                <a:ea typeface="ＭＳ Ｐゴシック" pitchFamily="34" charset="-128"/>
                <a:cs typeface="Arial" pitchFamily="34" charset="0"/>
              </a:endParaRPr>
            </a:p>
          </p:txBody>
        </p:sp>
        <p:cxnSp>
          <p:nvCxnSpPr>
            <p:cNvPr id="54282" name="Connecteur droit avec flèche 15"/>
            <p:cNvCxnSpPr>
              <a:cxnSpLocks noChangeShapeType="1"/>
            </p:cNvCxnSpPr>
            <p:nvPr/>
          </p:nvCxnSpPr>
          <p:spPr bwMode="auto">
            <a:xfrm rot="5400000" flipH="1" flipV="1">
              <a:off x="-313531" y="3363119"/>
              <a:ext cx="3467100" cy="1588"/>
            </a:xfrm>
            <a:prstGeom prst="straightConnector1">
              <a:avLst/>
            </a:prstGeom>
            <a:noFill/>
            <a:ln w="28575">
              <a:solidFill>
                <a:srgbClr val="C00000"/>
              </a:solidFill>
              <a:round/>
              <a:headEnd/>
              <a:tailEnd type="triangle" w="med" len="med"/>
            </a:ln>
            <a:extLst>
              <a:ext uri="{909E8E84-426E-40DD-AFC4-6F175D3DCCD1}">
                <a14:hiddenFill xmlns:a14="http://schemas.microsoft.com/office/drawing/2010/main">
                  <a:noFill/>
                </a14:hiddenFill>
              </a:ext>
            </a:extLst>
          </p:spPr>
        </p:cxnSp>
        <p:sp>
          <p:nvSpPr>
            <p:cNvPr id="54283" name="Forme libre 21"/>
            <p:cNvSpPr>
              <a:spLocks/>
            </p:cNvSpPr>
            <p:nvPr/>
          </p:nvSpPr>
          <p:spPr bwMode="auto">
            <a:xfrm>
              <a:off x="1239838" y="4157663"/>
              <a:ext cx="6229350" cy="1006475"/>
            </a:xfrm>
            <a:custGeom>
              <a:avLst/>
              <a:gdLst>
                <a:gd name="T0" fmla="*/ 4 w 6929507"/>
                <a:gd name="T1" fmla="*/ 1 h 1432818"/>
                <a:gd name="T2" fmla="*/ 4 w 6929507"/>
                <a:gd name="T3" fmla="*/ 1 h 1432818"/>
                <a:gd name="T4" fmla="*/ 4 w 6929507"/>
                <a:gd name="T5" fmla="*/ 1 h 1432818"/>
                <a:gd name="T6" fmla="*/ 4 w 6929507"/>
                <a:gd name="T7" fmla="*/ 1 h 1432818"/>
                <a:gd name="T8" fmla="*/ 4 w 6929507"/>
                <a:gd name="T9" fmla="*/ 1 h 1432818"/>
                <a:gd name="T10" fmla="*/ 4 w 6929507"/>
                <a:gd name="T11" fmla="*/ 1 h 1432818"/>
                <a:gd name="T12" fmla="*/ 4 w 6929507"/>
                <a:gd name="T13" fmla="*/ 1 h 1432818"/>
                <a:gd name="T14" fmla="*/ 4 w 6929507"/>
                <a:gd name="T15" fmla="*/ 1 h 1432818"/>
                <a:gd name="T16" fmla="*/ 4 w 6929507"/>
                <a:gd name="T17" fmla="*/ 1 h 1432818"/>
                <a:gd name="T18" fmla="*/ 4 w 6929507"/>
                <a:gd name="T19" fmla="*/ 1 h 1432818"/>
                <a:gd name="T20" fmla="*/ 4 w 6929507"/>
                <a:gd name="T21" fmla="*/ 1 h 1432818"/>
                <a:gd name="T22" fmla="*/ 4 w 6929507"/>
                <a:gd name="T23" fmla="*/ 1 h 1432818"/>
                <a:gd name="T24" fmla="*/ 4 w 6929507"/>
                <a:gd name="T25" fmla="*/ 1 h 1432818"/>
                <a:gd name="T26" fmla="*/ 4 w 6929507"/>
                <a:gd name="T27" fmla="*/ 1 h 1432818"/>
                <a:gd name="T28" fmla="*/ 4 w 6929507"/>
                <a:gd name="T29" fmla="*/ 1 h 1432818"/>
                <a:gd name="T30" fmla="*/ 5 w 6929507"/>
                <a:gd name="T31" fmla="*/ 1 h 1432818"/>
                <a:gd name="T32" fmla="*/ 6 w 6929507"/>
                <a:gd name="T33" fmla="*/ 1 h 1432818"/>
                <a:gd name="T34" fmla="*/ 6 w 6929507"/>
                <a:gd name="T35" fmla="*/ 0 h 1432818"/>
                <a:gd name="T36" fmla="*/ 7 w 6929507"/>
                <a:gd name="T37" fmla="*/ 1 h 1432818"/>
                <a:gd name="T38" fmla="*/ 7 w 6929507"/>
                <a:gd name="T39" fmla="*/ 1 h 1432818"/>
                <a:gd name="T40" fmla="*/ 7 w 6929507"/>
                <a:gd name="T41" fmla="*/ 1 h 1432818"/>
                <a:gd name="T42" fmla="*/ 7 w 6929507"/>
                <a:gd name="T43" fmla="*/ 1 h 1432818"/>
                <a:gd name="T44" fmla="*/ 8 w 6929507"/>
                <a:gd name="T45" fmla="*/ 1 h 1432818"/>
                <a:gd name="T46" fmla="*/ 8 w 6929507"/>
                <a:gd name="T47" fmla="*/ 1 h 1432818"/>
                <a:gd name="T48" fmla="*/ 9 w 6929507"/>
                <a:gd name="T49" fmla="*/ 1 h 143281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929507"/>
                <a:gd name="T76" fmla="*/ 0 h 1432818"/>
                <a:gd name="T77" fmla="*/ 6929507 w 6929507"/>
                <a:gd name="T78" fmla="*/ 1432818 h 143281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929507" h="1432818">
                  <a:moveTo>
                    <a:pt x="198375" y="1358178"/>
                  </a:moveTo>
                  <a:cubicBezTo>
                    <a:pt x="742952" y="1383563"/>
                    <a:pt x="0" y="1342221"/>
                    <a:pt x="269813" y="1358177"/>
                  </a:cubicBezTo>
                  <a:cubicBezTo>
                    <a:pt x="844605" y="1340570"/>
                    <a:pt x="809813" y="1335372"/>
                    <a:pt x="984193" y="1287442"/>
                  </a:cubicBezTo>
                  <a:cubicBezTo>
                    <a:pt x="1167743" y="1318314"/>
                    <a:pt x="992203" y="1204053"/>
                    <a:pt x="1571621" y="1215197"/>
                  </a:cubicBezTo>
                  <a:cubicBezTo>
                    <a:pt x="1684609" y="1394564"/>
                    <a:pt x="1654966" y="1215197"/>
                    <a:pt x="1714498" y="1215197"/>
                  </a:cubicBezTo>
                  <a:cubicBezTo>
                    <a:pt x="1774030" y="1215197"/>
                    <a:pt x="1815861" y="1394564"/>
                    <a:pt x="1928813" y="1215197"/>
                  </a:cubicBezTo>
                  <a:cubicBezTo>
                    <a:pt x="2221174" y="1231816"/>
                    <a:pt x="2177436" y="193724"/>
                    <a:pt x="2339837" y="143745"/>
                  </a:cubicBezTo>
                  <a:cubicBezTo>
                    <a:pt x="2484301" y="127074"/>
                    <a:pt x="2433399" y="1226996"/>
                    <a:pt x="2643198" y="1215197"/>
                  </a:cubicBezTo>
                  <a:cubicBezTo>
                    <a:pt x="2730272" y="1396153"/>
                    <a:pt x="2750362" y="1162764"/>
                    <a:pt x="2881332" y="1162764"/>
                  </a:cubicBezTo>
                  <a:cubicBezTo>
                    <a:pt x="2971821" y="1173087"/>
                    <a:pt x="3051987" y="1277940"/>
                    <a:pt x="3143268" y="1286679"/>
                  </a:cubicBezTo>
                  <a:cubicBezTo>
                    <a:pt x="3217881" y="1312095"/>
                    <a:pt x="3238520" y="1227111"/>
                    <a:pt x="3286145" y="1215197"/>
                  </a:cubicBezTo>
                  <a:cubicBezTo>
                    <a:pt x="3333770" y="1203283"/>
                    <a:pt x="3340914" y="1410579"/>
                    <a:pt x="3429021" y="1215197"/>
                  </a:cubicBezTo>
                  <a:cubicBezTo>
                    <a:pt x="3787791" y="1216527"/>
                    <a:pt x="3680641" y="259528"/>
                    <a:pt x="3857652" y="142964"/>
                  </a:cubicBezTo>
                  <a:cubicBezTo>
                    <a:pt x="4014287" y="227859"/>
                    <a:pt x="3981756" y="1141253"/>
                    <a:pt x="4357722" y="1143715"/>
                  </a:cubicBezTo>
                  <a:cubicBezTo>
                    <a:pt x="4471229" y="1312093"/>
                    <a:pt x="4369629" y="1215197"/>
                    <a:pt x="4500599" y="1215197"/>
                  </a:cubicBezTo>
                  <a:cubicBezTo>
                    <a:pt x="4583149" y="1234257"/>
                    <a:pt x="4750633" y="1084147"/>
                    <a:pt x="4857791" y="1072233"/>
                  </a:cubicBezTo>
                  <a:cubicBezTo>
                    <a:pt x="4964949" y="1060319"/>
                    <a:pt x="5059405" y="1353394"/>
                    <a:pt x="5143545" y="1143715"/>
                  </a:cubicBezTo>
                  <a:cubicBezTo>
                    <a:pt x="5304611" y="1148246"/>
                    <a:pt x="5236566" y="57087"/>
                    <a:pt x="5357861" y="0"/>
                  </a:cubicBezTo>
                  <a:cubicBezTo>
                    <a:pt x="5491027" y="95802"/>
                    <a:pt x="5499987" y="1230877"/>
                    <a:pt x="5643615" y="1215197"/>
                  </a:cubicBezTo>
                  <a:cubicBezTo>
                    <a:pt x="5715051" y="1432818"/>
                    <a:pt x="5738866" y="1215196"/>
                    <a:pt x="5786491" y="1215196"/>
                  </a:cubicBezTo>
                  <a:cubicBezTo>
                    <a:pt x="5834116" y="1215196"/>
                    <a:pt x="5859517" y="1315200"/>
                    <a:pt x="5929368" y="1215197"/>
                  </a:cubicBezTo>
                  <a:cubicBezTo>
                    <a:pt x="6120508" y="1227664"/>
                    <a:pt x="6060919" y="719850"/>
                    <a:pt x="6205581" y="705708"/>
                  </a:cubicBezTo>
                  <a:cubicBezTo>
                    <a:pt x="6291304" y="692212"/>
                    <a:pt x="6341276" y="1212734"/>
                    <a:pt x="6500877" y="1215197"/>
                  </a:cubicBezTo>
                  <a:cubicBezTo>
                    <a:pt x="6581840" y="1300904"/>
                    <a:pt x="6629444" y="1239011"/>
                    <a:pt x="6700882" y="1239011"/>
                  </a:cubicBezTo>
                  <a:cubicBezTo>
                    <a:pt x="6772320" y="1239011"/>
                    <a:pt x="6889815" y="1215989"/>
                    <a:pt x="6929507" y="1215197"/>
                  </a:cubicBezTo>
                </a:path>
              </a:pathLst>
            </a:custGeom>
            <a:noFill/>
            <a:ln w="2540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en-US" sz="1800" b="1" i="0">
                <a:latin typeface="+mn-lt"/>
                <a:ea typeface="ＭＳ Ｐゴシック" pitchFamily="34" charset="-128"/>
              </a:endParaRPr>
            </a:p>
          </p:txBody>
        </p:sp>
        <p:sp>
          <p:nvSpPr>
            <p:cNvPr id="54284" name="ZoneTexte 13"/>
            <p:cNvSpPr txBox="1">
              <a:spLocks noChangeArrowheads="1"/>
            </p:cNvSpPr>
            <p:nvPr/>
          </p:nvSpPr>
          <p:spPr bwMode="auto">
            <a:xfrm rot="5400000">
              <a:off x="6898449" y="3076288"/>
              <a:ext cx="198285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fontAlgn="base">
                <a:spcBef>
                  <a:spcPct val="0"/>
                </a:spcBef>
                <a:spcAft>
                  <a:spcPct val="0"/>
                </a:spcAft>
                <a:buSzPct val="100000"/>
              </a:pPr>
              <a:r>
                <a:rPr lang="en-US" altLang="en-US" sz="1600" i="0">
                  <a:latin typeface="+mn-lt"/>
                  <a:sym typeface="Arial" pitchFamily="34" charset="0"/>
                </a:rPr>
                <a:t>Inflammatory Activity</a:t>
              </a:r>
              <a:br>
                <a:rPr lang="en-US" altLang="en-US" sz="1600" i="0">
                  <a:latin typeface="+mn-lt"/>
                  <a:sym typeface="Arial" pitchFamily="34" charset="0"/>
                </a:rPr>
              </a:br>
              <a:r>
                <a:rPr lang="en-US" altLang="en-US" sz="1600" i="0">
                  <a:latin typeface="+mn-lt"/>
                  <a:sym typeface="Arial" pitchFamily="34" charset="0"/>
                </a:rPr>
                <a:t> (CDAI, CDEIS, CRP)</a:t>
              </a:r>
            </a:p>
          </p:txBody>
        </p:sp>
        <p:sp>
          <p:nvSpPr>
            <p:cNvPr id="54285" name="ZoneTexte 63"/>
            <p:cNvSpPr txBox="1">
              <a:spLocks noChangeArrowheads="1"/>
            </p:cNvSpPr>
            <p:nvPr/>
          </p:nvSpPr>
          <p:spPr bwMode="auto">
            <a:xfrm>
              <a:off x="5701379" y="2503488"/>
              <a:ext cx="68287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fontAlgn="base">
                <a:spcBef>
                  <a:spcPct val="0"/>
                </a:spcBef>
                <a:spcAft>
                  <a:spcPct val="0"/>
                </a:spcAft>
                <a:buSzPct val="100000"/>
              </a:pPr>
              <a:r>
                <a:rPr lang="en-US" altLang="en-US" sz="1200" i="0" dirty="0">
                  <a:latin typeface="+mn-lt"/>
                  <a:sym typeface="Arial" pitchFamily="34" charset="0"/>
                </a:rPr>
                <a:t>Surgery</a:t>
              </a:r>
            </a:p>
          </p:txBody>
        </p:sp>
        <p:sp>
          <p:nvSpPr>
            <p:cNvPr id="54286" name="ZoneTexte 11"/>
            <p:cNvSpPr txBox="1">
              <a:spLocks noChangeArrowheads="1"/>
            </p:cNvSpPr>
            <p:nvPr/>
          </p:nvSpPr>
          <p:spPr bwMode="auto">
            <a:xfrm>
              <a:off x="3835619" y="4041775"/>
              <a:ext cx="74251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fontAlgn="base">
                <a:spcBef>
                  <a:spcPct val="0"/>
                </a:spcBef>
                <a:spcAft>
                  <a:spcPct val="0"/>
                </a:spcAft>
                <a:buSzPct val="100000"/>
              </a:pPr>
              <a:r>
                <a:rPr lang="en-US" altLang="en-US" sz="1200" i="0" dirty="0">
                  <a:latin typeface="+mn-lt"/>
                  <a:sym typeface="Arial" pitchFamily="34" charset="0"/>
                </a:rPr>
                <a:t>Stricture</a:t>
              </a:r>
            </a:p>
          </p:txBody>
        </p:sp>
        <p:sp>
          <p:nvSpPr>
            <p:cNvPr id="54287" name="ZoneTexte 27"/>
            <p:cNvSpPr txBox="1">
              <a:spLocks noChangeArrowheads="1"/>
            </p:cNvSpPr>
            <p:nvPr/>
          </p:nvSpPr>
          <p:spPr bwMode="auto">
            <a:xfrm>
              <a:off x="6648669" y="2297113"/>
              <a:ext cx="74251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fontAlgn="base">
                <a:spcBef>
                  <a:spcPct val="0"/>
                </a:spcBef>
                <a:spcAft>
                  <a:spcPct val="0"/>
                </a:spcAft>
                <a:buSzPct val="100000"/>
              </a:pPr>
              <a:r>
                <a:rPr lang="en-US" altLang="en-US" sz="1200" i="0">
                  <a:latin typeface="+mn-lt"/>
                  <a:sym typeface="Arial" pitchFamily="34" charset="0"/>
                </a:rPr>
                <a:t>Stricture</a:t>
              </a:r>
            </a:p>
          </p:txBody>
        </p:sp>
        <p:sp>
          <p:nvSpPr>
            <p:cNvPr id="54288" name="ZoneTexte 28"/>
            <p:cNvSpPr txBox="1">
              <a:spLocks noChangeArrowheads="1"/>
            </p:cNvSpPr>
            <p:nvPr/>
          </p:nvSpPr>
          <p:spPr bwMode="auto">
            <a:xfrm>
              <a:off x="4601644" y="3521075"/>
              <a:ext cx="122341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fontAlgn="base">
                <a:spcBef>
                  <a:spcPct val="0"/>
                </a:spcBef>
                <a:spcAft>
                  <a:spcPct val="0"/>
                </a:spcAft>
                <a:buSzPct val="100000"/>
              </a:pPr>
              <a:r>
                <a:rPr lang="en-US" altLang="en-US" sz="1200" i="0">
                  <a:latin typeface="+mn-lt"/>
                  <a:sym typeface="Arial" pitchFamily="34" charset="0"/>
                </a:rPr>
                <a:t>Fistula/abscess</a:t>
              </a:r>
            </a:p>
          </p:txBody>
        </p:sp>
        <p:cxnSp>
          <p:nvCxnSpPr>
            <p:cNvPr id="54289" name="Connecteur droit avec flèche 16"/>
            <p:cNvCxnSpPr>
              <a:cxnSpLocks noChangeShapeType="1"/>
            </p:cNvCxnSpPr>
            <p:nvPr/>
          </p:nvCxnSpPr>
          <p:spPr bwMode="auto">
            <a:xfrm>
              <a:off x="1419225" y="5113338"/>
              <a:ext cx="6067425" cy="3175"/>
            </a:xfrm>
            <a:prstGeom prst="straightConnector1">
              <a:avLst/>
            </a:prstGeom>
            <a:noFill/>
            <a:ln w="2857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54290" name="Forme libre 26"/>
            <p:cNvSpPr>
              <a:spLocks/>
            </p:cNvSpPr>
            <p:nvPr/>
          </p:nvSpPr>
          <p:spPr bwMode="auto">
            <a:xfrm>
              <a:off x="1435100" y="2547938"/>
              <a:ext cx="6034088" cy="2563812"/>
            </a:xfrm>
            <a:custGeom>
              <a:avLst/>
              <a:gdLst>
                <a:gd name="T0" fmla="*/ 0 w 6715243"/>
                <a:gd name="T1" fmla="*/ 1 h 3643398"/>
                <a:gd name="T2" fmla="*/ 4 w 6715243"/>
                <a:gd name="T3" fmla="*/ 1 h 3643398"/>
                <a:gd name="T4" fmla="*/ 4 w 6715243"/>
                <a:gd name="T5" fmla="*/ 1 h 3643398"/>
                <a:gd name="T6" fmla="*/ 4 w 6715243"/>
                <a:gd name="T7" fmla="*/ 1 h 3643398"/>
                <a:gd name="T8" fmla="*/ 4 w 6715243"/>
                <a:gd name="T9" fmla="*/ 1 h 3643398"/>
                <a:gd name="T10" fmla="*/ 4 w 6715243"/>
                <a:gd name="T11" fmla="*/ 1 h 3643398"/>
                <a:gd name="T12" fmla="*/ 4 w 6715243"/>
                <a:gd name="T13" fmla="*/ 1 h 3643398"/>
                <a:gd name="T14" fmla="*/ 4 w 6715243"/>
                <a:gd name="T15" fmla="*/ 1 h 3643398"/>
                <a:gd name="T16" fmla="*/ 4 w 6715243"/>
                <a:gd name="T17" fmla="*/ 1 h 3643398"/>
                <a:gd name="T18" fmla="*/ 4 w 6715243"/>
                <a:gd name="T19" fmla="*/ 1 h 3643398"/>
                <a:gd name="T20" fmla="*/ 5 w 6715243"/>
                <a:gd name="T21" fmla="*/ 1 h 3643398"/>
                <a:gd name="T22" fmla="*/ 5 w 6715243"/>
                <a:gd name="T23" fmla="*/ 1 h 3643398"/>
                <a:gd name="T24" fmla="*/ 7 w 6715243"/>
                <a:gd name="T25" fmla="*/ 1 h 3643398"/>
                <a:gd name="T26" fmla="*/ 7 w 6715243"/>
                <a:gd name="T27" fmla="*/ 1 h 3643398"/>
                <a:gd name="T28" fmla="*/ 8 w 6715243"/>
                <a:gd name="T29" fmla="*/ 0 h 3643398"/>
                <a:gd name="T30" fmla="*/ 8 w 6715243"/>
                <a:gd name="T31" fmla="*/ 1 h 364339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6715243"/>
                <a:gd name="T49" fmla="*/ 0 h 3643398"/>
                <a:gd name="T50" fmla="*/ 6715243 w 6715243"/>
                <a:gd name="T51" fmla="*/ 3643398 h 364339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6715243" h="3643398">
                  <a:moveTo>
                    <a:pt x="0" y="3643384"/>
                  </a:moveTo>
                  <a:lnTo>
                    <a:pt x="642944" y="3643384"/>
                  </a:lnTo>
                  <a:lnTo>
                    <a:pt x="857274" y="3572004"/>
                  </a:lnTo>
                  <a:lnTo>
                    <a:pt x="1006215" y="3424919"/>
                  </a:lnTo>
                  <a:lnTo>
                    <a:pt x="2000307" y="3286244"/>
                  </a:lnTo>
                  <a:lnTo>
                    <a:pt x="2143155" y="3214802"/>
                  </a:lnTo>
                  <a:lnTo>
                    <a:pt x="2301576" y="3079907"/>
                  </a:lnTo>
                  <a:lnTo>
                    <a:pt x="2658741" y="2918022"/>
                  </a:lnTo>
                  <a:lnTo>
                    <a:pt x="3429037" y="2571814"/>
                  </a:lnTo>
                  <a:lnTo>
                    <a:pt x="3786231" y="2214619"/>
                  </a:lnTo>
                  <a:lnTo>
                    <a:pt x="5143568" y="1714546"/>
                  </a:lnTo>
                  <a:lnTo>
                    <a:pt x="5143568" y="928717"/>
                  </a:lnTo>
                  <a:lnTo>
                    <a:pt x="5929394" y="571523"/>
                  </a:lnTo>
                  <a:lnTo>
                    <a:pt x="6072272" y="285767"/>
                  </a:lnTo>
                  <a:lnTo>
                    <a:pt x="6715243" y="0"/>
                  </a:lnTo>
                  <a:lnTo>
                    <a:pt x="6715243" y="3643398"/>
                  </a:lnTo>
                </a:path>
              </a:pathLst>
            </a:custGeom>
            <a:solidFill>
              <a:srgbClr val="A90057">
                <a:alpha val="20000"/>
              </a:srgbClr>
            </a:solidFill>
            <a:ln w="25400">
              <a:solidFill>
                <a:srgbClr val="FF0000"/>
              </a:solidFill>
              <a:round/>
              <a:headEnd/>
              <a:tailEnd/>
            </a:ln>
          </p:spPr>
          <p:txBody>
            <a:bodyPr wrap="none" anchor="ctr"/>
            <a:lstStyle/>
            <a:p>
              <a:pPr fontAlgn="base">
                <a:spcBef>
                  <a:spcPct val="0"/>
                </a:spcBef>
                <a:spcAft>
                  <a:spcPct val="0"/>
                </a:spcAft>
              </a:pPr>
              <a:endParaRPr lang="en-US" sz="1800" b="1" i="0">
                <a:latin typeface="+mn-lt"/>
                <a:ea typeface="ＭＳ Ｐゴシック" pitchFamily="34" charset="-128"/>
              </a:endParaRPr>
            </a:p>
          </p:txBody>
        </p:sp>
        <p:cxnSp>
          <p:nvCxnSpPr>
            <p:cNvPr id="54291" name="Connecteur droit avec flèche 14"/>
            <p:cNvCxnSpPr>
              <a:cxnSpLocks noChangeShapeType="1"/>
            </p:cNvCxnSpPr>
            <p:nvPr/>
          </p:nvCxnSpPr>
          <p:spPr bwMode="auto">
            <a:xfrm rot="5400000" flipH="1" flipV="1">
              <a:off x="5735638" y="3362325"/>
              <a:ext cx="3468688" cy="1587"/>
            </a:xfrm>
            <a:prstGeom prst="straightConnector1">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54292" name="ZoneTexte 11"/>
            <p:cNvSpPr txBox="1">
              <a:spLocks noChangeArrowheads="1"/>
            </p:cNvSpPr>
            <p:nvPr/>
          </p:nvSpPr>
          <p:spPr bwMode="auto">
            <a:xfrm>
              <a:off x="1341835" y="5138738"/>
              <a:ext cx="70564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algn="ctr" fontAlgn="base">
                <a:spcBef>
                  <a:spcPct val="0"/>
                </a:spcBef>
                <a:spcAft>
                  <a:spcPct val="0"/>
                </a:spcAft>
                <a:buSzPct val="100000"/>
              </a:pPr>
              <a:r>
                <a:rPr lang="en-US" altLang="en-US" sz="1200" i="0">
                  <a:latin typeface="+mn-lt"/>
                  <a:sym typeface="Arial" pitchFamily="34" charset="0"/>
                </a:rPr>
                <a:t>Disease</a:t>
              </a:r>
            </a:p>
            <a:p>
              <a:pPr algn="ctr" fontAlgn="base">
                <a:spcBef>
                  <a:spcPct val="0"/>
                </a:spcBef>
                <a:spcAft>
                  <a:spcPct val="0"/>
                </a:spcAft>
                <a:buSzPct val="100000"/>
              </a:pPr>
              <a:r>
                <a:rPr lang="en-US" altLang="en-US" sz="1200" i="0">
                  <a:latin typeface="+mn-lt"/>
                  <a:sym typeface="Arial" pitchFamily="34" charset="0"/>
                </a:rPr>
                <a:t>onset</a:t>
              </a:r>
            </a:p>
          </p:txBody>
        </p:sp>
        <p:sp>
          <p:nvSpPr>
            <p:cNvPr id="54293" name="ZoneTexte 11"/>
            <p:cNvSpPr txBox="1">
              <a:spLocks noChangeArrowheads="1"/>
            </p:cNvSpPr>
            <p:nvPr/>
          </p:nvSpPr>
          <p:spPr bwMode="auto">
            <a:xfrm>
              <a:off x="2782888" y="5138738"/>
              <a:ext cx="16369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fontAlgn="base">
                <a:spcBef>
                  <a:spcPct val="0"/>
                </a:spcBef>
                <a:spcAft>
                  <a:spcPct val="0"/>
                </a:spcAft>
                <a:buSzPct val="100000"/>
              </a:pPr>
              <a:r>
                <a:rPr lang="en-US" altLang="en-US" sz="1200" i="0">
                  <a:latin typeface="+mn-lt"/>
                  <a:sym typeface="Arial" pitchFamily="34" charset="0"/>
                </a:rPr>
                <a:t>Diagnosis       Early      </a:t>
              </a:r>
              <a:br>
                <a:rPr lang="en-US" altLang="en-US" sz="1200" i="0">
                  <a:latin typeface="+mn-lt"/>
                  <a:sym typeface="Arial" pitchFamily="34" charset="0"/>
                </a:rPr>
              </a:br>
              <a:r>
                <a:rPr lang="en-US" altLang="en-US" sz="1200" i="0">
                  <a:latin typeface="+mn-lt"/>
                  <a:sym typeface="Arial" pitchFamily="34" charset="0"/>
                </a:rPr>
                <a:t>                        disease</a:t>
              </a:r>
            </a:p>
          </p:txBody>
        </p:sp>
        <p:sp>
          <p:nvSpPr>
            <p:cNvPr id="54294" name="Text Box 21"/>
            <p:cNvSpPr txBox="1">
              <a:spLocks noChangeArrowheads="1"/>
            </p:cNvSpPr>
            <p:nvPr/>
          </p:nvSpPr>
          <p:spPr bwMode="auto">
            <a:xfrm rot="16200000">
              <a:off x="281029" y="3532773"/>
              <a:ext cx="175092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pitchFamily="34" charset="0"/>
                  <a:ea typeface="ＭＳ Ｐゴシック" pitchFamily="34" charset="-128"/>
                </a:defRPr>
              </a:lvl1pPr>
              <a:lvl2pPr marL="742950" indent="-285750" eaLnBrk="0" hangingPunct="0">
                <a:defRPr sz="2400" b="1">
                  <a:solidFill>
                    <a:schemeClr val="tx1"/>
                  </a:solidFill>
                  <a:latin typeface="Arial" pitchFamily="34" charset="0"/>
                  <a:ea typeface="ＭＳ Ｐゴシック" pitchFamily="34" charset="-128"/>
                </a:defRPr>
              </a:lvl2pPr>
              <a:lvl3pPr marL="1143000" indent="-228600" eaLnBrk="0" hangingPunct="0">
                <a:defRPr sz="2400" b="1">
                  <a:solidFill>
                    <a:schemeClr val="tx1"/>
                  </a:solidFill>
                  <a:latin typeface="Arial" pitchFamily="34" charset="0"/>
                  <a:ea typeface="ＭＳ Ｐゴシック" pitchFamily="34" charset="-128"/>
                </a:defRPr>
              </a:lvl3pPr>
              <a:lvl4pPr marL="1600200" indent="-228600" eaLnBrk="0" hangingPunct="0">
                <a:defRPr sz="2400" b="1">
                  <a:solidFill>
                    <a:schemeClr val="tx1"/>
                  </a:solidFill>
                  <a:latin typeface="Arial" pitchFamily="34" charset="0"/>
                  <a:ea typeface="ＭＳ Ｐゴシック" pitchFamily="34" charset="-128"/>
                </a:defRPr>
              </a:lvl4pPr>
              <a:lvl5pPr marL="2057400" indent="-228600" eaLnBrk="0" hangingPunct="0">
                <a:defRPr sz="2400" b="1">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ＭＳ Ｐゴシック" pitchFamily="34" charset="-128"/>
                </a:defRPr>
              </a:lvl9pPr>
            </a:lstStyle>
            <a:p>
              <a:pPr fontAlgn="base">
                <a:spcBef>
                  <a:spcPct val="0"/>
                </a:spcBef>
                <a:spcAft>
                  <a:spcPct val="0"/>
                </a:spcAft>
                <a:buSzPct val="100000"/>
              </a:pPr>
              <a:r>
                <a:rPr lang="en-US" altLang="en-US" sz="1600" b="0" i="0" dirty="0">
                  <a:latin typeface="+mn-lt"/>
                  <a:sym typeface="Arial" pitchFamily="34" charset="0"/>
                </a:rPr>
                <a:t>Digestive Damage</a:t>
              </a:r>
            </a:p>
          </p:txBody>
        </p:sp>
        <p:sp>
          <p:nvSpPr>
            <p:cNvPr id="54295" name="Line 22"/>
            <p:cNvSpPr>
              <a:spLocks noChangeShapeType="1"/>
            </p:cNvSpPr>
            <p:nvPr/>
          </p:nvSpPr>
          <p:spPr bwMode="auto">
            <a:xfrm>
              <a:off x="6053138" y="2832100"/>
              <a:ext cx="0" cy="277813"/>
            </a:xfrm>
            <a:prstGeom prst="line">
              <a:avLst/>
            </a:prstGeom>
            <a:noFill/>
            <a:ln w="28575">
              <a:solidFill>
                <a:srgbClr val="C00000"/>
              </a:solidFill>
              <a:round/>
              <a:headEnd/>
              <a:tailEnd type="triangle" w="med" len="med"/>
            </a:ln>
            <a:extLst>
              <a:ext uri="{909E8E84-426E-40DD-AFC4-6F175D3DCCD1}">
                <a14:hiddenFill xmlns:a14="http://schemas.microsoft.com/office/drawing/2010/main">
                  <a:noFill/>
                </a14:hiddenFill>
              </a:ext>
            </a:extLst>
          </p:spPr>
          <p:txBody>
            <a:bodyPr wrap="none"/>
            <a:lstStyle/>
            <a:p>
              <a:pPr fontAlgn="base">
                <a:spcBef>
                  <a:spcPct val="0"/>
                </a:spcBef>
                <a:spcAft>
                  <a:spcPct val="0"/>
                </a:spcAft>
              </a:pPr>
              <a:endParaRPr lang="en-US" sz="1800" b="1" i="0">
                <a:latin typeface="+mn-lt"/>
                <a:ea typeface="ＭＳ Ｐゴシック" pitchFamily="34" charset="-128"/>
              </a:endParaRPr>
            </a:p>
          </p:txBody>
        </p:sp>
      </p:grpSp>
    </p:spTree>
    <p:extLst>
      <p:ext uri="{BB962C8B-B14F-4D97-AF65-F5344CB8AC3E}">
        <p14:creationId xmlns:p14="http://schemas.microsoft.com/office/powerpoint/2010/main" val="37653307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309" y="191508"/>
            <a:ext cx="8903916" cy="1143000"/>
          </a:xfrm>
        </p:spPr>
        <p:txBody>
          <a:bodyPr>
            <a:noAutofit/>
          </a:bodyPr>
          <a:lstStyle/>
          <a:p>
            <a:r>
              <a:rPr lang="en-US" dirty="0"/>
              <a:t>Risk Factors for a More Severe </a:t>
            </a:r>
            <a:br>
              <a:rPr lang="en-US" dirty="0"/>
            </a:br>
            <a:r>
              <a:rPr lang="en-US" dirty="0"/>
              <a:t>Disease Course</a:t>
            </a:r>
          </a:p>
        </p:txBody>
      </p:sp>
      <p:sp>
        <p:nvSpPr>
          <p:cNvPr id="3" name="Text Placeholder 2"/>
          <p:cNvSpPr>
            <a:spLocks noGrp="1"/>
          </p:cNvSpPr>
          <p:nvPr>
            <p:ph type="body" idx="1"/>
          </p:nvPr>
        </p:nvSpPr>
        <p:spPr/>
        <p:txBody>
          <a:bodyPr>
            <a:normAutofit/>
          </a:bodyPr>
          <a:lstStyle/>
          <a:p>
            <a:pPr algn="ctr"/>
            <a:r>
              <a:rPr lang="en-US" sz="3200" dirty="0"/>
              <a:t>Crohn’s Disease	</a:t>
            </a:r>
          </a:p>
        </p:txBody>
      </p:sp>
      <p:sp>
        <p:nvSpPr>
          <p:cNvPr id="4" name="Content Placeholder 3"/>
          <p:cNvSpPr>
            <a:spLocks noGrp="1"/>
          </p:cNvSpPr>
          <p:nvPr>
            <p:ph sz="half" idx="2"/>
          </p:nvPr>
        </p:nvSpPr>
        <p:spPr/>
        <p:txBody>
          <a:bodyPr>
            <a:normAutofit fontScale="92500" lnSpcReduction="10000"/>
          </a:bodyPr>
          <a:lstStyle/>
          <a:p>
            <a:pPr>
              <a:buFont typeface="Wingdings" charset="2"/>
              <a:buChar char="§"/>
            </a:pPr>
            <a:r>
              <a:rPr lang="en-US" dirty="0"/>
              <a:t>Early age at diagnosis (&lt;40)</a:t>
            </a:r>
          </a:p>
          <a:p>
            <a:pPr>
              <a:buFont typeface="Wingdings" charset="2"/>
              <a:buChar char="§"/>
            </a:pPr>
            <a:r>
              <a:rPr lang="en-US" dirty="0"/>
              <a:t>Perianal involvement</a:t>
            </a:r>
          </a:p>
          <a:p>
            <a:pPr>
              <a:buFont typeface="Wingdings" charset="2"/>
              <a:buChar char="§"/>
            </a:pPr>
            <a:r>
              <a:rPr lang="en-US" dirty="0"/>
              <a:t>Severe deep ulcerations on endoscopy</a:t>
            </a:r>
          </a:p>
          <a:p>
            <a:pPr>
              <a:buFont typeface="Wingdings" charset="2"/>
              <a:buChar char="§"/>
            </a:pPr>
            <a:r>
              <a:rPr lang="en-US" dirty="0"/>
              <a:t>Multiple areas of bowel involvement</a:t>
            </a:r>
          </a:p>
          <a:p>
            <a:pPr>
              <a:buFont typeface="Wingdings" charset="2"/>
              <a:buChar char="§"/>
            </a:pPr>
            <a:r>
              <a:rPr lang="en-US" dirty="0"/>
              <a:t>Current tobacco use</a:t>
            </a:r>
          </a:p>
          <a:p>
            <a:pPr>
              <a:buFont typeface="Wingdings" charset="2"/>
              <a:buChar char="§"/>
            </a:pPr>
            <a:r>
              <a:rPr lang="en-US" dirty="0"/>
              <a:t>Other</a:t>
            </a:r>
          </a:p>
          <a:p>
            <a:pPr lvl="1">
              <a:buFont typeface="LucidaGrande" charset="0"/>
              <a:buChar char="-"/>
            </a:pPr>
            <a:r>
              <a:rPr lang="en-US" dirty="0"/>
              <a:t>Prior resections</a:t>
            </a:r>
          </a:p>
          <a:p>
            <a:pPr lvl="1">
              <a:buFont typeface="LucidaGrande" charset="0"/>
              <a:buChar char="-"/>
            </a:pPr>
            <a:r>
              <a:rPr lang="en-US" dirty="0" err="1"/>
              <a:t>Stricturing</a:t>
            </a:r>
            <a:r>
              <a:rPr lang="en-US" dirty="0"/>
              <a:t> or penetrating disease</a:t>
            </a:r>
          </a:p>
          <a:p>
            <a:pPr lvl="1">
              <a:buFont typeface="LucidaGrande" charset="0"/>
              <a:buChar char="-"/>
            </a:pPr>
            <a:r>
              <a:rPr lang="en-US" dirty="0"/>
              <a:t>Early steroid treatment</a:t>
            </a:r>
          </a:p>
        </p:txBody>
      </p:sp>
      <p:sp>
        <p:nvSpPr>
          <p:cNvPr id="5" name="Text Placeholder 4"/>
          <p:cNvSpPr>
            <a:spLocks noGrp="1"/>
          </p:cNvSpPr>
          <p:nvPr>
            <p:ph type="body" sz="quarter" idx="3"/>
          </p:nvPr>
        </p:nvSpPr>
        <p:spPr/>
        <p:txBody>
          <a:bodyPr>
            <a:normAutofit/>
          </a:bodyPr>
          <a:lstStyle/>
          <a:p>
            <a:pPr algn="ctr"/>
            <a:r>
              <a:rPr lang="en-US" sz="3200" dirty="0"/>
              <a:t>Ulcerative Colitis </a:t>
            </a:r>
          </a:p>
        </p:txBody>
      </p:sp>
      <p:sp>
        <p:nvSpPr>
          <p:cNvPr id="6" name="Content Placeholder 5"/>
          <p:cNvSpPr>
            <a:spLocks noGrp="1"/>
          </p:cNvSpPr>
          <p:nvPr>
            <p:ph sz="quarter" idx="4"/>
          </p:nvPr>
        </p:nvSpPr>
        <p:spPr/>
        <p:txBody>
          <a:bodyPr>
            <a:normAutofit/>
          </a:bodyPr>
          <a:lstStyle/>
          <a:p>
            <a:pPr>
              <a:buFont typeface="Wingdings" charset="2"/>
              <a:buChar char="§"/>
            </a:pPr>
            <a:r>
              <a:rPr lang="en-US" dirty="0"/>
              <a:t>Early age at diagnosis (&lt;40)</a:t>
            </a:r>
          </a:p>
          <a:p>
            <a:pPr>
              <a:buFont typeface="Wingdings" charset="2"/>
              <a:buChar char="§"/>
            </a:pPr>
            <a:r>
              <a:rPr lang="en-US" dirty="0"/>
              <a:t>Early steroid treatment</a:t>
            </a:r>
          </a:p>
          <a:p>
            <a:pPr>
              <a:buFont typeface="Wingdings" charset="2"/>
              <a:buChar char="§"/>
            </a:pPr>
            <a:r>
              <a:rPr lang="en-US" dirty="0"/>
              <a:t>Extensive colitis</a:t>
            </a:r>
          </a:p>
          <a:p>
            <a:pPr>
              <a:buFont typeface="Wingdings" charset="2"/>
              <a:buChar char="§"/>
            </a:pPr>
            <a:r>
              <a:rPr lang="en-US" dirty="0"/>
              <a:t>Hospitalization @ diagnosis</a:t>
            </a:r>
          </a:p>
          <a:p>
            <a:pPr>
              <a:buFont typeface="Wingdings" charset="2"/>
              <a:buChar char="§"/>
            </a:pPr>
            <a:r>
              <a:rPr lang="en-US" dirty="0"/>
              <a:t>Elevated inflammatory markers</a:t>
            </a:r>
          </a:p>
          <a:p>
            <a:pPr marL="628650" lvl="2" indent="-285750">
              <a:spcBef>
                <a:spcPts val="750"/>
              </a:spcBef>
              <a:buFont typeface="LucidaGrande" charset="0"/>
              <a:buChar char="-"/>
            </a:pPr>
            <a:r>
              <a:rPr lang="en-US" dirty="0"/>
              <a:t>CRP, ESR</a:t>
            </a:r>
          </a:p>
          <a:p>
            <a:pPr marL="171450" lvl="1">
              <a:spcBef>
                <a:spcPts val="750"/>
              </a:spcBef>
              <a:buFont typeface="Wingdings" charset="2"/>
              <a:buChar char="§"/>
            </a:pPr>
            <a:r>
              <a:rPr lang="en-US" sz="2400" dirty="0"/>
              <a:t>Low serum albumin</a:t>
            </a:r>
          </a:p>
          <a:p>
            <a:pPr>
              <a:buFont typeface="Wingdings" charset="2"/>
              <a:buChar char="§"/>
            </a:pPr>
            <a:endParaRPr lang="en-US" sz="2800" dirty="0"/>
          </a:p>
        </p:txBody>
      </p:sp>
      <p:sp>
        <p:nvSpPr>
          <p:cNvPr id="7" name="TextBox 6"/>
          <p:cNvSpPr txBox="1"/>
          <p:nvPr/>
        </p:nvSpPr>
        <p:spPr>
          <a:xfrm>
            <a:off x="2154518" y="6012677"/>
            <a:ext cx="4798731" cy="261610"/>
          </a:xfrm>
          <a:prstGeom prst="rect">
            <a:avLst/>
          </a:prstGeom>
          <a:noFill/>
        </p:spPr>
        <p:txBody>
          <a:bodyPr wrap="square" rtlCol="0">
            <a:spAutoFit/>
          </a:bodyPr>
          <a:lstStyle/>
          <a:p>
            <a:r>
              <a:rPr lang="en-US" sz="1100" i="0" dirty="0" err="1">
                <a:latin typeface="+mn-lt"/>
              </a:rPr>
              <a:t>Peyrin-Biroulet</a:t>
            </a:r>
            <a:r>
              <a:rPr lang="en-US" sz="1100" i="0" dirty="0">
                <a:latin typeface="+mn-lt"/>
              </a:rPr>
              <a:t> L, et al. </a:t>
            </a:r>
            <a:r>
              <a:rPr lang="en-US" sz="1100" dirty="0" err="1">
                <a:latin typeface="+mn-lt"/>
              </a:rPr>
              <a:t>Clin</a:t>
            </a:r>
            <a:r>
              <a:rPr lang="en-US" sz="1100" dirty="0">
                <a:latin typeface="+mn-lt"/>
              </a:rPr>
              <a:t> </a:t>
            </a:r>
            <a:r>
              <a:rPr lang="en-US" sz="1100" dirty="0" err="1">
                <a:latin typeface="+mn-lt"/>
              </a:rPr>
              <a:t>Gastroenterol</a:t>
            </a:r>
            <a:r>
              <a:rPr lang="en-US" sz="1100" dirty="0">
                <a:latin typeface="+mn-lt"/>
              </a:rPr>
              <a:t> </a:t>
            </a:r>
            <a:r>
              <a:rPr lang="en-US" sz="1100" dirty="0" err="1">
                <a:latin typeface="+mn-lt"/>
              </a:rPr>
              <a:t>Hepatol</a:t>
            </a:r>
            <a:r>
              <a:rPr lang="en-US" sz="1100" i="0" dirty="0">
                <a:latin typeface="+mn-lt"/>
              </a:rPr>
              <a:t>. 2016;14(3):348-354.</a:t>
            </a:r>
          </a:p>
        </p:txBody>
      </p:sp>
    </p:spTree>
    <p:extLst>
      <p:ext uri="{BB962C8B-B14F-4D97-AF65-F5344CB8AC3E}">
        <p14:creationId xmlns:p14="http://schemas.microsoft.com/office/powerpoint/2010/main" val="38249365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sp>
        <p:nvSpPr>
          <p:cNvPr id="3" name="Text Placeholder 2"/>
          <p:cNvSpPr>
            <a:spLocks noGrp="1"/>
          </p:cNvSpPr>
          <p:nvPr>
            <p:ph type="body" idx="1"/>
          </p:nvPr>
        </p:nvSpPr>
        <p:spPr/>
        <p:txBody>
          <a:bodyPr/>
          <a:lstStyle/>
          <a:p>
            <a:endParaRPr lang="fa-IR"/>
          </a:p>
        </p:txBody>
      </p:sp>
      <p:sp>
        <p:nvSpPr>
          <p:cNvPr id="4" name="Content Placeholder 3"/>
          <p:cNvSpPr>
            <a:spLocks noGrp="1"/>
          </p:cNvSpPr>
          <p:nvPr>
            <p:ph sz="half" idx="2"/>
          </p:nvPr>
        </p:nvSpPr>
        <p:spPr/>
        <p:txBody>
          <a:bodyPr/>
          <a:lstStyle/>
          <a:p>
            <a:endParaRPr lang="fa-IR"/>
          </a:p>
        </p:txBody>
      </p:sp>
      <p:sp>
        <p:nvSpPr>
          <p:cNvPr id="5" name="Text Placeholder 4"/>
          <p:cNvSpPr>
            <a:spLocks noGrp="1"/>
          </p:cNvSpPr>
          <p:nvPr>
            <p:ph type="body" sz="quarter" idx="3"/>
          </p:nvPr>
        </p:nvSpPr>
        <p:spPr/>
        <p:txBody>
          <a:bodyPr/>
          <a:lstStyle/>
          <a:p>
            <a:endParaRPr lang="fa-IR"/>
          </a:p>
        </p:txBody>
      </p:sp>
      <p:sp>
        <p:nvSpPr>
          <p:cNvPr id="6" name="Content Placeholder 5"/>
          <p:cNvSpPr>
            <a:spLocks noGrp="1"/>
          </p:cNvSpPr>
          <p:nvPr>
            <p:ph sz="quarter" idx="4"/>
          </p:nvPr>
        </p:nvSpPr>
        <p:spPr/>
        <p:txBody>
          <a:bodyPr/>
          <a:lstStyle/>
          <a:p>
            <a:endParaRPr lang="fa-I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11418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Treatment Paradigm Shift: </a:t>
            </a:r>
            <a:br>
              <a:rPr lang="en-US" dirty="0"/>
            </a:br>
            <a:r>
              <a:rPr lang="en-US" dirty="0"/>
              <a:t>Decision-Making in IBD</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66642641"/>
              </p:ext>
            </p:extLst>
          </p:nvPr>
        </p:nvGraphicFramePr>
        <p:xfrm>
          <a:off x="200025" y="1825625"/>
          <a:ext cx="8743949"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23234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3823" y="315623"/>
            <a:ext cx="8824686" cy="762000"/>
          </a:xfrm>
        </p:spPr>
        <p:txBody>
          <a:bodyPr>
            <a:noAutofit/>
          </a:bodyPr>
          <a:lstStyle/>
          <a:p>
            <a:r>
              <a:rPr lang="en-US" sz="3600" dirty="0">
                <a:latin typeface="Calibri" panose="020F0502020204030204" pitchFamily="34" charset="0"/>
                <a:ea typeface="Franklin Gothic Medium" charset="0"/>
                <a:cs typeface="Franklin Gothic Medium" charset="0"/>
              </a:rPr>
              <a:t>Conventional Approach to Induction Therapy: Step Up</a:t>
            </a:r>
          </a:p>
        </p:txBody>
      </p:sp>
      <p:sp>
        <p:nvSpPr>
          <p:cNvPr id="5" name="Text Box 2"/>
          <p:cNvSpPr txBox="1">
            <a:spLocks noChangeArrowheads="1"/>
          </p:cNvSpPr>
          <p:nvPr/>
        </p:nvSpPr>
        <p:spPr bwMode="auto">
          <a:xfrm>
            <a:off x="2215348" y="6101723"/>
            <a:ext cx="7068529" cy="674031"/>
          </a:xfrm>
          <a:prstGeom prst="rect">
            <a:avLst/>
          </a:prstGeom>
          <a:noFill/>
          <a:ln w="38100">
            <a:noFill/>
            <a:miter lim="800000"/>
            <a:headEnd/>
            <a:tailEnd/>
          </a:ln>
          <a:effectLst/>
        </p:spPr>
        <p:txBody>
          <a:bodyPr wrap="square">
            <a:spAutoFit/>
          </a:bodyPr>
          <a:lstStyle/>
          <a:p>
            <a:pPr marL="285750" indent="-285750" defTabSz="457200" eaLnBrk="0" hangingPunct="0">
              <a:lnSpc>
                <a:spcPct val="90000"/>
              </a:lnSpc>
              <a:buFont typeface="Wingdings" charset="2"/>
              <a:buChar char="§"/>
            </a:pPr>
            <a:r>
              <a:rPr lang="en-US" sz="1400" dirty="0">
                <a:latin typeface="Calibri" panose="020F0502020204030204" pitchFamily="34" charset="0"/>
                <a:ea typeface="Franklin Gothic Medium" charset="0"/>
                <a:cs typeface="Franklin Gothic Medium" charset="0"/>
              </a:rPr>
              <a:t>Therapy is stepped up according to severity at presentation or failure at prior step</a:t>
            </a:r>
          </a:p>
          <a:p>
            <a:pPr marL="285750" indent="-285750" defTabSz="457200" eaLnBrk="0" hangingPunct="0">
              <a:lnSpc>
                <a:spcPct val="90000"/>
              </a:lnSpc>
              <a:buFont typeface="Wingdings" charset="2"/>
              <a:buChar char="§"/>
            </a:pPr>
            <a:r>
              <a:rPr lang="en-US" sz="1400" dirty="0">
                <a:latin typeface="Calibri" panose="020F0502020204030204" pitchFamily="34" charset="0"/>
                <a:ea typeface="Franklin Gothic Medium" charset="0"/>
                <a:cs typeface="Franklin Gothic Medium" charset="0"/>
              </a:rPr>
              <a:t>Clinical approach to use “mildest” form of drug therapy to treat patients first</a:t>
            </a:r>
          </a:p>
          <a:p>
            <a:pPr marL="285750" indent="-285750" defTabSz="457200" eaLnBrk="0" hangingPunct="0">
              <a:lnSpc>
                <a:spcPct val="90000"/>
              </a:lnSpc>
              <a:buFont typeface="Wingdings" charset="2"/>
              <a:buChar char="§"/>
            </a:pPr>
            <a:r>
              <a:rPr lang="en-US" sz="1400" dirty="0">
                <a:latin typeface="Calibri" panose="020F0502020204030204" pitchFamily="34" charset="0"/>
                <a:ea typeface="Franklin Gothic Medium" charset="0"/>
                <a:cs typeface="Franklin Gothic Medium" charset="0"/>
              </a:rPr>
              <a:t>Move to next step in non-responders</a:t>
            </a:r>
          </a:p>
        </p:txBody>
      </p:sp>
      <p:grpSp>
        <p:nvGrpSpPr>
          <p:cNvPr id="7" name="Group 5"/>
          <p:cNvGrpSpPr>
            <a:grpSpLocks/>
          </p:cNvGrpSpPr>
          <p:nvPr/>
        </p:nvGrpSpPr>
        <p:grpSpPr bwMode="auto">
          <a:xfrm>
            <a:off x="2572941" y="2151063"/>
            <a:ext cx="4857750" cy="3429000"/>
            <a:chOff x="1201" y="1392"/>
            <a:chExt cx="4080" cy="2160"/>
          </a:xfrm>
        </p:grpSpPr>
        <p:sp>
          <p:nvSpPr>
            <p:cNvPr id="8" name="Line 6"/>
            <p:cNvSpPr>
              <a:spLocks noChangeShapeType="1"/>
            </p:cNvSpPr>
            <p:nvPr/>
          </p:nvSpPr>
          <p:spPr bwMode="auto">
            <a:xfrm>
              <a:off x="1203" y="1392"/>
              <a:ext cx="0" cy="2160"/>
            </a:xfrm>
            <a:prstGeom prst="line">
              <a:avLst/>
            </a:prstGeom>
            <a:noFill/>
            <a:ln w="38100">
              <a:solidFill>
                <a:srgbClr val="007298"/>
              </a:solidFill>
              <a:round/>
              <a:headEnd/>
              <a:tailEnd/>
            </a:ln>
            <a:effectLst/>
          </p:spPr>
          <p:txBody>
            <a:bodyPr/>
            <a:lstStyle/>
            <a:p>
              <a:pPr defTabSz="457200" eaLnBrk="0" hangingPunct="0"/>
              <a:endParaRPr lang="en-US" sz="3600" dirty="0">
                <a:latin typeface="Calibri" panose="020F0502020204030204" pitchFamily="34" charset="0"/>
              </a:endParaRPr>
            </a:p>
          </p:txBody>
        </p:sp>
        <p:sp>
          <p:nvSpPr>
            <p:cNvPr id="9" name="Line 7"/>
            <p:cNvSpPr>
              <a:spLocks noChangeShapeType="1"/>
            </p:cNvSpPr>
            <p:nvPr/>
          </p:nvSpPr>
          <p:spPr bwMode="auto">
            <a:xfrm>
              <a:off x="1201" y="3540"/>
              <a:ext cx="4080" cy="0"/>
            </a:xfrm>
            <a:prstGeom prst="line">
              <a:avLst/>
            </a:prstGeom>
            <a:noFill/>
            <a:ln w="38100">
              <a:solidFill>
                <a:srgbClr val="007298"/>
              </a:solidFill>
              <a:round/>
              <a:headEnd/>
              <a:tailEnd/>
            </a:ln>
            <a:effectLst/>
          </p:spPr>
          <p:txBody>
            <a:bodyPr/>
            <a:lstStyle/>
            <a:p>
              <a:pPr defTabSz="457200" eaLnBrk="0" hangingPunct="0"/>
              <a:endParaRPr lang="en-US" sz="3600" dirty="0">
                <a:latin typeface="Calibri" panose="020F0502020204030204" pitchFamily="34" charset="0"/>
              </a:endParaRPr>
            </a:p>
          </p:txBody>
        </p:sp>
      </p:grpSp>
      <p:sp>
        <p:nvSpPr>
          <p:cNvPr id="10" name="Line 8"/>
          <p:cNvSpPr>
            <a:spLocks noChangeShapeType="1"/>
          </p:cNvSpPr>
          <p:nvPr/>
        </p:nvSpPr>
        <p:spPr bwMode="auto">
          <a:xfrm>
            <a:off x="2572941" y="4970466"/>
            <a:ext cx="1371600" cy="2403"/>
          </a:xfrm>
          <a:prstGeom prst="line">
            <a:avLst/>
          </a:prstGeom>
          <a:noFill/>
          <a:ln w="38100">
            <a:solidFill>
              <a:schemeClr val="accent1"/>
            </a:solidFill>
            <a:round/>
            <a:headEnd/>
            <a:tailEnd/>
          </a:ln>
          <a:effectLst/>
        </p:spPr>
        <p:txBody>
          <a:bodyPr/>
          <a:lstStyle/>
          <a:p>
            <a:pPr defTabSz="457200" eaLnBrk="0" hangingPunct="0"/>
            <a:endParaRPr lang="en-US" sz="3600" dirty="0">
              <a:latin typeface="Calibri" panose="020F0502020204030204" pitchFamily="34" charset="0"/>
            </a:endParaRPr>
          </a:p>
        </p:txBody>
      </p:sp>
      <p:sp>
        <p:nvSpPr>
          <p:cNvPr id="11" name="Line 9"/>
          <p:cNvSpPr>
            <a:spLocks noChangeShapeType="1"/>
          </p:cNvSpPr>
          <p:nvPr/>
        </p:nvSpPr>
        <p:spPr bwMode="auto">
          <a:xfrm flipV="1">
            <a:off x="3930254" y="4056063"/>
            <a:ext cx="0" cy="914400"/>
          </a:xfrm>
          <a:prstGeom prst="line">
            <a:avLst/>
          </a:prstGeom>
          <a:noFill/>
          <a:ln w="38100">
            <a:solidFill>
              <a:schemeClr val="accent1"/>
            </a:solidFill>
            <a:round/>
            <a:headEnd/>
            <a:tailEnd/>
          </a:ln>
          <a:effectLst/>
        </p:spPr>
        <p:txBody>
          <a:bodyPr/>
          <a:lstStyle/>
          <a:p>
            <a:pPr defTabSz="457200" eaLnBrk="0" hangingPunct="0"/>
            <a:endParaRPr lang="en-US" sz="3600" dirty="0">
              <a:latin typeface="Calibri" panose="020F0502020204030204" pitchFamily="34" charset="0"/>
            </a:endParaRPr>
          </a:p>
        </p:txBody>
      </p:sp>
      <p:sp>
        <p:nvSpPr>
          <p:cNvPr id="12" name="Line 11"/>
          <p:cNvSpPr>
            <a:spLocks noChangeShapeType="1"/>
          </p:cNvSpPr>
          <p:nvPr/>
        </p:nvSpPr>
        <p:spPr bwMode="auto">
          <a:xfrm flipV="1">
            <a:off x="5189935" y="2989263"/>
            <a:ext cx="0" cy="1084923"/>
          </a:xfrm>
          <a:prstGeom prst="line">
            <a:avLst/>
          </a:prstGeom>
          <a:noFill/>
          <a:ln w="38100">
            <a:solidFill>
              <a:schemeClr val="accent1"/>
            </a:solidFill>
            <a:round/>
            <a:headEnd/>
            <a:tailEnd/>
          </a:ln>
          <a:effectLst/>
        </p:spPr>
        <p:txBody>
          <a:bodyPr/>
          <a:lstStyle/>
          <a:p>
            <a:pPr defTabSz="457200" eaLnBrk="0" hangingPunct="0"/>
            <a:endParaRPr lang="en-US" sz="3600" dirty="0">
              <a:latin typeface="Calibri" panose="020F0502020204030204" pitchFamily="34" charset="0"/>
            </a:endParaRPr>
          </a:p>
        </p:txBody>
      </p:sp>
      <p:sp>
        <p:nvSpPr>
          <p:cNvPr id="13" name="Line 12"/>
          <p:cNvSpPr>
            <a:spLocks noChangeShapeType="1"/>
          </p:cNvSpPr>
          <p:nvPr/>
        </p:nvSpPr>
        <p:spPr bwMode="auto">
          <a:xfrm flipV="1">
            <a:off x="5176840" y="2989263"/>
            <a:ext cx="1145546" cy="1"/>
          </a:xfrm>
          <a:prstGeom prst="line">
            <a:avLst/>
          </a:prstGeom>
          <a:noFill/>
          <a:ln w="38100">
            <a:solidFill>
              <a:schemeClr val="accent1"/>
            </a:solidFill>
            <a:round/>
            <a:headEnd/>
            <a:tailEnd/>
          </a:ln>
          <a:effectLst/>
        </p:spPr>
        <p:txBody>
          <a:bodyPr/>
          <a:lstStyle/>
          <a:p>
            <a:pPr defTabSz="457200" eaLnBrk="0" hangingPunct="0"/>
            <a:endParaRPr lang="en-US" sz="3600" dirty="0">
              <a:latin typeface="Calibri" panose="020F0502020204030204" pitchFamily="34" charset="0"/>
            </a:endParaRPr>
          </a:p>
        </p:txBody>
      </p:sp>
      <p:sp>
        <p:nvSpPr>
          <p:cNvPr id="14" name="Line 13"/>
          <p:cNvSpPr>
            <a:spLocks noChangeShapeType="1"/>
          </p:cNvSpPr>
          <p:nvPr/>
        </p:nvSpPr>
        <p:spPr bwMode="auto">
          <a:xfrm>
            <a:off x="4052976" y="4970463"/>
            <a:ext cx="1195211" cy="0"/>
          </a:xfrm>
          <a:prstGeom prst="line">
            <a:avLst/>
          </a:prstGeom>
          <a:noFill/>
          <a:ln w="38100">
            <a:solidFill>
              <a:srgbClr val="00B0F0"/>
            </a:solidFill>
            <a:prstDash val="dash"/>
            <a:round/>
            <a:headEnd/>
            <a:tailEnd/>
          </a:ln>
          <a:effectLst/>
        </p:spPr>
        <p:txBody>
          <a:bodyPr/>
          <a:lstStyle/>
          <a:p>
            <a:pPr defTabSz="457200" eaLnBrk="0" hangingPunct="0"/>
            <a:endParaRPr lang="en-US" sz="3600" dirty="0">
              <a:latin typeface="Calibri" panose="020F0502020204030204" pitchFamily="34" charset="0"/>
            </a:endParaRPr>
          </a:p>
        </p:txBody>
      </p:sp>
      <p:sp>
        <p:nvSpPr>
          <p:cNvPr id="15" name="Line 14"/>
          <p:cNvSpPr>
            <a:spLocks noChangeShapeType="1"/>
          </p:cNvSpPr>
          <p:nvPr/>
        </p:nvSpPr>
        <p:spPr bwMode="auto">
          <a:xfrm flipV="1">
            <a:off x="5298220" y="4060827"/>
            <a:ext cx="1140680" cy="4763"/>
          </a:xfrm>
          <a:prstGeom prst="line">
            <a:avLst/>
          </a:prstGeom>
          <a:noFill/>
          <a:ln w="38100">
            <a:solidFill>
              <a:srgbClr val="00B0F0"/>
            </a:solidFill>
            <a:prstDash val="dash"/>
            <a:round/>
            <a:headEnd/>
            <a:tailEnd/>
          </a:ln>
          <a:effectLst/>
        </p:spPr>
        <p:txBody>
          <a:bodyPr/>
          <a:lstStyle/>
          <a:p>
            <a:pPr defTabSz="457200" eaLnBrk="0" hangingPunct="0"/>
            <a:endParaRPr lang="en-US" sz="3600" dirty="0">
              <a:latin typeface="Calibri" panose="020F0502020204030204" pitchFamily="34" charset="0"/>
            </a:endParaRPr>
          </a:p>
        </p:txBody>
      </p:sp>
      <p:sp>
        <p:nvSpPr>
          <p:cNvPr id="16" name="Line 15"/>
          <p:cNvSpPr>
            <a:spLocks noChangeShapeType="1"/>
          </p:cNvSpPr>
          <p:nvPr/>
        </p:nvSpPr>
        <p:spPr bwMode="auto">
          <a:xfrm flipV="1">
            <a:off x="6401397" y="2959767"/>
            <a:ext cx="1029294" cy="29496"/>
          </a:xfrm>
          <a:prstGeom prst="line">
            <a:avLst/>
          </a:prstGeom>
          <a:noFill/>
          <a:ln w="38100">
            <a:solidFill>
              <a:srgbClr val="00B0F0"/>
            </a:solidFill>
            <a:prstDash val="dash"/>
            <a:round/>
            <a:headEnd/>
            <a:tailEnd/>
          </a:ln>
          <a:effectLst/>
        </p:spPr>
        <p:txBody>
          <a:bodyPr/>
          <a:lstStyle/>
          <a:p>
            <a:pPr defTabSz="457200" eaLnBrk="0" hangingPunct="0"/>
            <a:endParaRPr lang="en-US" sz="3600" dirty="0">
              <a:latin typeface="Calibri" panose="020F0502020204030204" pitchFamily="34" charset="0"/>
            </a:endParaRPr>
          </a:p>
        </p:txBody>
      </p:sp>
      <p:sp>
        <p:nvSpPr>
          <p:cNvPr id="17" name="Text Box 16"/>
          <p:cNvSpPr txBox="1">
            <a:spLocks noChangeArrowheads="1"/>
          </p:cNvSpPr>
          <p:nvPr/>
        </p:nvSpPr>
        <p:spPr bwMode="auto">
          <a:xfrm>
            <a:off x="2625820" y="4565830"/>
            <a:ext cx="1226618" cy="327782"/>
          </a:xfrm>
          <a:prstGeom prst="rect">
            <a:avLst/>
          </a:prstGeom>
          <a:noFill/>
          <a:ln w="38100">
            <a:noFill/>
            <a:miter lim="800000"/>
            <a:headEnd/>
            <a:tailEnd/>
          </a:ln>
          <a:effectLst/>
        </p:spPr>
        <p:txBody>
          <a:bodyPr wrap="none">
            <a:spAutoFit/>
          </a:bodyPr>
          <a:lstStyle/>
          <a:p>
            <a:pPr algn="ctr" defTabSz="457200" eaLnBrk="0" hangingPunct="0">
              <a:lnSpc>
                <a:spcPct val="90000"/>
              </a:lnSpc>
            </a:pPr>
            <a:r>
              <a:rPr lang="en-US" sz="1700" dirty="0">
                <a:latin typeface="Calibri" panose="020F0502020204030204" pitchFamily="34" charset="0"/>
              </a:rPr>
              <a:t>Budesonide</a:t>
            </a:r>
          </a:p>
        </p:txBody>
      </p:sp>
      <p:sp>
        <p:nvSpPr>
          <p:cNvPr id="18" name="Text Box 17"/>
          <p:cNvSpPr txBox="1">
            <a:spLocks noChangeArrowheads="1"/>
          </p:cNvSpPr>
          <p:nvPr/>
        </p:nvSpPr>
        <p:spPr bwMode="auto">
          <a:xfrm>
            <a:off x="3658747" y="3567939"/>
            <a:ext cx="1436483" cy="563231"/>
          </a:xfrm>
          <a:prstGeom prst="rect">
            <a:avLst/>
          </a:prstGeom>
          <a:noFill/>
          <a:ln w="38100">
            <a:noFill/>
            <a:miter lim="800000"/>
            <a:headEnd/>
            <a:tailEnd/>
          </a:ln>
          <a:effectLst/>
        </p:spPr>
        <p:txBody>
          <a:bodyPr wrap="none">
            <a:spAutoFit/>
          </a:bodyPr>
          <a:lstStyle/>
          <a:p>
            <a:pPr defTabSz="457200" eaLnBrk="0" hangingPunct="0">
              <a:lnSpc>
                <a:spcPct val="90000"/>
              </a:lnSpc>
            </a:pPr>
            <a:r>
              <a:rPr lang="en-US" sz="1700" dirty="0">
                <a:latin typeface="Calibri" panose="020F0502020204030204" pitchFamily="34" charset="0"/>
              </a:rPr>
              <a:t>  Systemic</a:t>
            </a:r>
          </a:p>
          <a:p>
            <a:pPr defTabSz="457200" eaLnBrk="0" hangingPunct="0">
              <a:lnSpc>
                <a:spcPct val="90000"/>
              </a:lnSpc>
            </a:pPr>
            <a:r>
              <a:rPr lang="en-US" sz="1700" dirty="0">
                <a:latin typeface="Calibri" panose="020F0502020204030204" pitchFamily="34" charset="0"/>
              </a:rPr>
              <a:t>Corticosteroid</a:t>
            </a:r>
          </a:p>
        </p:txBody>
      </p:sp>
      <p:sp>
        <p:nvSpPr>
          <p:cNvPr id="19" name="Text Box 18"/>
          <p:cNvSpPr txBox="1">
            <a:spLocks noChangeArrowheads="1"/>
          </p:cNvSpPr>
          <p:nvPr/>
        </p:nvSpPr>
        <p:spPr bwMode="auto">
          <a:xfrm>
            <a:off x="4810836" y="2396540"/>
            <a:ext cx="1425005" cy="563231"/>
          </a:xfrm>
          <a:prstGeom prst="rect">
            <a:avLst/>
          </a:prstGeom>
          <a:noFill/>
          <a:ln w="38100">
            <a:noFill/>
            <a:miter lim="800000"/>
            <a:headEnd/>
            <a:tailEnd/>
          </a:ln>
          <a:effectLst/>
        </p:spPr>
        <p:txBody>
          <a:bodyPr wrap="none">
            <a:spAutoFit/>
          </a:bodyPr>
          <a:lstStyle/>
          <a:p>
            <a:pPr defTabSz="457200" eaLnBrk="0" hangingPunct="0">
              <a:lnSpc>
                <a:spcPct val="90000"/>
              </a:lnSpc>
            </a:pPr>
            <a:r>
              <a:rPr lang="en-US" sz="1700" dirty="0">
                <a:latin typeface="Calibri" panose="020F0502020204030204" pitchFamily="34" charset="0"/>
              </a:rPr>
              <a:t>Anti-TNF +/-IS</a:t>
            </a:r>
          </a:p>
          <a:p>
            <a:pPr defTabSz="457200" eaLnBrk="0" hangingPunct="0">
              <a:lnSpc>
                <a:spcPct val="90000"/>
              </a:lnSpc>
            </a:pPr>
            <a:r>
              <a:rPr lang="en-US" sz="1700" dirty="0">
                <a:latin typeface="Calibri" panose="020F0502020204030204" pitchFamily="34" charset="0"/>
              </a:rPr>
              <a:t>Anti-Integrin</a:t>
            </a:r>
          </a:p>
        </p:txBody>
      </p:sp>
      <p:sp>
        <p:nvSpPr>
          <p:cNvPr id="20" name="Text Box 19"/>
          <p:cNvSpPr txBox="1">
            <a:spLocks noChangeArrowheads="1"/>
          </p:cNvSpPr>
          <p:nvPr/>
        </p:nvSpPr>
        <p:spPr bwMode="auto">
          <a:xfrm>
            <a:off x="827314" y="1415923"/>
            <a:ext cx="1929247" cy="563231"/>
          </a:xfrm>
          <a:prstGeom prst="rect">
            <a:avLst/>
          </a:prstGeom>
          <a:noFill/>
          <a:ln w="9525">
            <a:noFill/>
            <a:miter lim="800000"/>
            <a:headEnd/>
            <a:tailEnd/>
          </a:ln>
          <a:effectLst/>
        </p:spPr>
        <p:txBody>
          <a:bodyPr wrap="square">
            <a:spAutoFit/>
          </a:bodyPr>
          <a:lstStyle/>
          <a:p>
            <a:pPr algn="ctr" defTabSz="457200" eaLnBrk="0" hangingPunct="0">
              <a:lnSpc>
                <a:spcPct val="90000"/>
              </a:lnSpc>
            </a:pPr>
            <a:r>
              <a:rPr lang="en-US" sz="1700" dirty="0">
                <a:latin typeface="Calibri" panose="020F0502020204030204" pitchFamily="34" charset="0"/>
              </a:rPr>
              <a:t> Disease Severity</a:t>
            </a:r>
          </a:p>
          <a:p>
            <a:pPr algn="ctr" defTabSz="457200" eaLnBrk="0" hangingPunct="0">
              <a:lnSpc>
                <a:spcPct val="90000"/>
              </a:lnSpc>
            </a:pPr>
            <a:r>
              <a:rPr lang="en-US" sz="1700" dirty="0">
                <a:latin typeface="Calibri" panose="020F0502020204030204" pitchFamily="34" charset="0"/>
              </a:rPr>
              <a:t>  at Presentation</a:t>
            </a:r>
          </a:p>
        </p:txBody>
      </p:sp>
      <p:sp>
        <p:nvSpPr>
          <p:cNvPr id="22" name="Line 21"/>
          <p:cNvSpPr>
            <a:spLocks noChangeShapeType="1"/>
          </p:cNvSpPr>
          <p:nvPr/>
        </p:nvSpPr>
        <p:spPr bwMode="auto">
          <a:xfrm flipV="1">
            <a:off x="6308096" y="2303463"/>
            <a:ext cx="0" cy="685800"/>
          </a:xfrm>
          <a:prstGeom prst="line">
            <a:avLst/>
          </a:prstGeom>
          <a:noFill/>
          <a:ln w="38100">
            <a:solidFill>
              <a:schemeClr val="accent1"/>
            </a:solidFill>
            <a:round/>
            <a:headEnd/>
            <a:tailEnd/>
          </a:ln>
          <a:effectLst/>
        </p:spPr>
        <p:txBody>
          <a:bodyPr/>
          <a:lstStyle/>
          <a:p>
            <a:pPr defTabSz="457200" eaLnBrk="0" hangingPunct="0"/>
            <a:endParaRPr lang="en-US" sz="3600" dirty="0">
              <a:latin typeface="Calibri" panose="020F0502020204030204" pitchFamily="34" charset="0"/>
            </a:endParaRPr>
          </a:p>
        </p:txBody>
      </p:sp>
      <p:sp>
        <p:nvSpPr>
          <p:cNvPr id="23" name="Line 22"/>
          <p:cNvSpPr>
            <a:spLocks noChangeShapeType="1"/>
          </p:cNvSpPr>
          <p:nvPr/>
        </p:nvSpPr>
        <p:spPr bwMode="auto">
          <a:xfrm>
            <a:off x="6293093" y="2303463"/>
            <a:ext cx="1137602" cy="0"/>
          </a:xfrm>
          <a:prstGeom prst="line">
            <a:avLst/>
          </a:prstGeom>
          <a:noFill/>
          <a:ln w="38100">
            <a:solidFill>
              <a:schemeClr val="accent1"/>
            </a:solidFill>
            <a:round/>
            <a:headEnd/>
            <a:tailEnd/>
          </a:ln>
          <a:effectLst/>
        </p:spPr>
        <p:txBody>
          <a:bodyPr/>
          <a:lstStyle/>
          <a:p>
            <a:pPr defTabSz="457200" eaLnBrk="0" hangingPunct="0"/>
            <a:endParaRPr lang="en-US" sz="3600" dirty="0">
              <a:latin typeface="Calibri" panose="020F0502020204030204" pitchFamily="34" charset="0"/>
            </a:endParaRPr>
          </a:p>
        </p:txBody>
      </p:sp>
      <p:sp>
        <p:nvSpPr>
          <p:cNvPr id="24" name="Text Box 24"/>
          <p:cNvSpPr txBox="1">
            <a:spLocks noChangeArrowheads="1"/>
          </p:cNvSpPr>
          <p:nvPr/>
        </p:nvSpPr>
        <p:spPr bwMode="auto">
          <a:xfrm>
            <a:off x="6394514" y="1445742"/>
            <a:ext cx="2102050" cy="798680"/>
          </a:xfrm>
          <a:prstGeom prst="rect">
            <a:avLst/>
          </a:prstGeom>
          <a:noFill/>
          <a:ln w="38100">
            <a:noFill/>
            <a:miter lim="800000"/>
            <a:headEnd/>
            <a:tailEnd/>
          </a:ln>
          <a:effectLst/>
        </p:spPr>
        <p:txBody>
          <a:bodyPr wrap="none">
            <a:spAutoFit/>
          </a:bodyPr>
          <a:lstStyle/>
          <a:p>
            <a:pPr defTabSz="457200" eaLnBrk="0" hangingPunct="0">
              <a:lnSpc>
                <a:spcPct val="90000"/>
              </a:lnSpc>
            </a:pPr>
            <a:endParaRPr lang="en-US" sz="1700" dirty="0">
              <a:latin typeface="Calibri" panose="020F0502020204030204" pitchFamily="34" charset="0"/>
            </a:endParaRPr>
          </a:p>
          <a:p>
            <a:pPr defTabSz="457200" eaLnBrk="0" hangingPunct="0">
              <a:lnSpc>
                <a:spcPct val="90000"/>
              </a:lnSpc>
            </a:pPr>
            <a:r>
              <a:rPr lang="en-US" sz="1700" dirty="0">
                <a:latin typeface="Calibri" panose="020F0502020204030204" pitchFamily="34" charset="0"/>
              </a:rPr>
              <a:t>Investigational agent/</a:t>
            </a:r>
          </a:p>
          <a:p>
            <a:pPr defTabSz="457200" eaLnBrk="0" hangingPunct="0">
              <a:lnSpc>
                <a:spcPct val="90000"/>
              </a:lnSpc>
            </a:pPr>
            <a:r>
              <a:rPr lang="en-US" sz="1700" dirty="0">
                <a:latin typeface="Calibri" panose="020F0502020204030204" pitchFamily="34" charset="0"/>
              </a:rPr>
              <a:t>Surgery</a:t>
            </a:r>
          </a:p>
        </p:txBody>
      </p:sp>
      <p:sp>
        <p:nvSpPr>
          <p:cNvPr id="25" name="Text Box 25"/>
          <p:cNvSpPr txBox="1">
            <a:spLocks noChangeArrowheads="1"/>
          </p:cNvSpPr>
          <p:nvPr/>
        </p:nvSpPr>
        <p:spPr bwMode="auto">
          <a:xfrm>
            <a:off x="5210177" y="3465516"/>
            <a:ext cx="1277914" cy="563231"/>
          </a:xfrm>
          <a:prstGeom prst="rect">
            <a:avLst/>
          </a:prstGeom>
          <a:noFill/>
          <a:ln w="38100">
            <a:noFill/>
            <a:miter lim="800000"/>
            <a:headEnd/>
            <a:tailEnd/>
          </a:ln>
          <a:effectLst/>
        </p:spPr>
        <p:txBody>
          <a:bodyPr wrap="none">
            <a:spAutoFit/>
          </a:bodyPr>
          <a:lstStyle/>
          <a:p>
            <a:pPr defTabSz="457200" eaLnBrk="0" hangingPunct="0">
              <a:lnSpc>
                <a:spcPct val="90000"/>
              </a:lnSpc>
            </a:pPr>
            <a:r>
              <a:rPr lang="en-US" sz="1700" dirty="0" err="1">
                <a:latin typeface="Calibri" panose="020F0502020204030204" pitchFamily="34" charset="0"/>
              </a:rPr>
              <a:t>Thiopurine</a:t>
            </a:r>
            <a:r>
              <a:rPr lang="en-US" sz="1700" dirty="0">
                <a:latin typeface="Calibri" panose="020F0502020204030204" pitchFamily="34" charset="0"/>
              </a:rPr>
              <a:t>/</a:t>
            </a:r>
          </a:p>
          <a:p>
            <a:pPr defTabSz="457200" eaLnBrk="0" hangingPunct="0">
              <a:lnSpc>
                <a:spcPct val="90000"/>
              </a:lnSpc>
            </a:pPr>
            <a:r>
              <a:rPr lang="en-US" sz="1700" dirty="0">
                <a:latin typeface="Calibri" panose="020F0502020204030204" pitchFamily="34" charset="0"/>
              </a:rPr>
              <a:t>MTX</a:t>
            </a:r>
          </a:p>
        </p:txBody>
      </p:sp>
      <p:sp>
        <p:nvSpPr>
          <p:cNvPr id="27" name="Text Box 27"/>
          <p:cNvSpPr txBox="1">
            <a:spLocks noChangeArrowheads="1"/>
          </p:cNvSpPr>
          <p:nvPr/>
        </p:nvSpPr>
        <p:spPr bwMode="auto">
          <a:xfrm>
            <a:off x="6394514" y="2385389"/>
            <a:ext cx="2148473" cy="563231"/>
          </a:xfrm>
          <a:prstGeom prst="rect">
            <a:avLst/>
          </a:prstGeom>
          <a:noFill/>
          <a:ln w="9525">
            <a:noFill/>
            <a:miter lim="800000"/>
            <a:headEnd/>
            <a:tailEnd/>
          </a:ln>
          <a:effectLst/>
        </p:spPr>
        <p:txBody>
          <a:bodyPr wrap="none">
            <a:spAutoFit/>
          </a:bodyPr>
          <a:lstStyle/>
          <a:p>
            <a:pPr defTabSz="457200" eaLnBrk="0" hangingPunct="0">
              <a:lnSpc>
                <a:spcPct val="90000"/>
              </a:lnSpc>
            </a:pPr>
            <a:r>
              <a:rPr lang="en-US" sz="1700" dirty="0">
                <a:latin typeface="Calibri" panose="020F0502020204030204" pitchFamily="34" charset="0"/>
              </a:rPr>
              <a:t>Anti-TNF/Anti-Integrin</a:t>
            </a:r>
          </a:p>
          <a:p>
            <a:pPr defTabSz="457200" eaLnBrk="0" hangingPunct="0">
              <a:lnSpc>
                <a:spcPct val="90000"/>
              </a:lnSpc>
            </a:pPr>
            <a:r>
              <a:rPr lang="en-US" sz="1700" dirty="0">
                <a:latin typeface="Calibri" panose="020F0502020204030204" pitchFamily="34" charset="0"/>
              </a:rPr>
              <a:t>+/- IS</a:t>
            </a:r>
          </a:p>
        </p:txBody>
      </p:sp>
      <p:sp>
        <p:nvSpPr>
          <p:cNvPr id="28" name="Line 28"/>
          <p:cNvSpPr>
            <a:spLocks noChangeShapeType="1"/>
          </p:cNvSpPr>
          <p:nvPr/>
        </p:nvSpPr>
        <p:spPr bwMode="auto">
          <a:xfrm>
            <a:off x="6100763" y="4970463"/>
            <a:ext cx="522686" cy="0"/>
          </a:xfrm>
          <a:prstGeom prst="line">
            <a:avLst/>
          </a:prstGeom>
          <a:noFill/>
          <a:ln w="38100">
            <a:solidFill>
              <a:schemeClr val="accent1"/>
            </a:solidFill>
            <a:round/>
            <a:headEnd/>
            <a:tailEnd/>
          </a:ln>
          <a:effectLst/>
        </p:spPr>
        <p:txBody>
          <a:bodyPr/>
          <a:lstStyle/>
          <a:p>
            <a:pPr defTabSz="457200" eaLnBrk="0" hangingPunct="0"/>
            <a:endParaRPr lang="en-US" sz="3600" dirty="0">
              <a:latin typeface="Calibri" panose="020F0502020204030204" pitchFamily="34" charset="0"/>
            </a:endParaRPr>
          </a:p>
        </p:txBody>
      </p:sp>
      <p:sp>
        <p:nvSpPr>
          <p:cNvPr id="29" name="Line 29"/>
          <p:cNvSpPr>
            <a:spLocks noChangeShapeType="1"/>
          </p:cNvSpPr>
          <p:nvPr/>
        </p:nvSpPr>
        <p:spPr bwMode="auto">
          <a:xfrm>
            <a:off x="6100765" y="5230812"/>
            <a:ext cx="534590" cy="0"/>
          </a:xfrm>
          <a:prstGeom prst="line">
            <a:avLst/>
          </a:prstGeom>
          <a:noFill/>
          <a:ln w="38100">
            <a:solidFill>
              <a:srgbClr val="00B0F0"/>
            </a:solidFill>
            <a:prstDash val="dash"/>
            <a:round/>
            <a:headEnd/>
            <a:tailEnd/>
          </a:ln>
          <a:effectLst/>
        </p:spPr>
        <p:txBody>
          <a:bodyPr/>
          <a:lstStyle/>
          <a:p>
            <a:pPr defTabSz="457200" eaLnBrk="0" hangingPunct="0"/>
            <a:endParaRPr lang="en-US" sz="3600" dirty="0">
              <a:latin typeface="Calibri" panose="020F0502020204030204" pitchFamily="34" charset="0"/>
            </a:endParaRPr>
          </a:p>
        </p:txBody>
      </p:sp>
      <p:sp>
        <p:nvSpPr>
          <p:cNvPr id="30" name="Text Box 30"/>
          <p:cNvSpPr txBox="1">
            <a:spLocks noChangeArrowheads="1"/>
          </p:cNvSpPr>
          <p:nvPr/>
        </p:nvSpPr>
        <p:spPr bwMode="auto">
          <a:xfrm>
            <a:off x="6630595" y="4830762"/>
            <a:ext cx="928459" cy="300082"/>
          </a:xfrm>
          <a:prstGeom prst="rect">
            <a:avLst/>
          </a:prstGeom>
          <a:noFill/>
          <a:ln w="38100">
            <a:noFill/>
            <a:miter lim="800000"/>
            <a:headEnd/>
            <a:tailEnd/>
          </a:ln>
          <a:effectLst/>
        </p:spPr>
        <p:txBody>
          <a:bodyPr wrap="none">
            <a:spAutoFit/>
          </a:bodyPr>
          <a:lstStyle/>
          <a:p>
            <a:pPr defTabSz="457200" eaLnBrk="0" hangingPunct="0">
              <a:lnSpc>
                <a:spcPct val="90000"/>
              </a:lnSpc>
            </a:pPr>
            <a:r>
              <a:rPr lang="en-US" sz="1500" dirty="0">
                <a:latin typeface="Calibri" panose="020F0502020204030204" pitchFamily="34" charset="0"/>
              </a:rPr>
              <a:t>Induction</a:t>
            </a:r>
          </a:p>
        </p:txBody>
      </p:sp>
      <p:sp>
        <p:nvSpPr>
          <p:cNvPr id="31" name="Rectangle 31"/>
          <p:cNvSpPr>
            <a:spLocks noChangeArrowheads="1"/>
          </p:cNvSpPr>
          <p:nvPr/>
        </p:nvSpPr>
        <p:spPr bwMode="auto">
          <a:xfrm>
            <a:off x="6630595" y="5080004"/>
            <a:ext cx="1214756" cy="323165"/>
          </a:xfrm>
          <a:prstGeom prst="rect">
            <a:avLst/>
          </a:prstGeom>
          <a:noFill/>
          <a:ln w="9525">
            <a:noFill/>
            <a:miter lim="800000"/>
            <a:headEnd/>
            <a:tailEnd/>
          </a:ln>
          <a:effectLst/>
        </p:spPr>
        <p:txBody>
          <a:bodyPr wrap="none">
            <a:spAutoFit/>
          </a:bodyPr>
          <a:lstStyle/>
          <a:p>
            <a:pPr defTabSz="457200" eaLnBrk="0" hangingPunct="0"/>
            <a:r>
              <a:rPr lang="en-US" sz="1500" dirty="0">
                <a:latin typeface="Calibri" panose="020F0502020204030204" pitchFamily="34" charset="0"/>
              </a:rPr>
              <a:t>Maintenance</a:t>
            </a:r>
          </a:p>
        </p:txBody>
      </p:sp>
      <p:sp>
        <p:nvSpPr>
          <p:cNvPr id="35" name="Line 8"/>
          <p:cNvSpPr>
            <a:spLocks noChangeShapeType="1"/>
          </p:cNvSpPr>
          <p:nvPr/>
        </p:nvSpPr>
        <p:spPr bwMode="auto">
          <a:xfrm>
            <a:off x="3930621" y="4077362"/>
            <a:ext cx="1272018" cy="2403"/>
          </a:xfrm>
          <a:prstGeom prst="line">
            <a:avLst/>
          </a:prstGeom>
          <a:noFill/>
          <a:ln w="38100">
            <a:solidFill>
              <a:schemeClr val="accent1"/>
            </a:solidFill>
            <a:round/>
            <a:headEnd/>
            <a:tailEnd/>
          </a:ln>
          <a:effectLst/>
        </p:spPr>
        <p:txBody>
          <a:bodyPr/>
          <a:lstStyle/>
          <a:p>
            <a:pPr defTabSz="457200" eaLnBrk="0" hangingPunct="0"/>
            <a:endParaRPr lang="en-US" sz="3600" dirty="0">
              <a:latin typeface="Calibri" panose="020F0502020204030204" pitchFamily="34" charset="0"/>
            </a:endParaRPr>
          </a:p>
        </p:txBody>
      </p:sp>
      <p:sp>
        <p:nvSpPr>
          <p:cNvPr id="32" name="AutoShape 3"/>
          <p:cNvSpPr>
            <a:spLocks noChangeArrowheads="1"/>
          </p:cNvSpPr>
          <p:nvPr/>
        </p:nvSpPr>
        <p:spPr bwMode="auto">
          <a:xfrm>
            <a:off x="1450979" y="2154239"/>
            <a:ext cx="1072091" cy="3521075"/>
          </a:xfrm>
          <a:prstGeom prst="upArrow">
            <a:avLst>
              <a:gd name="adj1" fmla="val 70667"/>
              <a:gd name="adj2" fmla="val 61642"/>
            </a:avLst>
          </a:prstGeom>
          <a:gradFill rotWithShape="1">
            <a:gsLst>
              <a:gs pos="0">
                <a:srgbClr val="FF3300"/>
              </a:gs>
              <a:gs pos="100000">
                <a:schemeClr val="tx2"/>
              </a:gs>
            </a:gsLst>
            <a:lin ang="5400000" scaled="1"/>
          </a:gradFill>
          <a:ln w="19050">
            <a:solidFill>
              <a:schemeClr val="tx1"/>
            </a:solidFill>
            <a:miter lim="800000"/>
            <a:headEnd/>
            <a:tailEnd/>
          </a:ln>
        </p:spPr>
        <p:txBody>
          <a:bodyPr wrap="none" anchor="ctr">
            <a:prstTxWarp prst="textNoShape">
              <a:avLst/>
            </a:prstTxWarp>
          </a:bodyPr>
          <a:lstStyle/>
          <a:p>
            <a:pPr algn="ctr" defTabSz="457200" eaLnBrk="0" hangingPunct="0">
              <a:buClr>
                <a:srgbClr val="FFFF00"/>
              </a:buClr>
              <a:buFontTx/>
              <a:buChar char="•"/>
            </a:pPr>
            <a:endParaRPr lang="en-US" sz="2400">
              <a:solidFill>
                <a:schemeClr val="bg1"/>
              </a:solidFill>
              <a:latin typeface="Calibri" panose="020F0502020204030204" pitchFamily="34" charset="0"/>
            </a:endParaRPr>
          </a:p>
        </p:txBody>
      </p:sp>
      <p:sp>
        <p:nvSpPr>
          <p:cNvPr id="34" name="Text Box 20"/>
          <p:cNvSpPr txBox="1">
            <a:spLocks noChangeArrowheads="1"/>
          </p:cNvSpPr>
          <p:nvPr/>
        </p:nvSpPr>
        <p:spPr bwMode="auto">
          <a:xfrm>
            <a:off x="1543031" y="2649539"/>
            <a:ext cx="920637" cy="2806922"/>
          </a:xfrm>
          <a:prstGeom prst="rect">
            <a:avLst/>
          </a:prstGeom>
          <a:noFill/>
          <a:ln w="9525">
            <a:noFill/>
            <a:miter lim="800000"/>
            <a:headEnd/>
            <a:tailEnd/>
          </a:ln>
        </p:spPr>
        <p:txBody>
          <a:bodyPr wrap="none">
            <a:prstTxWarp prst="textNoShape">
              <a:avLst/>
            </a:prstTxWarp>
            <a:spAutoFit/>
          </a:bodyPr>
          <a:lstStyle/>
          <a:p>
            <a:pPr algn="ctr" defTabSz="457200" eaLnBrk="0" hangingPunct="0">
              <a:lnSpc>
                <a:spcPct val="90000"/>
              </a:lnSpc>
              <a:spcAft>
                <a:spcPct val="450000"/>
              </a:spcAft>
              <a:buClr>
                <a:srgbClr val="FFFF00"/>
              </a:buClr>
            </a:pPr>
            <a:r>
              <a:rPr lang="en-US" sz="1600" b="1" dirty="0">
                <a:solidFill>
                  <a:schemeClr val="bg1"/>
                </a:solidFill>
                <a:latin typeface="Calibri" panose="020F0502020204030204" pitchFamily="34" charset="0"/>
              </a:rPr>
              <a:t>Severe</a:t>
            </a:r>
          </a:p>
          <a:p>
            <a:pPr algn="ctr" defTabSz="457200" eaLnBrk="0" hangingPunct="0">
              <a:lnSpc>
                <a:spcPct val="90000"/>
              </a:lnSpc>
              <a:spcAft>
                <a:spcPct val="450000"/>
              </a:spcAft>
              <a:buClr>
                <a:srgbClr val="FFFF00"/>
              </a:buClr>
            </a:pPr>
            <a:r>
              <a:rPr lang="en-US" sz="1400" b="1" dirty="0">
                <a:solidFill>
                  <a:schemeClr val="bg1"/>
                </a:solidFill>
                <a:latin typeface="Calibri" panose="020F0502020204030204" pitchFamily="34" charset="0"/>
              </a:rPr>
              <a:t>Moderate</a:t>
            </a:r>
          </a:p>
          <a:p>
            <a:pPr algn="ctr" defTabSz="457200" eaLnBrk="0" hangingPunct="0">
              <a:lnSpc>
                <a:spcPct val="90000"/>
              </a:lnSpc>
              <a:spcAft>
                <a:spcPct val="450000"/>
              </a:spcAft>
              <a:buClr>
                <a:srgbClr val="FFFF00"/>
              </a:buClr>
            </a:pPr>
            <a:r>
              <a:rPr lang="en-US" sz="1600" b="1" dirty="0">
                <a:solidFill>
                  <a:schemeClr val="bg1"/>
                </a:solidFill>
                <a:latin typeface="Calibri" panose="020F0502020204030204" pitchFamily="34" charset="0"/>
              </a:rPr>
              <a:t>Mild</a:t>
            </a:r>
          </a:p>
        </p:txBody>
      </p:sp>
      <p:sp>
        <p:nvSpPr>
          <p:cNvPr id="2" name="TextBox 1"/>
          <p:cNvSpPr txBox="1"/>
          <p:nvPr/>
        </p:nvSpPr>
        <p:spPr>
          <a:xfrm>
            <a:off x="4012857" y="4543055"/>
            <a:ext cx="1226618" cy="353943"/>
          </a:xfrm>
          <a:prstGeom prst="rect">
            <a:avLst/>
          </a:prstGeom>
          <a:noFill/>
        </p:spPr>
        <p:txBody>
          <a:bodyPr wrap="none" rtlCol="0">
            <a:spAutoFit/>
          </a:bodyPr>
          <a:lstStyle/>
          <a:p>
            <a:pPr defTabSz="457200"/>
            <a:r>
              <a:rPr lang="en-US" sz="1700" dirty="0">
                <a:latin typeface="Calibri" panose="020F0502020204030204" pitchFamily="34" charset="0"/>
              </a:rPr>
              <a:t>Budesonide</a:t>
            </a:r>
          </a:p>
        </p:txBody>
      </p:sp>
    </p:spTree>
    <p:extLst>
      <p:ext uri="{BB962C8B-B14F-4D97-AF65-F5344CB8AC3E}">
        <p14:creationId xmlns:p14="http://schemas.microsoft.com/office/powerpoint/2010/main" val="18608875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3315" name="Rectangle 3"/>
          <p:cNvSpPr>
            <a:spLocks noGrp="1" noChangeArrowheads="1"/>
          </p:cNvSpPr>
          <p:nvPr>
            <p:ph type="title"/>
          </p:nvPr>
        </p:nvSpPr>
        <p:spPr>
          <a:xfrm>
            <a:off x="0" y="269875"/>
            <a:ext cx="9144000" cy="609600"/>
          </a:xfrm>
        </p:spPr>
        <p:txBody>
          <a:bodyPr>
            <a:normAutofit fontScale="90000"/>
          </a:bodyPr>
          <a:lstStyle/>
          <a:p>
            <a:pPr algn="ctr" eaLnBrk="1" hangingPunct="1">
              <a:defRPr/>
            </a:pPr>
            <a:r>
              <a:rPr lang="en-US" sz="4400" b="0" dirty="0">
                <a:latin typeface="Franklin Gothic Medium" charset="0"/>
                <a:ea typeface="Franklin Gothic Medium" charset="0"/>
                <a:cs typeface="Franklin Gothic Medium" charset="0"/>
              </a:rPr>
              <a:t>Step Up Management </a:t>
            </a:r>
          </a:p>
        </p:txBody>
      </p:sp>
      <p:sp>
        <p:nvSpPr>
          <p:cNvPr id="1293316" name="Rectangle 4"/>
          <p:cNvSpPr>
            <a:spLocks noGrp="1" noChangeArrowheads="1"/>
          </p:cNvSpPr>
          <p:nvPr>
            <p:ph type="body" idx="1"/>
          </p:nvPr>
        </p:nvSpPr>
        <p:spPr>
          <a:xfrm>
            <a:off x="152400" y="1600200"/>
            <a:ext cx="8915400" cy="4872038"/>
          </a:xfrm>
        </p:spPr>
        <p:txBody>
          <a:bodyPr/>
          <a:lstStyle/>
          <a:p>
            <a:pPr marL="640080" indent="0" eaLnBrk="1" fontAlgn="auto" hangingPunct="1">
              <a:lnSpc>
                <a:spcPct val="95999"/>
              </a:lnSpc>
              <a:spcBef>
                <a:spcPts val="0"/>
              </a:spcBef>
              <a:spcAft>
                <a:spcPts val="0"/>
              </a:spcAft>
              <a:buClrTx/>
              <a:buFontTx/>
              <a:buNone/>
              <a:defRPr/>
            </a:pPr>
            <a:endParaRPr lang="en-US" sz="2350" b="0" dirty="0">
              <a:solidFill>
                <a:srgbClr val="FFFFFF"/>
              </a:solidFill>
              <a:latin typeface="Franklin Gothic Book" charset="0"/>
              <a:ea typeface="Franklin Gothic Book" charset="0"/>
              <a:cs typeface="Franklin Gothic Book" charset="0"/>
            </a:endParaRPr>
          </a:p>
          <a:p>
            <a:pPr marL="640080" indent="0" eaLnBrk="1" fontAlgn="auto" hangingPunct="1">
              <a:lnSpc>
                <a:spcPct val="95999"/>
              </a:lnSpc>
              <a:spcBef>
                <a:spcPts val="1620"/>
              </a:spcBef>
              <a:spcAft>
                <a:spcPts val="0"/>
              </a:spcAft>
              <a:buClrTx/>
              <a:buFontTx/>
              <a:buNone/>
              <a:defRPr/>
            </a:pPr>
            <a:endParaRPr lang="en-US" sz="2350" dirty="0">
              <a:solidFill>
                <a:srgbClr val="FFFFFF"/>
              </a:solidFill>
              <a:latin typeface="Franklin Gothic Book" charset="0"/>
              <a:ea typeface="Franklin Gothic Book" charset="0"/>
              <a:cs typeface="Franklin Gothic Book" charset="0"/>
            </a:endParaRPr>
          </a:p>
        </p:txBody>
      </p:sp>
      <p:sp>
        <p:nvSpPr>
          <p:cNvPr id="8" name="Rounded Rectangle 7"/>
          <p:cNvSpPr/>
          <p:nvPr/>
        </p:nvSpPr>
        <p:spPr>
          <a:xfrm>
            <a:off x="4648200" y="1549400"/>
            <a:ext cx="3924300" cy="4000500"/>
          </a:xfrm>
          <a:prstGeom prst="roundRect">
            <a:avLst/>
          </a:prstGeom>
          <a:solidFill>
            <a:srgbClr val="48393D"/>
          </a:solidFill>
          <a:effectLst>
            <a:outerShdw blurRad="40000" dist="23000" dir="5400000" rotWithShape="0">
              <a:schemeClr val="bg2">
                <a:lumMod val="10000"/>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Wingdings" charset="2"/>
              <a:buChar char="§"/>
            </a:pPr>
            <a:r>
              <a:rPr lang="en-US" sz="2000" dirty="0"/>
              <a:t>Patients have to ‘earn’ most effective treatments </a:t>
            </a:r>
          </a:p>
          <a:p>
            <a:pPr lvl="1"/>
            <a:r>
              <a:rPr lang="en-US" sz="2000" dirty="0"/>
              <a:t>↓ </a:t>
            </a:r>
            <a:r>
              <a:rPr lang="en-US" sz="2000" dirty="0" err="1"/>
              <a:t>QoL</a:t>
            </a:r>
            <a:r>
              <a:rPr lang="en-US" sz="2000" dirty="0"/>
              <a:t> before patients obtain optimal therapy </a:t>
            </a:r>
          </a:p>
          <a:p>
            <a:pPr marL="285750" indent="-285750">
              <a:buFont typeface="Wingdings" charset="2"/>
              <a:buChar char="§"/>
            </a:pPr>
            <a:r>
              <a:rPr lang="en-US" sz="2000" dirty="0"/>
              <a:t>High likelihood of surgery </a:t>
            </a:r>
          </a:p>
          <a:p>
            <a:pPr marL="285750" indent="-285750">
              <a:buFont typeface="Wingdings" charset="2"/>
              <a:buChar char="§"/>
            </a:pPr>
            <a:r>
              <a:rPr lang="en-US" sz="2000" dirty="0"/>
              <a:t>Disease is not modified</a:t>
            </a:r>
          </a:p>
          <a:p>
            <a:endParaRPr lang="en-US" dirty="0"/>
          </a:p>
        </p:txBody>
      </p:sp>
      <p:sp>
        <p:nvSpPr>
          <p:cNvPr id="9" name="Rectangle 2"/>
          <p:cNvSpPr>
            <a:spLocks noChangeArrowheads="1"/>
          </p:cNvSpPr>
          <p:nvPr/>
        </p:nvSpPr>
        <p:spPr bwMode="auto">
          <a:xfrm>
            <a:off x="5151112" y="1621656"/>
            <a:ext cx="3096276" cy="643756"/>
          </a:xfrm>
          <a:prstGeom prst="rect">
            <a:avLst/>
          </a:prstGeom>
          <a:noFill/>
          <a:ln w="12700">
            <a:noFill/>
            <a:miter lim="800000"/>
            <a:headEnd/>
            <a:tailEnd/>
          </a:ln>
          <a:effectLst/>
        </p:spPr>
        <p:txBody>
          <a:bodyPr wrap="none" lIns="90477" tIns="44445" rIns="90477" bIns="44445">
            <a:spAutoFit/>
          </a:bodyPr>
          <a:lstStyle/>
          <a:p>
            <a:pPr eaLnBrk="0" hangingPunct="0">
              <a:defRPr/>
            </a:pPr>
            <a:r>
              <a:rPr lang="en-US" sz="3600" dirty="0">
                <a:solidFill>
                  <a:schemeClr val="bg1"/>
                </a:solidFill>
                <a:latin typeface="Franklin Gothic Medium" charset="0"/>
                <a:ea typeface="Franklin Gothic Medium" charset="0"/>
                <a:cs typeface="Franklin Gothic Medium" charset="0"/>
              </a:rPr>
              <a:t>Disadvantages</a:t>
            </a:r>
          </a:p>
        </p:txBody>
      </p:sp>
      <p:sp>
        <p:nvSpPr>
          <p:cNvPr id="6" name="Rounded Rectangle 5"/>
          <p:cNvSpPr/>
          <p:nvPr/>
        </p:nvSpPr>
        <p:spPr>
          <a:xfrm>
            <a:off x="567050" y="1549400"/>
            <a:ext cx="3966850" cy="4000500"/>
          </a:xfrm>
          <a:prstGeom prst="roundRect">
            <a:avLst/>
          </a:prstGeom>
          <a:solidFill>
            <a:srgbClr val="48393D"/>
          </a:solidFill>
          <a:effectLst>
            <a:outerShdw blurRad="40000" dist="23000" dir="5400000" rotWithShape="0">
              <a:schemeClr val="bg2">
                <a:lumMod val="10000"/>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Wingdings" charset="2"/>
              <a:buChar char="§"/>
            </a:pPr>
            <a:endParaRPr lang="en-US" dirty="0"/>
          </a:p>
          <a:p>
            <a:pPr marL="285750" indent="-285750">
              <a:buFont typeface="Wingdings" charset="2"/>
              <a:buChar char="§"/>
            </a:pPr>
            <a:endParaRPr lang="en-US" sz="2000" dirty="0"/>
          </a:p>
          <a:p>
            <a:pPr marL="285750" indent="-285750">
              <a:buFont typeface="Wingdings" charset="2"/>
              <a:buChar char="§"/>
            </a:pPr>
            <a:r>
              <a:rPr lang="en-US" sz="2000" dirty="0"/>
              <a:t>Patients attain remission with less toxic therapy</a:t>
            </a:r>
          </a:p>
          <a:p>
            <a:pPr marL="285750" indent="-285750">
              <a:buFont typeface="Wingdings" charset="2"/>
              <a:buChar char="§"/>
            </a:pPr>
            <a:r>
              <a:rPr lang="en-US" sz="2000" dirty="0"/>
              <a:t>Potentially more toxic therapies reserved for severe or refractory disease</a:t>
            </a:r>
          </a:p>
          <a:p>
            <a:pPr marL="285750" indent="-285750">
              <a:buFont typeface="Wingdings" charset="2"/>
              <a:buChar char="§"/>
            </a:pPr>
            <a:r>
              <a:rPr lang="en-US" sz="2000" dirty="0"/>
              <a:t>Minimizes risk of adverse events</a:t>
            </a:r>
          </a:p>
          <a:p>
            <a:pPr marL="285750" indent="-285750">
              <a:buFont typeface="Wingdings" charset="2"/>
              <a:buChar char="§"/>
            </a:pPr>
            <a:r>
              <a:rPr lang="en-US" sz="2000" dirty="0"/>
              <a:t>Cost-sparing (short-term?)</a:t>
            </a:r>
          </a:p>
          <a:p>
            <a:pPr marL="285750" indent="-285750">
              <a:buFont typeface="Wingdings" charset="2"/>
              <a:buChar char="§"/>
            </a:pPr>
            <a:endParaRPr lang="en-US" dirty="0"/>
          </a:p>
          <a:p>
            <a:pPr algn="ctr"/>
            <a:endParaRPr lang="en-US" dirty="0"/>
          </a:p>
        </p:txBody>
      </p:sp>
      <p:sp>
        <p:nvSpPr>
          <p:cNvPr id="13" name="Rectangle 2"/>
          <p:cNvSpPr>
            <a:spLocks noChangeArrowheads="1"/>
          </p:cNvSpPr>
          <p:nvPr/>
        </p:nvSpPr>
        <p:spPr bwMode="auto">
          <a:xfrm>
            <a:off x="1424300" y="1621656"/>
            <a:ext cx="2498099" cy="643756"/>
          </a:xfrm>
          <a:prstGeom prst="rect">
            <a:avLst/>
          </a:prstGeom>
          <a:noFill/>
          <a:ln w="12700">
            <a:noFill/>
            <a:miter lim="800000"/>
            <a:headEnd/>
            <a:tailEnd/>
          </a:ln>
          <a:effectLst/>
        </p:spPr>
        <p:txBody>
          <a:bodyPr wrap="none" lIns="90477" tIns="44445" rIns="90477" bIns="44445">
            <a:spAutoFit/>
          </a:bodyPr>
          <a:lstStyle/>
          <a:p>
            <a:pPr algn="ctr" eaLnBrk="0" hangingPunct="0">
              <a:defRPr/>
            </a:pPr>
            <a:r>
              <a:rPr lang="en-US" sz="3600" dirty="0">
                <a:solidFill>
                  <a:schemeClr val="bg1"/>
                </a:solidFill>
                <a:latin typeface="Franklin Gothic Medium" charset="0"/>
                <a:ea typeface="Franklin Gothic Medium" charset="0"/>
                <a:cs typeface="Franklin Gothic Medium" charset="0"/>
              </a:rPr>
              <a:t>Advantages</a:t>
            </a:r>
          </a:p>
        </p:txBody>
      </p:sp>
    </p:spTree>
    <p:extLst>
      <p:ext uri="{BB962C8B-B14F-4D97-AF65-F5344CB8AC3E}">
        <p14:creationId xmlns:p14="http://schemas.microsoft.com/office/powerpoint/2010/main" val="1401161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Faculty</a:t>
            </a:r>
          </a:p>
        </p:txBody>
      </p:sp>
      <p:sp>
        <p:nvSpPr>
          <p:cNvPr id="12" name="Content Placeholder 11"/>
          <p:cNvSpPr>
            <a:spLocks noGrp="1"/>
          </p:cNvSpPr>
          <p:nvPr>
            <p:ph sz="half" idx="11"/>
          </p:nvPr>
        </p:nvSpPr>
        <p:spPr>
          <a:xfrm>
            <a:off x="846667" y="1334508"/>
            <a:ext cx="7467599" cy="4471145"/>
          </a:xfrm>
        </p:spPr>
        <p:txBody>
          <a:bodyPr/>
          <a:lstStyle/>
          <a:p>
            <a:pPr algn="ctr"/>
            <a:r>
              <a:rPr lang="en-US" sz="3200" b="1" dirty="0" smtClean="0">
                <a:solidFill>
                  <a:srgbClr val="FF0000"/>
                </a:solidFill>
              </a:rPr>
              <a:t>Mohammad </a:t>
            </a:r>
            <a:r>
              <a:rPr lang="en-US" sz="3200" b="1" dirty="0" err="1" smtClean="0">
                <a:solidFill>
                  <a:srgbClr val="FF0000"/>
                </a:solidFill>
              </a:rPr>
              <a:t>Taher</a:t>
            </a:r>
            <a:r>
              <a:rPr lang="en-US" sz="3200" b="1" dirty="0" smtClean="0">
                <a:solidFill>
                  <a:srgbClr val="FF0000"/>
                </a:solidFill>
              </a:rPr>
              <a:t>, MD </a:t>
            </a:r>
          </a:p>
          <a:p>
            <a:pPr algn="ctr"/>
            <a:endParaRPr lang="en-US" b="1" dirty="0"/>
          </a:p>
          <a:p>
            <a:pPr algn="ctr"/>
            <a:r>
              <a:rPr lang="en-US" dirty="0" smtClean="0"/>
              <a:t>Assistant Professor of Gastroenterology &amp; </a:t>
            </a:r>
            <a:r>
              <a:rPr lang="en-US" dirty="0" err="1" smtClean="0"/>
              <a:t>Hepatology</a:t>
            </a:r>
            <a:endParaRPr lang="en-US" dirty="0" smtClean="0"/>
          </a:p>
          <a:p>
            <a:pPr algn="ctr"/>
            <a:r>
              <a:rPr lang="en-US" dirty="0" smtClean="0"/>
              <a:t>Imam Khomeini Hospital Complex</a:t>
            </a:r>
          </a:p>
          <a:p>
            <a:pPr algn="ctr"/>
            <a:r>
              <a:rPr lang="en-US" dirty="0" smtClean="0"/>
              <a:t>Tehran University of medical Sciences</a:t>
            </a:r>
            <a:endParaRPr lang="en-US" dirty="0"/>
          </a:p>
        </p:txBody>
      </p:sp>
    </p:spTree>
    <p:extLst>
      <p:ext uri="{BB962C8B-B14F-4D97-AF65-F5344CB8AC3E}">
        <p14:creationId xmlns:p14="http://schemas.microsoft.com/office/powerpoint/2010/main" val="7741199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New Paradigm: Treating Beyond Symptoms</a:t>
            </a:r>
          </a:p>
        </p:txBody>
      </p:sp>
      <p:sp>
        <p:nvSpPr>
          <p:cNvPr id="7" name="Text Placeholder 6"/>
          <p:cNvSpPr>
            <a:spLocks noGrp="1"/>
          </p:cNvSpPr>
          <p:nvPr>
            <p:ph type="body" sz="quarter" idx="10"/>
          </p:nvPr>
        </p:nvSpPr>
        <p:spPr>
          <a:xfrm>
            <a:off x="2170113" y="6010275"/>
            <a:ext cx="6878637" cy="755650"/>
          </a:xfrm>
        </p:spPr>
        <p:txBody>
          <a:bodyPr/>
          <a:lstStyle/>
          <a:p>
            <a:r>
              <a:rPr lang="en-US" dirty="0"/>
              <a:t>IMs, immunosuppressant; UC, ulcerative colitis; CD, Crohn’s disease.</a:t>
            </a:r>
          </a:p>
          <a:p>
            <a:pPr>
              <a:spcBef>
                <a:spcPts val="600"/>
              </a:spcBef>
            </a:pPr>
            <a:r>
              <a:rPr lang="en-US" dirty="0" err="1"/>
              <a:t>D'Haens</a:t>
            </a:r>
            <a:r>
              <a:rPr lang="en-US" dirty="0"/>
              <a:t> GR. </a:t>
            </a:r>
            <a:r>
              <a:rPr lang="en-US" i="1" dirty="0"/>
              <a:t>Nat Rev </a:t>
            </a:r>
            <a:r>
              <a:rPr lang="en-US" i="1" dirty="0" err="1"/>
              <a:t>Gastroenterol</a:t>
            </a:r>
            <a:r>
              <a:rPr lang="en-US" i="1" dirty="0"/>
              <a:t> </a:t>
            </a:r>
            <a:r>
              <a:rPr lang="en-US" i="1" dirty="0" err="1"/>
              <a:t>Hepatol</a:t>
            </a:r>
            <a:r>
              <a:rPr lang="en-US" i="1" dirty="0"/>
              <a:t>.</a:t>
            </a:r>
            <a:r>
              <a:rPr lang="en-US" dirty="0"/>
              <a:t> 2010 Feb;7(2):86-92.</a:t>
            </a:r>
          </a:p>
          <a:p>
            <a:r>
              <a:rPr lang="en-US" dirty="0" err="1"/>
              <a:t>Terdiman</a:t>
            </a:r>
            <a:r>
              <a:rPr lang="en-US" dirty="0"/>
              <a:t> JP, et al. </a:t>
            </a:r>
            <a:r>
              <a:rPr lang="en-US" i="1" dirty="0"/>
              <a:t>Gastroenterology.</a:t>
            </a:r>
            <a:r>
              <a:rPr lang="en-US" dirty="0"/>
              <a:t> 2013 Dec;145(6):1459-63.</a:t>
            </a:r>
          </a:p>
          <a:p>
            <a:r>
              <a:rPr lang="en-US" dirty="0" err="1"/>
              <a:t>Sandborn</a:t>
            </a:r>
            <a:r>
              <a:rPr lang="en-US" dirty="0"/>
              <a:t> WJ, et al. </a:t>
            </a:r>
            <a:r>
              <a:rPr lang="en-US" i="1" dirty="0"/>
              <a:t>J </a:t>
            </a:r>
            <a:r>
              <a:rPr lang="en-US" i="1" dirty="0" err="1"/>
              <a:t>Crohns</a:t>
            </a:r>
            <a:r>
              <a:rPr lang="en-US" i="1" dirty="0"/>
              <a:t> Colitis.</a:t>
            </a:r>
            <a:r>
              <a:rPr lang="en-US" dirty="0"/>
              <a:t> 2014;8(9):927-935. </a:t>
            </a:r>
            <a:r>
              <a:rPr lang="en-US" dirty="0" err="1"/>
              <a:t>Amezaga</a:t>
            </a:r>
            <a:r>
              <a:rPr lang="en-US" dirty="0"/>
              <a:t> AJ, et al. </a:t>
            </a:r>
            <a:r>
              <a:rPr lang="en-US" dirty="0" err="1"/>
              <a:t>Curr</a:t>
            </a:r>
            <a:r>
              <a:rPr lang="en-US" dirty="0"/>
              <a:t> </a:t>
            </a:r>
            <a:r>
              <a:rPr lang="en-US" dirty="0" err="1"/>
              <a:t>Gastroenterol</a:t>
            </a:r>
            <a:r>
              <a:rPr lang="en-US" dirty="0"/>
              <a:t> Rep. 2016 Jul. 18 (7):35.</a:t>
            </a:r>
          </a:p>
        </p:txBody>
      </p:sp>
      <p:sp>
        <p:nvSpPr>
          <p:cNvPr id="8" name="Triangle 3"/>
          <p:cNvSpPr/>
          <p:nvPr/>
        </p:nvSpPr>
        <p:spPr>
          <a:xfrm>
            <a:off x="1616630" y="1729493"/>
            <a:ext cx="2249214" cy="3195145"/>
          </a:xfrm>
          <a:prstGeom prst="triangl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i="0" dirty="0">
              <a:solidFill>
                <a:schemeClr val="bg1"/>
              </a:solidFill>
            </a:endParaRPr>
          </a:p>
          <a:p>
            <a:pPr algn="ctr"/>
            <a:endParaRPr lang="en-US" sz="1800" i="0" dirty="0">
              <a:solidFill>
                <a:schemeClr val="bg1"/>
              </a:solidFill>
            </a:endParaRPr>
          </a:p>
        </p:txBody>
      </p:sp>
      <p:sp>
        <p:nvSpPr>
          <p:cNvPr id="9" name="Triangle 7"/>
          <p:cNvSpPr/>
          <p:nvPr/>
        </p:nvSpPr>
        <p:spPr>
          <a:xfrm rot="10800000">
            <a:off x="2958917" y="1781136"/>
            <a:ext cx="2249214" cy="3195145"/>
          </a:xfrm>
          <a:prstGeom prst="triangle">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Up Arrow 8"/>
          <p:cNvSpPr/>
          <p:nvPr/>
        </p:nvSpPr>
        <p:spPr>
          <a:xfrm>
            <a:off x="1002753" y="1729493"/>
            <a:ext cx="380343" cy="3195145"/>
          </a:xfrm>
          <a:prstGeom prst="up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p:nvSpPr>
        <p:spPr>
          <a:xfrm>
            <a:off x="457200" y="2099213"/>
            <a:ext cx="1471449" cy="369332"/>
          </a:xfrm>
          <a:prstGeom prst="rect">
            <a:avLst/>
          </a:prstGeom>
          <a:solidFill>
            <a:srgbClr val="E2E1E5"/>
          </a:solidFill>
        </p:spPr>
        <p:txBody>
          <a:bodyPr wrap="square" rtlCol="0" anchor="ctr">
            <a:spAutoFit/>
          </a:bodyPr>
          <a:lstStyle/>
          <a:p>
            <a:pPr algn="ctr"/>
            <a:r>
              <a:rPr lang="en-US" i="0" dirty="0">
                <a:latin typeface="+mn-lt"/>
              </a:rPr>
              <a:t>Severe</a:t>
            </a:r>
          </a:p>
        </p:txBody>
      </p:sp>
      <p:sp>
        <p:nvSpPr>
          <p:cNvPr id="12" name="TextBox 11"/>
          <p:cNvSpPr txBox="1"/>
          <p:nvPr/>
        </p:nvSpPr>
        <p:spPr>
          <a:xfrm>
            <a:off x="613065" y="4083119"/>
            <a:ext cx="1159431" cy="369332"/>
          </a:xfrm>
          <a:prstGeom prst="rect">
            <a:avLst/>
          </a:prstGeom>
          <a:solidFill>
            <a:srgbClr val="E2E1E5"/>
          </a:solidFill>
        </p:spPr>
        <p:txBody>
          <a:bodyPr wrap="square" rtlCol="0" anchor="ctr">
            <a:spAutoFit/>
          </a:bodyPr>
          <a:lstStyle/>
          <a:p>
            <a:pPr algn="ctr"/>
            <a:r>
              <a:rPr lang="en-US" i="0" dirty="0">
                <a:latin typeface="+mn-lt"/>
              </a:rPr>
              <a:t>Moderate</a:t>
            </a:r>
          </a:p>
        </p:txBody>
      </p:sp>
      <p:sp>
        <p:nvSpPr>
          <p:cNvPr id="13" name="TextBox 12"/>
          <p:cNvSpPr txBox="1"/>
          <p:nvPr/>
        </p:nvSpPr>
        <p:spPr>
          <a:xfrm>
            <a:off x="3325604" y="2027349"/>
            <a:ext cx="1366346" cy="954107"/>
          </a:xfrm>
          <a:prstGeom prst="rect">
            <a:avLst/>
          </a:prstGeom>
          <a:noFill/>
        </p:spPr>
        <p:txBody>
          <a:bodyPr wrap="square" rtlCol="0">
            <a:spAutoFit/>
          </a:bodyPr>
          <a:lstStyle/>
          <a:p>
            <a:pPr algn="ctr"/>
            <a:r>
              <a:rPr lang="en-US" sz="1400" b="1" i="0" dirty="0">
                <a:solidFill>
                  <a:schemeClr val="bg1"/>
                </a:solidFill>
              </a:rPr>
              <a:t>IMs + TNF antagonist </a:t>
            </a:r>
          </a:p>
          <a:p>
            <a:pPr algn="ctr"/>
            <a:endParaRPr lang="en-US" sz="1400" b="1" i="0" dirty="0">
              <a:solidFill>
                <a:schemeClr val="bg1"/>
              </a:solidFill>
            </a:endParaRPr>
          </a:p>
          <a:p>
            <a:endParaRPr lang="en-US" sz="1400" b="1" dirty="0">
              <a:solidFill>
                <a:schemeClr val="bg1"/>
              </a:solidFill>
            </a:endParaRPr>
          </a:p>
        </p:txBody>
      </p:sp>
      <p:sp>
        <p:nvSpPr>
          <p:cNvPr id="14" name="TextBox 13"/>
          <p:cNvSpPr txBox="1"/>
          <p:nvPr/>
        </p:nvSpPr>
        <p:spPr>
          <a:xfrm>
            <a:off x="2020943" y="3906814"/>
            <a:ext cx="1366346" cy="523220"/>
          </a:xfrm>
          <a:prstGeom prst="rect">
            <a:avLst/>
          </a:prstGeom>
          <a:noFill/>
        </p:spPr>
        <p:txBody>
          <a:bodyPr wrap="square" rtlCol="0">
            <a:spAutoFit/>
          </a:bodyPr>
          <a:lstStyle/>
          <a:p>
            <a:pPr algn="ctr"/>
            <a:r>
              <a:rPr lang="en-US" sz="1400" b="1" i="0" dirty="0">
                <a:solidFill>
                  <a:schemeClr val="bg1"/>
                </a:solidFill>
                <a:latin typeface="+mn-lt"/>
              </a:rPr>
              <a:t>Corticosteroids</a:t>
            </a:r>
          </a:p>
          <a:p>
            <a:pPr algn="ctr"/>
            <a:r>
              <a:rPr lang="en-US" sz="1400" b="1" i="0" dirty="0">
                <a:solidFill>
                  <a:schemeClr val="bg1"/>
                </a:solidFill>
                <a:latin typeface="+mn-lt"/>
              </a:rPr>
              <a:t>+/- IMs</a:t>
            </a:r>
          </a:p>
        </p:txBody>
      </p:sp>
      <p:sp>
        <p:nvSpPr>
          <p:cNvPr id="15" name="TextBox 14"/>
          <p:cNvSpPr txBox="1"/>
          <p:nvPr/>
        </p:nvSpPr>
        <p:spPr>
          <a:xfrm>
            <a:off x="2026193" y="4494210"/>
            <a:ext cx="1366346" cy="523220"/>
          </a:xfrm>
          <a:prstGeom prst="rect">
            <a:avLst/>
          </a:prstGeom>
          <a:noFill/>
        </p:spPr>
        <p:txBody>
          <a:bodyPr wrap="square" rtlCol="0">
            <a:spAutoFit/>
          </a:bodyPr>
          <a:lstStyle/>
          <a:p>
            <a:pPr algn="ctr"/>
            <a:r>
              <a:rPr lang="en-US" sz="1400" b="1" i="0" dirty="0">
                <a:solidFill>
                  <a:schemeClr val="bg1"/>
                </a:solidFill>
                <a:latin typeface="+mn-lt"/>
              </a:rPr>
              <a:t>Corticosteroids</a:t>
            </a:r>
          </a:p>
          <a:p>
            <a:endParaRPr lang="en-US" sz="1400" b="1" dirty="0">
              <a:solidFill>
                <a:schemeClr val="bg1"/>
              </a:solidFill>
              <a:latin typeface="+mn-lt"/>
            </a:endParaRPr>
          </a:p>
        </p:txBody>
      </p:sp>
      <p:sp>
        <p:nvSpPr>
          <p:cNvPr id="16" name="TextBox 15"/>
          <p:cNvSpPr txBox="1"/>
          <p:nvPr/>
        </p:nvSpPr>
        <p:spPr>
          <a:xfrm>
            <a:off x="1616631" y="5016722"/>
            <a:ext cx="2249213" cy="584775"/>
          </a:xfrm>
          <a:prstGeom prst="rect">
            <a:avLst/>
          </a:prstGeom>
          <a:noFill/>
        </p:spPr>
        <p:txBody>
          <a:bodyPr wrap="square" rtlCol="0">
            <a:spAutoFit/>
          </a:bodyPr>
          <a:lstStyle/>
          <a:p>
            <a:pPr algn="ctr"/>
            <a:r>
              <a:rPr lang="en-US" sz="1600" b="1" i="0" dirty="0">
                <a:latin typeface="+mn-lt"/>
              </a:rPr>
              <a:t>Conventional </a:t>
            </a:r>
          </a:p>
          <a:p>
            <a:pPr algn="ctr"/>
            <a:r>
              <a:rPr lang="en-US" sz="1600" b="1" i="0" dirty="0">
                <a:latin typeface="+mn-lt"/>
              </a:rPr>
              <a:t>”Bottom-Up Approach”</a:t>
            </a:r>
          </a:p>
        </p:txBody>
      </p:sp>
      <p:sp>
        <p:nvSpPr>
          <p:cNvPr id="17" name="TextBox 16"/>
          <p:cNvSpPr txBox="1"/>
          <p:nvPr/>
        </p:nvSpPr>
        <p:spPr>
          <a:xfrm>
            <a:off x="2518855" y="1098676"/>
            <a:ext cx="2811533" cy="584775"/>
          </a:xfrm>
          <a:prstGeom prst="rect">
            <a:avLst/>
          </a:prstGeom>
          <a:noFill/>
        </p:spPr>
        <p:txBody>
          <a:bodyPr wrap="square" rtlCol="0">
            <a:spAutoFit/>
          </a:bodyPr>
          <a:lstStyle/>
          <a:p>
            <a:pPr algn="ctr"/>
            <a:r>
              <a:rPr lang="en-US" sz="1600" b="1" i="0" dirty="0">
                <a:latin typeface="+mn-lt"/>
              </a:rPr>
              <a:t>Early </a:t>
            </a:r>
          </a:p>
          <a:p>
            <a:pPr algn="ctr"/>
            <a:r>
              <a:rPr lang="en-US" sz="1600" b="1" i="0" dirty="0">
                <a:latin typeface="+mn-lt"/>
              </a:rPr>
              <a:t>“Top-Down Approach”</a:t>
            </a:r>
          </a:p>
        </p:txBody>
      </p:sp>
      <p:sp>
        <p:nvSpPr>
          <p:cNvPr id="18" name="Right Arrow 17"/>
          <p:cNvSpPr/>
          <p:nvPr/>
        </p:nvSpPr>
        <p:spPr>
          <a:xfrm>
            <a:off x="4580139" y="3735108"/>
            <a:ext cx="631944" cy="576165"/>
          </a:xfrm>
          <a:prstGeom prst="righ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p:cNvSpPr txBox="1"/>
          <p:nvPr/>
        </p:nvSpPr>
        <p:spPr>
          <a:xfrm>
            <a:off x="2064138" y="3328658"/>
            <a:ext cx="1366346" cy="738664"/>
          </a:xfrm>
          <a:prstGeom prst="rect">
            <a:avLst/>
          </a:prstGeom>
          <a:noFill/>
        </p:spPr>
        <p:txBody>
          <a:bodyPr wrap="square" rtlCol="0">
            <a:spAutoFit/>
          </a:bodyPr>
          <a:lstStyle/>
          <a:p>
            <a:pPr algn="ctr"/>
            <a:r>
              <a:rPr lang="en-US" sz="1400" b="1" i="0" dirty="0">
                <a:solidFill>
                  <a:schemeClr val="bg1"/>
                </a:solidFill>
                <a:latin typeface="+mn-lt"/>
              </a:rPr>
              <a:t>TNF antagonist </a:t>
            </a:r>
          </a:p>
          <a:p>
            <a:pPr algn="ctr"/>
            <a:r>
              <a:rPr lang="en-US" sz="1400" b="1" i="0" dirty="0">
                <a:solidFill>
                  <a:schemeClr val="bg1"/>
                </a:solidFill>
                <a:latin typeface="+mn-lt"/>
              </a:rPr>
              <a:t>+/- IMs</a:t>
            </a:r>
          </a:p>
          <a:p>
            <a:endParaRPr lang="en-US" sz="1400" b="1" dirty="0">
              <a:solidFill>
                <a:schemeClr val="bg1"/>
              </a:solidFill>
              <a:latin typeface="+mn-lt"/>
            </a:endParaRPr>
          </a:p>
        </p:txBody>
      </p:sp>
      <p:graphicFrame>
        <p:nvGraphicFramePr>
          <p:cNvPr id="2" name="Table 1"/>
          <p:cNvGraphicFramePr>
            <a:graphicFrameLocks noGrp="1"/>
          </p:cNvGraphicFramePr>
          <p:nvPr>
            <p:extLst>
              <p:ext uri="{D42A27DB-BD31-4B8C-83A1-F6EECF244321}">
                <p14:modId xmlns:p14="http://schemas.microsoft.com/office/powerpoint/2010/main" val="4164834442"/>
              </p:ext>
            </p:extLst>
          </p:nvPr>
        </p:nvGraphicFramePr>
        <p:xfrm>
          <a:off x="5330388" y="2590619"/>
          <a:ext cx="3707469" cy="2743200"/>
        </p:xfrm>
        <a:graphic>
          <a:graphicData uri="http://schemas.openxmlformats.org/drawingml/2006/table">
            <a:tbl>
              <a:tblPr firstRow="1" bandRow="1">
                <a:tableStyleId>{3B4B98B0-60AC-42C2-AFA5-B58CD77FA1E5}</a:tableStyleId>
              </a:tblPr>
              <a:tblGrid>
                <a:gridCol w="1789769">
                  <a:extLst>
                    <a:ext uri="{9D8B030D-6E8A-4147-A177-3AD203B41FA5}">
                      <a16:colId xmlns="" xmlns:a16="http://schemas.microsoft.com/office/drawing/2014/main" val="20000"/>
                    </a:ext>
                  </a:extLst>
                </a:gridCol>
                <a:gridCol w="901700">
                  <a:extLst>
                    <a:ext uri="{9D8B030D-6E8A-4147-A177-3AD203B41FA5}">
                      <a16:colId xmlns="" xmlns:a16="http://schemas.microsoft.com/office/drawing/2014/main" val="20001"/>
                    </a:ext>
                  </a:extLst>
                </a:gridCol>
                <a:gridCol w="1016000">
                  <a:extLst>
                    <a:ext uri="{9D8B030D-6E8A-4147-A177-3AD203B41FA5}">
                      <a16:colId xmlns="" xmlns:a16="http://schemas.microsoft.com/office/drawing/2014/main" val="20002"/>
                    </a:ext>
                  </a:extLst>
                </a:gridCol>
              </a:tblGrid>
              <a:tr h="292469">
                <a:tc>
                  <a:txBody>
                    <a:bodyPr/>
                    <a:lstStyle/>
                    <a:p>
                      <a:r>
                        <a:rPr lang="en-US" sz="1400" dirty="0"/>
                        <a:t>Anti-TNF Agents</a:t>
                      </a:r>
                    </a:p>
                  </a:txBody>
                  <a:tcPr/>
                </a:tc>
                <a:tc>
                  <a:txBody>
                    <a:bodyPr/>
                    <a:lstStyle/>
                    <a:p>
                      <a:pPr algn="ctr"/>
                      <a:r>
                        <a:rPr lang="en-US" sz="1400" dirty="0"/>
                        <a:t>UC</a:t>
                      </a:r>
                    </a:p>
                  </a:txBody>
                  <a:tcPr/>
                </a:tc>
                <a:tc>
                  <a:txBody>
                    <a:bodyPr/>
                    <a:lstStyle/>
                    <a:p>
                      <a:pPr algn="ctr"/>
                      <a:r>
                        <a:rPr lang="en-US" sz="1400" dirty="0"/>
                        <a:t>CD</a:t>
                      </a:r>
                    </a:p>
                  </a:txBody>
                  <a:tcPr/>
                </a:tc>
                <a:extLst>
                  <a:ext uri="{0D108BD9-81ED-4DB2-BD59-A6C34878D82A}">
                    <a16:rowId xmlns="" xmlns:a16="http://schemas.microsoft.com/office/drawing/2014/main" val="10000"/>
                  </a:ext>
                </a:extLst>
              </a:tr>
              <a:tr h="274046">
                <a:tc>
                  <a:txBody>
                    <a:bodyPr/>
                    <a:lstStyle/>
                    <a:p>
                      <a:r>
                        <a:rPr lang="en-US" sz="1400" dirty="0"/>
                        <a:t>Infliximab</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t>+</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t>+</a:t>
                      </a:r>
                    </a:p>
                  </a:txBody>
                  <a:tcPr/>
                </a:tc>
                <a:extLst>
                  <a:ext uri="{0D108BD9-81ED-4DB2-BD59-A6C34878D82A}">
                    <a16:rowId xmlns="" xmlns:a16="http://schemas.microsoft.com/office/drawing/2014/main" val="10001"/>
                  </a:ext>
                </a:extLst>
              </a:tr>
              <a:tr h="292469">
                <a:tc>
                  <a:txBody>
                    <a:bodyPr/>
                    <a:lstStyle/>
                    <a:p>
                      <a:r>
                        <a:rPr lang="en-US" sz="1400" dirty="0"/>
                        <a:t>Adalimumab</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t>+</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t>+</a:t>
                      </a:r>
                    </a:p>
                  </a:txBody>
                  <a:tcPr/>
                </a:tc>
                <a:extLst>
                  <a:ext uri="{0D108BD9-81ED-4DB2-BD59-A6C34878D82A}">
                    <a16:rowId xmlns="" xmlns:a16="http://schemas.microsoft.com/office/drawing/2014/main" val="10002"/>
                  </a:ext>
                </a:extLst>
              </a:tr>
              <a:tr h="292469">
                <a:tc>
                  <a:txBody>
                    <a:bodyPr/>
                    <a:lstStyle/>
                    <a:p>
                      <a:r>
                        <a:rPr lang="en-US" sz="1400" dirty="0" err="1"/>
                        <a:t>Golimumab</a:t>
                      </a:r>
                      <a:endParaRPr lang="en-US" sz="1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t>+</a:t>
                      </a:r>
                    </a:p>
                  </a:txBody>
                  <a:tcPr/>
                </a:tc>
                <a:tc>
                  <a:txBody>
                    <a:bodyPr/>
                    <a:lstStyle/>
                    <a:p>
                      <a:endParaRPr lang="en-US" sz="1400"/>
                    </a:p>
                  </a:txBody>
                  <a:tcPr/>
                </a:tc>
                <a:extLst>
                  <a:ext uri="{0D108BD9-81ED-4DB2-BD59-A6C34878D82A}">
                    <a16:rowId xmlns="" xmlns:a16="http://schemas.microsoft.com/office/drawing/2014/main" val="10003"/>
                  </a:ext>
                </a:extLst>
              </a:tr>
              <a:tr h="292469">
                <a:tc>
                  <a:txBody>
                    <a:bodyPr/>
                    <a:lstStyle/>
                    <a:p>
                      <a:r>
                        <a:rPr lang="en-US" sz="1400" dirty="0" err="1"/>
                        <a:t>Certolizumab</a:t>
                      </a:r>
                      <a:endParaRPr lang="en-US" sz="1400" dirty="0"/>
                    </a:p>
                  </a:txBody>
                  <a:tcPr/>
                </a:tc>
                <a:tc>
                  <a:txBody>
                    <a:bodyPr/>
                    <a:lstStyle/>
                    <a:p>
                      <a:endParaRPr lang="en-US" sz="140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t>+</a:t>
                      </a:r>
                    </a:p>
                  </a:txBody>
                  <a:tcPr/>
                </a:tc>
                <a:extLst>
                  <a:ext uri="{0D108BD9-81ED-4DB2-BD59-A6C34878D82A}">
                    <a16:rowId xmlns="" xmlns:a16="http://schemas.microsoft.com/office/drawing/2014/main" val="10004"/>
                  </a:ext>
                </a:extLst>
              </a:tr>
              <a:tr h="292469">
                <a:tc>
                  <a:txBody>
                    <a:bodyPr/>
                    <a:lstStyle/>
                    <a:p>
                      <a:r>
                        <a:rPr lang="en-US" sz="1400" dirty="0" err="1"/>
                        <a:t>Pegol</a:t>
                      </a:r>
                      <a:endParaRPr lang="en-US" sz="1400" dirty="0"/>
                    </a:p>
                  </a:txBody>
                  <a:tcPr/>
                </a:tc>
                <a:tc>
                  <a:txBody>
                    <a:bodyPr/>
                    <a:lstStyle/>
                    <a:p>
                      <a:endParaRPr lang="en-US" sz="140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t>+</a:t>
                      </a:r>
                    </a:p>
                  </a:txBody>
                  <a:tcPr/>
                </a:tc>
                <a:extLst>
                  <a:ext uri="{0D108BD9-81ED-4DB2-BD59-A6C34878D82A}">
                    <a16:rowId xmlns="" xmlns:a16="http://schemas.microsoft.com/office/drawing/2014/main" val="10005"/>
                  </a:ext>
                </a:extLst>
              </a:tr>
              <a:tr h="292469">
                <a:tc>
                  <a:txBody>
                    <a:bodyPr/>
                    <a:lstStyle/>
                    <a:p>
                      <a:r>
                        <a:rPr lang="en-US" sz="1400" b="1" dirty="0"/>
                        <a:t>Anti-</a:t>
                      </a:r>
                      <a:r>
                        <a:rPr lang="en-US" sz="1400" b="1" dirty="0" err="1"/>
                        <a:t>integin</a:t>
                      </a:r>
                      <a:r>
                        <a:rPr lang="en-US" sz="1400" b="1" dirty="0"/>
                        <a:t> Agents</a:t>
                      </a:r>
                    </a:p>
                  </a:txBody>
                  <a:tcPr/>
                </a:tc>
                <a:tc>
                  <a:txBody>
                    <a:bodyPr/>
                    <a:lstStyle/>
                    <a:p>
                      <a:endParaRPr lang="en-US" sz="1400"/>
                    </a:p>
                  </a:txBody>
                  <a:tcPr/>
                </a:tc>
                <a:tc>
                  <a:txBody>
                    <a:bodyPr/>
                    <a:lstStyle/>
                    <a:p>
                      <a:endParaRPr lang="en-US" sz="1400"/>
                    </a:p>
                  </a:txBody>
                  <a:tcPr/>
                </a:tc>
                <a:extLst>
                  <a:ext uri="{0D108BD9-81ED-4DB2-BD59-A6C34878D82A}">
                    <a16:rowId xmlns="" xmlns:a16="http://schemas.microsoft.com/office/drawing/2014/main" val="10006"/>
                  </a:ext>
                </a:extLst>
              </a:tr>
              <a:tr h="292469">
                <a:tc>
                  <a:txBody>
                    <a:bodyPr/>
                    <a:lstStyle/>
                    <a:p>
                      <a:r>
                        <a:rPr lang="en-US" sz="1400" dirty="0" err="1"/>
                        <a:t>Vedolizumab</a:t>
                      </a:r>
                      <a:endParaRPr lang="en-US" sz="14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t>+</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t>+</a:t>
                      </a:r>
                    </a:p>
                  </a:txBody>
                  <a:tcPr/>
                </a:tc>
                <a:extLst>
                  <a:ext uri="{0D108BD9-81ED-4DB2-BD59-A6C34878D82A}">
                    <a16:rowId xmlns="" xmlns:a16="http://schemas.microsoft.com/office/drawing/2014/main" val="10007"/>
                  </a:ext>
                </a:extLst>
              </a:tr>
              <a:tr h="292469">
                <a:tc>
                  <a:txBody>
                    <a:bodyPr/>
                    <a:lstStyle/>
                    <a:p>
                      <a:r>
                        <a:rPr lang="en-US" sz="1400" dirty="0" err="1"/>
                        <a:t>Natalizumab</a:t>
                      </a:r>
                      <a:endParaRPr lang="en-US" sz="1400" dirty="0"/>
                    </a:p>
                  </a:txBody>
                  <a:tcPr/>
                </a:tc>
                <a:tc>
                  <a:txBody>
                    <a:bodyPr/>
                    <a:lstStyle/>
                    <a:p>
                      <a:endParaRPr lang="en-US" sz="140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t>+</a:t>
                      </a:r>
                    </a:p>
                  </a:txBody>
                  <a:tcPr/>
                </a:tc>
                <a:extLst>
                  <a:ext uri="{0D108BD9-81ED-4DB2-BD59-A6C34878D82A}">
                    <a16:rowId xmlns="" xmlns:a16="http://schemas.microsoft.com/office/drawing/2014/main" val="10008"/>
                  </a:ext>
                </a:extLst>
              </a:tr>
            </a:tbl>
          </a:graphicData>
        </a:graphic>
      </p:graphicFrame>
    </p:spTree>
    <p:extLst>
      <p:ext uri="{BB962C8B-B14F-4D97-AF65-F5344CB8AC3E}">
        <p14:creationId xmlns:p14="http://schemas.microsoft.com/office/powerpoint/2010/main" val="22719429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Evolving Treatment Approach in UC</a:t>
            </a:r>
          </a:p>
        </p:txBody>
      </p:sp>
      <p:sp>
        <p:nvSpPr>
          <p:cNvPr id="4" name="Text Placeholder 3"/>
          <p:cNvSpPr>
            <a:spLocks noGrp="1"/>
          </p:cNvSpPr>
          <p:nvPr>
            <p:ph type="body" idx="1"/>
          </p:nvPr>
        </p:nvSpPr>
        <p:spPr>
          <a:xfrm>
            <a:off x="342106" y="1334508"/>
            <a:ext cx="4040188" cy="639762"/>
          </a:xfrm>
        </p:spPr>
        <p:txBody>
          <a:bodyPr/>
          <a:lstStyle/>
          <a:p>
            <a:pPr algn="ctr"/>
            <a:r>
              <a:rPr lang="en-US" dirty="0"/>
              <a:t>Current Approach</a:t>
            </a:r>
          </a:p>
        </p:txBody>
      </p:sp>
      <p:sp>
        <p:nvSpPr>
          <p:cNvPr id="5" name="Text Placeholder 4"/>
          <p:cNvSpPr>
            <a:spLocks noGrp="1"/>
          </p:cNvSpPr>
          <p:nvPr>
            <p:ph type="body" sz="quarter" idx="3"/>
          </p:nvPr>
        </p:nvSpPr>
        <p:spPr/>
        <p:txBody>
          <a:bodyPr/>
          <a:lstStyle/>
          <a:p>
            <a:pPr algn="ctr"/>
            <a:r>
              <a:rPr lang="en-US" dirty="0"/>
              <a:t>Emerging Approach </a:t>
            </a:r>
          </a:p>
        </p:txBody>
      </p:sp>
      <p:sp>
        <p:nvSpPr>
          <p:cNvPr id="7" name="Rounded Rectangle 6"/>
          <p:cNvSpPr/>
          <p:nvPr/>
        </p:nvSpPr>
        <p:spPr>
          <a:xfrm>
            <a:off x="342106" y="1983676"/>
            <a:ext cx="3681254" cy="3462084"/>
          </a:xfrm>
          <a:prstGeom prst="roundRect">
            <a:avLst/>
          </a:prstGeom>
          <a:solidFill>
            <a:srgbClr val="FEC3CB"/>
          </a:solidFill>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Wingdings" charset="2"/>
              <a:buChar char="§"/>
            </a:pPr>
            <a:r>
              <a:rPr lang="en-US" dirty="0">
                <a:solidFill>
                  <a:schemeClr val="tx1"/>
                </a:solidFill>
              </a:rPr>
              <a:t>Assessment of prognosis</a:t>
            </a:r>
          </a:p>
          <a:p>
            <a:pPr marL="285750" indent="-285750">
              <a:buFont typeface="Wingdings" charset="2"/>
              <a:buChar char="§"/>
            </a:pPr>
            <a:endParaRPr lang="en-US" dirty="0">
              <a:solidFill>
                <a:schemeClr val="tx1"/>
              </a:solidFill>
            </a:endParaRPr>
          </a:p>
          <a:p>
            <a:pPr marL="285750" indent="-285750">
              <a:buFont typeface="Wingdings" charset="2"/>
              <a:buChar char="§"/>
            </a:pPr>
            <a:r>
              <a:rPr lang="en-US" dirty="0">
                <a:solidFill>
                  <a:schemeClr val="tx1"/>
                </a:solidFill>
              </a:rPr>
              <a:t>Optimization of AZA/6-MP dose or metabolites</a:t>
            </a:r>
          </a:p>
          <a:p>
            <a:pPr marL="285750" indent="-285750">
              <a:buFont typeface="Wingdings" charset="2"/>
              <a:buChar char="§"/>
            </a:pPr>
            <a:endParaRPr lang="en-US" dirty="0">
              <a:solidFill>
                <a:schemeClr val="tx1"/>
              </a:solidFill>
            </a:endParaRPr>
          </a:p>
          <a:p>
            <a:pPr marL="285750" indent="-285750">
              <a:buFont typeface="Wingdings" charset="2"/>
              <a:buChar char="§"/>
            </a:pPr>
            <a:r>
              <a:rPr lang="en-US" dirty="0">
                <a:solidFill>
                  <a:schemeClr val="tx1"/>
                </a:solidFill>
              </a:rPr>
              <a:t>Earlier adoption of biologic therapy when appropriate</a:t>
            </a:r>
          </a:p>
          <a:p>
            <a:pPr marL="285750" indent="-285750">
              <a:buFont typeface="Wingdings" charset="2"/>
              <a:buChar char="§"/>
            </a:pPr>
            <a:endParaRPr lang="en-US" dirty="0">
              <a:solidFill>
                <a:schemeClr val="tx1"/>
              </a:solidFill>
            </a:endParaRPr>
          </a:p>
          <a:p>
            <a:pPr marL="285750" indent="-285750">
              <a:buFont typeface="Wingdings" charset="2"/>
              <a:buChar char="§"/>
            </a:pPr>
            <a:r>
              <a:rPr lang="en-US" dirty="0">
                <a:solidFill>
                  <a:schemeClr val="tx1"/>
                </a:solidFill>
              </a:rPr>
              <a:t>Appreciation for the implications of mucosal healing</a:t>
            </a:r>
          </a:p>
        </p:txBody>
      </p:sp>
      <p:sp>
        <p:nvSpPr>
          <p:cNvPr id="8" name="Rounded Rectangle 7"/>
          <p:cNvSpPr/>
          <p:nvPr/>
        </p:nvSpPr>
        <p:spPr>
          <a:xfrm>
            <a:off x="5140960" y="1974270"/>
            <a:ext cx="3545840" cy="3462084"/>
          </a:xfrm>
          <a:prstGeom prst="roundRect">
            <a:avLst/>
          </a:prstGeom>
          <a:solidFill>
            <a:srgbClr val="48393D"/>
          </a:solidFill>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Wingdings" charset="2"/>
              <a:buChar char="§"/>
            </a:pPr>
            <a:r>
              <a:rPr lang="en-US" dirty="0"/>
              <a:t>Newer therapies w/favorable safety + side-effect profiles</a:t>
            </a:r>
          </a:p>
          <a:p>
            <a:pPr marL="285750" indent="-285750">
              <a:buFont typeface="Wingdings" charset="2"/>
              <a:buChar char="§"/>
            </a:pPr>
            <a:endParaRPr lang="en-US" dirty="0"/>
          </a:p>
          <a:p>
            <a:pPr marL="285750" indent="-285750">
              <a:buFont typeface="Wingdings" charset="2"/>
              <a:buChar char="§"/>
            </a:pPr>
            <a:r>
              <a:rPr lang="en-US" dirty="0"/>
              <a:t>Individualized therapy based on genetics + physiology</a:t>
            </a:r>
          </a:p>
          <a:p>
            <a:pPr marL="285750" indent="-285750">
              <a:buFont typeface="Wingdings" charset="2"/>
              <a:buChar char="§"/>
            </a:pPr>
            <a:endParaRPr lang="en-US" dirty="0"/>
          </a:p>
          <a:p>
            <a:pPr marL="285750" indent="-285750">
              <a:buFont typeface="Wingdings" charset="2"/>
              <a:buChar char="§"/>
            </a:pPr>
            <a:r>
              <a:rPr lang="en-US" dirty="0"/>
              <a:t>Treatment to hard endpoints</a:t>
            </a:r>
          </a:p>
          <a:p>
            <a:pPr marL="742950" lvl="1" indent="-285750">
              <a:buFont typeface="Wingdings" charset="2"/>
              <a:buChar char="§"/>
            </a:pPr>
            <a:r>
              <a:rPr lang="en-US" dirty="0"/>
              <a:t>e.g. mucosal healing or its surrogates)</a:t>
            </a:r>
          </a:p>
          <a:p>
            <a:pPr marL="742950" lvl="1" indent="-285750">
              <a:buFont typeface="Wingdings" charset="2"/>
              <a:buChar char="§"/>
            </a:pPr>
            <a:endParaRPr lang="en-US" dirty="0"/>
          </a:p>
          <a:p>
            <a:pPr marL="285750" indent="-285750">
              <a:buFont typeface="Wingdings" charset="2"/>
              <a:buChar char="§"/>
            </a:pPr>
            <a:r>
              <a:rPr lang="en-US" dirty="0"/>
              <a:t>Disease monitoring to prevent relapse</a:t>
            </a:r>
          </a:p>
        </p:txBody>
      </p:sp>
      <p:sp>
        <p:nvSpPr>
          <p:cNvPr id="9" name="Right Arrow 8"/>
          <p:cNvSpPr/>
          <p:nvPr/>
        </p:nvSpPr>
        <p:spPr>
          <a:xfrm>
            <a:off x="4185920" y="3495040"/>
            <a:ext cx="782320" cy="457200"/>
          </a:xfrm>
          <a:prstGeom prst="rightArrow">
            <a:avLst/>
          </a:prstGeom>
          <a:solidFill>
            <a:schemeClr val="tx2">
              <a:lumMod val="50000"/>
            </a:schemeClr>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93612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Medications for Active Disease </a:t>
            </a:r>
          </a:p>
        </p:txBody>
      </p:sp>
      <p:sp>
        <p:nvSpPr>
          <p:cNvPr id="7" name="Content Placeholder 6"/>
          <p:cNvSpPr>
            <a:spLocks noGrp="1"/>
          </p:cNvSpPr>
          <p:nvPr>
            <p:ph sz="half" idx="1"/>
          </p:nvPr>
        </p:nvSpPr>
        <p:spPr>
          <a:xfrm>
            <a:off x="457200" y="1189027"/>
            <a:ext cx="4038600" cy="4525963"/>
          </a:xfrm>
        </p:spPr>
        <p:txBody>
          <a:bodyPr>
            <a:normAutofit fontScale="77500" lnSpcReduction="20000"/>
          </a:bodyPr>
          <a:lstStyle/>
          <a:p>
            <a:pPr lvl="0">
              <a:lnSpc>
                <a:spcPct val="120000"/>
              </a:lnSpc>
              <a:spcBef>
                <a:spcPts val="0"/>
              </a:spcBef>
              <a:buFont typeface="Wingdings" charset="2"/>
              <a:buChar char="§"/>
            </a:pPr>
            <a:r>
              <a:rPr lang="en-US" dirty="0"/>
              <a:t>5-Aminosalicylic acid derivatives</a:t>
            </a:r>
          </a:p>
          <a:p>
            <a:pPr lvl="1">
              <a:lnSpc>
                <a:spcPct val="120000"/>
              </a:lnSpc>
              <a:spcBef>
                <a:spcPts val="0"/>
              </a:spcBef>
              <a:buFont typeface="LucidaGrande" charset="0"/>
              <a:buChar char="-"/>
            </a:pPr>
            <a:r>
              <a:rPr lang="en-US" dirty="0"/>
              <a:t>sulfasalazine, </a:t>
            </a:r>
            <a:r>
              <a:rPr lang="en-US" dirty="0" err="1"/>
              <a:t>mesalamine</a:t>
            </a:r>
            <a:r>
              <a:rPr lang="en-US" dirty="0"/>
              <a:t>, </a:t>
            </a:r>
            <a:r>
              <a:rPr lang="en-US" dirty="0" err="1"/>
              <a:t>balsalazide</a:t>
            </a:r>
            <a:r>
              <a:rPr lang="en-US" dirty="0"/>
              <a:t>, </a:t>
            </a:r>
            <a:r>
              <a:rPr lang="en-US" dirty="0" err="1"/>
              <a:t>olsalazine</a:t>
            </a:r>
            <a:endParaRPr lang="en-US" dirty="0"/>
          </a:p>
          <a:p>
            <a:pPr lvl="0">
              <a:lnSpc>
                <a:spcPct val="120000"/>
              </a:lnSpc>
              <a:spcBef>
                <a:spcPts val="0"/>
              </a:spcBef>
              <a:buFont typeface="Wingdings" charset="2"/>
              <a:buChar char="§"/>
            </a:pPr>
            <a:r>
              <a:rPr lang="en-US" dirty="0"/>
              <a:t>Antibiotics </a:t>
            </a:r>
          </a:p>
          <a:p>
            <a:pPr lvl="1">
              <a:lnSpc>
                <a:spcPct val="120000"/>
              </a:lnSpc>
              <a:spcBef>
                <a:spcPts val="0"/>
              </a:spcBef>
              <a:buFont typeface="LucidaGrande" charset="0"/>
              <a:buChar char="-"/>
            </a:pPr>
            <a:r>
              <a:rPr lang="en-US" dirty="0"/>
              <a:t>metronidazole, ciprofloxacin, </a:t>
            </a:r>
            <a:r>
              <a:rPr lang="en-US" dirty="0" err="1"/>
              <a:t>rifaximin</a:t>
            </a:r>
            <a:endParaRPr lang="en-US" dirty="0"/>
          </a:p>
          <a:p>
            <a:pPr lvl="0">
              <a:lnSpc>
                <a:spcPct val="120000"/>
              </a:lnSpc>
              <a:spcBef>
                <a:spcPts val="0"/>
              </a:spcBef>
              <a:buFont typeface="Wingdings" charset="2"/>
              <a:buChar char="§"/>
            </a:pPr>
            <a:r>
              <a:rPr lang="en-US" dirty="0"/>
              <a:t>Corticosteroid agents </a:t>
            </a:r>
          </a:p>
          <a:p>
            <a:pPr lvl="1">
              <a:lnSpc>
                <a:spcPct val="120000"/>
              </a:lnSpc>
              <a:spcBef>
                <a:spcPts val="0"/>
              </a:spcBef>
              <a:buFont typeface="LucidaGrande" charset="0"/>
              <a:buChar char="-"/>
            </a:pPr>
            <a:r>
              <a:rPr lang="en-US" dirty="0"/>
              <a:t>hydrocortisone, prednisone, methylprednisolone, prednisolone, budesonide, dexamethasone</a:t>
            </a:r>
          </a:p>
        </p:txBody>
      </p:sp>
      <p:sp>
        <p:nvSpPr>
          <p:cNvPr id="4" name="Content Placeholder 3"/>
          <p:cNvSpPr>
            <a:spLocks noGrp="1"/>
          </p:cNvSpPr>
          <p:nvPr>
            <p:ph sz="half" idx="2"/>
          </p:nvPr>
        </p:nvSpPr>
        <p:spPr>
          <a:xfrm>
            <a:off x="4648200" y="1167930"/>
            <a:ext cx="4038600" cy="4900361"/>
          </a:xfrm>
        </p:spPr>
        <p:txBody>
          <a:bodyPr>
            <a:normAutofit fontScale="77500" lnSpcReduction="20000"/>
          </a:bodyPr>
          <a:lstStyle/>
          <a:p>
            <a:pPr lvl="0">
              <a:lnSpc>
                <a:spcPct val="120000"/>
              </a:lnSpc>
              <a:spcBef>
                <a:spcPts val="0"/>
              </a:spcBef>
              <a:buFont typeface="Wingdings" charset="2"/>
              <a:buChar char="§"/>
            </a:pPr>
            <a:r>
              <a:rPr lang="en-US" dirty="0" err="1"/>
              <a:t>Immunomodulator</a:t>
            </a:r>
            <a:r>
              <a:rPr lang="en-US" dirty="0"/>
              <a:t> agents </a:t>
            </a:r>
          </a:p>
          <a:p>
            <a:pPr lvl="1">
              <a:lnSpc>
                <a:spcPct val="120000"/>
              </a:lnSpc>
              <a:spcBef>
                <a:spcPts val="0"/>
              </a:spcBef>
              <a:buFont typeface="LucidaGrande" charset="0"/>
              <a:buChar char="-"/>
            </a:pPr>
            <a:r>
              <a:rPr lang="en-US" dirty="0"/>
              <a:t>azathioprine, 6-mercaptopurine, methotrexate, cyclosporine</a:t>
            </a:r>
          </a:p>
          <a:p>
            <a:pPr>
              <a:lnSpc>
                <a:spcPct val="120000"/>
              </a:lnSpc>
              <a:spcBef>
                <a:spcPts val="0"/>
              </a:spcBef>
              <a:buFont typeface="Wingdings" charset="2"/>
              <a:buChar char="§"/>
            </a:pPr>
            <a:r>
              <a:rPr lang="en-US" dirty="0"/>
              <a:t>Tumor necrosis factor inhibitors</a:t>
            </a:r>
          </a:p>
          <a:p>
            <a:pPr lvl="1">
              <a:lnSpc>
                <a:spcPct val="120000"/>
              </a:lnSpc>
              <a:spcBef>
                <a:spcPts val="0"/>
              </a:spcBef>
              <a:buFont typeface="LucidaGrande" charset="0"/>
              <a:buChar char="-"/>
            </a:pPr>
            <a:r>
              <a:rPr lang="en-US" sz="2200" dirty="0"/>
              <a:t>Infliximab</a:t>
            </a:r>
          </a:p>
          <a:p>
            <a:pPr lvl="1">
              <a:lnSpc>
                <a:spcPct val="120000"/>
              </a:lnSpc>
              <a:spcBef>
                <a:spcPts val="0"/>
              </a:spcBef>
              <a:buFont typeface="LucidaGrande" charset="0"/>
              <a:buChar char="-"/>
            </a:pPr>
            <a:r>
              <a:rPr lang="en-US" sz="2200" dirty="0"/>
              <a:t>Adalimumab</a:t>
            </a:r>
          </a:p>
          <a:p>
            <a:pPr lvl="1">
              <a:lnSpc>
                <a:spcPct val="120000"/>
              </a:lnSpc>
              <a:spcBef>
                <a:spcPts val="0"/>
              </a:spcBef>
              <a:buFont typeface="LucidaGrande" charset="0"/>
              <a:buChar char="-"/>
            </a:pPr>
            <a:r>
              <a:rPr lang="en-US" sz="2200" dirty="0" err="1"/>
              <a:t>certolizumab</a:t>
            </a:r>
            <a:r>
              <a:rPr lang="en-US" sz="2200" dirty="0"/>
              <a:t> </a:t>
            </a:r>
            <a:r>
              <a:rPr lang="en-US" sz="2200" dirty="0" err="1"/>
              <a:t>pegol</a:t>
            </a:r>
            <a:endParaRPr lang="en-US" sz="2200" dirty="0"/>
          </a:p>
          <a:p>
            <a:pPr lvl="1">
              <a:lnSpc>
                <a:spcPct val="120000"/>
              </a:lnSpc>
              <a:spcBef>
                <a:spcPts val="0"/>
              </a:spcBef>
              <a:buFont typeface="LucidaGrande" charset="0"/>
              <a:buChar char="-"/>
            </a:pPr>
            <a:r>
              <a:rPr lang="en-US" sz="2200" dirty="0" err="1"/>
              <a:t>golimumab</a:t>
            </a:r>
            <a:r>
              <a:rPr lang="en-US" sz="2200" dirty="0"/>
              <a:t> </a:t>
            </a:r>
          </a:p>
          <a:p>
            <a:pPr>
              <a:lnSpc>
                <a:spcPct val="120000"/>
              </a:lnSpc>
              <a:spcBef>
                <a:spcPts val="0"/>
              </a:spcBef>
              <a:buFont typeface="Wingdings" charset="2"/>
              <a:buChar char="§"/>
            </a:pPr>
            <a:r>
              <a:rPr lang="en-US" dirty="0"/>
              <a:t>Anti-integrin agents</a:t>
            </a:r>
          </a:p>
          <a:p>
            <a:pPr lvl="1">
              <a:lnSpc>
                <a:spcPct val="120000"/>
              </a:lnSpc>
              <a:spcBef>
                <a:spcPts val="0"/>
              </a:spcBef>
              <a:buFont typeface="LucidaGrande" charset="0"/>
              <a:buChar char="-"/>
            </a:pPr>
            <a:r>
              <a:rPr lang="en-US" dirty="0" err="1"/>
              <a:t>natalizumab</a:t>
            </a:r>
            <a:endParaRPr lang="en-US" dirty="0"/>
          </a:p>
          <a:p>
            <a:pPr lvl="1">
              <a:lnSpc>
                <a:spcPct val="120000"/>
              </a:lnSpc>
              <a:spcBef>
                <a:spcPts val="0"/>
              </a:spcBef>
              <a:buFont typeface="LucidaGrande" charset="0"/>
              <a:buChar char="-"/>
            </a:pPr>
            <a:r>
              <a:rPr lang="en-US" dirty="0" err="1"/>
              <a:t>vedolizumab</a:t>
            </a:r>
            <a:endParaRPr lang="en-US" dirty="0"/>
          </a:p>
          <a:p>
            <a:pPr>
              <a:lnSpc>
                <a:spcPct val="120000"/>
              </a:lnSpc>
              <a:spcBef>
                <a:spcPts val="0"/>
              </a:spcBef>
              <a:buFont typeface="Wingdings" charset="2"/>
              <a:buChar char="§"/>
            </a:pPr>
            <a:r>
              <a:rPr lang="en-US" dirty="0"/>
              <a:t>Anti-IL-12/23 agents</a:t>
            </a:r>
          </a:p>
          <a:p>
            <a:pPr lvl="1">
              <a:lnSpc>
                <a:spcPct val="120000"/>
              </a:lnSpc>
              <a:spcBef>
                <a:spcPts val="0"/>
              </a:spcBef>
              <a:buFont typeface="LucidaGrande" charset="0"/>
              <a:buChar char="-"/>
            </a:pPr>
            <a:r>
              <a:rPr lang="en-US" dirty="0" err="1"/>
              <a:t>Ustekinumab</a:t>
            </a:r>
            <a:endParaRPr lang="en-US" dirty="0"/>
          </a:p>
          <a:p>
            <a:pPr marL="0" indent="0">
              <a:lnSpc>
                <a:spcPct val="120000"/>
              </a:lnSpc>
              <a:spcBef>
                <a:spcPts val="0"/>
              </a:spcBef>
              <a:buNone/>
            </a:pPr>
            <a:endParaRPr lang="en-US" dirty="0"/>
          </a:p>
        </p:txBody>
      </p:sp>
    </p:spTree>
    <p:extLst>
      <p:ext uri="{BB962C8B-B14F-4D97-AF65-F5344CB8AC3E}">
        <p14:creationId xmlns:p14="http://schemas.microsoft.com/office/powerpoint/2010/main" val="30926645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Current Medical Therapies for Symptomatic Relief</a:t>
            </a:r>
          </a:p>
        </p:txBody>
      </p:sp>
      <p:sp>
        <p:nvSpPr>
          <p:cNvPr id="4" name="Text Placeholder 3"/>
          <p:cNvSpPr>
            <a:spLocks noGrp="1"/>
          </p:cNvSpPr>
          <p:nvPr>
            <p:ph type="body" sz="quarter" idx="10"/>
          </p:nvPr>
        </p:nvSpPr>
        <p:spPr/>
        <p:txBody>
          <a:bodyPr/>
          <a:lstStyle/>
          <a:p>
            <a:endParaRPr lang="en-US"/>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04302597"/>
              </p:ext>
            </p:extLst>
          </p:nvPr>
        </p:nvGraphicFramePr>
        <p:xfrm>
          <a:off x="457200" y="1484313"/>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252235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dirty="0"/>
          </a:p>
        </p:txBody>
      </p:sp>
      <p:sp>
        <p:nvSpPr>
          <p:cNvPr id="4" name="Text Placeholder 3"/>
          <p:cNvSpPr>
            <a:spLocks noGrp="1"/>
          </p:cNvSpPr>
          <p:nvPr>
            <p:ph type="body" sz="quarter" idx="10"/>
          </p:nvPr>
        </p:nvSpPr>
        <p:spPr/>
        <p:txBody>
          <a:bodyPr/>
          <a:lstStyle/>
          <a:p>
            <a:endParaRPr lang="fa-I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2103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p:txBody>
          <a:bodyPr>
            <a:noAutofit/>
          </a:bodyPr>
          <a:lstStyle/>
          <a:p>
            <a:r>
              <a:rPr lang="en-US" altLang="en-US" dirty="0"/>
              <a:t>Serious Side Effects of Prolonged GCS Therapy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16117008"/>
              </p:ext>
            </p:extLst>
          </p:nvPr>
        </p:nvGraphicFramePr>
        <p:xfrm>
          <a:off x="628650" y="138747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87397" name="Text Box 5"/>
          <p:cNvSpPr txBox="1">
            <a:spLocks noChangeArrowheads="1"/>
          </p:cNvSpPr>
          <p:nvPr/>
        </p:nvSpPr>
        <p:spPr bwMode="auto">
          <a:xfrm>
            <a:off x="2154787" y="6000766"/>
            <a:ext cx="3703258"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lnSpc>
                <a:spcPct val="85000"/>
              </a:lnSpc>
              <a:spcBef>
                <a:spcPct val="20000"/>
              </a:spcBef>
              <a:buClr>
                <a:schemeClr val="tx2"/>
              </a:buClr>
              <a:buChar char="•"/>
              <a:defRPr sz="2600">
                <a:solidFill>
                  <a:schemeClr val="tx1"/>
                </a:solidFill>
                <a:latin typeface="Arial" panose="020B0604020202020204" pitchFamily="34" charset="0"/>
              </a:defRPr>
            </a:lvl1pPr>
            <a:lvl2pPr marL="742950" indent="-285750" eaLnBrk="0" hangingPunct="0">
              <a:lnSpc>
                <a:spcPct val="85000"/>
              </a:lnSpc>
              <a:spcBef>
                <a:spcPct val="20000"/>
              </a:spcBef>
              <a:buClr>
                <a:schemeClr val="tx2"/>
              </a:buClr>
              <a:buChar char="–"/>
              <a:defRPr sz="2400">
                <a:solidFill>
                  <a:schemeClr val="tx1"/>
                </a:solidFill>
                <a:latin typeface="Arial" panose="020B0604020202020204" pitchFamily="34" charset="0"/>
              </a:defRPr>
            </a:lvl2pPr>
            <a:lvl3pPr marL="1143000" indent="-228600" eaLnBrk="0" hangingPunct="0">
              <a:lnSpc>
                <a:spcPct val="85000"/>
              </a:lnSpc>
              <a:spcBef>
                <a:spcPct val="20000"/>
              </a:spcBef>
              <a:buClr>
                <a:schemeClr val="tx2"/>
              </a:buClr>
              <a:buChar char="•"/>
              <a:defRPr sz="2200">
                <a:solidFill>
                  <a:schemeClr val="tx1"/>
                </a:solidFill>
                <a:latin typeface="Arial" panose="020B0604020202020204" pitchFamily="34" charset="0"/>
              </a:defRPr>
            </a:lvl3pPr>
            <a:lvl4pPr marL="1600200" indent="-228600" eaLnBrk="0" hangingPunct="0">
              <a:lnSpc>
                <a:spcPct val="85000"/>
              </a:lnSpc>
              <a:spcBef>
                <a:spcPct val="20000"/>
              </a:spcBef>
              <a:buClr>
                <a:schemeClr val="tx2"/>
              </a:buClr>
              <a:buChar char="–"/>
              <a:defRPr sz="2000">
                <a:solidFill>
                  <a:schemeClr val="tx1"/>
                </a:solidFill>
                <a:latin typeface="Arial" panose="020B0604020202020204" pitchFamily="34" charset="0"/>
              </a:defRPr>
            </a:lvl4pPr>
            <a:lvl5pPr marL="2057400" indent="-228600" eaLnBrk="0" hangingPunct="0">
              <a:lnSpc>
                <a:spcPct val="85000"/>
              </a:lnSpc>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lnSpc>
                <a:spcPct val="85000"/>
              </a:lnSpc>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lnSpc>
                <a:spcPct val="85000"/>
              </a:lnSpc>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lnSpc>
                <a:spcPct val="85000"/>
              </a:lnSpc>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lnSpc>
                <a:spcPct val="85000"/>
              </a:lnSpc>
              <a:spcBef>
                <a:spcPct val="20000"/>
              </a:spcBef>
              <a:spcAft>
                <a:spcPct val="0"/>
              </a:spcAft>
              <a:buClr>
                <a:schemeClr val="tx2"/>
              </a:buClr>
              <a:buChar char="»"/>
              <a:defRPr sz="2000">
                <a:solidFill>
                  <a:schemeClr val="tx1"/>
                </a:solidFill>
                <a:latin typeface="Arial" panose="020B0604020202020204" pitchFamily="34" charset="0"/>
              </a:defRPr>
            </a:lvl9pPr>
          </a:lstStyle>
          <a:p>
            <a:pPr eaLnBrk="1" fontAlgn="base" hangingPunct="1">
              <a:lnSpc>
                <a:spcPct val="100000"/>
              </a:lnSpc>
              <a:spcBef>
                <a:spcPct val="0"/>
              </a:spcBef>
              <a:spcAft>
                <a:spcPct val="0"/>
              </a:spcAft>
              <a:buClrTx/>
              <a:buFontTx/>
              <a:buNone/>
            </a:pPr>
            <a:r>
              <a:rPr lang="en-US" altLang="en-US" sz="1100" i="0" dirty="0" err="1">
                <a:latin typeface="+mn-lt"/>
              </a:rPr>
              <a:t>Sandborn</a:t>
            </a:r>
            <a:r>
              <a:rPr lang="en-US" altLang="en-US" sz="1100" i="0" dirty="0">
                <a:latin typeface="+mn-lt"/>
              </a:rPr>
              <a:t> W. </a:t>
            </a:r>
            <a:r>
              <a:rPr lang="en-US" altLang="en-US" sz="1100" i="1" dirty="0">
                <a:latin typeface="+mn-lt"/>
              </a:rPr>
              <a:t>Can J </a:t>
            </a:r>
            <a:r>
              <a:rPr lang="en-US" altLang="en-US" sz="1100" i="1" dirty="0" err="1">
                <a:latin typeface="+mn-lt"/>
              </a:rPr>
              <a:t>Gastroenterol</a:t>
            </a:r>
            <a:r>
              <a:rPr lang="en-US" altLang="en-US" sz="1100" i="0" dirty="0">
                <a:latin typeface="+mn-lt"/>
              </a:rPr>
              <a:t>.  2000;14(</a:t>
            </a:r>
            <a:r>
              <a:rPr lang="en-US" altLang="en-US" sz="1100" i="0" dirty="0" err="1">
                <a:latin typeface="+mn-lt"/>
              </a:rPr>
              <a:t>suppl</a:t>
            </a:r>
            <a:r>
              <a:rPr lang="en-US" altLang="en-US" sz="1100" i="0" dirty="0">
                <a:latin typeface="+mn-lt"/>
              </a:rPr>
              <a:t> C):17C-22C.</a:t>
            </a:r>
          </a:p>
        </p:txBody>
      </p:sp>
      <p:sp>
        <p:nvSpPr>
          <p:cNvPr id="2" name="Rectangle 1"/>
          <p:cNvSpPr/>
          <p:nvPr/>
        </p:nvSpPr>
        <p:spPr>
          <a:xfrm>
            <a:off x="6010275" y="5660975"/>
            <a:ext cx="3133725" cy="261610"/>
          </a:xfrm>
          <a:prstGeom prst="rect">
            <a:avLst/>
          </a:prstGeom>
        </p:spPr>
        <p:txBody>
          <a:bodyPr wrap="square">
            <a:spAutoFit/>
          </a:bodyPr>
          <a:lstStyle/>
          <a:p>
            <a:pPr fontAlgn="base">
              <a:spcBef>
                <a:spcPct val="0"/>
              </a:spcBef>
              <a:spcAft>
                <a:spcPct val="0"/>
              </a:spcAft>
            </a:pPr>
            <a:r>
              <a:rPr lang="en-US" altLang="en-US" sz="1100" i="0" dirty="0">
                <a:latin typeface="+mn-lt"/>
              </a:rPr>
              <a:t>*Overall GCS therapy (not only therapy for CD).</a:t>
            </a:r>
          </a:p>
        </p:txBody>
      </p:sp>
    </p:spTree>
    <p:extLst>
      <p:ext uri="{BB962C8B-B14F-4D97-AF65-F5344CB8AC3E}">
        <p14:creationId xmlns:p14="http://schemas.microsoft.com/office/powerpoint/2010/main" val="22692911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26330"/>
            <a:ext cx="8915399" cy="1325563"/>
          </a:xfrm>
        </p:spPr>
        <p:txBody>
          <a:bodyPr>
            <a:noAutofit/>
          </a:bodyPr>
          <a:lstStyle/>
          <a:p>
            <a:r>
              <a:rPr lang="en-US" altLang="en-US" i="0" dirty="0">
                <a:ea typeface="ＭＳ Ｐゴシック" panose="020B0600070205080204" pitchFamily="34" charset="-128"/>
              </a:rPr>
              <a:t>Predictors of Serious Infection &amp; </a:t>
            </a:r>
            <a:br>
              <a:rPr lang="en-US" altLang="en-US" i="0" dirty="0">
                <a:ea typeface="ＭＳ Ｐゴシック" panose="020B0600070205080204" pitchFamily="34" charset="-128"/>
              </a:rPr>
            </a:br>
            <a:r>
              <a:rPr lang="en-US" altLang="en-US" i="0" dirty="0">
                <a:ea typeface="ＭＳ Ｐゴシック" panose="020B0600070205080204" pitchFamily="34" charset="-128"/>
              </a:rPr>
              <a:t>Death in CD</a:t>
            </a:r>
            <a:br>
              <a:rPr lang="en-US" altLang="en-US" i="0" dirty="0">
                <a:ea typeface="ＭＳ Ｐゴシック" panose="020B0600070205080204" pitchFamily="34" charset="-128"/>
              </a:rPr>
            </a:br>
            <a:endParaRPr lang="en-US" dirty="0"/>
          </a:p>
        </p:txBody>
      </p:sp>
      <p:graphicFrame>
        <p:nvGraphicFramePr>
          <p:cNvPr id="346156" name="Group 44"/>
          <p:cNvGraphicFramePr>
            <a:graphicFrameLocks noGrp="1"/>
          </p:cNvGraphicFramePr>
          <p:nvPr>
            <p:ph idx="1"/>
            <p:extLst>
              <p:ext uri="{D42A27DB-BD31-4B8C-83A1-F6EECF244321}">
                <p14:modId xmlns:p14="http://schemas.microsoft.com/office/powerpoint/2010/main" val="334405876"/>
              </p:ext>
            </p:extLst>
          </p:nvPr>
        </p:nvGraphicFramePr>
        <p:xfrm>
          <a:off x="219073" y="2466560"/>
          <a:ext cx="8686801" cy="3017580"/>
        </p:xfrm>
        <a:graphic>
          <a:graphicData uri="http://schemas.openxmlformats.org/drawingml/2006/table">
            <a:tbl>
              <a:tblPr/>
              <a:tblGrid>
                <a:gridCol w="3216954">
                  <a:extLst>
                    <a:ext uri="{9D8B030D-6E8A-4147-A177-3AD203B41FA5}">
                      <a16:colId xmlns="" xmlns:a16="http://schemas.microsoft.com/office/drawing/2014/main" val="20000"/>
                    </a:ext>
                  </a:extLst>
                </a:gridCol>
                <a:gridCol w="765774">
                  <a:extLst>
                    <a:ext uri="{9D8B030D-6E8A-4147-A177-3AD203B41FA5}">
                      <a16:colId xmlns="" xmlns:a16="http://schemas.microsoft.com/office/drawing/2014/main" val="20001"/>
                    </a:ext>
                  </a:extLst>
                </a:gridCol>
                <a:gridCol w="765774">
                  <a:extLst>
                    <a:ext uri="{9D8B030D-6E8A-4147-A177-3AD203B41FA5}">
                      <a16:colId xmlns="" xmlns:a16="http://schemas.microsoft.com/office/drawing/2014/main" val="20002"/>
                    </a:ext>
                  </a:extLst>
                </a:gridCol>
                <a:gridCol w="3147020">
                  <a:extLst>
                    <a:ext uri="{9D8B030D-6E8A-4147-A177-3AD203B41FA5}">
                      <a16:colId xmlns="" xmlns:a16="http://schemas.microsoft.com/office/drawing/2014/main" val="20003"/>
                    </a:ext>
                  </a:extLst>
                </a:gridCol>
                <a:gridCol w="791279">
                  <a:extLst>
                    <a:ext uri="{9D8B030D-6E8A-4147-A177-3AD203B41FA5}">
                      <a16:colId xmlns="" xmlns:a16="http://schemas.microsoft.com/office/drawing/2014/main" val="20004"/>
                    </a:ext>
                  </a:extLst>
                </a:gridCol>
              </a:tblGrid>
              <a:tr h="640164">
                <a:tc>
                  <a:txBody>
                    <a:bodyPr/>
                    <a:lstStyle>
                      <a:lvl1pPr eaLnBrk="0" hangingPunct="0">
                        <a:spcBef>
                          <a:spcPct val="20000"/>
                        </a:spcBef>
                        <a:buClr>
                          <a:schemeClr val="tx2"/>
                        </a:buClr>
                        <a:buFont typeface="Times" pitchFamily="18" charset="0"/>
                        <a:defRPr>
                          <a:solidFill>
                            <a:schemeClr val="tx1"/>
                          </a:solidFill>
                          <a:latin typeface="Calibri" pitchFamily="34" charset="0"/>
                          <a:ea typeface="ＭＳ Ｐゴシック" pitchFamily="34" charset="-128"/>
                        </a:defRPr>
                      </a:lvl1pPr>
                      <a:lvl2pPr marL="742950" indent="-285750" eaLnBrk="0" hangingPunct="0">
                        <a:spcBef>
                          <a:spcPct val="20000"/>
                        </a:spcBef>
                        <a:buClr>
                          <a:srgbClr val="0D1D6A"/>
                        </a:buClr>
                        <a:buFont typeface="Times" pitchFamily="18" charset="0"/>
                        <a:defRPr sz="1700">
                          <a:solidFill>
                            <a:schemeClr val="tx1"/>
                          </a:solidFill>
                          <a:latin typeface="Calibri" pitchFamily="34" charset="0"/>
                          <a:ea typeface="ＭＳ Ｐゴシック" pitchFamily="34" charset="-128"/>
                        </a:defRPr>
                      </a:lvl2pPr>
                      <a:lvl3pPr marL="1143000" indent="-228600" eaLnBrk="0" hangingPunct="0">
                        <a:spcBef>
                          <a:spcPct val="20000"/>
                        </a:spcBef>
                        <a:defRPr sz="1600">
                          <a:solidFill>
                            <a:schemeClr val="tx1"/>
                          </a:solidFill>
                          <a:latin typeface="Calibri" pitchFamily="34" charset="0"/>
                          <a:ea typeface="ＭＳ Ｐゴシック" pitchFamily="34" charset="-128"/>
                        </a:defRPr>
                      </a:lvl3pPr>
                      <a:lvl4pPr marL="1600200" indent="-228600" eaLnBrk="0" hangingPunct="0">
                        <a:spcBef>
                          <a:spcPct val="20000"/>
                        </a:spcBef>
                        <a:defRPr sz="1600">
                          <a:solidFill>
                            <a:schemeClr val="tx1"/>
                          </a:solidFill>
                          <a:latin typeface="Calibri" pitchFamily="34" charset="0"/>
                          <a:ea typeface="ＭＳ Ｐゴシック" pitchFamily="34" charset="-128"/>
                        </a:defRPr>
                      </a:lvl4pPr>
                      <a:lvl5pPr marL="2057400" indent="-228600" eaLnBrk="0" hangingPunct="0">
                        <a:spcBef>
                          <a:spcPct val="20000"/>
                        </a:spcBef>
                        <a:defRPr sz="15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9pPr>
                    </a:lstStyle>
                    <a:p>
                      <a:pPr marL="0" marR="0" lvl="0" indent="0" algn="l" defTabSz="914400" rtl="0" eaLnBrk="0" fontAlgn="base" latinLnBrk="0" hangingPunct="0">
                        <a:lnSpc>
                          <a:spcPct val="100000"/>
                        </a:lnSpc>
                        <a:spcBef>
                          <a:spcPct val="20000"/>
                        </a:spcBef>
                        <a:spcAft>
                          <a:spcPct val="0"/>
                        </a:spcAft>
                        <a:buClr>
                          <a:schemeClr val="tx2"/>
                        </a:buClr>
                        <a:buSzTx/>
                        <a:buFont typeface="Times" pitchFamily="18" charset="0"/>
                        <a:buNone/>
                        <a:tabLst/>
                      </a:pPr>
                      <a:r>
                        <a:rPr kumimoji="0" lang="en-US" altLang="en-US" sz="2400" b="1" i="0" u="none" strike="noStrike" cap="none" normalizeH="0" baseline="0" dirty="0">
                          <a:ln>
                            <a:noFill/>
                          </a:ln>
                          <a:solidFill>
                            <a:srgbClr val="C00000"/>
                          </a:solidFill>
                          <a:effectLst/>
                          <a:latin typeface="+mn-lt"/>
                          <a:ea typeface="ＭＳ Ｐゴシック" pitchFamily="34" charset="-128"/>
                        </a:rPr>
                        <a:t>Predictors of</a:t>
                      </a:r>
                      <a:br>
                        <a:rPr kumimoji="0" lang="en-US" altLang="en-US" sz="2400" b="1" i="0" u="none" strike="noStrike" cap="none" normalizeH="0" baseline="0" dirty="0">
                          <a:ln>
                            <a:noFill/>
                          </a:ln>
                          <a:solidFill>
                            <a:srgbClr val="C00000"/>
                          </a:solidFill>
                          <a:effectLst/>
                          <a:latin typeface="+mn-lt"/>
                          <a:ea typeface="ＭＳ Ｐゴシック" pitchFamily="34" charset="-128"/>
                        </a:rPr>
                      </a:br>
                      <a:r>
                        <a:rPr kumimoji="0" lang="en-US" altLang="en-US" sz="2400" b="1" i="0" u="none" strike="noStrike" cap="none" normalizeH="0" baseline="0" dirty="0">
                          <a:ln>
                            <a:noFill/>
                          </a:ln>
                          <a:solidFill>
                            <a:srgbClr val="C00000"/>
                          </a:solidFill>
                          <a:effectLst/>
                          <a:latin typeface="+mn-lt"/>
                          <a:ea typeface="ＭＳ Ｐゴシック" pitchFamily="34" charset="-128"/>
                        </a:rPr>
                        <a:t>Serious Infection</a:t>
                      </a:r>
                    </a:p>
                  </a:txBody>
                  <a:tcPr marL="100392" marR="100392" marT="45726" marB="45726" anchor="b"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 typeface="Times" pitchFamily="18" charset="0"/>
                        <a:buNone/>
                        <a:tabLst/>
                      </a:pPr>
                      <a:r>
                        <a:rPr kumimoji="0" lang="en-US" altLang="en-US" sz="2400" b="1" i="0" u="none" strike="noStrike" cap="none" normalizeH="0" baseline="0" dirty="0">
                          <a:ln>
                            <a:noFill/>
                          </a:ln>
                          <a:solidFill>
                            <a:srgbClr val="C00000"/>
                          </a:solidFill>
                          <a:effectLst/>
                          <a:latin typeface="+mn-lt"/>
                          <a:ea typeface="ＭＳ Ｐゴシック" pitchFamily="34" charset="-128"/>
                        </a:rPr>
                        <a:t>HR</a:t>
                      </a:r>
                    </a:p>
                  </a:txBody>
                  <a:tcPr marL="100392" marR="100392" marT="45726" marB="45726" anchor="b"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Tx/>
                        <a:buFont typeface="Times" pitchFamily="18" charset="0"/>
                        <a:buNone/>
                        <a:tabLst/>
                      </a:pPr>
                      <a:endParaRPr kumimoji="0" lang="en-US" altLang="en-US" sz="2400" b="1" i="0" u="none" strike="noStrike" cap="none" normalizeH="0" baseline="0" dirty="0">
                        <a:ln>
                          <a:noFill/>
                        </a:ln>
                        <a:solidFill>
                          <a:srgbClr val="C00000"/>
                        </a:solidFill>
                        <a:effectLst/>
                        <a:latin typeface="+mn-lt"/>
                        <a:ea typeface="ＭＳ Ｐゴシック" pitchFamily="34" charset="-128"/>
                      </a:endParaRPr>
                    </a:p>
                  </a:txBody>
                  <a:tcPr marL="100392" marR="100392" marT="45726" marB="45726" anchor="b"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tx2"/>
                        </a:buClr>
                        <a:buFont typeface="Times" pitchFamily="18" charset="0"/>
                        <a:defRPr>
                          <a:solidFill>
                            <a:schemeClr val="tx1"/>
                          </a:solidFill>
                          <a:latin typeface="Calibri" pitchFamily="34" charset="0"/>
                          <a:ea typeface="ＭＳ Ｐゴシック" pitchFamily="34" charset="-128"/>
                        </a:defRPr>
                      </a:lvl1pPr>
                      <a:lvl2pPr marL="742950" indent="-285750" eaLnBrk="0" hangingPunct="0">
                        <a:spcBef>
                          <a:spcPct val="20000"/>
                        </a:spcBef>
                        <a:buClr>
                          <a:srgbClr val="0D1D6A"/>
                        </a:buClr>
                        <a:buFont typeface="Times" pitchFamily="18" charset="0"/>
                        <a:defRPr sz="1700">
                          <a:solidFill>
                            <a:schemeClr val="tx1"/>
                          </a:solidFill>
                          <a:latin typeface="Calibri" pitchFamily="34" charset="0"/>
                          <a:ea typeface="ＭＳ Ｐゴシック" pitchFamily="34" charset="-128"/>
                        </a:defRPr>
                      </a:lvl2pPr>
                      <a:lvl3pPr marL="1143000" indent="-228600" eaLnBrk="0" hangingPunct="0">
                        <a:spcBef>
                          <a:spcPct val="20000"/>
                        </a:spcBef>
                        <a:defRPr sz="1600">
                          <a:solidFill>
                            <a:schemeClr val="tx1"/>
                          </a:solidFill>
                          <a:latin typeface="Calibri" pitchFamily="34" charset="0"/>
                          <a:ea typeface="ＭＳ Ｐゴシック" pitchFamily="34" charset="-128"/>
                        </a:defRPr>
                      </a:lvl3pPr>
                      <a:lvl4pPr marL="1600200" indent="-228600" eaLnBrk="0" hangingPunct="0">
                        <a:spcBef>
                          <a:spcPct val="20000"/>
                        </a:spcBef>
                        <a:defRPr sz="1600">
                          <a:solidFill>
                            <a:schemeClr val="tx1"/>
                          </a:solidFill>
                          <a:latin typeface="Calibri" pitchFamily="34" charset="0"/>
                          <a:ea typeface="ＭＳ Ｐゴシック" pitchFamily="34" charset="-128"/>
                        </a:defRPr>
                      </a:lvl4pPr>
                      <a:lvl5pPr marL="2057400" indent="-228600" eaLnBrk="0" hangingPunct="0">
                        <a:spcBef>
                          <a:spcPct val="20000"/>
                        </a:spcBef>
                        <a:defRPr sz="15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9pPr>
                    </a:lstStyle>
                    <a:p>
                      <a:pPr marL="0" marR="0" lvl="0" indent="0" algn="l" defTabSz="914400" rtl="0" eaLnBrk="0" fontAlgn="base" latinLnBrk="0" hangingPunct="0">
                        <a:lnSpc>
                          <a:spcPct val="100000"/>
                        </a:lnSpc>
                        <a:spcBef>
                          <a:spcPct val="20000"/>
                        </a:spcBef>
                        <a:spcAft>
                          <a:spcPct val="0"/>
                        </a:spcAft>
                        <a:buClr>
                          <a:schemeClr val="tx2"/>
                        </a:buClr>
                        <a:buSzTx/>
                        <a:buFont typeface="Times" pitchFamily="18" charset="0"/>
                        <a:buNone/>
                        <a:tabLst/>
                      </a:pPr>
                      <a:r>
                        <a:rPr kumimoji="0" lang="en-US" altLang="en-US" sz="2400" b="1" i="0" u="none" strike="noStrike" cap="none" normalizeH="0" baseline="0" dirty="0">
                          <a:ln>
                            <a:noFill/>
                          </a:ln>
                          <a:solidFill>
                            <a:srgbClr val="C00000"/>
                          </a:solidFill>
                          <a:effectLst/>
                          <a:latin typeface="+mn-lt"/>
                          <a:ea typeface="ＭＳ Ｐゴシック" pitchFamily="34" charset="-128"/>
                        </a:rPr>
                        <a:t>Predictors of Death</a:t>
                      </a:r>
                    </a:p>
                  </a:txBody>
                  <a:tcPr marL="100392" marR="100392" marT="45726" marB="45726" anchor="b"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 typeface="Times" pitchFamily="18" charset="0"/>
                        <a:buNone/>
                        <a:tabLst/>
                      </a:pPr>
                      <a:r>
                        <a:rPr kumimoji="0" lang="en-US" altLang="en-US" sz="2400" b="1" i="0" u="none" strike="noStrike" cap="none" normalizeH="0" baseline="0" dirty="0">
                          <a:ln>
                            <a:noFill/>
                          </a:ln>
                          <a:solidFill>
                            <a:srgbClr val="C00000"/>
                          </a:solidFill>
                          <a:effectLst/>
                          <a:latin typeface="+mn-lt"/>
                          <a:ea typeface="ＭＳ Ｐゴシック" pitchFamily="34" charset="-128"/>
                        </a:rPr>
                        <a:t>HR</a:t>
                      </a:r>
                    </a:p>
                  </a:txBody>
                  <a:tcPr marL="100392" marR="100392" marT="45726" marB="45726" anchor="b"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0"/>
                  </a:ext>
                </a:extLst>
              </a:tr>
              <a:tr h="365808">
                <a:tc>
                  <a:txBody>
                    <a:bodyPr/>
                    <a:lstStyle>
                      <a:lvl1pPr eaLnBrk="0" hangingPunct="0">
                        <a:spcBef>
                          <a:spcPct val="20000"/>
                        </a:spcBef>
                        <a:buClr>
                          <a:schemeClr val="tx2"/>
                        </a:buClr>
                        <a:buFont typeface="Times" pitchFamily="18" charset="0"/>
                        <a:defRPr>
                          <a:solidFill>
                            <a:schemeClr val="tx1"/>
                          </a:solidFill>
                          <a:latin typeface="Calibri" pitchFamily="34" charset="0"/>
                          <a:ea typeface="ＭＳ Ｐゴシック" pitchFamily="34" charset="-128"/>
                        </a:defRPr>
                      </a:lvl1pPr>
                      <a:lvl2pPr marL="742950" indent="-285750" eaLnBrk="0" hangingPunct="0">
                        <a:spcBef>
                          <a:spcPct val="20000"/>
                        </a:spcBef>
                        <a:buClr>
                          <a:srgbClr val="0D1D6A"/>
                        </a:buClr>
                        <a:buFont typeface="Times" pitchFamily="18" charset="0"/>
                        <a:defRPr sz="1700">
                          <a:solidFill>
                            <a:schemeClr val="tx1"/>
                          </a:solidFill>
                          <a:latin typeface="Calibri" pitchFamily="34" charset="0"/>
                          <a:ea typeface="ＭＳ Ｐゴシック" pitchFamily="34" charset="-128"/>
                        </a:defRPr>
                      </a:lvl2pPr>
                      <a:lvl3pPr marL="1143000" indent="-228600" eaLnBrk="0" hangingPunct="0">
                        <a:spcBef>
                          <a:spcPct val="20000"/>
                        </a:spcBef>
                        <a:defRPr sz="1600">
                          <a:solidFill>
                            <a:schemeClr val="tx1"/>
                          </a:solidFill>
                          <a:latin typeface="Calibri" pitchFamily="34" charset="0"/>
                          <a:ea typeface="ＭＳ Ｐゴシック" pitchFamily="34" charset="-128"/>
                        </a:defRPr>
                      </a:lvl3pPr>
                      <a:lvl4pPr marL="1600200" indent="-228600" eaLnBrk="0" hangingPunct="0">
                        <a:spcBef>
                          <a:spcPct val="20000"/>
                        </a:spcBef>
                        <a:defRPr sz="1600">
                          <a:solidFill>
                            <a:schemeClr val="tx1"/>
                          </a:solidFill>
                          <a:latin typeface="Calibri" pitchFamily="34" charset="0"/>
                          <a:ea typeface="ＭＳ Ｐゴシック" pitchFamily="34" charset="-128"/>
                        </a:defRPr>
                      </a:lvl4pPr>
                      <a:lvl5pPr marL="2057400" indent="-228600" eaLnBrk="0" hangingPunct="0">
                        <a:spcBef>
                          <a:spcPct val="20000"/>
                        </a:spcBef>
                        <a:defRPr sz="15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9pPr>
                    </a:lstStyle>
                    <a:p>
                      <a:pPr marL="0" marR="0" lvl="0" indent="0" algn="l" defTabSz="914400" rtl="0" eaLnBrk="0" fontAlgn="base" latinLnBrk="0" hangingPunct="0">
                        <a:lnSpc>
                          <a:spcPct val="100000"/>
                        </a:lnSpc>
                        <a:spcBef>
                          <a:spcPct val="20000"/>
                        </a:spcBef>
                        <a:spcAft>
                          <a:spcPct val="0"/>
                        </a:spcAft>
                        <a:buClr>
                          <a:schemeClr val="tx2"/>
                        </a:buClr>
                        <a:buSzTx/>
                        <a:buFont typeface="Times" pitchFamily="18" charset="0"/>
                        <a:buNone/>
                        <a:tabLst/>
                      </a:pPr>
                      <a:r>
                        <a:rPr kumimoji="0" lang="en-US" altLang="en-US" sz="2400" b="0" i="0" u="none" strike="noStrike" cap="none" normalizeH="0" baseline="0" dirty="0">
                          <a:ln>
                            <a:noFill/>
                          </a:ln>
                          <a:solidFill>
                            <a:schemeClr val="tx1"/>
                          </a:solidFill>
                          <a:effectLst/>
                          <a:latin typeface="+mn-lt"/>
                          <a:ea typeface="ＭＳ Ｐゴシック" pitchFamily="34" charset="-128"/>
                        </a:rPr>
                        <a:t>Moderate to severe CD</a:t>
                      </a:r>
                    </a:p>
                  </a:txBody>
                  <a:tcPr marL="100392" marR="100392" marT="45726" marB="45726"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 typeface="Times" pitchFamily="18" charset="0"/>
                        <a:buNone/>
                        <a:tabLst/>
                      </a:pPr>
                      <a:r>
                        <a:rPr kumimoji="0" lang="en-US" altLang="en-US" sz="2400" b="0" i="0" u="none" strike="noStrike" cap="none" normalizeH="0" baseline="0" dirty="0">
                          <a:ln>
                            <a:noFill/>
                          </a:ln>
                          <a:solidFill>
                            <a:schemeClr val="tx1"/>
                          </a:solidFill>
                          <a:effectLst/>
                          <a:latin typeface="+mn-lt"/>
                          <a:ea typeface="ＭＳ Ｐゴシック" pitchFamily="34" charset="-128"/>
                        </a:rPr>
                        <a:t>2.24</a:t>
                      </a:r>
                    </a:p>
                  </a:txBody>
                  <a:tcPr marL="100392" marR="100392" marT="45726" marB="45726"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Tx/>
                        <a:buFont typeface="Times" pitchFamily="18" charset="0"/>
                        <a:buNone/>
                        <a:tabLst/>
                      </a:pPr>
                      <a:endParaRPr kumimoji="0" lang="en-US" altLang="en-US" sz="2400" b="0" i="0" u="none" strike="noStrike" cap="none" normalizeH="0" baseline="0" dirty="0">
                        <a:ln>
                          <a:noFill/>
                        </a:ln>
                        <a:solidFill>
                          <a:schemeClr val="tx1"/>
                        </a:solidFill>
                        <a:effectLst/>
                        <a:latin typeface="+mn-lt"/>
                        <a:ea typeface="ＭＳ Ｐゴシック" pitchFamily="34" charset="-128"/>
                      </a:endParaRPr>
                    </a:p>
                  </a:txBody>
                  <a:tcPr marL="100392" marR="100392" marT="45726" marB="45726"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tx2"/>
                        </a:buClr>
                        <a:buFont typeface="Times" pitchFamily="18" charset="0"/>
                        <a:defRPr>
                          <a:solidFill>
                            <a:schemeClr val="tx1"/>
                          </a:solidFill>
                          <a:latin typeface="Calibri" pitchFamily="34" charset="0"/>
                          <a:ea typeface="ＭＳ Ｐゴシック" pitchFamily="34" charset="-128"/>
                        </a:defRPr>
                      </a:lvl1pPr>
                      <a:lvl2pPr marL="742950" indent="-285750" eaLnBrk="0" hangingPunct="0">
                        <a:spcBef>
                          <a:spcPct val="20000"/>
                        </a:spcBef>
                        <a:buClr>
                          <a:srgbClr val="0D1D6A"/>
                        </a:buClr>
                        <a:buFont typeface="Times" pitchFamily="18" charset="0"/>
                        <a:defRPr sz="1700">
                          <a:solidFill>
                            <a:schemeClr val="tx1"/>
                          </a:solidFill>
                          <a:latin typeface="Calibri" pitchFamily="34" charset="0"/>
                          <a:ea typeface="ＭＳ Ｐゴシック" pitchFamily="34" charset="-128"/>
                        </a:defRPr>
                      </a:lvl2pPr>
                      <a:lvl3pPr marL="1143000" indent="-228600" eaLnBrk="0" hangingPunct="0">
                        <a:spcBef>
                          <a:spcPct val="20000"/>
                        </a:spcBef>
                        <a:defRPr sz="1600">
                          <a:solidFill>
                            <a:schemeClr val="tx1"/>
                          </a:solidFill>
                          <a:latin typeface="Calibri" pitchFamily="34" charset="0"/>
                          <a:ea typeface="ＭＳ Ｐゴシック" pitchFamily="34" charset="-128"/>
                        </a:defRPr>
                      </a:lvl3pPr>
                      <a:lvl4pPr marL="1600200" indent="-228600" eaLnBrk="0" hangingPunct="0">
                        <a:spcBef>
                          <a:spcPct val="20000"/>
                        </a:spcBef>
                        <a:defRPr sz="1600">
                          <a:solidFill>
                            <a:schemeClr val="tx1"/>
                          </a:solidFill>
                          <a:latin typeface="Calibri" pitchFamily="34" charset="0"/>
                          <a:ea typeface="ＭＳ Ｐゴシック" pitchFamily="34" charset="-128"/>
                        </a:defRPr>
                      </a:lvl4pPr>
                      <a:lvl5pPr marL="2057400" indent="-228600" eaLnBrk="0" hangingPunct="0">
                        <a:spcBef>
                          <a:spcPct val="20000"/>
                        </a:spcBef>
                        <a:defRPr sz="15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9pPr>
                    </a:lstStyle>
                    <a:p>
                      <a:pPr marL="0" marR="0" lvl="0" indent="0" algn="l" defTabSz="914400" rtl="0" eaLnBrk="0" fontAlgn="base" latinLnBrk="0" hangingPunct="0">
                        <a:lnSpc>
                          <a:spcPct val="100000"/>
                        </a:lnSpc>
                        <a:spcBef>
                          <a:spcPct val="20000"/>
                        </a:spcBef>
                        <a:spcAft>
                          <a:spcPct val="0"/>
                        </a:spcAft>
                        <a:buClr>
                          <a:schemeClr val="tx2"/>
                        </a:buClr>
                        <a:buSzTx/>
                        <a:buFont typeface="Times" pitchFamily="18" charset="0"/>
                        <a:buNone/>
                        <a:tabLst/>
                      </a:pPr>
                      <a:r>
                        <a:rPr kumimoji="0" lang="en-US" altLang="en-US" sz="2400" b="0" i="0" u="none" strike="noStrike" cap="none" normalizeH="0" baseline="0" dirty="0">
                          <a:ln>
                            <a:noFill/>
                          </a:ln>
                          <a:solidFill>
                            <a:schemeClr val="tx1"/>
                          </a:solidFill>
                          <a:effectLst/>
                          <a:latin typeface="+mn-lt"/>
                          <a:ea typeface="ＭＳ Ｐゴシック" pitchFamily="34" charset="-128"/>
                        </a:rPr>
                        <a:t>Use of prednisone</a:t>
                      </a:r>
                    </a:p>
                  </a:txBody>
                  <a:tcPr marL="100392" marR="100392" marT="45726" marB="45726"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 typeface="Times" pitchFamily="18" charset="0"/>
                        <a:buNone/>
                        <a:tabLst/>
                      </a:pPr>
                      <a:r>
                        <a:rPr kumimoji="0" lang="en-US" altLang="en-US" sz="2400" b="0" i="0" u="none" strike="noStrike" cap="none" normalizeH="0" baseline="0" dirty="0">
                          <a:ln>
                            <a:noFill/>
                          </a:ln>
                          <a:solidFill>
                            <a:schemeClr val="tx1"/>
                          </a:solidFill>
                          <a:effectLst/>
                          <a:latin typeface="+mn-lt"/>
                          <a:ea typeface="ＭＳ Ｐゴシック" pitchFamily="34" charset="-128"/>
                        </a:rPr>
                        <a:t>2.14</a:t>
                      </a:r>
                    </a:p>
                  </a:txBody>
                  <a:tcPr marL="100392" marR="100392" marT="45726" marB="45726"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1"/>
                  </a:ext>
                </a:extLst>
              </a:tr>
              <a:tr h="640164">
                <a:tc>
                  <a:txBody>
                    <a:bodyPr/>
                    <a:lstStyle>
                      <a:lvl1pPr eaLnBrk="0" hangingPunct="0">
                        <a:spcBef>
                          <a:spcPct val="20000"/>
                        </a:spcBef>
                        <a:buClr>
                          <a:schemeClr val="tx2"/>
                        </a:buClr>
                        <a:buFont typeface="Times" pitchFamily="18" charset="0"/>
                        <a:defRPr>
                          <a:solidFill>
                            <a:schemeClr val="tx1"/>
                          </a:solidFill>
                          <a:latin typeface="Calibri" pitchFamily="34" charset="0"/>
                          <a:ea typeface="ＭＳ Ｐゴシック" pitchFamily="34" charset="-128"/>
                        </a:defRPr>
                      </a:lvl1pPr>
                      <a:lvl2pPr marL="742950" indent="-285750" eaLnBrk="0" hangingPunct="0">
                        <a:spcBef>
                          <a:spcPct val="20000"/>
                        </a:spcBef>
                        <a:buClr>
                          <a:srgbClr val="0D1D6A"/>
                        </a:buClr>
                        <a:buFont typeface="Times" pitchFamily="18" charset="0"/>
                        <a:defRPr sz="1700">
                          <a:solidFill>
                            <a:schemeClr val="tx1"/>
                          </a:solidFill>
                          <a:latin typeface="Calibri" pitchFamily="34" charset="0"/>
                          <a:ea typeface="ＭＳ Ｐゴシック" pitchFamily="34" charset="-128"/>
                        </a:defRPr>
                      </a:lvl2pPr>
                      <a:lvl3pPr marL="1143000" indent="-228600" eaLnBrk="0" hangingPunct="0">
                        <a:spcBef>
                          <a:spcPct val="20000"/>
                        </a:spcBef>
                        <a:defRPr sz="1600">
                          <a:solidFill>
                            <a:schemeClr val="tx1"/>
                          </a:solidFill>
                          <a:latin typeface="Calibri" pitchFamily="34" charset="0"/>
                          <a:ea typeface="ＭＳ Ｐゴシック" pitchFamily="34" charset="-128"/>
                        </a:defRPr>
                      </a:lvl3pPr>
                      <a:lvl4pPr marL="1600200" indent="-228600" eaLnBrk="0" hangingPunct="0">
                        <a:spcBef>
                          <a:spcPct val="20000"/>
                        </a:spcBef>
                        <a:defRPr sz="1600">
                          <a:solidFill>
                            <a:schemeClr val="tx1"/>
                          </a:solidFill>
                          <a:latin typeface="Calibri" pitchFamily="34" charset="0"/>
                          <a:ea typeface="ＭＳ Ｐゴシック" pitchFamily="34" charset="-128"/>
                        </a:defRPr>
                      </a:lvl4pPr>
                      <a:lvl5pPr marL="2057400" indent="-228600" eaLnBrk="0" hangingPunct="0">
                        <a:spcBef>
                          <a:spcPct val="20000"/>
                        </a:spcBef>
                        <a:defRPr sz="15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9pPr>
                    </a:lstStyle>
                    <a:p>
                      <a:pPr marL="0" marR="0" lvl="0" indent="0" algn="l" defTabSz="914400" rtl="0" eaLnBrk="0" fontAlgn="base" latinLnBrk="0" hangingPunct="0">
                        <a:lnSpc>
                          <a:spcPct val="100000"/>
                        </a:lnSpc>
                        <a:spcBef>
                          <a:spcPct val="20000"/>
                        </a:spcBef>
                        <a:spcAft>
                          <a:spcPct val="0"/>
                        </a:spcAft>
                        <a:buClr>
                          <a:schemeClr val="tx2"/>
                        </a:buClr>
                        <a:buSzTx/>
                        <a:buFont typeface="Times" pitchFamily="18" charset="0"/>
                        <a:buNone/>
                        <a:tabLst/>
                      </a:pPr>
                      <a:r>
                        <a:rPr kumimoji="0" lang="en-US" altLang="en-US" sz="2400" b="0" i="0" u="none" strike="noStrike" cap="none" normalizeH="0" baseline="0" dirty="0">
                          <a:ln>
                            <a:noFill/>
                          </a:ln>
                          <a:solidFill>
                            <a:schemeClr val="tx1"/>
                          </a:solidFill>
                          <a:effectLst/>
                          <a:latin typeface="+mn-lt"/>
                          <a:ea typeface="ＭＳ Ｐゴシック" pitchFamily="34" charset="-128"/>
                        </a:rPr>
                        <a:t>Use of narcotic pain relievers</a:t>
                      </a:r>
                    </a:p>
                  </a:txBody>
                  <a:tcPr marL="100392" marR="100392" marT="45726" marB="45726"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 typeface="Times" pitchFamily="18" charset="0"/>
                        <a:buNone/>
                        <a:tabLst/>
                      </a:pPr>
                      <a:r>
                        <a:rPr kumimoji="0" lang="en-US" altLang="en-US" sz="2400" b="0" i="0" u="none" strike="noStrike" cap="none" normalizeH="0" baseline="0" dirty="0">
                          <a:ln>
                            <a:noFill/>
                          </a:ln>
                          <a:solidFill>
                            <a:schemeClr val="tx1"/>
                          </a:solidFill>
                          <a:effectLst/>
                          <a:latin typeface="+mn-lt"/>
                          <a:ea typeface="ＭＳ Ｐゴシック" pitchFamily="34" charset="-128"/>
                        </a:rPr>
                        <a:t>1.98</a:t>
                      </a:r>
                    </a:p>
                  </a:txBody>
                  <a:tcPr marL="100392" marR="100392" marT="45726" marB="45726"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Tx/>
                        <a:buFont typeface="Times" pitchFamily="18" charset="0"/>
                        <a:buNone/>
                        <a:tabLst/>
                      </a:pPr>
                      <a:endParaRPr kumimoji="0" lang="en-US" altLang="en-US" sz="2400" b="0" i="0" u="none" strike="noStrike" cap="none" normalizeH="0" baseline="0" dirty="0">
                        <a:ln>
                          <a:noFill/>
                        </a:ln>
                        <a:solidFill>
                          <a:schemeClr val="tx1"/>
                        </a:solidFill>
                        <a:effectLst/>
                        <a:latin typeface="+mn-lt"/>
                        <a:ea typeface="ＭＳ Ｐゴシック" pitchFamily="34" charset="-128"/>
                      </a:endParaRPr>
                    </a:p>
                  </a:txBody>
                  <a:tcPr marL="100392" marR="100392" marT="45726" marB="45726"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tx2"/>
                        </a:buClr>
                        <a:buFont typeface="Times" pitchFamily="18" charset="0"/>
                        <a:defRPr>
                          <a:solidFill>
                            <a:schemeClr val="tx1"/>
                          </a:solidFill>
                          <a:latin typeface="Calibri" pitchFamily="34" charset="0"/>
                          <a:ea typeface="ＭＳ Ｐゴシック" pitchFamily="34" charset="-128"/>
                        </a:defRPr>
                      </a:lvl1pPr>
                      <a:lvl2pPr marL="742950" indent="-285750" eaLnBrk="0" hangingPunct="0">
                        <a:spcBef>
                          <a:spcPct val="20000"/>
                        </a:spcBef>
                        <a:buClr>
                          <a:srgbClr val="0D1D6A"/>
                        </a:buClr>
                        <a:buFont typeface="Times" pitchFamily="18" charset="0"/>
                        <a:defRPr sz="1700">
                          <a:solidFill>
                            <a:schemeClr val="tx1"/>
                          </a:solidFill>
                          <a:latin typeface="Calibri" pitchFamily="34" charset="0"/>
                          <a:ea typeface="ＭＳ Ｐゴシック" pitchFamily="34" charset="-128"/>
                        </a:defRPr>
                      </a:lvl2pPr>
                      <a:lvl3pPr marL="1143000" indent="-228600" eaLnBrk="0" hangingPunct="0">
                        <a:spcBef>
                          <a:spcPct val="20000"/>
                        </a:spcBef>
                        <a:defRPr sz="1600">
                          <a:solidFill>
                            <a:schemeClr val="tx1"/>
                          </a:solidFill>
                          <a:latin typeface="Calibri" pitchFamily="34" charset="0"/>
                          <a:ea typeface="ＭＳ Ｐゴシック" pitchFamily="34" charset="-128"/>
                        </a:defRPr>
                      </a:lvl3pPr>
                      <a:lvl4pPr marL="1600200" indent="-228600" eaLnBrk="0" hangingPunct="0">
                        <a:spcBef>
                          <a:spcPct val="20000"/>
                        </a:spcBef>
                        <a:defRPr sz="1600">
                          <a:solidFill>
                            <a:schemeClr val="tx1"/>
                          </a:solidFill>
                          <a:latin typeface="Calibri" pitchFamily="34" charset="0"/>
                          <a:ea typeface="ＭＳ Ｐゴシック" pitchFamily="34" charset="-128"/>
                        </a:defRPr>
                      </a:lvl4pPr>
                      <a:lvl5pPr marL="2057400" indent="-228600" eaLnBrk="0" hangingPunct="0">
                        <a:spcBef>
                          <a:spcPct val="20000"/>
                        </a:spcBef>
                        <a:defRPr sz="15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9pPr>
                    </a:lstStyle>
                    <a:p>
                      <a:pPr marL="0" marR="0" lvl="0" indent="0" algn="l" defTabSz="914400" rtl="0" eaLnBrk="0" fontAlgn="base" latinLnBrk="0" hangingPunct="0">
                        <a:lnSpc>
                          <a:spcPct val="100000"/>
                        </a:lnSpc>
                        <a:spcBef>
                          <a:spcPct val="20000"/>
                        </a:spcBef>
                        <a:spcAft>
                          <a:spcPct val="0"/>
                        </a:spcAft>
                        <a:buClr>
                          <a:schemeClr val="tx2"/>
                        </a:buClr>
                        <a:buSzTx/>
                        <a:buFont typeface="Times" pitchFamily="18" charset="0"/>
                        <a:buNone/>
                        <a:tabLst/>
                      </a:pPr>
                      <a:r>
                        <a:rPr kumimoji="0" lang="en-US" altLang="en-US" sz="2400" b="0" i="0" u="none" strike="noStrike" cap="none" normalizeH="0" baseline="0" dirty="0">
                          <a:ln>
                            <a:noFill/>
                          </a:ln>
                          <a:solidFill>
                            <a:schemeClr val="tx1"/>
                          </a:solidFill>
                          <a:effectLst/>
                          <a:latin typeface="+mn-lt"/>
                          <a:ea typeface="ＭＳ Ｐゴシック" pitchFamily="34" charset="-128"/>
                        </a:rPr>
                        <a:t>Use of narcotic pain relievers</a:t>
                      </a:r>
                    </a:p>
                  </a:txBody>
                  <a:tcPr marL="100392" marR="100392" marT="45726" marB="45726"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 typeface="Times" pitchFamily="18" charset="0"/>
                        <a:buNone/>
                        <a:tabLst/>
                      </a:pPr>
                      <a:r>
                        <a:rPr kumimoji="0" lang="en-US" altLang="en-US" sz="2400" b="0" i="0" u="none" strike="noStrike" cap="none" normalizeH="0" baseline="0" dirty="0">
                          <a:ln>
                            <a:noFill/>
                          </a:ln>
                          <a:solidFill>
                            <a:schemeClr val="tx1"/>
                          </a:solidFill>
                          <a:effectLst/>
                          <a:latin typeface="+mn-lt"/>
                          <a:ea typeface="ＭＳ Ｐゴシック" pitchFamily="34" charset="-128"/>
                        </a:rPr>
                        <a:t>1.79</a:t>
                      </a:r>
                    </a:p>
                  </a:txBody>
                  <a:tcPr marL="100392" marR="100392" marT="45726" marB="45726"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2"/>
                  </a:ext>
                </a:extLst>
              </a:tr>
              <a:tr h="385814">
                <a:tc>
                  <a:txBody>
                    <a:bodyPr/>
                    <a:lstStyle/>
                    <a:p>
                      <a:pPr marL="0" marR="0" lvl="0" indent="0" algn="l" defTabSz="914400" rtl="0" eaLnBrk="0" fontAlgn="base" latinLnBrk="0" hangingPunct="0">
                        <a:lnSpc>
                          <a:spcPct val="100000"/>
                        </a:lnSpc>
                        <a:spcBef>
                          <a:spcPct val="20000"/>
                        </a:spcBef>
                        <a:spcAft>
                          <a:spcPct val="0"/>
                        </a:spcAft>
                        <a:buClr>
                          <a:schemeClr val="tx2"/>
                        </a:buClr>
                        <a:buSzTx/>
                        <a:buFont typeface="Times" pitchFamily="18" charset="0"/>
                        <a:buNone/>
                        <a:tabLst/>
                      </a:pPr>
                      <a:r>
                        <a:rPr kumimoji="0" lang="en-US" altLang="en-US" sz="2400" b="0" i="0" u="none" strike="noStrike" cap="none" normalizeH="0" baseline="0" dirty="0">
                          <a:ln>
                            <a:noFill/>
                          </a:ln>
                          <a:solidFill>
                            <a:schemeClr val="tx1"/>
                          </a:solidFill>
                          <a:effectLst/>
                          <a:latin typeface="+mn-lt"/>
                          <a:ea typeface="ＭＳ Ｐゴシック" pitchFamily="34" charset="-128"/>
                        </a:rPr>
                        <a:t>Use of prednisone</a:t>
                      </a:r>
                    </a:p>
                  </a:txBody>
                  <a:tcPr marL="100392" marR="100392" marT="45726" marB="45726"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 typeface="Times" pitchFamily="18" charset="0"/>
                        <a:buNone/>
                        <a:tabLst/>
                      </a:pPr>
                      <a:r>
                        <a:rPr kumimoji="0" lang="en-US" altLang="en-US" sz="2400" b="0" i="0" u="none" strike="noStrike" cap="none" normalizeH="0" baseline="0" dirty="0">
                          <a:ln>
                            <a:noFill/>
                          </a:ln>
                          <a:solidFill>
                            <a:schemeClr val="tx1"/>
                          </a:solidFill>
                          <a:effectLst/>
                          <a:latin typeface="+mn-lt"/>
                          <a:ea typeface="ＭＳ Ｐゴシック" pitchFamily="34" charset="-128"/>
                        </a:rPr>
                        <a:t>1.57</a:t>
                      </a:r>
                    </a:p>
                  </a:txBody>
                  <a:tcPr marL="100392" marR="100392" marT="45726" marB="45726"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Tx/>
                        <a:buFont typeface="Times" pitchFamily="18" charset="0"/>
                        <a:buNone/>
                        <a:tabLst/>
                      </a:pPr>
                      <a:endParaRPr kumimoji="0" lang="en-US" altLang="en-US" sz="2400" b="0" i="0" u="none" strike="noStrike" cap="none" normalizeH="0" baseline="0" dirty="0">
                        <a:ln>
                          <a:noFill/>
                        </a:ln>
                        <a:solidFill>
                          <a:schemeClr val="tx1"/>
                        </a:solidFill>
                        <a:effectLst/>
                        <a:latin typeface="+mn-lt"/>
                        <a:ea typeface="ＭＳ Ｐゴシック" pitchFamily="34" charset="-128"/>
                      </a:endParaRPr>
                    </a:p>
                  </a:txBody>
                  <a:tcPr marL="100392" marR="100392" marT="45726" marB="45726"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Tx/>
                        <a:buFont typeface="Times" pitchFamily="18" charset="0"/>
                        <a:buNone/>
                        <a:tabLst/>
                      </a:pPr>
                      <a:endParaRPr kumimoji="0" lang="en-US" altLang="en-US" sz="2400" b="0" i="0" u="none" strike="noStrike" cap="none" normalizeH="0" baseline="0" dirty="0">
                        <a:ln>
                          <a:noFill/>
                        </a:ln>
                        <a:solidFill>
                          <a:srgbClr val="FF0000"/>
                        </a:solidFill>
                        <a:effectLst/>
                        <a:latin typeface="+mn-lt"/>
                        <a:ea typeface="ＭＳ Ｐゴシック" pitchFamily="34" charset="-128"/>
                      </a:endParaRPr>
                    </a:p>
                  </a:txBody>
                  <a:tcPr marL="100392" marR="100392" marT="45726" marB="45726"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Tx/>
                        <a:buFont typeface="Times" pitchFamily="18" charset="0"/>
                        <a:buNone/>
                        <a:tabLst/>
                      </a:pPr>
                      <a:endParaRPr kumimoji="0" lang="en-US" altLang="en-US" sz="2400" b="0" i="0" u="none" strike="noStrike" cap="none" normalizeH="0" baseline="0" dirty="0">
                        <a:ln>
                          <a:noFill/>
                        </a:ln>
                        <a:solidFill>
                          <a:srgbClr val="FF0000"/>
                        </a:solidFill>
                        <a:effectLst/>
                        <a:latin typeface="+mn-lt"/>
                        <a:ea typeface="ＭＳ Ｐゴシック" pitchFamily="34" charset="-128"/>
                      </a:endParaRPr>
                    </a:p>
                  </a:txBody>
                  <a:tcPr marL="100392" marR="100392" marT="45726" marB="45726"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3"/>
                  </a:ext>
                </a:extLst>
              </a:tr>
              <a:tr h="385814">
                <a:tc>
                  <a:txBody>
                    <a:bodyPr/>
                    <a:lstStyle>
                      <a:lvl1pPr eaLnBrk="0" hangingPunct="0">
                        <a:spcBef>
                          <a:spcPct val="20000"/>
                        </a:spcBef>
                        <a:buClr>
                          <a:schemeClr val="tx2"/>
                        </a:buClr>
                        <a:buFont typeface="Times" pitchFamily="18" charset="0"/>
                        <a:defRPr>
                          <a:solidFill>
                            <a:schemeClr val="tx1"/>
                          </a:solidFill>
                          <a:latin typeface="Calibri" pitchFamily="34" charset="0"/>
                          <a:ea typeface="ＭＳ Ｐゴシック" pitchFamily="34" charset="-128"/>
                        </a:defRPr>
                      </a:lvl1pPr>
                      <a:lvl2pPr marL="742950" indent="-285750" eaLnBrk="0" hangingPunct="0">
                        <a:spcBef>
                          <a:spcPct val="20000"/>
                        </a:spcBef>
                        <a:buClr>
                          <a:srgbClr val="0D1D6A"/>
                        </a:buClr>
                        <a:buFont typeface="Times" pitchFamily="18" charset="0"/>
                        <a:defRPr sz="1700">
                          <a:solidFill>
                            <a:schemeClr val="tx1"/>
                          </a:solidFill>
                          <a:latin typeface="Calibri" pitchFamily="34" charset="0"/>
                          <a:ea typeface="ＭＳ Ｐゴシック" pitchFamily="34" charset="-128"/>
                        </a:defRPr>
                      </a:lvl2pPr>
                      <a:lvl3pPr marL="1143000" indent="-228600" eaLnBrk="0" hangingPunct="0">
                        <a:spcBef>
                          <a:spcPct val="20000"/>
                        </a:spcBef>
                        <a:defRPr sz="1600">
                          <a:solidFill>
                            <a:schemeClr val="tx1"/>
                          </a:solidFill>
                          <a:latin typeface="Calibri" pitchFamily="34" charset="0"/>
                          <a:ea typeface="ＭＳ Ｐゴシック" pitchFamily="34" charset="-128"/>
                        </a:defRPr>
                      </a:lvl3pPr>
                      <a:lvl4pPr marL="1600200" indent="-228600" eaLnBrk="0" hangingPunct="0">
                        <a:spcBef>
                          <a:spcPct val="20000"/>
                        </a:spcBef>
                        <a:defRPr sz="1600">
                          <a:solidFill>
                            <a:schemeClr val="tx1"/>
                          </a:solidFill>
                          <a:latin typeface="Calibri" pitchFamily="34" charset="0"/>
                          <a:ea typeface="ＭＳ Ｐゴシック" pitchFamily="34" charset="-128"/>
                        </a:defRPr>
                      </a:lvl4pPr>
                      <a:lvl5pPr marL="2057400" indent="-228600" eaLnBrk="0" hangingPunct="0">
                        <a:spcBef>
                          <a:spcPct val="20000"/>
                        </a:spcBef>
                        <a:defRPr sz="15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9pPr>
                    </a:lstStyle>
                    <a:p>
                      <a:pPr marL="0" marR="0" lvl="0" indent="0" algn="l" defTabSz="914400" rtl="0" eaLnBrk="0" fontAlgn="base" latinLnBrk="0" hangingPunct="0">
                        <a:lnSpc>
                          <a:spcPct val="100000"/>
                        </a:lnSpc>
                        <a:spcBef>
                          <a:spcPct val="20000"/>
                        </a:spcBef>
                        <a:spcAft>
                          <a:spcPct val="0"/>
                        </a:spcAft>
                        <a:buClr>
                          <a:schemeClr val="tx2"/>
                        </a:buClr>
                        <a:buSzTx/>
                        <a:buFont typeface="Times" pitchFamily="18" charset="0"/>
                        <a:buNone/>
                        <a:tabLst/>
                      </a:pPr>
                      <a:r>
                        <a:rPr kumimoji="0" lang="en-US" altLang="en-US" sz="2400" b="0" i="0" u="none" strike="noStrike" cap="none" normalizeH="0" baseline="0" dirty="0">
                          <a:ln>
                            <a:noFill/>
                          </a:ln>
                          <a:solidFill>
                            <a:schemeClr val="tx1"/>
                          </a:solidFill>
                          <a:effectLst/>
                          <a:latin typeface="+mn-lt"/>
                          <a:ea typeface="ＭＳ Ｐゴシック" pitchFamily="34" charset="-128"/>
                        </a:rPr>
                        <a:t>Use of IFX</a:t>
                      </a:r>
                    </a:p>
                  </a:txBody>
                  <a:tcPr marL="100392" marR="100392" marT="45726" marB="45726"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chemeClr val="tx2"/>
                        </a:buClr>
                        <a:buSzTx/>
                        <a:buFont typeface="Times" pitchFamily="18" charset="0"/>
                        <a:buNone/>
                        <a:tabLst/>
                      </a:pPr>
                      <a:r>
                        <a:rPr kumimoji="0" lang="en-US" altLang="en-US" sz="2400" b="0" i="0" u="none" strike="noStrike" cap="none" normalizeH="0" baseline="0" dirty="0">
                          <a:ln>
                            <a:noFill/>
                          </a:ln>
                          <a:solidFill>
                            <a:schemeClr val="tx1"/>
                          </a:solidFill>
                          <a:effectLst/>
                          <a:latin typeface="+mn-lt"/>
                          <a:ea typeface="ＭＳ Ｐゴシック" pitchFamily="34" charset="-128"/>
                        </a:rPr>
                        <a:t>1.43</a:t>
                      </a:r>
                    </a:p>
                  </a:txBody>
                  <a:tcPr marL="100392" marR="100392" marT="45726" marB="45726"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Tx/>
                        <a:buFont typeface="Times" pitchFamily="18" charset="0"/>
                        <a:buNone/>
                        <a:tabLst/>
                      </a:pPr>
                      <a:endParaRPr kumimoji="0" lang="en-US" altLang="en-US" sz="2400" b="0" i="0" u="none" strike="noStrike" cap="none" normalizeH="0" baseline="0" dirty="0">
                        <a:ln>
                          <a:noFill/>
                        </a:ln>
                        <a:solidFill>
                          <a:schemeClr val="tx1"/>
                        </a:solidFill>
                        <a:effectLst/>
                        <a:latin typeface="+mn-lt"/>
                        <a:ea typeface="ＭＳ Ｐゴシック" pitchFamily="34" charset="-128"/>
                      </a:endParaRPr>
                    </a:p>
                  </a:txBody>
                  <a:tcPr marL="100392" marR="100392" marT="45726" marB="45726"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tx2"/>
                        </a:buClr>
                        <a:buFont typeface="Times" pitchFamily="18" charset="0"/>
                        <a:defRPr>
                          <a:solidFill>
                            <a:schemeClr val="tx1"/>
                          </a:solidFill>
                          <a:latin typeface="Calibri" pitchFamily="34" charset="0"/>
                          <a:ea typeface="ＭＳ Ｐゴシック" pitchFamily="34" charset="-128"/>
                        </a:defRPr>
                      </a:lvl1pPr>
                      <a:lvl2pPr marL="742950" indent="-285750" eaLnBrk="0" hangingPunct="0">
                        <a:spcBef>
                          <a:spcPct val="20000"/>
                        </a:spcBef>
                        <a:buClr>
                          <a:srgbClr val="0D1D6A"/>
                        </a:buClr>
                        <a:buFont typeface="Times" pitchFamily="18" charset="0"/>
                        <a:defRPr sz="1700">
                          <a:solidFill>
                            <a:schemeClr val="tx1"/>
                          </a:solidFill>
                          <a:latin typeface="Calibri" pitchFamily="34" charset="0"/>
                          <a:ea typeface="ＭＳ Ｐゴシック" pitchFamily="34" charset="-128"/>
                        </a:defRPr>
                      </a:lvl2pPr>
                      <a:lvl3pPr marL="1143000" indent="-228600" eaLnBrk="0" hangingPunct="0">
                        <a:spcBef>
                          <a:spcPct val="20000"/>
                        </a:spcBef>
                        <a:defRPr sz="1600">
                          <a:solidFill>
                            <a:schemeClr val="tx1"/>
                          </a:solidFill>
                          <a:latin typeface="Calibri" pitchFamily="34" charset="0"/>
                          <a:ea typeface="ＭＳ Ｐゴシック" pitchFamily="34" charset="-128"/>
                        </a:defRPr>
                      </a:lvl3pPr>
                      <a:lvl4pPr marL="1600200" indent="-228600" eaLnBrk="0" hangingPunct="0">
                        <a:spcBef>
                          <a:spcPct val="20000"/>
                        </a:spcBef>
                        <a:defRPr sz="1600">
                          <a:solidFill>
                            <a:schemeClr val="tx1"/>
                          </a:solidFill>
                          <a:latin typeface="Calibri" pitchFamily="34" charset="0"/>
                          <a:ea typeface="ＭＳ Ｐゴシック" pitchFamily="34" charset="-128"/>
                        </a:defRPr>
                      </a:lvl4pPr>
                      <a:lvl5pPr marL="2057400" indent="-228600" eaLnBrk="0" hangingPunct="0">
                        <a:spcBef>
                          <a:spcPct val="20000"/>
                        </a:spcBef>
                        <a:defRPr sz="1500">
                          <a:solidFill>
                            <a:schemeClr val="tx1"/>
                          </a:solidFill>
                          <a:latin typeface="Calibri" pitchFamily="34" charset="0"/>
                          <a:ea typeface="ＭＳ Ｐゴシック" pitchFamily="34" charset="-128"/>
                        </a:defRPr>
                      </a:lvl5pPr>
                      <a:lvl6pPr marL="25146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6pPr>
                      <a:lvl7pPr marL="29718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7pPr>
                      <a:lvl8pPr marL="34290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8pPr>
                      <a:lvl9pPr marL="3886200" indent="-228600" eaLnBrk="0" fontAlgn="base" hangingPunct="0">
                        <a:spcBef>
                          <a:spcPct val="20000"/>
                        </a:spcBef>
                        <a:spcAft>
                          <a:spcPct val="0"/>
                        </a:spcAft>
                        <a:defRPr sz="1500">
                          <a:solidFill>
                            <a:schemeClr val="tx1"/>
                          </a:solidFill>
                          <a:latin typeface="Calibri" pitchFamily="34" charset="0"/>
                          <a:ea typeface="ＭＳ Ｐゴシック" pitchFamily="34" charset="-128"/>
                        </a:defRPr>
                      </a:lvl9pPr>
                    </a:lstStyle>
                    <a:p>
                      <a:pPr marL="0" marR="0" lvl="0" indent="0" algn="l" defTabSz="914400" rtl="0" eaLnBrk="0" fontAlgn="base" latinLnBrk="0" hangingPunct="0">
                        <a:lnSpc>
                          <a:spcPct val="100000"/>
                        </a:lnSpc>
                        <a:spcBef>
                          <a:spcPct val="20000"/>
                        </a:spcBef>
                        <a:spcAft>
                          <a:spcPct val="0"/>
                        </a:spcAft>
                        <a:buClr>
                          <a:schemeClr val="tx2"/>
                        </a:buClr>
                        <a:buSzTx/>
                        <a:buFont typeface="Times" pitchFamily="18" charset="0"/>
                        <a:buNone/>
                        <a:tabLst/>
                      </a:pPr>
                      <a:endParaRPr kumimoji="0" lang="en-US" altLang="en-US" sz="2400" b="0" i="0" u="none" strike="noStrike" cap="none" normalizeH="0" baseline="0" dirty="0">
                        <a:ln>
                          <a:noFill/>
                        </a:ln>
                        <a:solidFill>
                          <a:srgbClr val="FF0000"/>
                        </a:solidFill>
                        <a:effectLst/>
                        <a:latin typeface="+mn-lt"/>
                        <a:ea typeface="ＭＳ Ｐゴシック" pitchFamily="34" charset="-128"/>
                      </a:endParaRPr>
                    </a:p>
                  </a:txBody>
                  <a:tcPr marL="100392" marR="100392" marT="45726" marB="45726"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chemeClr val="tx2"/>
                        </a:buClr>
                        <a:buSzTx/>
                        <a:buFont typeface="Times" pitchFamily="18" charset="0"/>
                        <a:buNone/>
                        <a:tabLst/>
                      </a:pPr>
                      <a:endParaRPr kumimoji="0" lang="en-US" altLang="en-US" sz="2400" b="0" i="0" u="none" strike="noStrike" cap="none" normalizeH="0" baseline="0" dirty="0">
                        <a:ln>
                          <a:noFill/>
                        </a:ln>
                        <a:solidFill>
                          <a:srgbClr val="FF0000"/>
                        </a:solidFill>
                        <a:effectLst/>
                        <a:latin typeface="+mn-lt"/>
                        <a:ea typeface="ＭＳ Ｐゴシック" pitchFamily="34" charset="-128"/>
                      </a:endParaRPr>
                    </a:p>
                  </a:txBody>
                  <a:tcPr marL="100392" marR="100392" marT="45726" marB="45726"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 xmlns:a16="http://schemas.microsoft.com/office/drawing/2014/main" val="10004"/>
                  </a:ext>
                </a:extLst>
              </a:tr>
            </a:tbl>
          </a:graphicData>
        </a:graphic>
      </p:graphicFrame>
      <p:sp>
        <p:nvSpPr>
          <p:cNvPr id="365609" name="Text Box 41"/>
          <p:cNvSpPr txBox="1">
            <a:spLocks noChangeArrowheads="1"/>
          </p:cNvSpPr>
          <p:nvPr/>
        </p:nvSpPr>
        <p:spPr bwMode="auto">
          <a:xfrm>
            <a:off x="2143125" y="6006544"/>
            <a:ext cx="4543425" cy="261610"/>
          </a:xfrm>
          <a:prstGeom prst="rect">
            <a:avLst/>
          </a:prstGeom>
          <a:noFill/>
          <a:ln w="9525">
            <a:noFill/>
            <a:miter lim="800000"/>
            <a:headEnd/>
            <a:tailEnd/>
          </a:ln>
          <a:effectLst/>
        </p:spPr>
        <p:txBody>
          <a:bodyPr wrap="square">
            <a:spAutoFit/>
          </a:bodyPr>
          <a:lstStyle/>
          <a:p>
            <a:pPr fontAlgn="base">
              <a:spcBef>
                <a:spcPct val="50000"/>
              </a:spcBef>
              <a:spcAft>
                <a:spcPct val="0"/>
              </a:spcAft>
              <a:defRPr/>
            </a:pPr>
            <a:r>
              <a:rPr lang="en-US" sz="1100" i="0" dirty="0">
                <a:latin typeface="+mn-lt"/>
              </a:rPr>
              <a:t>Lichtenstein GR, et al. </a:t>
            </a:r>
            <a:r>
              <a:rPr lang="en-US" sz="1100" i="1" dirty="0">
                <a:latin typeface="+mn-lt"/>
              </a:rPr>
              <a:t>Am J Gastroenterol</a:t>
            </a:r>
            <a:r>
              <a:rPr lang="en-US" sz="1100" i="0" dirty="0">
                <a:latin typeface="+mn-lt"/>
              </a:rPr>
              <a:t>. 2012;107(9):1409-1422.</a:t>
            </a:r>
            <a:endParaRPr lang="en-US" sz="1100" i="0" dirty="0">
              <a:effectLst>
                <a:outerShdw blurRad="38100" dist="38100" dir="2700000" algn="tl">
                  <a:srgbClr val="C0C0C0"/>
                </a:outerShdw>
              </a:effectLst>
              <a:latin typeface="+mn-lt"/>
              <a:ea typeface="ＭＳ Ｐゴシック"/>
              <a:cs typeface="ＭＳ Ｐゴシック"/>
            </a:endParaRPr>
          </a:p>
        </p:txBody>
      </p:sp>
      <p:sp>
        <p:nvSpPr>
          <p:cNvPr id="182304" name="TextBox 3"/>
          <p:cNvSpPr txBox="1">
            <a:spLocks noChangeArrowheads="1"/>
          </p:cNvSpPr>
          <p:nvPr/>
        </p:nvSpPr>
        <p:spPr bwMode="auto">
          <a:xfrm>
            <a:off x="495300" y="1562850"/>
            <a:ext cx="84962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lnSpc>
                <a:spcPct val="85000"/>
              </a:lnSpc>
              <a:spcBef>
                <a:spcPct val="20000"/>
              </a:spcBef>
              <a:buClr>
                <a:schemeClr val="tx2"/>
              </a:buClr>
              <a:buChar char="•"/>
              <a:defRPr sz="2600">
                <a:solidFill>
                  <a:schemeClr val="tx1"/>
                </a:solidFill>
                <a:latin typeface="Arial" panose="020B0604020202020204" pitchFamily="34" charset="0"/>
              </a:defRPr>
            </a:lvl1pPr>
            <a:lvl2pPr marL="742950" indent="-285750" eaLnBrk="0" hangingPunct="0">
              <a:lnSpc>
                <a:spcPct val="85000"/>
              </a:lnSpc>
              <a:spcBef>
                <a:spcPct val="20000"/>
              </a:spcBef>
              <a:buClr>
                <a:schemeClr val="tx2"/>
              </a:buClr>
              <a:buChar char="–"/>
              <a:defRPr sz="2400">
                <a:solidFill>
                  <a:schemeClr val="tx1"/>
                </a:solidFill>
                <a:latin typeface="Arial" panose="020B0604020202020204" pitchFamily="34" charset="0"/>
              </a:defRPr>
            </a:lvl2pPr>
            <a:lvl3pPr marL="1143000" indent="-228600" eaLnBrk="0" hangingPunct="0">
              <a:lnSpc>
                <a:spcPct val="85000"/>
              </a:lnSpc>
              <a:spcBef>
                <a:spcPct val="20000"/>
              </a:spcBef>
              <a:buClr>
                <a:schemeClr val="tx2"/>
              </a:buClr>
              <a:buChar char="•"/>
              <a:defRPr sz="2200">
                <a:solidFill>
                  <a:schemeClr val="tx1"/>
                </a:solidFill>
                <a:latin typeface="Arial" panose="020B0604020202020204" pitchFamily="34" charset="0"/>
              </a:defRPr>
            </a:lvl3pPr>
            <a:lvl4pPr marL="1600200" indent="-228600" eaLnBrk="0" hangingPunct="0">
              <a:lnSpc>
                <a:spcPct val="85000"/>
              </a:lnSpc>
              <a:spcBef>
                <a:spcPct val="20000"/>
              </a:spcBef>
              <a:buClr>
                <a:schemeClr val="tx2"/>
              </a:buClr>
              <a:buChar char="–"/>
              <a:defRPr sz="2000">
                <a:solidFill>
                  <a:schemeClr val="tx1"/>
                </a:solidFill>
                <a:latin typeface="Arial" panose="020B0604020202020204" pitchFamily="34" charset="0"/>
              </a:defRPr>
            </a:lvl4pPr>
            <a:lvl5pPr marL="2057400" indent="-228600" eaLnBrk="0" hangingPunct="0">
              <a:lnSpc>
                <a:spcPct val="85000"/>
              </a:lnSpc>
              <a:spcBef>
                <a:spcPct val="20000"/>
              </a:spcBef>
              <a:buClr>
                <a:schemeClr val="tx2"/>
              </a:buClr>
              <a:buChar char="»"/>
              <a:defRPr sz="2000">
                <a:solidFill>
                  <a:schemeClr val="tx1"/>
                </a:solidFill>
                <a:latin typeface="Arial" panose="020B0604020202020204" pitchFamily="34" charset="0"/>
              </a:defRPr>
            </a:lvl5pPr>
            <a:lvl6pPr marL="2514600" indent="-228600" eaLnBrk="0" fontAlgn="base" hangingPunct="0">
              <a:lnSpc>
                <a:spcPct val="85000"/>
              </a:lnSpc>
              <a:spcBef>
                <a:spcPct val="20000"/>
              </a:spcBef>
              <a:spcAft>
                <a:spcPct val="0"/>
              </a:spcAft>
              <a:buClr>
                <a:schemeClr val="tx2"/>
              </a:buClr>
              <a:buChar char="»"/>
              <a:defRPr sz="2000">
                <a:solidFill>
                  <a:schemeClr val="tx1"/>
                </a:solidFill>
                <a:latin typeface="Arial" panose="020B0604020202020204" pitchFamily="34" charset="0"/>
              </a:defRPr>
            </a:lvl6pPr>
            <a:lvl7pPr marL="2971800" indent="-228600" eaLnBrk="0" fontAlgn="base" hangingPunct="0">
              <a:lnSpc>
                <a:spcPct val="85000"/>
              </a:lnSpc>
              <a:spcBef>
                <a:spcPct val="20000"/>
              </a:spcBef>
              <a:spcAft>
                <a:spcPct val="0"/>
              </a:spcAft>
              <a:buClr>
                <a:schemeClr val="tx2"/>
              </a:buClr>
              <a:buChar char="»"/>
              <a:defRPr sz="2000">
                <a:solidFill>
                  <a:schemeClr val="tx1"/>
                </a:solidFill>
                <a:latin typeface="Arial" panose="020B0604020202020204" pitchFamily="34" charset="0"/>
              </a:defRPr>
            </a:lvl7pPr>
            <a:lvl8pPr marL="3429000" indent="-228600" eaLnBrk="0" fontAlgn="base" hangingPunct="0">
              <a:lnSpc>
                <a:spcPct val="85000"/>
              </a:lnSpc>
              <a:spcBef>
                <a:spcPct val="20000"/>
              </a:spcBef>
              <a:spcAft>
                <a:spcPct val="0"/>
              </a:spcAft>
              <a:buClr>
                <a:schemeClr val="tx2"/>
              </a:buClr>
              <a:buChar char="»"/>
              <a:defRPr sz="2000">
                <a:solidFill>
                  <a:schemeClr val="tx1"/>
                </a:solidFill>
                <a:latin typeface="Arial" panose="020B0604020202020204" pitchFamily="34" charset="0"/>
              </a:defRPr>
            </a:lvl8pPr>
            <a:lvl9pPr marL="3886200" indent="-228600" eaLnBrk="0" fontAlgn="base" hangingPunct="0">
              <a:lnSpc>
                <a:spcPct val="85000"/>
              </a:lnSpc>
              <a:spcBef>
                <a:spcPct val="20000"/>
              </a:spcBef>
              <a:spcAft>
                <a:spcPct val="0"/>
              </a:spcAft>
              <a:buClr>
                <a:schemeClr val="tx2"/>
              </a:buClr>
              <a:buChar char="»"/>
              <a:defRPr sz="2000">
                <a:solidFill>
                  <a:schemeClr val="tx1"/>
                </a:solidFill>
                <a:latin typeface="Arial" panose="020B0604020202020204" pitchFamily="34" charset="0"/>
              </a:defRPr>
            </a:lvl9pPr>
          </a:lstStyle>
          <a:p>
            <a:pPr eaLnBrk="1" fontAlgn="base" hangingPunct="1">
              <a:lnSpc>
                <a:spcPct val="100000"/>
              </a:lnSpc>
              <a:spcBef>
                <a:spcPct val="0"/>
              </a:spcBef>
              <a:spcAft>
                <a:spcPct val="0"/>
              </a:spcAft>
              <a:buClrTx/>
              <a:buFontTx/>
              <a:buNone/>
            </a:pPr>
            <a:r>
              <a:rPr lang="en-US" altLang="en-US" sz="2400" i="0" dirty="0">
                <a:latin typeface="+mn-lt"/>
                <a:ea typeface="ＭＳ Ｐゴシック" panose="020B0600070205080204" pitchFamily="34" charset="-128"/>
              </a:rPr>
              <a:t>6273 patients in the TREAT registry; average follow-up: 5.2 years</a:t>
            </a:r>
          </a:p>
        </p:txBody>
      </p:sp>
      <p:sp>
        <p:nvSpPr>
          <p:cNvPr id="182305" name="TextBox 1"/>
          <p:cNvSpPr txBox="1">
            <a:spLocks noChangeArrowheads="1"/>
          </p:cNvSpPr>
          <p:nvPr/>
        </p:nvSpPr>
        <p:spPr bwMode="auto">
          <a:xfrm>
            <a:off x="5343525" y="5625541"/>
            <a:ext cx="380047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fontAlgn="base" hangingPunct="1">
              <a:spcBef>
                <a:spcPct val="0"/>
              </a:spcBef>
              <a:spcAft>
                <a:spcPct val="0"/>
              </a:spcAft>
            </a:pPr>
            <a:r>
              <a:rPr lang="en-US" altLang="en-US" sz="1100" i="0" dirty="0">
                <a:latin typeface="+mn-lt"/>
              </a:rPr>
              <a:t>Abbreviations: IFX, infliximab; HR, hazard ratio. P &lt; .05 for all.</a:t>
            </a:r>
          </a:p>
        </p:txBody>
      </p:sp>
    </p:spTree>
    <p:extLst>
      <p:ext uri="{BB962C8B-B14F-4D97-AF65-F5344CB8AC3E}">
        <p14:creationId xmlns:p14="http://schemas.microsoft.com/office/powerpoint/2010/main" val="12938890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Franklin Gothic Medium" charset="0"/>
                <a:ea typeface="Franklin Gothic Medium" charset="0"/>
                <a:cs typeface="Franklin Gothic Medium" charset="0"/>
              </a:rPr>
              <a:t>Safety and Toxicity Considerations</a:t>
            </a:r>
          </a:p>
        </p:txBody>
      </p:sp>
      <p:sp>
        <p:nvSpPr>
          <p:cNvPr id="4" name="Text Placeholder 3"/>
          <p:cNvSpPr>
            <a:spLocks noGrp="1"/>
          </p:cNvSpPr>
          <p:nvPr>
            <p:ph type="body" sz="quarter" idx="10"/>
          </p:nvPr>
        </p:nvSpPr>
        <p:spPr/>
        <p:txBody>
          <a:bodyPr/>
          <a:lstStyle/>
          <a:p>
            <a:r>
              <a:rPr lang="en-US" altLang="en-US" dirty="0">
                <a:latin typeface="Calibri" panose="020F0502020204030204" pitchFamily="34" charset="0"/>
                <a:cs typeface="Calibri" panose="020F0502020204030204" pitchFamily="34" charset="0"/>
              </a:rPr>
              <a:t>1. </a:t>
            </a:r>
            <a:r>
              <a:rPr lang="en-US" altLang="en-US" dirty="0" err="1">
                <a:latin typeface="Calibri" panose="020F0502020204030204" pitchFamily="34" charset="0"/>
                <a:cs typeface="Calibri" panose="020F0502020204030204" pitchFamily="34" charset="0"/>
              </a:rPr>
              <a:t>Feagan</a:t>
            </a:r>
            <a:r>
              <a:rPr lang="en-US" altLang="en-US" dirty="0">
                <a:latin typeface="Calibri" panose="020F0502020204030204" pitchFamily="34" charset="0"/>
                <a:cs typeface="Calibri" panose="020F0502020204030204" pitchFamily="34" charset="0"/>
              </a:rPr>
              <a:t> BG, et al. </a:t>
            </a:r>
            <a:r>
              <a:rPr lang="en-US" i="1" dirty="0">
                <a:latin typeface="Calibri" panose="020F0502020204030204" pitchFamily="34" charset="0"/>
                <a:cs typeface="Calibri" panose="020F0502020204030204" pitchFamily="34" charset="0"/>
              </a:rPr>
              <a:t>Cochrane Database </a:t>
            </a:r>
            <a:r>
              <a:rPr lang="en-US" i="1" dirty="0" err="1">
                <a:latin typeface="Calibri" panose="020F0502020204030204" pitchFamily="34" charset="0"/>
                <a:cs typeface="Calibri" panose="020F0502020204030204" pitchFamily="34" charset="0"/>
              </a:rPr>
              <a:t>Syst</a:t>
            </a:r>
            <a:r>
              <a:rPr lang="en-US" i="1" dirty="0">
                <a:latin typeface="Calibri" panose="020F0502020204030204" pitchFamily="34" charset="0"/>
                <a:cs typeface="Calibri" panose="020F0502020204030204" pitchFamily="34" charset="0"/>
              </a:rPr>
              <a:t> Rev.</a:t>
            </a:r>
            <a:r>
              <a:rPr lang="en-US" dirty="0">
                <a:latin typeface="Calibri" panose="020F0502020204030204" pitchFamily="34" charset="0"/>
                <a:cs typeface="Calibri" panose="020F0502020204030204" pitchFamily="34" charset="0"/>
              </a:rPr>
              <a:t> 2012;10:CD000544. 2. </a:t>
            </a:r>
            <a:r>
              <a:rPr lang="en-US" altLang="en-US" dirty="0" err="1">
                <a:latin typeface="Calibri" panose="020F0502020204030204" pitchFamily="34" charset="0"/>
                <a:cs typeface="Calibri" panose="020F0502020204030204" pitchFamily="34" charset="0"/>
              </a:rPr>
              <a:t>Gisbert</a:t>
            </a:r>
            <a:r>
              <a:rPr lang="en-US" altLang="en-US" dirty="0">
                <a:latin typeface="Calibri" panose="020F0502020204030204" pitchFamily="34" charset="0"/>
                <a:cs typeface="Calibri" panose="020F0502020204030204" pitchFamily="34" charset="0"/>
              </a:rPr>
              <a:t> JP, et al. </a:t>
            </a:r>
            <a:r>
              <a:rPr lang="en-US" altLang="en-US" i="1" dirty="0" err="1">
                <a:latin typeface="Calibri" panose="020F0502020204030204" pitchFamily="34" charset="0"/>
                <a:cs typeface="Calibri" panose="020F0502020204030204" pitchFamily="34" charset="0"/>
              </a:rPr>
              <a:t>Inflamm</a:t>
            </a:r>
            <a:r>
              <a:rPr lang="en-US" altLang="en-US" i="1" dirty="0">
                <a:latin typeface="Calibri" panose="020F0502020204030204" pitchFamily="34" charset="0"/>
                <a:cs typeface="Calibri" panose="020F0502020204030204" pitchFamily="34" charset="0"/>
              </a:rPr>
              <a:t> Bowel Dis.</a:t>
            </a:r>
            <a:r>
              <a:rPr lang="en-US" altLang="en-US" dirty="0">
                <a:latin typeface="Calibri" panose="020F0502020204030204" pitchFamily="34" charset="0"/>
                <a:cs typeface="Calibri" panose="020F0502020204030204" pitchFamily="34" charset="0"/>
              </a:rPr>
              <a:t> 2007;13(5):629-638. 3. World MJ, et al. </a:t>
            </a:r>
            <a:r>
              <a:rPr lang="en-US" altLang="en-US" i="1" dirty="0" err="1">
                <a:latin typeface="Calibri" panose="020F0502020204030204" pitchFamily="34" charset="0"/>
                <a:cs typeface="Calibri" panose="020F0502020204030204" pitchFamily="34" charset="0"/>
              </a:rPr>
              <a:t>Nephrol</a:t>
            </a:r>
            <a:r>
              <a:rPr lang="en-US" altLang="en-US" i="1" dirty="0">
                <a:latin typeface="Calibri" panose="020F0502020204030204" pitchFamily="34" charset="0"/>
                <a:cs typeface="Calibri" panose="020F0502020204030204" pitchFamily="34" charset="0"/>
              </a:rPr>
              <a:t> Dial Transplant.</a:t>
            </a:r>
            <a:r>
              <a:rPr lang="en-US" altLang="en-US" dirty="0">
                <a:latin typeface="Calibri" panose="020F0502020204030204" pitchFamily="34" charset="0"/>
                <a:cs typeface="Calibri" panose="020F0502020204030204" pitchFamily="34" charset="0"/>
              </a:rPr>
              <a:t> 1996;11(4):614-621. 4. </a:t>
            </a:r>
            <a:r>
              <a:rPr lang="en-US" altLang="en-US" dirty="0" err="1">
                <a:latin typeface="Calibri" panose="020F0502020204030204" pitchFamily="34" charset="0"/>
                <a:cs typeface="Calibri" panose="020F0502020204030204" pitchFamily="34" charset="0"/>
              </a:rPr>
              <a:t>Kotlyar</a:t>
            </a:r>
            <a:r>
              <a:rPr lang="en-US" altLang="en-US" dirty="0">
                <a:latin typeface="Calibri" panose="020F0502020204030204" pitchFamily="34" charset="0"/>
                <a:cs typeface="Calibri" panose="020F0502020204030204" pitchFamily="34" charset="0"/>
              </a:rPr>
              <a:t> D, et al, </a:t>
            </a:r>
            <a:r>
              <a:rPr lang="en-US" altLang="en-US" i="1" dirty="0">
                <a:latin typeface="Calibri" panose="020F0502020204030204" pitchFamily="34" charset="0"/>
                <a:cs typeface="Calibri" panose="020F0502020204030204" pitchFamily="34" charset="0"/>
              </a:rPr>
              <a:t>Clinical Gastroenterology and Hepatology.</a:t>
            </a:r>
            <a:r>
              <a:rPr lang="en-US" altLang="en-US" dirty="0">
                <a:latin typeface="Calibri" panose="020F0502020204030204" pitchFamily="34" charset="0"/>
                <a:cs typeface="Calibri" panose="020F0502020204030204" pitchFamily="34" charset="0"/>
              </a:rPr>
              <a:t> 2015;13:847–858. 5. </a:t>
            </a:r>
            <a:r>
              <a:rPr lang="en-US" dirty="0">
                <a:latin typeface="Calibri" panose="020F0502020204030204" pitchFamily="34" charset="0"/>
                <a:ea typeface="MS PGothic" panose="020B0604020202020204" charset="-128"/>
                <a:cs typeface="Calibri" panose="020F0502020204030204" pitchFamily="34" charset="0"/>
              </a:rPr>
              <a:t>Lichtenstein GR, et al. </a:t>
            </a:r>
            <a:r>
              <a:rPr lang="en-US" i="1" dirty="0">
                <a:latin typeface="Calibri" panose="020F0502020204030204" pitchFamily="34" charset="0"/>
                <a:ea typeface="MS PGothic" panose="020B0604020202020204" charset="-128"/>
                <a:cs typeface="Calibri" panose="020F0502020204030204" pitchFamily="34" charset="0"/>
              </a:rPr>
              <a:t>Am J </a:t>
            </a:r>
            <a:r>
              <a:rPr lang="en-US" i="1" dirty="0" err="1">
                <a:latin typeface="Calibri" panose="020F0502020204030204" pitchFamily="34" charset="0"/>
                <a:ea typeface="MS PGothic" panose="020B0604020202020204" charset="-128"/>
                <a:cs typeface="Calibri" panose="020F0502020204030204" pitchFamily="34" charset="0"/>
              </a:rPr>
              <a:t>Gastroenterol</a:t>
            </a:r>
            <a:r>
              <a:rPr lang="en-US" i="1" dirty="0">
                <a:latin typeface="Calibri" panose="020F0502020204030204" pitchFamily="34" charset="0"/>
                <a:ea typeface="MS PGothic" panose="020B0604020202020204" charset="-128"/>
                <a:cs typeface="Calibri" panose="020F0502020204030204" pitchFamily="34" charset="0"/>
              </a:rPr>
              <a:t>.</a:t>
            </a:r>
            <a:r>
              <a:rPr lang="en-US" dirty="0">
                <a:latin typeface="Calibri" panose="020F0502020204030204" pitchFamily="34" charset="0"/>
                <a:ea typeface="MS PGothic" panose="020B0604020202020204" charset="-128"/>
                <a:cs typeface="Calibri" panose="020F0502020204030204" pitchFamily="34" charset="0"/>
              </a:rPr>
              <a:t> 2009;104(2):465-483. 6. Methotrexate injection USP [package insert]. Lake Forest, IL: </a:t>
            </a:r>
            <a:r>
              <a:rPr lang="en-US" dirty="0" err="1">
                <a:latin typeface="Calibri" panose="020F0502020204030204" pitchFamily="34" charset="0"/>
                <a:ea typeface="MS PGothic" panose="020B0604020202020204" charset="-128"/>
                <a:cs typeface="Calibri" panose="020F0502020204030204" pitchFamily="34" charset="0"/>
              </a:rPr>
              <a:t>Hospira</a:t>
            </a:r>
            <a:r>
              <a:rPr lang="en-US" dirty="0">
                <a:latin typeface="Calibri" panose="020F0502020204030204" pitchFamily="34" charset="0"/>
                <a:ea typeface="MS PGothic" panose="020B0604020202020204" charset="-128"/>
                <a:cs typeface="Calibri" panose="020F0502020204030204" pitchFamily="34" charset="0"/>
              </a:rPr>
              <a:t>, Inc.; 2011.</a:t>
            </a:r>
            <a:endParaRPr lang="en-US" dirty="0"/>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210747136"/>
              </p:ext>
            </p:extLst>
          </p:nvPr>
        </p:nvGraphicFramePr>
        <p:xfrm>
          <a:off x="762000" y="1121286"/>
          <a:ext cx="7924800" cy="4739130"/>
        </p:xfrm>
        <a:graphic>
          <a:graphicData uri="http://schemas.openxmlformats.org/drawingml/2006/table">
            <a:tbl>
              <a:tblPr firstRow="1" bandRow="1">
                <a:tableStyleId>{284E427A-3D55-4303-BF80-6455036E1DE7}</a:tableStyleId>
              </a:tblPr>
              <a:tblGrid>
                <a:gridCol w="1981200">
                  <a:extLst>
                    <a:ext uri="{9D8B030D-6E8A-4147-A177-3AD203B41FA5}">
                      <a16:colId xmlns="" xmlns:a16="http://schemas.microsoft.com/office/drawing/2014/main" val="20000"/>
                    </a:ext>
                  </a:extLst>
                </a:gridCol>
                <a:gridCol w="1981200">
                  <a:extLst>
                    <a:ext uri="{9D8B030D-6E8A-4147-A177-3AD203B41FA5}">
                      <a16:colId xmlns="" xmlns:a16="http://schemas.microsoft.com/office/drawing/2014/main" val="20001"/>
                    </a:ext>
                  </a:extLst>
                </a:gridCol>
                <a:gridCol w="1981200">
                  <a:extLst>
                    <a:ext uri="{9D8B030D-6E8A-4147-A177-3AD203B41FA5}">
                      <a16:colId xmlns="" xmlns:a16="http://schemas.microsoft.com/office/drawing/2014/main" val="20002"/>
                    </a:ext>
                  </a:extLst>
                </a:gridCol>
                <a:gridCol w="1981200">
                  <a:extLst>
                    <a:ext uri="{9D8B030D-6E8A-4147-A177-3AD203B41FA5}">
                      <a16:colId xmlns="" xmlns:a16="http://schemas.microsoft.com/office/drawing/2014/main" val="20003"/>
                    </a:ext>
                  </a:extLst>
                </a:gridCol>
              </a:tblGrid>
              <a:tr h="382903">
                <a:tc>
                  <a:txBody>
                    <a:bodyPr/>
                    <a:lstStyle/>
                    <a:p>
                      <a:pPr algn="ctr"/>
                      <a:r>
                        <a:rPr lang="en-US" sz="2000" dirty="0"/>
                        <a:t>Mesalamine</a:t>
                      </a:r>
                      <a:r>
                        <a:rPr lang="en-US" sz="2000" baseline="30000" dirty="0"/>
                        <a:t>1</a:t>
                      </a:r>
                      <a:endParaRPr lang="en-US" sz="2000" b="0" dirty="0">
                        <a:latin typeface="+mj-lt"/>
                      </a:endParaRPr>
                    </a:p>
                  </a:txBody>
                  <a:tcPr/>
                </a:tc>
                <a:tc>
                  <a:txBody>
                    <a:bodyPr/>
                    <a:lstStyle/>
                    <a:p>
                      <a:pPr algn="ctr"/>
                      <a:r>
                        <a:rPr lang="en-US" sz="2000" dirty="0"/>
                        <a:t>5-ASA</a:t>
                      </a:r>
                      <a:endParaRPr lang="en-US" sz="2000" b="0" dirty="0">
                        <a:latin typeface="+mj-lt"/>
                      </a:endParaRPr>
                    </a:p>
                  </a:txBody>
                  <a:tcPr/>
                </a:tc>
                <a:tc>
                  <a:txBody>
                    <a:bodyPr/>
                    <a:lstStyle/>
                    <a:p>
                      <a:pPr algn="ctr"/>
                      <a:r>
                        <a:rPr lang="en-US" sz="2000" dirty="0"/>
                        <a:t>AZA/6-MP</a:t>
                      </a:r>
                      <a:r>
                        <a:rPr lang="en-US" sz="2000" baseline="30000" dirty="0"/>
                        <a:t>4</a:t>
                      </a:r>
                      <a:endParaRPr lang="en-US" sz="2000" b="0" dirty="0">
                        <a:latin typeface="+mj-lt"/>
                      </a:endParaRPr>
                    </a:p>
                  </a:txBody>
                  <a:tcPr/>
                </a:tc>
                <a:tc>
                  <a:txBody>
                    <a:bodyPr/>
                    <a:lstStyle/>
                    <a:p>
                      <a:pPr algn="ctr"/>
                      <a:r>
                        <a:rPr lang="en-US" sz="2000" dirty="0"/>
                        <a:t>MTX</a:t>
                      </a:r>
                      <a:r>
                        <a:rPr lang="en-US" sz="2000" baseline="30000" dirty="0"/>
                        <a:t>5-6</a:t>
                      </a:r>
                      <a:endParaRPr lang="en-US" sz="2000" b="0" dirty="0">
                        <a:latin typeface="+mj-lt"/>
                      </a:endParaRPr>
                    </a:p>
                  </a:txBody>
                  <a:tcPr/>
                </a:tc>
                <a:extLst>
                  <a:ext uri="{0D108BD9-81ED-4DB2-BD59-A6C34878D82A}">
                    <a16:rowId xmlns="" xmlns:a16="http://schemas.microsoft.com/office/drawing/2014/main" val="10000"/>
                  </a:ext>
                </a:extLst>
              </a:tr>
              <a:tr h="1634700">
                <a:tc rowSpan="2">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altLang="en-US" sz="1500" dirty="0"/>
                        <a:t>Low incidence of adverse effects </a:t>
                      </a:r>
                    </a:p>
                    <a:p>
                      <a:pPr marL="285750" indent="-285750">
                        <a:buFont typeface="Wingdings" charset="2"/>
                        <a:buChar char="§"/>
                      </a:pPr>
                      <a:r>
                        <a:rPr lang="en-US" sz="1500" dirty="0"/>
                        <a:t>Diarrhea, headache, nausea most common </a:t>
                      </a:r>
                    </a:p>
                    <a:p>
                      <a:pPr marL="285750" marR="0" indent="-285750" algn="l" defTabSz="685800" rtl="0" eaLnBrk="1" fontAlgn="auto" latinLnBrk="0" hangingPunct="1">
                        <a:lnSpc>
                          <a:spcPct val="100000"/>
                        </a:lnSpc>
                        <a:spcBef>
                          <a:spcPts val="800"/>
                        </a:spcBef>
                        <a:spcAft>
                          <a:spcPts val="0"/>
                        </a:spcAft>
                        <a:buClrTx/>
                        <a:buSzTx/>
                        <a:buFont typeface="Wingdings" charset="2"/>
                        <a:buChar char="§"/>
                        <a:tabLst/>
                        <a:defRPr/>
                      </a:pPr>
                      <a:r>
                        <a:rPr lang="en-US" sz="1500" dirty="0"/>
                        <a:t>Abdominal pain</a:t>
                      </a:r>
                    </a:p>
                    <a:p>
                      <a:pPr marL="285750" marR="0" indent="-285750" algn="l" defTabSz="685800" rtl="0" eaLnBrk="1" fontAlgn="auto" latinLnBrk="0" hangingPunct="1">
                        <a:lnSpc>
                          <a:spcPct val="100000"/>
                        </a:lnSpc>
                        <a:spcBef>
                          <a:spcPts val="800"/>
                        </a:spcBef>
                        <a:spcAft>
                          <a:spcPts val="0"/>
                        </a:spcAft>
                        <a:buClrTx/>
                        <a:buSzTx/>
                        <a:buFont typeface="Wingdings" charset="2"/>
                        <a:buChar char="§"/>
                        <a:tabLst/>
                        <a:defRPr/>
                      </a:pPr>
                      <a:r>
                        <a:rPr lang="en-US" sz="1500" dirty="0"/>
                        <a:t>Dyspepsia</a:t>
                      </a:r>
                    </a:p>
                    <a:p>
                      <a:pPr marL="285750" marR="0" indent="-285750" algn="l" defTabSz="685800" rtl="0" eaLnBrk="1" fontAlgn="auto" latinLnBrk="0" hangingPunct="1">
                        <a:lnSpc>
                          <a:spcPct val="100000"/>
                        </a:lnSpc>
                        <a:spcBef>
                          <a:spcPts val="0"/>
                        </a:spcBef>
                        <a:spcAft>
                          <a:spcPts val="0"/>
                        </a:spcAft>
                        <a:buClrTx/>
                        <a:buSzTx/>
                        <a:buFont typeface="Wingdings" charset="2"/>
                        <a:buChar char="§"/>
                        <a:tabLst/>
                        <a:defRPr/>
                      </a:pPr>
                      <a:r>
                        <a:rPr lang="en-US" sz="1500" dirty="0"/>
                        <a:t>Acute tolerance syndrome</a:t>
                      </a:r>
                    </a:p>
                    <a:p>
                      <a:pPr marL="285750" marR="0" indent="-285750" algn="l" defTabSz="685800" rtl="0" eaLnBrk="1" fontAlgn="auto" latinLnBrk="0" hangingPunct="1">
                        <a:lnSpc>
                          <a:spcPct val="100000"/>
                        </a:lnSpc>
                        <a:spcBef>
                          <a:spcPts val="800"/>
                        </a:spcBef>
                        <a:spcAft>
                          <a:spcPts val="0"/>
                        </a:spcAft>
                        <a:buClrTx/>
                        <a:buSzTx/>
                        <a:buFont typeface="Wingdings" charset="2"/>
                        <a:buChar char="§"/>
                        <a:tabLst/>
                        <a:defRPr/>
                      </a:pPr>
                      <a:r>
                        <a:rPr lang="en-US" sz="1500" dirty="0"/>
                        <a:t>Nephrotoxicity</a:t>
                      </a:r>
                    </a:p>
                    <a:p>
                      <a:pPr marL="285750" indent="-285750">
                        <a:spcBef>
                          <a:spcPts val="800"/>
                        </a:spcBef>
                        <a:buFont typeface="Wingdings" charset="2"/>
                        <a:buChar char="§"/>
                      </a:pPr>
                      <a:r>
                        <a:rPr lang="en-US" sz="1500" dirty="0"/>
                        <a:t>Pancreatitis</a:t>
                      </a:r>
                    </a:p>
                  </a:txBody>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1500" dirty="0"/>
                        <a:t>Incidence of kidney impairment occurs in less than 1 in 200 (&lt;0.5%) patients treated with 5-ASA</a:t>
                      </a:r>
                      <a:r>
                        <a:rPr lang="en-US" sz="1500" baseline="30000" dirty="0"/>
                        <a:t>2</a:t>
                      </a:r>
                      <a:endParaRPr lang="en-US" sz="1500" dirty="0"/>
                    </a:p>
                  </a:txBody>
                  <a:tcPr/>
                </a:tc>
                <a:tc>
                  <a:txBody>
                    <a:bodyPr/>
                    <a:lstStyle/>
                    <a:p>
                      <a:pPr marL="0" marR="0" lvl="2" indent="0" algn="l" defTabSz="685800" rtl="0" eaLnBrk="1" fontAlgn="auto" latinLnBrk="0" hangingPunct="1">
                        <a:lnSpc>
                          <a:spcPct val="100000"/>
                        </a:lnSpc>
                        <a:spcBef>
                          <a:spcPts val="0"/>
                        </a:spcBef>
                        <a:spcAft>
                          <a:spcPts val="0"/>
                        </a:spcAft>
                        <a:buClrTx/>
                        <a:buSzTx/>
                        <a:buFontTx/>
                        <a:buNone/>
                        <a:tabLst/>
                        <a:defRPr/>
                      </a:pPr>
                      <a:r>
                        <a:rPr lang="en-US" altLang="en-US" sz="1500" dirty="0"/>
                        <a:t>Pancreatitis (4%) Allergy (2%)</a:t>
                      </a:r>
                    </a:p>
                    <a:p>
                      <a:pPr marL="0" marR="0" lvl="2" indent="0" algn="l" defTabSz="685800" rtl="0" eaLnBrk="1" fontAlgn="auto" latinLnBrk="0" hangingPunct="1">
                        <a:lnSpc>
                          <a:spcPct val="100000"/>
                        </a:lnSpc>
                        <a:spcBef>
                          <a:spcPts val="0"/>
                        </a:spcBef>
                        <a:spcAft>
                          <a:spcPts val="0"/>
                        </a:spcAft>
                        <a:buClrTx/>
                        <a:buSzTx/>
                        <a:buFontTx/>
                        <a:buNone/>
                        <a:tabLst/>
                        <a:defRPr/>
                      </a:pPr>
                      <a:r>
                        <a:rPr lang="en-US" altLang="en-US" sz="1500" dirty="0"/>
                        <a:t>Bone marrow suppression (4%)</a:t>
                      </a:r>
                    </a:p>
                    <a:p>
                      <a:pPr marL="0" marR="0" lvl="2" indent="0" algn="l" defTabSz="685800" rtl="0" eaLnBrk="1" fontAlgn="auto" latinLnBrk="0" hangingPunct="1">
                        <a:lnSpc>
                          <a:spcPct val="100000"/>
                        </a:lnSpc>
                        <a:spcBef>
                          <a:spcPts val="0"/>
                        </a:spcBef>
                        <a:spcAft>
                          <a:spcPts val="0"/>
                        </a:spcAft>
                        <a:buClrTx/>
                        <a:buSzTx/>
                        <a:buFontTx/>
                        <a:buNone/>
                        <a:tabLst/>
                        <a:defRPr/>
                      </a:pPr>
                      <a:r>
                        <a:rPr lang="en-US" altLang="en-US" sz="1500" dirty="0"/>
                        <a:t>Liver toxicity (9%)</a:t>
                      </a:r>
                    </a:p>
                    <a:p>
                      <a:pPr marL="0" marR="0" lvl="2" indent="0" algn="l" defTabSz="685800" rtl="0" eaLnBrk="1" fontAlgn="auto" latinLnBrk="0" hangingPunct="1">
                        <a:lnSpc>
                          <a:spcPct val="100000"/>
                        </a:lnSpc>
                        <a:spcBef>
                          <a:spcPts val="0"/>
                        </a:spcBef>
                        <a:spcAft>
                          <a:spcPts val="0"/>
                        </a:spcAft>
                        <a:buClrTx/>
                        <a:buSzTx/>
                        <a:buFontTx/>
                        <a:buNone/>
                        <a:tabLst/>
                        <a:defRPr/>
                      </a:pPr>
                      <a:r>
                        <a:rPr lang="en-US" altLang="en-US" sz="1500" dirty="0"/>
                        <a:t>Serious infection</a:t>
                      </a:r>
                      <a:r>
                        <a:rPr lang="en-US" altLang="en-US" sz="1500" baseline="0" dirty="0"/>
                        <a:t> (</a:t>
                      </a:r>
                      <a:r>
                        <a:rPr lang="en-US" altLang="en-US" sz="1500" dirty="0"/>
                        <a:t>2%)</a:t>
                      </a:r>
                      <a:endParaRPr lang="en-US" altLang="en-US" sz="1500" dirty="0">
                        <a:ea typeface="ＭＳ Ｐゴシック" pitchFamily="-112" charset="-128"/>
                        <a:cs typeface="Arial" pitchFamily="34" charset="0"/>
                      </a:endParaRPr>
                    </a:p>
                  </a:txBody>
                  <a:tcPr/>
                </a:tc>
                <a:tc>
                  <a:txBody>
                    <a:bodyPr/>
                    <a:lstStyle/>
                    <a:p>
                      <a:r>
                        <a:rPr lang="en-US" sz="1500" dirty="0"/>
                        <a:t>Nausea/vomiting</a:t>
                      </a:r>
                    </a:p>
                    <a:p>
                      <a:r>
                        <a:rPr lang="en-US" sz="1500" dirty="0"/>
                        <a:t>Bone marrow suppression</a:t>
                      </a:r>
                    </a:p>
                    <a:p>
                      <a:r>
                        <a:rPr lang="en-US" sz="1500" dirty="0"/>
                        <a:t>Liver scarring</a:t>
                      </a:r>
                    </a:p>
                  </a:txBody>
                  <a:tcPr/>
                </a:tc>
                <a:extLst>
                  <a:ext uri="{0D108BD9-81ED-4DB2-BD59-A6C34878D82A}">
                    <a16:rowId xmlns="" xmlns:a16="http://schemas.microsoft.com/office/drawing/2014/main" val="10001"/>
                  </a:ext>
                </a:extLst>
              </a:tr>
              <a:tr h="2708190">
                <a:tc vMerge="1">
                  <a:txBody>
                    <a:bodyPr/>
                    <a:lstStyle/>
                    <a:p>
                      <a:endParaRPr lang="en-US" sz="1500" dirty="0"/>
                    </a:p>
                  </a:txBody>
                  <a:tcPr/>
                </a:tc>
                <a:tc>
                  <a:txBody>
                    <a:bodyPr/>
                    <a:lstStyle/>
                    <a:p>
                      <a:pPr marL="0" marR="0" indent="0" algn="l" defTabSz="685800" rtl="0" eaLnBrk="1" fontAlgn="auto" latinLnBrk="0" hangingPunct="1">
                        <a:lnSpc>
                          <a:spcPct val="100000"/>
                        </a:lnSpc>
                        <a:spcBef>
                          <a:spcPts val="0"/>
                        </a:spcBef>
                        <a:spcAft>
                          <a:spcPts val="0"/>
                        </a:spcAft>
                        <a:buClrTx/>
                        <a:buSzTx/>
                        <a:buFontTx/>
                        <a:buNone/>
                        <a:tabLst/>
                        <a:defRPr/>
                      </a:pPr>
                      <a:r>
                        <a:rPr lang="en-US" sz="1500" dirty="0"/>
                        <a:t>Clinically important interstitial nephritis occurs in 1 in 500 patients―50% of cases occur in the first year, and others may occur many years later</a:t>
                      </a:r>
                      <a:r>
                        <a:rPr lang="en-US" sz="1500" baseline="30000" dirty="0"/>
                        <a:t>3</a:t>
                      </a:r>
                      <a:endParaRPr lang="en-US" altLang="en-US" sz="1500" dirty="0"/>
                    </a:p>
                  </a:txBody>
                  <a:tcPr/>
                </a:tc>
                <a:tc>
                  <a:txBody>
                    <a:bodyPr/>
                    <a:lstStyle/>
                    <a:p>
                      <a:pPr marL="0" marR="0" lvl="2" indent="0" algn="l" defTabSz="685800" rtl="0" eaLnBrk="1" fontAlgn="auto" latinLnBrk="0" hangingPunct="1">
                        <a:lnSpc>
                          <a:spcPct val="100000"/>
                        </a:lnSpc>
                        <a:spcBef>
                          <a:spcPts val="0"/>
                        </a:spcBef>
                        <a:spcAft>
                          <a:spcPts val="0"/>
                        </a:spcAft>
                        <a:buClrTx/>
                        <a:buSzTx/>
                        <a:buFontTx/>
                        <a:buNone/>
                        <a:tabLst/>
                        <a:defRPr/>
                      </a:pPr>
                      <a:r>
                        <a:rPr lang="en-US" altLang="en-US" sz="1500" dirty="0"/>
                        <a:t>Increased risk of lymphoma </a:t>
                      </a:r>
                    </a:p>
                    <a:p>
                      <a:pPr marL="0" lvl="0" indent="0">
                        <a:buFont typeface="Arial" panose="020B0604020202020204" pitchFamily="34" charset="0"/>
                        <a:buNone/>
                        <a:defRPr/>
                      </a:pPr>
                      <a:r>
                        <a:rPr lang="en-US" altLang="en-US" sz="1500" dirty="0"/>
                        <a:t>Nonmelanoma skin cancer</a:t>
                      </a:r>
                    </a:p>
                    <a:p>
                      <a:pPr marL="0" lvl="0" indent="0">
                        <a:buFont typeface="Arial" panose="020B0604020202020204" pitchFamily="34" charset="0"/>
                        <a:buNone/>
                        <a:defRPr/>
                      </a:pPr>
                      <a:r>
                        <a:rPr lang="en-US" altLang="en-US" sz="1500" dirty="0"/>
                        <a:t>Abnormal Pap smears</a:t>
                      </a:r>
                    </a:p>
                    <a:p>
                      <a:pPr marL="0" marR="0" lvl="0" indent="0" algn="l" defTabSz="685800" rtl="0" eaLnBrk="1" fontAlgn="auto" latinLnBrk="0" hangingPunct="1">
                        <a:lnSpc>
                          <a:spcPct val="100000"/>
                        </a:lnSpc>
                        <a:spcBef>
                          <a:spcPts val="0"/>
                        </a:spcBef>
                        <a:spcAft>
                          <a:spcPts val="0"/>
                        </a:spcAft>
                        <a:buClrTx/>
                        <a:buSzTx/>
                        <a:buFont typeface="Arial" charset="0"/>
                        <a:buNone/>
                        <a:tabLst/>
                        <a:defRPr/>
                      </a:pPr>
                      <a:endParaRPr lang="en-US" altLang="en-US" sz="1500" dirty="0">
                        <a:ea typeface="ＭＳ Ｐゴシック" pitchFamily="-112" charset="-128"/>
                        <a:cs typeface="Arial" pitchFamily="34" charset="0"/>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500" dirty="0"/>
                        <a:t>Contraindicated if attempting pregnancy</a:t>
                      </a:r>
                    </a:p>
                    <a:p>
                      <a:endParaRPr lang="en-US" sz="1500" dirty="0"/>
                    </a:p>
                  </a:txBody>
                  <a:tcPr/>
                </a:tc>
                <a:extLst>
                  <a:ext uri="{0D108BD9-81ED-4DB2-BD59-A6C34878D82A}">
                    <a16:rowId xmlns="" xmlns:a16="http://schemas.microsoft.com/office/drawing/2014/main" val="10002"/>
                  </a:ext>
                </a:extLst>
              </a:tr>
            </a:tbl>
          </a:graphicData>
        </a:graphic>
      </p:graphicFrame>
    </p:spTree>
    <p:extLst>
      <p:ext uri="{BB962C8B-B14F-4D97-AF65-F5344CB8AC3E}">
        <p14:creationId xmlns:p14="http://schemas.microsoft.com/office/powerpoint/2010/main" val="33758797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3" name="Rectangle 2"/>
          <p:cNvSpPr>
            <a:spLocks noGrp="1" noChangeArrowheads="1"/>
          </p:cNvSpPr>
          <p:nvPr>
            <p:ph type="title" idx="4294967295"/>
          </p:nvPr>
        </p:nvSpPr>
        <p:spPr>
          <a:xfrm>
            <a:off x="0" y="14287"/>
            <a:ext cx="9144000" cy="744538"/>
          </a:xfrm>
        </p:spPr>
        <p:txBody>
          <a:bodyPr/>
          <a:lstStyle/>
          <a:p>
            <a:pPr eaLnBrk="1" hangingPunct="1">
              <a:defRPr/>
            </a:pPr>
            <a:r>
              <a:rPr lang="en-US" sz="4000" b="1" dirty="0"/>
              <a:t>Anti-TNF Drug Safety</a:t>
            </a:r>
            <a:endParaRPr lang="en-US" altLang="en-US" sz="4000" dirty="0"/>
          </a:p>
        </p:txBody>
      </p:sp>
      <p:sp>
        <p:nvSpPr>
          <p:cNvPr id="171012" name="Rectangle 4"/>
          <p:cNvSpPr>
            <a:spLocks noChangeArrowheads="1"/>
          </p:cNvSpPr>
          <p:nvPr/>
        </p:nvSpPr>
        <p:spPr bwMode="auto">
          <a:xfrm>
            <a:off x="2127250" y="5972968"/>
            <a:ext cx="4623382"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34950" indent="-2349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AutoNum type="arabicPeriod"/>
            </a:pPr>
            <a:r>
              <a:rPr lang="en-US" altLang="en-US" sz="1100" dirty="0" err="1">
                <a:latin typeface="Franklin Gothic Book" charset="0"/>
                <a:ea typeface="Franklin Gothic Book" charset="0"/>
                <a:cs typeface="Franklin Gothic Book" charset="0"/>
              </a:rPr>
              <a:t>Remicade</a:t>
            </a:r>
            <a:r>
              <a:rPr lang="en-US" altLang="en-US" sz="1100" dirty="0">
                <a:latin typeface="Franklin Gothic Book" charset="0"/>
                <a:ea typeface="Franklin Gothic Book" charset="0"/>
                <a:cs typeface="Franklin Gothic Book" charset="0"/>
              </a:rPr>
              <a:t> [package insert]. Horsham, PA: Janssen Biotech, Inc.; 2013.</a:t>
            </a:r>
          </a:p>
          <a:p>
            <a:pPr>
              <a:spcBef>
                <a:spcPct val="0"/>
              </a:spcBef>
              <a:buFontTx/>
              <a:buAutoNum type="arabicPeriod"/>
            </a:pPr>
            <a:r>
              <a:rPr lang="en-US" altLang="en-US" sz="1100" dirty="0" err="1">
                <a:latin typeface="Franklin Gothic Book" charset="0"/>
                <a:ea typeface="Franklin Gothic Book" charset="0"/>
                <a:cs typeface="Franklin Gothic Book" charset="0"/>
              </a:rPr>
              <a:t>Humira</a:t>
            </a:r>
            <a:r>
              <a:rPr lang="en-US" altLang="en-US" sz="1100" dirty="0">
                <a:latin typeface="Franklin Gothic Book" charset="0"/>
                <a:ea typeface="Franklin Gothic Book" charset="0"/>
                <a:cs typeface="Franklin Gothic Book" charset="0"/>
              </a:rPr>
              <a:t> [package insert]. North Chicago, IL: AbbVie, Inc.; 2013.</a:t>
            </a:r>
          </a:p>
          <a:p>
            <a:pPr>
              <a:spcBef>
                <a:spcPct val="0"/>
              </a:spcBef>
              <a:buFontTx/>
              <a:buAutoNum type="arabicPeriod"/>
            </a:pPr>
            <a:r>
              <a:rPr lang="en-US" altLang="en-US" sz="1100" dirty="0" err="1">
                <a:latin typeface="Franklin Gothic Book" charset="0"/>
                <a:ea typeface="Franklin Gothic Book" charset="0"/>
                <a:cs typeface="Franklin Gothic Book" charset="0"/>
              </a:rPr>
              <a:t>Simponi</a:t>
            </a:r>
            <a:r>
              <a:rPr lang="en-US" altLang="en-US" sz="1100" dirty="0">
                <a:latin typeface="Franklin Gothic Book" charset="0"/>
                <a:ea typeface="Franklin Gothic Book" charset="0"/>
                <a:cs typeface="Franklin Gothic Book" charset="0"/>
              </a:rPr>
              <a:t> [package insert]. Horsham, PA: Janssen Biotech, </a:t>
            </a:r>
            <a:r>
              <a:rPr lang="en-US" altLang="en-US" sz="1100" dirty="0" err="1">
                <a:latin typeface="Franklin Gothic Book" charset="0"/>
                <a:ea typeface="Franklin Gothic Book" charset="0"/>
                <a:cs typeface="Franklin Gothic Book" charset="0"/>
              </a:rPr>
              <a:t>Inc</a:t>
            </a:r>
            <a:r>
              <a:rPr lang="en-US" altLang="en-US" sz="1100" dirty="0">
                <a:latin typeface="Franklin Gothic Book" charset="0"/>
                <a:ea typeface="Franklin Gothic Book" charset="0"/>
                <a:cs typeface="Franklin Gothic Book" charset="0"/>
              </a:rPr>
              <a:t>; 2013.</a:t>
            </a:r>
          </a:p>
          <a:p>
            <a:pPr>
              <a:spcBef>
                <a:spcPct val="0"/>
              </a:spcBef>
              <a:buFontTx/>
              <a:buAutoNum type="arabicPeriod"/>
            </a:pPr>
            <a:r>
              <a:rPr lang="en-US" altLang="en-US" sz="1100" dirty="0" err="1">
                <a:latin typeface="Franklin Gothic Book" charset="0"/>
                <a:ea typeface="Franklin Gothic Book" charset="0"/>
                <a:cs typeface="Franklin Gothic Book" charset="0"/>
              </a:rPr>
              <a:t>Bongartz</a:t>
            </a:r>
            <a:r>
              <a:rPr lang="en-US" altLang="en-US" sz="1100" dirty="0">
                <a:latin typeface="Franklin Gothic Book" charset="0"/>
                <a:ea typeface="Franklin Gothic Book" charset="0"/>
                <a:cs typeface="Franklin Gothic Book" charset="0"/>
              </a:rPr>
              <a:t> T, et al. </a:t>
            </a:r>
            <a:r>
              <a:rPr lang="en-US" altLang="en-US" sz="1100" i="1" dirty="0">
                <a:latin typeface="Franklin Gothic Book" charset="0"/>
                <a:ea typeface="Franklin Gothic Book" charset="0"/>
                <a:cs typeface="Franklin Gothic Book" charset="0"/>
              </a:rPr>
              <a:t>JAMA. </a:t>
            </a:r>
            <a:r>
              <a:rPr lang="en-US" altLang="en-US" sz="1100" dirty="0">
                <a:latin typeface="Franklin Gothic Book" charset="0"/>
                <a:ea typeface="Franklin Gothic Book" charset="0"/>
                <a:cs typeface="Franklin Gothic Book" charset="0"/>
              </a:rPr>
              <a:t>2006;295(19):2275-2285.</a:t>
            </a:r>
            <a:endParaRPr lang="en-US" altLang="en-US" sz="1100" i="1" dirty="0">
              <a:latin typeface="Franklin Gothic Book" charset="0"/>
              <a:ea typeface="Franklin Gothic Book" charset="0"/>
              <a:cs typeface="Franklin Gothic Book" charset="0"/>
            </a:endParaRPr>
          </a:p>
        </p:txBody>
      </p:sp>
      <p:sp>
        <p:nvSpPr>
          <p:cNvPr id="171013" name="TextBox 1"/>
          <p:cNvSpPr txBox="1">
            <a:spLocks noChangeArrowheads="1"/>
          </p:cNvSpPr>
          <p:nvPr/>
        </p:nvSpPr>
        <p:spPr bwMode="auto">
          <a:xfrm>
            <a:off x="0" y="6018768"/>
            <a:ext cx="28527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900" dirty="0">
                <a:solidFill>
                  <a:schemeClr val="bg1"/>
                </a:solidFill>
                <a:latin typeface="Franklin Gothic Book" charset="0"/>
                <a:ea typeface="Franklin Gothic Book" charset="0"/>
                <a:cs typeface="Franklin Gothic Book" charset="0"/>
              </a:rPr>
              <a:t>CHF, congestive heart failure;</a:t>
            </a:r>
          </a:p>
          <a:p>
            <a:pPr>
              <a:spcBef>
                <a:spcPct val="0"/>
              </a:spcBef>
              <a:buFontTx/>
              <a:buNone/>
            </a:pPr>
            <a:r>
              <a:rPr lang="en-US" altLang="en-US" sz="900" dirty="0">
                <a:solidFill>
                  <a:schemeClr val="bg1"/>
                </a:solidFill>
                <a:latin typeface="Franklin Gothic Book" charset="0"/>
                <a:ea typeface="Franklin Gothic Book" charset="0"/>
                <a:cs typeface="Franklin Gothic Book" charset="0"/>
              </a:rPr>
              <a:t>HSTCL, </a:t>
            </a:r>
            <a:r>
              <a:rPr lang="en-US" altLang="en-US" sz="900" dirty="0" err="1">
                <a:solidFill>
                  <a:schemeClr val="bg1"/>
                </a:solidFill>
                <a:latin typeface="Franklin Gothic Book" charset="0"/>
                <a:ea typeface="Franklin Gothic Book" charset="0"/>
                <a:cs typeface="Franklin Gothic Book" charset="0"/>
              </a:rPr>
              <a:t>hepatosplenic</a:t>
            </a:r>
            <a:r>
              <a:rPr lang="en-US" altLang="en-US" sz="900" dirty="0">
                <a:solidFill>
                  <a:schemeClr val="bg1"/>
                </a:solidFill>
                <a:latin typeface="Franklin Gothic Book" charset="0"/>
                <a:ea typeface="Franklin Gothic Book" charset="0"/>
                <a:cs typeface="Franklin Gothic Book" charset="0"/>
              </a:rPr>
              <a:t> T-cell lymphoma</a:t>
            </a:r>
          </a:p>
        </p:txBody>
      </p:sp>
      <p:graphicFrame>
        <p:nvGraphicFramePr>
          <p:cNvPr id="2" name="Diagram 1"/>
          <p:cNvGraphicFramePr/>
          <p:nvPr>
            <p:extLst>
              <p:ext uri="{D42A27DB-BD31-4B8C-83A1-F6EECF244321}">
                <p14:modId xmlns:p14="http://schemas.microsoft.com/office/powerpoint/2010/main" val="1235399765"/>
              </p:ext>
            </p:extLst>
          </p:nvPr>
        </p:nvGraphicFramePr>
        <p:xfrm>
          <a:off x="381000" y="1003300"/>
          <a:ext cx="84709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26167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latin typeface="Calibri" panose="020F0502020204030204" pitchFamily="34" charset="0"/>
                <a:ea typeface="Franklin Gothic Medium" charset="0"/>
                <a:cs typeface="Franklin Gothic Medium" charset="0"/>
              </a:rPr>
              <a:t>Anti-Integrin Drug Safety </a:t>
            </a:r>
            <a:endParaRPr lang="en-US" dirty="0">
              <a:latin typeface="Calibri" panose="020F0502020204030204" pitchFamily="34" charset="0"/>
              <a:ea typeface="Franklin Gothic Medium" charset="0"/>
              <a:cs typeface="Franklin Gothic Medium" charset="0"/>
            </a:endParaRPr>
          </a:p>
        </p:txBody>
      </p:sp>
      <p:sp>
        <p:nvSpPr>
          <p:cNvPr id="4" name="Text Placeholder 3"/>
          <p:cNvSpPr>
            <a:spLocks noGrp="1"/>
          </p:cNvSpPr>
          <p:nvPr>
            <p:ph type="body" sz="quarter" idx="10"/>
          </p:nvPr>
        </p:nvSpPr>
        <p:spPr/>
        <p:txBody>
          <a:bodyPr/>
          <a:lstStyle/>
          <a:p>
            <a:endParaRPr lang="en-US">
              <a:latin typeface="Calibri" panose="020F0502020204030204" pitchFamily="34" charset="0"/>
            </a:endParaRP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485095795"/>
              </p:ext>
            </p:extLst>
          </p:nvPr>
        </p:nvGraphicFramePr>
        <p:xfrm>
          <a:off x="457200" y="1350963"/>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08552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Objectives</a:t>
            </a:r>
          </a:p>
        </p:txBody>
      </p:sp>
      <p:sp>
        <p:nvSpPr>
          <p:cNvPr id="4" name="Text Placeholder 3"/>
          <p:cNvSpPr>
            <a:spLocks noGrp="1"/>
          </p:cNvSpPr>
          <p:nvPr>
            <p:ph type="body" sz="quarter" idx="10"/>
          </p:nvPr>
        </p:nvSpPr>
        <p:spPr/>
        <p:txBody>
          <a:bodyPr/>
          <a:lstStyle/>
          <a:p>
            <a:r>
              <a:rPr lang="en-US" dirty="0"/>
              <a:t>IBD, inflammatory bowel disease.</a:t>
            </a:r>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4105776399"/>
              </p:ext>
            </p:extLst>
          </p:nvPr>
        </p:nvGraphicFramePr>
        <p:xfrm>
          <a:off x="628650" y="1156153"/>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569709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876"/>
            <a:ext cx="8229600" cy="842636"/>
          </a:xfrm>
        </p:spPr>
        <p:txBody>
          <a:bodyPr/>
          <a:lstStyle/>
          <a:p>
            <a:r>
              <a:rPr lang="en-US" dirty="0">
                <a:latin typeface="Calibri" panose="020F0502020204030204" pitchFamily="34" charset="0"/>
                <a:ea typeface="Franklin Gothic Medium" charset="0"/>
                <a:cs typeface="Franklin Gothic Medium" charset="0"/>
              </a:rPr>
              <a:t>Ongoing Therapeutic Monitoring</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407353801"/>
              </p:ext>
            </p:extLst>
          </p:nvPr>
        </p:nvGraphicFramePr>
        <p:xfrm>
          <a:off x="304800" y="838199"/>
          <a:ext cx="8496300" cy="5106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Placeholder 3"/>
          <p:cNvSpPr>
            <a:spLocks noGrp="1"/>
          </p:cNvSpPr>
          <p:nvPr>
            <p:ph type="body" sz="quarter" idx="10"/>
          </p:nvPr>
        </p:nvSpPr>
        <p:spPr/>
        <p:txBody>
          <a:bodyPr/>
          <a:lstStyle/>
          <a:p>
            <a:r>
              <a:rPr lang="en-US" dirty="0">
                <a:latin typeface="Calibri" panose="020F0502020204030204" pitchFamily="34" charset="0"/>
              </a:rPr>
              <a:t>TPMT, </a:t>
            </a:r>
            <a:r>
              <a:rPr lang="en-US" dirty="0" err="1">
                <a:latin typeface="Calibri" panose="020F0502020204030204" pitchFamily="34" charset="0"/>
              </a:rPr>
              <a:t>thiopurine</a:t>
            </a:r>
            <a:r>
              <a:rPr lang="en-US" dirty="0">
                <a:latin typeface="Calibri" panose="020F0502020204030204" pitchFamily="34" charset="0"/>
              </a:rPr>
              <a:t> methyltransferase; CBC, complete blood count; LFT, liver function tests;</a:t>
            </a:r>
            <a:br>
              <a:rPr lang="en-US" dirty="0">
                <a:latin typeface="Calibri" panose="020F0502020204030204" pitchFamily="34" charset="0"/>
              </a:rPr>
            </a:br>
            <a:r>
              <a:rPr lang="en-US" dirty="0">
                <a:latin typeface="Calibri" panose="020F0502020204030204" pitchFamily="34" charset="0"/>
              </a:rPr>
              <a:t>TB, tuberculosis;  TNF, tumor necrosis factor.</a:t>
            </a:r>
          </a:p>
        </p:txBody>
      </p:sp>
    </p:spTree>
    <p:extLst>
      <p:ext uri="{BB962C8B-B14F-4D97-AF65-F5344CB8AC3E}">
        <p14:creationId xmlns:p14="http://schemas.microsoft.com/office/powerpoint/2010/main" val="1974099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014SPGCFlipBook4_3_Page_0105.jpg"/>
          <p:cNvPicPr>
            <a:picLocks noGrp="1" noChangeAspect="1"/>
          </p:cNvPicPr>
          <p:nvPr isPhoto="1"/>
        </p:nvPicPr>
        <p:blipFill>
          <a:blip r:embed="rId2">
            <a:lum/>
          </a:blip>
          <a:stretch>
            <a:fillRect/>
          </a:stretch>
        </p:blipFill>
        <p:spPr>
          <a:xfrm>
            <a:off x="0" y="855663"/>
            <a:ext cx="9144000" cy="5145087"/>
          </a:xfrm>
          <a:prstGeom prst="rect">
            <a:avLst/>
          </a:prstGeom>
          <a:noFill/>
          <a:ln>
            <a:noFill/>
          </a:ln>
        </p:spPr>
      </p:pic>
    </p:spTree>
    <p:extLst>
      <p:ext uri="{BB962C8B-B14F-4D97-AF65-F5344CB8AC3E}">
        <p14:creationId xmlns:p14="http://schemas.microsoft.com/office/powerpoint/2010/main" val="13248346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n-US" altLang="en-US" smtClean="0"/>
              <a:t>New Biologic Therapies for IBD</a:t>
            </a:r>
            <a:endParaRPr lang="en-US" altLang="en-US" dirty="0"/>
          </a:p>
        </p:txBody>
      </p:sp>
      <p:pic>
        <p:nvPicPr>
          <p:cNvPr id="3" name="Picture 2"/>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1587008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normAutofit fontScale="90000"/>
          </a:bodyPr>
          <a:lstStyle/>
          <a:p>
            <a:r>
              <a:rPr lang="en-US" smtClean="0"/>
              <a:t>Efficacy of New Biologic Therapies for IBD</a:t>
            </a:r>
            <a:endParaRPr lang="en-US" dirty="0"/>
          </a:p>
        </p:txBody>
      </p:sp>
      <p:pic>
        <p:nvPicPr>
          <p:cNvPr id="3" name="Picture 2"/>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6496733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n-US" altLang="en-US" smtClean="0"/>
              <a:t>Emerging Therapies for IBD: Integrins</a:t>
            </a:r>
            <a:endParaRPr lang="en-US" altLang="en-US" dirty="0"/>
          </a:p>
        </p:txBody>
      </p:sp>
      <p:pic>
        <p:nvPicPr>
          <p:cNvPr id="3" name="Picture 2"/>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367535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normAutofit fontScale="90000"/>
          </a:bodyPr>
          <a:lstStyle/>
          <a:p>
            <a:r>
              <a:rPr lang="en-US" altLang="en-US" smtClean="0"/>
              <a:t>Emerging Therapies for IBD: Small Molecules</a:t>
            </a:r>
            <a:endParaRPr lang="en-US" altLang="en-US" dirty="0"/>
          </a:p>
        </p:txBody>
      </p:sp>
      <p:pic>
        <p:nvPicPr>
          <p:cNvPr id="3" name="Picture 2"/>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20681139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n-US" altLang="en-US" smtClean="0"/>
              <a:t>Stopping Biologic Therapy</a:t>
            </a:r>
            <a:endParaRPr lang="en-US" altLang="en-US" dirty="0"/>
          </a:p>
        </p:txBody>
      </p:sp>
      <p:pic>
        <p:nvPicPr>
          <p:cNvPr id="3" name="Picture 2"/>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5828047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206829" y="1041285"/>
            <a:ext cx="8937171" cy="1362075"/>
          </a:xfrm>
          <a:noFill/>
        </p:spPr>
        <p:txBody>
          <a:bodyPr>
            <a:noAutofit/>
          </a:bodyPr>
          <a:lstStyle/>
          <a:p>
            <a:pPr algn="ctr"/>
            <a:r>
              <a:rPr lang="en-US" dirty="0"/>
              <a:t>Extraintestinal Manifestations </a:t>
            </a:r>
            <a:br>
              <a:rPr lang="en-US" dirty="0"/>
            </a:br>
            <a:r>
              <a:rPr lang="en-US" dirty="0"/>
              <a:t>and Comorbidities</a:t>
            </a:r>
          </a:p>
        </p:txBody>
      </p:sp>
    </p:spTree>
    <p:extLst>
      <p:ext uri="{BB962C8B-B14F-4D97-AF65-F5344CB8AC3E}">
        <p14:creationId xmlns:p14="http://schemas.microsoft.com/office/powerpoint/2010/main" val="37299670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210558"/>
            <a:ext cx="9144000" cy="1143000"/>
          </a:xfrm>
        </p:spPr>
        <p:txBody>
          <a:bodyPr>
            <a:noAutofit/>
          </a:bodyPr>
          <a:lstStyle/>
          <a:p>
            <a:r>
              <a:rPr lang="en-US" dirty="0"/>
              <a:t>Immune-Mediated Inflammatory Disorders</a:t>
            </a:r>
          </a:p>
        </p:txBody>
      </p:sp>
      <p:sp>
        <p:nvSpPr>
          <p:cNvPr id="4" name="Text Placeholder 3"/>
          <p:cNvSpPr>
            <a:spLocks noGrp="1"/>
          </p:cNvSpPr>
          <p:nvPr>
            <p:ph type="body" sz="quarter" idx="10"/>
          </p:nvPr>
        </p:nvSpPr>
        <p:spPr/>
        <p:txBody>
          <a:bodyPr/>
          <a:lstStyle/>
          <a:p>
            <a:r>
              <a:rPr lang="en-US" dirty="0"/>
              <a:t>Levine JS, </a:t>
            </a:r>
            <a:r>
              <a:rPr lang="en-US" dirty="0" err="1"/>
              <a:t>Burakoff</a:t>
            </a:r>
            <a:r>
              <a:rPr lang="en-US" dirty="0"/>
              <a:t> R. </a:t>
            </a:r>
            <a:r>
              <a:rPr lang="en-US" i="1" dirty="0" err="1"/>
              <a:t>Gastroenterol</a:t>
            </a:r>
            <a:r>
              <a:rPr lang="en-US" i="1" dirty="0"/>
              <a:t> </a:t>
            </a:r>
            <a:r>
              <a:rPr lang="en-US" i="1" dirty="0" err="1"/>
              <a:t>Hepatol</a:t>
            </a:r>
            <a:r>
              <a:rPr lang="en-US" i="1" dirty="0"/>
              <a:t> (N Y)</a:t>
            </a:r>
            <a:r>
              <a:rPr lang="en-US" dirty="0"/>
              <a:t>. 2011;7(4):235-241.</a:t>
            </a:r>
          </a:p>
        </p:txBody>
      </p:sp>
      <p:sp>
        <p:nvSpPr>
          <p:cNvPr id="5" name="Oval 4"/>
          <p:cNvSpPr/>
          <p:nvPr/>
        </p:nvSpPr>
        <p:spPr>
          <a:xfrm>
            <a:off x="628650" y="1457325"/>
            <a:ext cx="7886700" cy="440055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800" i="0" dirty="0"/>
          </a:p>
        </p:txBody>
      </p:sp>
      <p:sp>
        <p:nvSpPr>
          <p:cNvPr id="7" name="TextBox 6"/>
          <p:cNvSpPr txBox="1"/>
          <p:nvPr/>
        </p:nvSpPr>
        <p:spPr>
          <a:xfrm>
            <a:off x="1671259" y="2258489"/>
            <a:ext cx="2126751" cy="369332"/>
          </a:xfrm>
          <a:prstGeom prst="rect">
            <a:avLst/>
          </a:prstGeom>
          <a:noFill/>
        </p:spPr>
        <p:txBody>
          <a:bodyPr wrap="square" rtlCol="0">
            <a:spAutoFit/>
          </a:bodyPr>
          <a:lstStyle/>
          <a:p>
            <a:r>
              <a:rPr lang="en-US" sz="1800" i="0" dirty="0">
                <a:latin typeface="+mn-lt"/>
              </a:rPr>
              <a:t>Genetics</a:t>
            </a:r>
          </a:p>
        </p:txBody>
      </p:sp>
      <p:sp>
        <p:nvSpPr>
          <p:cNvPr id="8" name="TextBox 7"/>
          <p:cNvSpPr txBox="1"/>
          <p:nvPr/>
        </p:nvSpPr>
        <p:spPr>
          <a:xfrm>
            <a:off x="2991705" y="1847656"/>
            <a:ext cx="1695236" cy="369332"/>
          </a:xfrm>
          <a:prstGeom prst="rect">
            <a:avLst/>
          </a:prstGeom>
          <a:noFill/>
        </p:spPr>
        <p:txBody>
          <a:bodyPr wrap="square" rtlCol="0">
            <a:spAutoFit/>
          </a:bodyPr>
          <a:lstStyle/>
          <a:p>
            <a:r>
              <a:rPr lang="en-US" sz="1800" i="0" dirty="0">
                <a:latin typeface="+mn-lt"/>
              </a:rPr>
              <a:t>Bacteria</a:t>
            </a:r>
          </a:p>
        </p:txBody>
      </p:sp>
      <p:sp>
        <p:nvSpPr>
          <p:cNvPr id="9" name="TextBox 8"/>
          <p:cNvSpPr txBox="1"/>
          <p:nvPr/>
        </p:nvSpPr>
        <p:spPr>
          <a:xfrm>
            <a:off x="4022891" y="1856569"/>
            <a:ext cx="2862959" cy="369332"/>
          </a:xfrm>
          <a:prstGeom prst="rect">
            <a:avLst/>
          </a:prstGeom>
          <a:noFill/>
        </p:spPr>
        <p:txBody>
          <a:bodyPr wrap="square" rtlCol="0">
            <a:spAutoFit/>
          </a:bodyPr>
          <a:lstStyle/>
          <a:p>
            <a:r>
              <a:rPr lang="en-US" sz="1800" i="0" dirty="0">
                <a:latin typeface="+mn-lt"/>
              </a:rPr>
              <a:t>Environmental factors</a:t>
            </a:r>
          </a:p>
        </p:txBody>
      </p:sp>
      <p:sp>
        <p:nvSpPr>
          <p:cNvPr id="10" name="TextBox 9"/>
          <p:cNvSpPr txBox="1"/>
          <p:nvPr/>
        </p:nvSpPr>
        <p:spPr>
          <a:xfrm>
            <a:off x="6360611" y="2272383"/>
            <a:ext cx="1191802" cy="369332"/>
          </a:xfrm>
          <a:prstGeom prst="rect">
            <a:avLst/>
          </a:prstGeom>
          <a:noFill/>
        </p:spPr>
        <p:txBody>
          <a:bodyPr wrap="square" rtlCol="0">
            <a:spAutoFit/>
          </a:bodyPr>
          <a:lstStyle/>
          <a:p>
            <a:r>
              <a:rPr lang="en-US" sz="1800" i="0" dirty="0">
                <a:latin typeface="+mn-lt"/>
              </a:rPr>
              <a:t>Others</a:t>
            </a:r>
          </a:p>
        </p:txBody>
      </p:sp>
      <p:cxnSp>
        <p:nvCxnSpPr>
          <p:cNvPr id="11" name="Straight Arrow Connector 10"/>
          <p:cNvCxnSpPr/>
          <p:nvPr/>
        </p:nvCxnSpPr>
        <p:spPr>
          <a:xfrm>
            <a:off x="2348501" y="2603299"/>
            <a:ext cx="767829" cy="45561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3639298" y="2225901"/>
            <a:ext cx="330058" cy="56645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4940423" y="2194304"/>
            <a:ext cx="79141" cy="69718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6049015" y="2622887"/>
            <a:ext cx="623192" cy="42174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32" name="Group 31"/>
          <p:cNvGrpSpPr/>
          <p:nvPr/>
        </p:nvGrpSpPr>
        <p:grpSpPr>
          <a:xfrm>
            <a:off x="3143893" y="2854112"/>
            <a:ext cx="2856215" cy="1526388"/>
            <a:chOff x="3262604" y="3055348"/>
            <a:chExt cx="2856215" cy="1526388"/>
          </a:xfrm>
        </p:grpSpPr>
        <p:sp>
          <p:nvSpPr>
            <p:cNvPr id="6" name="TextBox 5"/>
            <p:cNvSpPr txBox="1"/>
            <p:nvPr/>
          </p:nvSpPr>
          <p:spPr>
            <a:xfrm>
              <a:off x="3262604" y="3055348"/>
              <a:ext cx="2856215" cy="646331"/>
            </a:xfrm>
            <a:prstGeom prst="rect">
              <a:avLst/>
            </a:prstGeom>
            <a:noFill/>
          </p:spPr>
          <p:txBody>
            <a:bodyPr wrap="square" rtlCol="0">
              <a:spAutoFit/>
            </a:bodyPr>
            <a:lstStyle/>
            <a:p>
              <a:pPr algn="ctr"/>
              <a:r>
                <a:rPr lang="en-US" i="0" dirty="0">
                  <a:latin typeface="+mj-lt"/>
                </a:rPr>
                <a:t>Immunological alterations of acquired + innate immunity</a:t>
              </a:r>
            </a:p>
          </p:txBody>
        </p:sp>
        <p:sp>
          <p:nvSpPr>
            <p:cNvPr id="15" name="Down Arrow 20"/>
            <p:cNvSpPr/>
            <p:nvPr/>
          </p:nvSpPr>
          <p:spPr>
            <a:xfrm>
              <a:off x="4410701" y="3677031"/>
              <a:ext cx="560021" cy="560021"/>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3262604" y="4212404"/>
              <a:ext cx="2856215" cy="369332"/>
            </a:xfrm>
            <a:prstGeom prst="rect">
              <a:avLst/>
            </a:prstGeom>
            <a:noFill/>
          </p:spPr>
          <p:txBody>
            <a:bodyPr wrap="square" rtlCol="0">
              <a:spAutoFit/>
            </a:bodyPr>
            <a:lstStyle/>
            <a:p>
              <a:pPr algn="ctr"/>
              <a:r>
                <a:rPr lang="en-US" b="1" i="0" dirty="0">
                  <a:latin typeface="+mj-lt"/>
                </a:rPr>
                <a:t>INFLAMMATION</a:t>
              </a:r>
            </a:p>
          </p:txBody>
        </p:sp>
      </p:grpSp>
      <p:sp>
        <p:nvSpPr>
          <p:cNvPr id="17" name="TextBox 16"/>
          <p:cNvSpPr txBox="1"/>
          <p:nvPr/>
        </p:nvSpPr>
        <p:spPr>
          <a:xfrm>
            <a:off x="1499564" y="4714717"/>
            <a:ext cx="1911313" cy="369332"/>
          </a:xfrm>
          <a:prstGeom prst="rect">
            <a:avLst/>
          </a:prstGeom>
          <a:noFill/>
        </p:spPr>
        <p:txBody>
          <a:bodyPr wrap="square" rtlCol="0">
            <a:spAutoFit/>
          </a:bodyPr>
          <a:lstStyle/>
          <a:p>
            <a:r>
              <a:rPr lang="en-US" sz="1800" i="0" dirty="0">
                <a:latin typeface="+mn-lt"/>
              </a:rPr>
              <a:t>Axial skeleton</a:t>
            </a:r>
          </a:p>
        </p:txBody>
      </p:sp>
      <p:sp>
        <p:nvSpPr>
          <p:cNvPr id="18" name="TextBox 17"/>
          <p:cNvSpPr txBox="1"/>
          <p:nvPr/>
        </p:nvSpPr>
        <p:spPr>
          <a:xfrm>
            <a:off x="2349091" y="5201511"/>
            <a:ext cx="1859623" cy="369332"/>
          </a:xfrm>
          <a:prstGeom prst="rect">
            <a:avLst/>
          </a:prstGeom>
          <a:noFill/>
        </p:spPr>
        <p:txBody>
          <a:bodyPr wrap="square" rtlCol="0">
            <a:spAutoFit/>
          </a:bodyPr>
          <a:lstStyle/>
          <a:p>
            <a:r>
              <a:rPr lang="en-US" sz="1800" i="0" dirty="0">
                <a:latin typeface="+mn-lt"/>
              </a:rPr>
              <a:t>Peripheral joints</a:t>
            </a:r>
          </a:p>
        </p:txBody>
      </p:sp>
      <p:sp>
        <p:nvSpPr>
          <p:cNvPr id="19" name="TextBox 18"/>
          <p:cNvSpPr txBox="1"/>
          <p:nvPr/>
        </p:nvSpPr>
        <p:spPr>
          <a:xfrm>
            <a:off x="3686375" y="4991726"/>
            <a:ext cx="1026618" cy="369332"/>
          </a:xfrm>
          <a:prstGeom prst="rect">
            <a:avLst/>
          </a:prstGeom>
          <a:noFill/>
        </p:spPr>
        <p:txBody>
          <a:bodyPr wrap="square" rtlCol="0">
            <a:spAutoFit/>
          </a:bodyPr>
          <a:lstStyle/>
          <a:p>
            <a:r>
              <a:rPr lang="en-US" sz="1800" i="0" dirty="0">
                <a:latin typeface="+mn-lt"/>
              </a:rPr>
              <a:t>Gut</a:t>
            </a:r>
          </a:p>
        </p:txBody>
      </p:sp>
      <p:sp>
        <p:nvSpPr>
          <p:cNvPr id="20" name="TextBox 19"/>
          <p:cNvSpPr txBox="1"/>
          <p:nvPr/>
        </p:nvSpPr>
        <p:spPr>
          <a:xfrm>
            <a:off x="4417745" y="5416642"/>
            <a:ext cx="1130157" cy="369332"/>
          </a:xfrm>
          <a:prstGeom prst="rect">
            <a:avLst/>
          </a:prstGeom>
          <a:noFill/>
        </p:spPr>
        <p:txBody>
          <a:bodyPr wrap="square" rtlCol="0">
            <a:spAutoFit/>
          </a:bodyPr>
          <a:lstStyle/>
          <a:p>
            <a:r>
              <a:rPr lang="en-US" sz="1800" i="0" dirty="0">
                <a:latin typeface="+mn-lt"/>
              </a:rPr>
              <a:t>Skin</a:t>
            </a:r>
          </a:p>
        </p:txBody>
      </p:sp>
      <p:sp>
        <p:nvSpPr>
          <p:cNvPr id="21" name="TextBox 20"/>
          <p:cNvSpPr txBox="1"/>
          <p:nvPr/>
        </p:nvSpPr>
        <p:spPr>
          <a:xfrm>
            <a:off x="4935250" y="5020222"/>
            <a:ext cx="1239960" cy="369332"/>
          </a:xfrm>
          <a:prstGeom prst="rect">
            <a:avLst/>
          </a:prstGeom>
          <a:noFill/>
        </p:spPr>
        <p:txBody>
          <a:bodyPr wrap="square" rtlCol="0">
            <a:spAutoFit/>
          </a:bodyPr>
          <a:lstStyle/>
          <a:p>
            <a:r>
              <a:rPr lang="en-US" sz="1800" i="0" dirty="0">
                <a:latin typeface="+mn-lt"/>
              </a:rPr>
              <a:t>Eye</a:t>
            </a:r>
          </a:p>
        </p:txBody>
      </p:sp>
      <p:sp>
        <p:nvSpPr>
          <p:cNvPr id="22" name="TextBox 21"/>
          <p:cNvSpPr txBox="1"/>
          <p:nvPr/>
        </p:nvSpPr>
        <p:spPr>
          <a:xfrm>
            <a:off x="5626497" y="5288678"/>
            <a:ext cx="1509503" cy="369332"/>
          </a:xfrm>
          <a:prstGeom prst="rect">
            <a:avLst/>
          </a:prstGeom>
          <a:noFill/>
        </p:spPr>
        <p:txBody>
          <a:bodyPr wrap="square" rtlCol="0">
            <a:spAutoFit/>
          </a:bodyPr>
          <a:lstStyle/>
          <a:p>
            <a:r>
              <a:rPr lang="en-US" sz="1800" i="0" dirty="0">
                <a:latin typeface="+mn-lt"/>
              </a:rPr>
              <a:t>Liver</a:t>
            </a:r>
          </a:p>
        </p:txBody>
      </p:sp>
      <p:sp>
        <p:nvSpPr>
          <p:cNvPr id="23" name="TextBox 22"/>
          <p:cNvSpPr txBox="1"/>
          <p:nvPr/>
        </p:nvSpPr>
        <p:spPr>
          <a:xfrm>
            <a:off x="6227638" y="4705818"/>
            <a:ext cx="886790" cy="369332"/>
          </a:xfrm>
          <a:prstGeom prst="rect">
            <a:avLst/>
          </a:prstGeom>
          <a:noFill/>
        </p:spPr>
        <p:txBody>
          <a:bodyPr wrap="square" rtlCol="0">
            <a:spAutoFit/>
          </a:bodyPr>
          <a:lstStyle/>
          <a:p>
            <a:r>
              <a:rPr lang="en-US" sz="1800" i="0" dirty="0">
                <a:latin typeface="+mn-lt"/>
              </a:rPr>
              <a:t>Kidney</a:t>
            </a:r>
          </a:p>
        </p:txBody>
      </p:sp>
      <p:cxnSp>
        <p:nvCxnSpPr>
          <p:cNvPr id="24" name="Straight Arrow Connector 23"/>
          <p:cNvCxnSpPr/>
          <p:nvPr/>
        </p:nvCxnSpPr>
        <p:spPr>
          <a:xfrm flipH="1">
            <a:off x="2608590" y="4322358"/>
            <a:ext cx="1030708" cy="44076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3088025" y="4423135"/>
            <a:ext cx="681306" cy="88684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3980271" y="4469665"/>
            <a:ext cx="85240" cy="586143"/>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465240" y="4481152"/>
            <a:ext cx="238760" cy="102266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4901413" y="4401755"/>
            <a:ext cx="274813" cy="654053"/>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5307554" y="4340700"/>
            <a:ext cx="585794" cy="993270"/>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5502132" y="4291875"/>
            <a:ext cx="1001964" cy="404307"/>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54490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sp>
        <p:nvSpPr>
          <p:cNvPr id="4" name="Text Placeholder 3"/>
          <p:cNvSpPr>
            <a:spLocks noGrp="1"/>
          </p:cNvSpPr>
          <p:nvPr>
            <p:ph type="body" sz="quarter" idx="10"/>
          </p:nvPr>
        </p:nvSpPr>
        <p:spPr/>
        <p:txBody>
          <a:bodyPr/>
          <a:lstStyle/>
          <a:p>
            <a:endParaRPr lang="fa-IR"/>
          </a:p>
        </p:txBody>
      </p:sp>
      <p:pic>
        <p:nvPicPr>
          <p:cNvPr id="83970" name="Picture 2"/>
          <p:cNvPicPr>
            <a:picLocks noChangeAspect="1" noChangeArrowheads="1"/>
          </p:cNvPicPr>
          <p:nvPr/>
        </p:nvPicPr>
        <p:blipFill>
          <a:blip r:embed="rId2"/>
          <a:srcRect/>
          <a:stretch>
            <a:fillRect/>
          </a:stretch>
        </p:blipFill>
        <p:spPr bwMode="auto">
          <a:xfrm>
            <a:off x="1" y="9549"/>
            <a:ext cx="9144000" cy="5010150"/>
          </a:xfrm>
          <a:prstGeom prst="rect">
            <a:avLst/>
          </a:prstGeom>
          <a:noFill/>
          <a:ln w="9525">
            <a:noFill/>
            <a:miter lim="800000"/>
            <a:headEnd/>
            <a:tailEnd/>
          </a:ln>
          <a:effectLst/>
        </p:spPr>
      </p:pic>
      <p:pic>
        <p:nvPicPr>
          <p:cNvPr id="83971" name="Picture 3"/>
          <p:cNvPicPr>
            <a:picLocks noGrp="1" noChangeAspect="1" noChangeArrowheads="1"/>
          </p:cNvPicPr>
          <p:nvPr>
            <p:ph idx="1"/>
          </p:nvPr>
        </p:nvPicPr>
        <p:blipFill>
          <a:blip r:embed="rId3"/>
          <a:srcRect/>
          <a:stretch>
            <a:fillRect/>
          </a:stretch>
        </p:blipFill>
        <p:spPr bwMode="auto">
          <a:xfrm>
            <a:off x="14748" y="5019699"/>
            <a:ext cx="9144000" cy="157079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633" y="687301"/>
            <a:ext cx="8930367" cy="1362075"/>
          </a:xfrm>
        </p:spPr>
        <p:txBody>
          <a:bodyPr>
            <a:normAutofit/>
          </a:bodyPr>
          <a:lstStyle/>
          <a:p>
            <a:pPr algn="ctr"/>
            <a:r>
              <a:rPr lang="en-US" dirty="0"/>
              <a:t>Why </a:t>
            </a:r>
            <a:r>
              <a:rPr lang="en-US" dirty="0" smtClean="0"/>
              <a:t>Should </a:t>
            </a:r>
            <a:r>
              <a:rPr lang="en-US" dirty="0"/>
              <a:t>Clinicians Be Concerned About IBD?</a:t>
            </a:r>
          </a:p>
        </p:txBody>
      </p:sp>
    </p:spTree>
    <p:extLst>
      <p:ext uri="{BB962C8B-B14F-4D97-AF65-F5344CB8AC3E}">
        <p14:creationId xmlns:p14="http://schemas.microsoft.com/office/powerpoint/2010/main" val="379665919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304800" y="304800"/>
            <a:ext cx="8612188" cy="758825"/>
          </a:xfrm>
        </p:spPr>
        <p:txBody>
          <a:bodyPr/>
          <a:lstStyle/>
          <a:p>
            <a:pPr eaLnBrk="1" hangingPunct="1"/>
            <a:r>
              <a:rPr lang="en-US" altLang="en-US" sz="3600"/>
              <a:t>Dermatological Manifestations</a:t>
            </a:r>
          </a:p>
        </p:txBody>
      </p:sp>
      <p:sp>
        <p:nvSpPr>
          <p:cNvPr id="47107" name="Rectangle 3"/>
          <p:cNvSpPr>
            <a:spLocks noGrp="1" noChangeArrowheads="1"/>
          </p:cNvSpPr>
          <p:nvPr>
            <p:ph type="body" idx="1"/>
          </p:nvPr>
        </p:nvSpPr>
        <p:spPr>
          <a:xfrm>
            <a:off x="381000" y="1197031"/>
            <a:ext cx="4368800" cy="3668713"/>
          </a:xfrm>
        </p:spPr>
        <p:txBody>
          <a:bodyPr>
            <a:noAutofit/>
          </a:bodyPr>
          <a:lstStyle/>
          <a:p>
            <a:pPr eaLnBrk="1" hangingPunct="1">
              <a:lnSpc>
                <a:spcPct val="120000"/>
              </a:lnSpc>
              <a:buClr>
                <a:schemeClr val="tx1"/>
              </a:buClr>
            </a:pPr>
            <a:r>
              <a:rPr lang="en-US" altLang="en-US" sz="2400" dirty="0"/>
              <a:t>Erythema </a:t>
            </a:r>
            <a:r>
              <a:rPr lang="en-US" altLang="en-US" sz="2400" dirty="0" err="1"/>
              <a:t>nodosum</a:t>
            </a:r>
            <a:r>
              <a:rPr lang="en-US" altLang="en-US" sz="2400" dirty="0"/>
              <a:t>:</a:t>
            </a:r>
          </a:p>
          <a:p>
            <a:pPr lvl="1" eaLnBrk="1" hangingPunct="1">
              <a:lnSpc>
                <a:spcPct val="120000"/>
              </a:lnSpc>
              <a:buClr>
                <a:schemeClr val="tx1"/>
              </a:buClr>
              <a:buFontTx/>
              <a:buChar char="•"/>
            </a:pPr>
            <a:r>
              <a:rPr lang="en-US" altLang="en-US" sz="2000" dirty="0"/>
              <a:t>Most common skin manifestation</a:t>
            </a:r>
          </a:p>
          <a:p>
            <a:pPr lvl="1" eaLnBrk="1" hangingPunct="1">
              <a:lnSpc>
                <a:spcPct val="120000"/>
              </a:lnSpc>
              <a:buClr>
                <a:schemeClr val="tx1"/>
              </a:buClr>
              <a:buFontTx/>
              <a:buChar char="•"/>
            </a:pPr>
            <a:r>
              <a:rPr lang="en-US" altLang="en-US" sz="2000" dirty="0"/>
              <a:t>Crohn’s disease &gt;ulcerative colitis </a:t>
            </a:r>
          </a:p>
          <a:p>
            <a:pPr lvl="1" eaLnBrk="1" hangingPunct="1">
              <a:lnSpc>
                <a:spcPct val="120000"/>
              </a:lnSpc>
              <a:buClr>
                <a:schemeClr val="tx1"/>
              </a:buClr>
              <a:buFontTx/>
              <a:buChar char="•"/>
            </a:pPr>
            <a:r>
              <a:rPr lang="en-US" altLang="en-US" sz="2000" dirty="0"/>
              <a:t>Up to 5% of patients</a:t>
            </a:r>
          </a:p>
          <a:p>
            <a:pPr lvl="1" eaLnBrk="1" hangingPunct="1">
              <a:lnSpc>
                <a:spcPct val="120000"/>
              </a:lnSpc>
              <a:buClr>
                <a:schemeClr val="tx1"/>
              </a:buClr>
              <a:buFontTx/>
              <a:buChar char="•"/>
            </a:pPr>
            <a:r>
              <a:rPr lang="en-US" altLang="en-US" sz="2000" dirty="0"/>
              <a:t>Usually parallels disease activity</a:t>
            </a:r>
          </a:p>
          <a:p>
            <a:pPr lvl="1" eaLnBrk="1" hangingPunct="1">
              <a:lnSpc>
                <a:spcPct val="120000"/>
              </a:lnSpc>
              <a:buClr>
                <a:schemeClr val="tx1"/>
              </a:buClr>
              <a:buFontTx/>
              <a:buChar char="•"/>
            </a:pPr>
            <a:r>
              <a:rPr lang="en-US" altLang="en-US" sz="2000" dirty="0"/>
              <a:t>Extensor surfaces of the extremities</a:t>
            </a:r>
          </a:p>
          <a:p>
            <a:pPr>
              <a:lnSpc>
                <a:spcPct val="120000"/>
              </a:lnSpc>
              <a:buClr>
                <a:schemeClr val="tx1"/>
              </a:buClr>
              <a:buFont typeface="Wingdings" panose="05000000000000000000" pitchFamily="2" charset="2"/>
              <a:buChar char="§"/>
            </a:pPr>
            <a:r>
              <a:rPr lang="en-US" altLang="en-US" sz="2300" dirty="0"/>
              <a:t>Skin Cancer</a:t>
            </a:r>
            <a:endParaRPr lang="en-US" altLang="en-US" sz="2000" dirty="0"/>
          </a:p>
          <a:p>
            <a:pPr lvl="1" eaLnBrk="1" hangingPunct="1">
              <a:lnSpc>
                <a:spcPct val="120000"/>
              </a:lnSpc>
              <a:buClr>
                <a:schemeClr val="tx1"/>
              </a:buClr>
              <a:buFont typeface="LucidaGrande" charset="0"/>
              <a:buChar char="→"/>
            </a:pPr>
            <a:r>
              <a:rPr lang="en-US" altLang="en-US" sz="2000" dirty="0"/>
              <a:t>Sun protection</a:t>
            </a:r>
          </a:p>
          <a:p>
            <a:pPr lvl="1" eaLnBrk="1" hangingPunct="1">
              <a:lnSpc>
                <a:spcPct val="120000"/>
              </a:lnSpc>
              <a:buClr>
                <a:schemeClr val="tx1"/>
              </a:buClr>
              <a:buFont typeface="LucidaGrande" charset="0"/>
              <a:buChar char="→"/>
            </a:pPr>
            <a:r>
              <a:rPr lang="en-US" altLang="en-US" sz="2000" dirty="0"/>
              <a:t>Dermatology screening</a:t>
            </a:r>
          </a:p>
        </p:txBody>
      </p:sp>
      <p:pic>
        <p:nvPicPr>
          <p:cNvPr id="47108" name="Picture 4" descr="13"/>
          <p:cNvPicPr preferRelativeResize="0">
            <a:picLocks noChangeAspect="1" noChangeArrowheads="1"/>
          </p:cNvPicPr>
          <p:nvPr>
            <p:custDataLst>
              <p:tags r:id="rId1"/>
            </p:custDataLst>
          </p:nvPr>
        </p:nvPicPr>
        <p:blipFill>
          <a:blip r:embed="rId4" cstate="print">
            <a:extLst>
              <a:ext uri="{28A0092B-C50C-407E-A947-70E740481C1C}">
                <a14:useLocalDpi xmlns:a14="http://schemas.microsoft.com/office/drawing/2010/main" val="0"/>
              </a:ext>
            </a:extLst>
          </a:blip>
          <a:srcRect/>
          <a:stretch>
            <a:fillRect/>
          </a:stretch>
        </p:blipFill>
        <p:spPr bwMode="auto">
          <a:xfrm>
            <a:off x="4953000" y="1205344"/>
            <a:ext cx="3046413"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139950" y="6004314"/>
            <a:ext cx="4572000" cy="281937"/>
          </a:xfrm>
          <a:prstGeom prst="rect">
            <a:avLst/>
          </a:prstGeom>
        </p:spPr>
        <p:txBody>
          <a:bodyPr>
            <a:spAutoFit/>
          </a:bodyPr>
          <a:lstStyle/>
          <a:p>
            <a:pPr marL="0" indent="0" eaLnBrk="1" hangingPunct="1">
              <a:lnSpc>
                <a:spcPct val="120000"/>
              </a:lnSpc>
              <a:buClr>
                <a:schemeClr val="tx1"/>
              </a:buClr>
              <a:buFontTx/>
              <a:buNone/>
            </a:pPr>
            <a:r>
              <a:rPr lang="en-US" sz="1100" i="0" dirty="0">
                <a:latin typeface="+mn-lt"/>
              </a:rPr>
              <a:t>Levine JS, </a:t>
            </a:r>
            <a:r>
              <a:rPr lang="en-US" sz="1100" i="0" dirty="0" err="1">
                <a:latin typeface="+mn-lt"/>
              </a:rPr>
              <a:t>Burakoff</a:t>
            </a:r>
            <a:r>
              <a:rPr lang="en-US" sz="1100" i="0" dirty="0">
                <a:latin typeface="+mn-lt"/>
              </a:rPr>
              <a:t> R. </a:t>
            </a:r>
            <a:r>
              <a:rPr lang="en-US" sz="1100" dirty="0" err="1">
                <a:latin typeface="+mn-lt"/>
              </a:rPr>
              <a:t>Gastroenterol</a:t>
            </a:r>
            <a:r>
              <a:rPr lang="en-US" sz="1100" dirty="0">
                <a:latin typeface="+mn-lt"/>
              </a:rPr>
              <a:t> </a:t>
            </a:r>
            <a:r>
              <a:rPr lang="en-US" sz="1100" dirty="0" err="1">
                <a:latin typeface="+mn-lt"/>
              </a:rPr>
              <a:t>Hepatol</a:t>
            </a:r>
            <a:r>
              <a:rPr lang="en-US" sz="1100" i="0" dirty="0">
                <a:latin typeface="+mn-lt"/>
              </a:rPr>
              <a:t>. 2011;7(4):235-241</a:t>
            </a:r>
            <a:endParaRPr lang="en-US" altLang="en-US" sz="1100" i="0" dirty="0">
              <a:latin typeface="+mn-lt"/>
            </a:endParaRPr>
          </a:p>
        </p:txBody>
      </p:sp>
    </p:spTree>
    <p:extLst>
      <p:ext uri="{BB962C8B-B14F-4D97-AF65-F5344CB8AC3E}">
        <p14:creationId xmlns:p14="http://schemas.microsoft.com/office/powerpoint/2010/main" val="1752620339"/>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838200" y="228600"/>
            <a:ext cx="7620000" cy="758825"/>
          </a:xfrm>
        </p:spPr>
        <p:txBody>
          <a:bodyPr>
            <a:normAutofit/>
          </a:bodyPr>
          <a:lstStyle/>
          <a:p>
            <a:pPr eaLnBrk="1" hangingPunct="1"/>
            <a:r>
              <a:rPr lang="en-US" altLang="en-US" dirty="0"/>
              <a:t>Dermatological Manifestations</a:t>
            </a:r>
          </a:p>
        </p:txBody>
      </p:sp>
      <p:sp>
        <p:nvSpPr>
          <p:cNvPr id="49155" name="Rectangle 3"/>
          <p:cNvSpPr>
            <a:spLocks noGrp="1" noChangeArrowheads="1"/>
          </p:cNvSpPr>
          <p:nvPr>
            <p:ph type="body" idx="1"/>
          </p:nvPr>
        </p:nvSpPr>
        <p:spPr>
          <a:xfrm>
            <a:off x="457200" y="1177925"/>
            <a:ext cx="3962400" cy="4441825"/>
          </a:xfrm>
        </p:spPr>
        <p:txBody>
          <a:bodyPr/>
          <a:lstStyle/>
          <a:p>
            <a:pPr eaLnBrk="1" hangingPunct="1">
              <a:lnSpc>
                <a:spcPct val="90000"/>
              </a:lnSpc>
              <a:buClr>
                <a:schemeClr val="tx1"/>
              </a:buClr>
            </a:pPr>
            <a:r>
              <a:rPr lang="en-US" altLang="en-US" sz="2400" dirty="0"/>
              <a:t>Pyoderma </a:t>
            </a:r>
            <a:r>
              <a:rPr lang="en-US" altLang="en-US" sz="2400" dirty="0" err="1"/>
              <a:t>gangrenosum</a:t>
            </a:r>
            <a:r>
              <a:rPr lang="en-US" altLang="en-US" sz="2400" dirty="0"/>
              <a:t>:</a:t>
            </a:r>
          </a:p>
          <a:p>
            <a:pPr lvl="1" eaLnBrk="1" hangingPunct="1">
              <a:lnSpc>
                <a:spcPct val="90000"/>
              </a:lnSpc>
              <a:buClr>
                <a:schemeClr val="tx1"/>
              </a:buClr>
              <a:buFontTx/>
              <a:buChar char="•"/>
            </a:pPr>
            <a:r>
              <a:rPr lang="en-US" altLang="en-US" sz="2000" dirty="0"/>
              <a:t>Ulcerative colitis ~2%, Crohn’s disease ~5 % of patients </a:t>
            </a:r>
          </a:p>
          <a:p>
            <a:pPr lvl="1" eaLnBrk="1" hangingPunct="1">
              <a:lnSpc>
                <a:spcPct val="90000"/>
              </a:lnSpc>
              <a:buClr>
                <a:schemeClr val="tx1"/>
              </a:buClr>
              <a:buFontTx/>
              <a:buChar char="•"/>
            </a:pPr>
            <a:r>
              <a:rPr lang="en-US" altLang="en-US" sz="2000" dirty="0"/>
              <a:t>Destructive cutaneous lesion</a:t>
            </a:r>
          </a:p>
          <a:p>
            <a:pPr lvl="1" eaLnBrk="1" hangingPunct="1">
              <a:lnSpc>
                <a:spcPct val="90000"/>
              </a:lnSpc>
              <a:buClr>
                <a:schemeClr val="tx1"/>
              </a:buClr>
              <a:buFontTx/>
              <a:buChar char="•"/>
            </a:pPr>
            <a:r>
              <a:rPr lang="en-US" altLang="en-US" sz="2000" dirty="0"/>
              <a:t>Most common site is the legs</a:t>
            </a:r>
          </a:p>
          <a:p>
            <a:pPr lvl="1" eaLnBrk="1" hangingPunct="1">
              <a:lnSpc>
                <a:spcPct val="90000"/>
              </a:lnSpc>
              <a:buClr>
                <a:schemeClr val="tx1"/>
              </a:buClr>
              <a:buFontTx/>
              <a:buChar char="•"/>
            </a:pPr>
            <a:r>
              <a:rPr lang="en-US" altLang="en-US" sz="2000" dirty="0"/>
              <a:t>Independent of disease activity in 50% of patients</a:t>
            </a:r>
          </a:p>
          <a:p>
            <a:pPr eaLnBrk="1" hangingPunct="1">
              <a:lnSpc>
                <a:spcPct val="90000"/>
              </a:lnSpc>
              <a:buClr>
                <a:schemeClr val="tx1"/>
              </a:buClr>
            </a:pPr>
            <a:endParaRPr lang="en-US" altLang="en-US" sz="1000" dirty="0"/>
          </a:p>
          <a:p>
            <a:pPr eaLnBrk="1" hangingPunct="1">
              <a:lnSpc>
                <a:spcPct val="90000"/>
              </a:lnSpc>
              <a:buClr>
                <a:schemeClr val="tx1"/>
              </a:buClr>
            </a:pPr>
            <a:r>
              <a:rPr lang="en-US" altLang="en-US" sz="2400" dirty="0"/>
              <a:t>Other skin lesions:</a:t>
            </a:r>
          </a:p>
          <a:p>
            <a:pPr lvl="1" eaLnBrk="1" hangingPunct="1">
              <a:lnSpc>
                <a:spcPct val="90000"/>
              </a:lnSpc>
              <a:buClr>
                <a:schemeClr val="tx1"/>
              </a:buClr>
              <a:buFontTx/>
              <a:buChar char="•"/>
            </a:pPr>
            <a:r>
              <a:rPr lang="en-US" altLang="en-US" sz="2000" dirty="0"/>
              <a:t>Psoriasis ~10% in Crohn’s disease</a:t>
            </a:r>
          </a:p>
          <a:p>
            <a:pPr lvl="1" eaLnBrk="1" hangingPunct="1">
              <a:lnSpc>
                <a:spcPct val="90000"/>
              </a:lnSpc>
              <a:buClr>
                <a:schemeClr val="tx1"/>
              </a:buClr>
              <a:buFontTx/>
              <a:buChar char="•"/>
            </a:pPr>
            <a:r>
              <a:rPr lang="en-US" altLang="en-US" sz="2000" dirty="0"/>
              <a:t>Sweet’s syndrome</a:t>
            </a:r>
          </a:p>
          <a:p>
            <a:pPr lvl="1" eaLnBrk="1" hangingPunct="1">
              <a:lnSpc>
                <a:spcPct val="90000"/>
              </a:lnSpc>
              <a:buClr>
                <a:schemeClr val="tx1"/>
              </a:buClr>
              <a:buFontTx/>
              <a:buChar char="•"/>
            </a:pPr>
            <a:r>
              <a:rPr lang="en-US" altLang="en-US" sz="2000" dirty="0"/>
              <a:t>Metastatic Crohn’s disease</a:t>
            </a:r>
          </a:p>
        </p:txBody>
      </p:sp>
      <p:graphicFrame>
        <p:nvGraphicFramePr>
          <p:cNvPr id="49156" name="Object 6"/>
          <p:cNvGraphicFramePr>
            <a:graphicFrameLocks noChangeAspect="1"/>
          </p:cNvGraphicFramePr>
          <p:nvPr>
            <p:extLst>
              <p:ext uri="{D42A27DB-BD31-4B8C-83A1-F6EECF244321}">
                <p14:modId xmlns:p14="http://schemas.microsoft.com/office/powerpoint/2010/main" val="3962376061"/>
              </p:ext>
            </p:extLst>
          </p:nvPr>
        </p:nvGraphicFramePr>
        <p:xfrm>
          <a:off x="4800600" y="1149350"/>
          <a:ext cx="2263699" cy="2306930"/>
        </p:xfrm>
        <a:graphic>
          <a:graphicData uri="http://schemas.openxmlformats.org/presentationml/2006/ole">
            <mc:AlternateContent xmlns:mc="http://schemas.openxmlformats.org/markup-compatibility/2006">
              <mc:Choice xmlns:v="urn:schemas-microsoft-com:vml" Requires="v">
                <p:oleObj spid="_x0000_s1195" name="Bitmap Image" r:id="rId4" imgW="4505954" imgH="4676190" progId="PBrush">
                  <p:embed/>
                </p:oleObj>
              </mc:Choice>
              <mc:Fallback>
                <p:oleObj name="Bitmap Image" r:id="rId4" imgW="4505954" imgH="4676190" progId="PBrush">
                  <p:embed/>
                  <p:pic>
                    <p:nvPicPr>
                      <p:cNvPr id="0" name="Picture 13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00600" y="1149350"/>
                        <a:ext cx="2263699" cy="230693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9157" name="Object 8"/>
          <p:cNvGraphicFramePr>
            <a:graphicFrameLocks noChangeAspect="1"/>
          </p:cNvGraphicFramePr>
          <p:nvPr>
            <p:extLst>
              <p:ext uri="{D42A27DB-BD31-4B8C-83A1-F6EECF244321}">
                <p14:modId xmlns:p14="http://schemas.microsoft.com/office/powerpoint/2010/main" val="611351908"/>
              </p:ext>
            </p:extLst>
          </p:nvPr>
        </p:nvGraphicFramePr>
        <p:xfrm>
          <a:off x="4800600" y="3609975"/>
          <a:ext cx="2257425" cy="2257425"/>
        </p:xfrm>
        <a:graphic>
          <a:graphicData uri="http://schemas.openxmlformats.org/presentationml/2006/ole">
            <mc:AlternateContent xmlns:mc="http://schemas.openxmlformats.org/markup-compatibility/2006">
              <mc:Choice xmlns:v="urn:schemas-microsoft-com:vml" Requires="v">
                <p:oleObj spid="_x0000_s1196" name="Bitmap Image" r:id="rId6" imgW="3666667" imgH="3801006" progId="PBrush">
                  <p:embed/>
                </p:oleObj>
              </mc:Choice>
              <mc:Fallback>
                <p:oleObj name="Bitmap Image" r:id="rId6" imgW="3666667" imgH="3801006" progId="PBrush">
                  <p:embed/>
                  <p:pic>
                    <p:nvPicPr>
                      <p:cNvPr id="0" name="Picture 13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00600" y="3609975"/>
                        <a:ext cx="2257425" cy="22574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p:nvPr/>
        </p:nvSpPr>
        <p:spPr>
          <a:xfrm>
            <a:off x="2159000" y="6013839"/>
            <a:ext cx="4572000" cy="281937"/>
          </a:xfrm>
          <a:prstGeom prst="rect">
            <a:avLst/>
          </a:prstGeom>
        </p:spPr>
        <p:txBody>
          <a:bodyPr>
            <a:spAutoFit/>
          </a:bodyPr>
          <a:lstStyle/>
          <a:p>
            <a:pPr marL="0" indent="0" eaLnBrk="1" hangingPunct="1">
              <a:lnSpc>
                <a:spcPct val="120000"/>
              </a:lnSpc>
              <a:buClr>
                <a:schemeClr val="tx1"/>
              </a:buClr>
              <a:buFontTx/>
              <a:buNone/>
            </a:pPr>
            <a:r>
              <a:rPr lang="en-US" sz="1100" i="0" dirty="0">
                <a:latin typeface="+mn-lt"/>
              </a:rPr>
              <a:t>Levine JS, </a:t>
            </a:r>
            <a:r>
              <a:rPr lang="en-US" sz="1100" i="0" dirty="0" err="1">
                <a:latin typeface="+mn-lt"/>
              </a:rPr>
              <a:t>Burakoff</a:t>
            </a:r>
            <a:r>
              <a:rPr lang="en-US" sz="1100" i="0" dirty="0">
                <a:latin typeface="+mn-lt"/>
              </a:rPr>
              <a:t> R. </a:t>
            </a:r>
            <a:r>
              <a:rPr lang="en-US" sz="1100" dirty="0" err="1">
                <a:latin typeface="+mn-lt"/>
              </a:rPr>
              <a:t>Gastroenterol</a:t>
            </a:r>
            <a:r>
              <a:rPr lang="en-US" sz="1100" dirty="0">
                <a:latin typeface="+mn-lt"/>
              </a:rPr>
              <a:t> </a:t>
            </a:r>
            <a:r>
              <a:rPr lang="en-US" sz="1100">
                <a:latin typeface="+mn-lt"/>
              </a:rPr>
              <a:t>Hepatol</a:t>
            </a:r>
            <a:r>
              <a:rPr lang="en-US" sz="1100" i="0">
                <a:latin typeface="+mn-lt"/>
              </a:rPr>
              <a:t>. </a:t>
            </a:r>
            <a:r>
              <a:rPr lang="en-US" sz="1100" i="0" dirty="0">
                <a:latin typeface="+mn-lt"/>
              </a:rPr>
              <a:t>2011;7(4):235-241</a:t>
            </a:r>
            <a:endParaRPr lang="en-US" altLang="en-US" sz="1100" i="0" dirty="0">
              <a:latin typeface="+mn-lt"/>
            </a:endParaRPr>
          </a:p>
        </p:txBody>
      </p:sp>
    </p:spTree>
    <p:extLst>
      <p:ext uri="{BB962C8B-B14F-4D97-AF65-F5344CB8AC3E}">
        <p14:creationId xmlns:p14="http://schemas.microsoft.com/office/powerpoint/2010/main" val="393398713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88066" name="Picture 2"/>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normAutofit/>
          </a:bodyPr>
          <a:lstStyle/>
          <a:p>
            <a:pPr eaLnBrk="1" hangingPunct="1"/>
            <a:r>
              <a:rPr lang="en-US" altLang="en-US" dirty="0"/>
              <a:t>Musculoskeletal Manifestations</a:t>
            </a:r>
          </a:p>
        </p:txBody>
      </p:sp>
      <p:sp>
        <p:nvSpPr>
          <p:cNvPr id="51203" name="Rectangle 3"/>
          <p:cNvSpPr>
            <a:spLocks noGrp="1" noChangeArrowheads="1"/>
          </p:cNvSpPr>
          <p:nvPr>
            <p:ph type="body" idx="1"/>
          </p:nvPr>
        </p:nvSpPr>
        <p:spPr>
          <a:xfrm>
            <a:off x="533400" y="1371600"/>
            <a:ext cx="3733800" cy="4660900"/>
          </a:xfrm>
        </p:spPr>
        <p:txBody>
          <a:bodyPr/>
          <a:lstStyle/>
          <a:p>
            <a:pPr eaLnBrk="1" hangingPunct="1">
              <a:lnSpc>
                <a:spcPct val="90000"/>
              </a:lnSpc>
              <a:buClr>
                <a:schemeClr val="tx1"/>
              </a:buClr>
            </a:pPr>
            <a:r>
              <a:rPr lang="en-US" altLang="en-US" sz="2400" dirty="0"/>
              <a:t>Peripheral arthritis:</a:t>
            </a:r>
          </a:p>
          <a:p>
            <a:pPr lvl="1" eaLnBrk="1" hangingPunct="1">
              <a:lnSpc>
                <a:spcPct val="90000"/>
              </a:lnSpc>
              <a:buClr>
                <a:schemeClr val="tx1"/>
              </a:buClr>
              <a:buFontTx/>
              <a:buChar char="•"/>
            </a:pPr>
            <a:r>
              <a:rPr lang="en-US" altLang="en-US" sz="2000" dirty="0"/>
              <a:t>Occurs in 15% of patients</a:t>
            </a:r>
          </a:p>
          <a:p>
            <a:pPr lvl="1" eaLnBrk="1" hangingPunct="1">
              <a:lnSpc>
                <a:spcPct val="90000"/>
              </a:lnSpc>
              <a:buClr>
                <a:schemeClr val="tx1"/>
              </a:buClr>
              <a:buFontTx/>
              <a:buChar char="•"/>
            </a:pPr>
            <a:r>
              <a:rPr lang="en-US" altLang="en-US" sz="2000" dirty="0" err="1"/>
              <a:t>Female:male</a:t>
            </a:r>
            <a:r>
              <a:rPr lang="en-US" altLang="en-US" sz="2000" dirty="0"/>
              <a:t> ratio = 1:1</a:t>
            </a:r>
          </a:p>
          <a:p>
            <a:pPr lvl="1" eaLnBrk="1" hangingPunct="1">
              <a:lnSpc>
                <a:spcPct val="90000"/>
              </a:lnSpc>
              <a:buClr>
                <a:schemeClr val="tx1"/>
              </a:buClr>
              <a:buFontTx/>
              <a:buChar char="•"/>
            </a:pPr>
            <a:r>
              <a:rPr lang="en-US" altLang="en-US" sz="2000" dirty="0"/>
              <a:t>Large joints, nondeforming, nonerosive</a:t>
            </a:r>
          </a:p>
          <a:p>
            <a:pPr eaLnBrk="1" hangingPunct="1">
              <a:lnSpc>
                <a:spcPct val="90000"/>
              </a:lnSpc>
              <a:buClr>
                <a:schemeClr val="tx1"/>
              </a:buClr>
            </a:pPr>
            <a:r>
              <a:rPr lang="en-US" altLang="en-US" sz="2400" dirty="0"/>
              <a:t>Spondylitis in 1-26%</a:t>
            </a:r>
          </a:p>
          <a:p>
            <a:pPr lvl="1" eaLnBrk="1" hangingPunct="1">
              <a:lnSpc>
                <a:spcPct val="90000"/>
              </a:lnSpc>
              <a:buClr>
                <a:schemeClr val="tx1"/>
              </a:buClr>
              <a:buFontTx/>
              <a:buChar char="•"/>
            </a:pPr>
            <a:r>
              <a:rPr lang="en-US" altLang="en-US" sz="2000" dirty="0"/>
              <a:t>Male&gt;female</a:t>
            </a:r>
          </a:p>
          <a:p>
            <a:pPr eaLnBrk="1" hangingPunct="1">
              <a:lnSpc>
                <a:spcPct val="90000"/>
              </a:lnSpc>
              <a:buClr>
                <a:schemeClr val="tx1"/>
              </a:buClr>
            </a:pPr>
            <a:r>
              <a:rPr lang="en-US" altLang="en-US" sz="2400" dirty="0" err="1"/>
              <a:t>Sacroilitis</a:t>
            </a:r>
            <a:r>
              <a:rPr lang="en-US" altLang="en-US" sz="2400" dirty="0"/>
              <a:t>:</a:t>
            </a:r>
          </a:p>
          <a:p>
            <a:pPr lvl="1" eaLnBrk="1" hangingPunct="1">
              <a:lnSpc>
                <a:spcPct val="90000"/>
              </a:lnSpc>
              <a:buClr>
                <a:schemeClr val="tx1"/>
              </a:buClr>
              <a:buFontTx/>
              <a:buChar char="•"/>
            </a:pPr>
            <a:r>
              <a:rPr lang="en-US" altLang="en-US" sz="2000" dirty="0"/>
              <a:t>Frequency varies with diagnostic modality:</a:t>
            </a:r>
          </a:p>
          <a:p>
            <a:pPr lvl="2" eaLnBrk="1" hangingPunct="1">
              <a:lnSpc>
                <a:spcPct val="90000"/>
              </a:lnSpc>
              <a:buClr>
                <a:schemeClr val="tx1"/>
              </a:buClr>
            </a:pPr>
            <a:r>
              <a:rPr lang="en-US" altLang="en-US" sz="1800" dirty="0"/>
              <a:t>MRI pelvis</a:t>
            </a:r>
          </a:p>
          <a:p>
            <a:pPr lvl="2" eaLnBrk="1" hangingPunct="1">
              <a:lnSpc>
                <a:spcPct val="90000"/>
              </a:lnSpc>
              <a:buClr>
                <a:schemeClr val="tx1"/>
              </a:buClr>
            </a:pPr>
            <a:r>
              <a:rPr lang="en-US" altLang="en-US" sz="1800" dirty="0"/>
              <a:t>X-ray: 4-18%</a:t>
            </a:r>
          </a:p>
          <a:p>
            <a:pPr lvl="2" eaLnBrk="1" hangingPunct="1">
              <a:lnSpc>
                <a:spcPct val="90000"/>
              </a:lnSpc>
              <a:buClr>
                <a:schemeClr val="tx1"/>
              </a:buClr>
            </a:pPr>
            <a:r>
              <a:rPr lang="en-US" altLang="en-US" sz="1800" dirty="0"/>
              <a:t>Nuclear scan: up to 52%</a:t>
            </a:r>
          </a:p>
        </p:txBody>
      </p:sp>
      <p:graphicFrame>
        <p:nvGraphicFramePr>
          <p:cNvPr id="51204" name="Object 4"/>
          <p:cNvGraphicFramePr>
            <a:graphicFrameLocks noChangeAspect="1"/>
          </p:cNvGraphicFramePr>
          <p:nvPr>
            <p:extLst>
              <p:ext uri="{D42A27DB-BD31-4B8C-83A1-F6EECF244321}">
                <p14:modId xmlns:p14="http://schemas.microsoft.com/office/powerpoint/2010/main" val="784281596"/>
              </p:ext>
            </p:extLst>
          </p:nvPr>
        </p:nvGraphicFramePr>
        <p:xfrm>
          <a:off x="4724399" y="1457325"/>
          <a:ext cx="3590925" cy="3256245"/>
        </p:xfrm>
        <a:graphic>
          <a:graphicData uri="http://schemas.openxmlformats.org/presentationml/2006/ole">
            <mc:AlternateContent xmlns:mc="http://schemas.openxmlformats.org/markup-compatibility/2006">
              <mc:Choice xmlns:v="urn:schemas-microsoft-com:vml" Requires="v">
                <p:oleObj spid="_x0000_s2137" name="Bitmap Image" r:id="rId4" imgW="7561905" imgH="6857143" progId="PBrush">
                  <p:embed/>
                </p:oleObj>
              </mc:Choice>
              <mc:Fallback>
                <p:oleObj name="Bitmap Image" r:id="rId4" imgW="7561905" imgH="6857143" progId="PBrush">
                  <p:embed/>
                  <p:pic>
                    <p:nvPicPr>
                      <p:cNvPr id="0" name="Picture 7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399" y="1457325"/>
                        <a:ext cx="3590925" cy="325624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Rounded Rectangle 1"/>
          <p:cNvSpPr/>
          <p:nvPr/>
        </p:nvSpPr>
        <p:spPr>
          <a:xfrm>
            <a:off x="4371654" y="4757879"/>
            <a:ext cx="4315146" cy="113015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i="0" dirty="0"/>
          </a:p>
          <a:p>
            <a:pPr algn="ctr"/>
            <a:r>
              <a:rPr lang="en-US" i="0" dirty="0"/>
              <a:t>Early diagnosis is key</a:t>
            </a:r>
          </a:p>
          <a:p>
            <a:pPr marL="342900" indent="-342900" algn="ctr">
              <a:buFont typeface="Wingdings" charset="2"/>
              <a:buChar char="§"/>
            </a:pPr>
            <a:r>
              <a:rPr lang="en-US" sz="1600" i="0" dirty="0"/>
              <a:t>Back pain + morning stiffness</a:t>
            </a:r>
          </a:p>
          <a:p>
            <a:pPr marL="342900" indent="-342900" algn="ctr">
              <a:buFont typeface="Wingdings" charset="2"/>
              <a:buChar char="§"/>
            </a:pPr>
            <a:r>
              <a:rPr lang="en-US" sz="1600" i="0" dirty="0"/>
              <a:t>Symptoms unrelated to IBD activity</a:t>
            </a:r>
          </a:p>
          <a:p>
            <a:pPr algn="ctr"/>
            <a:endParaRPr lang="en-US" dirty="0"/>
          </a:p>
        </p:txBody>
      </p:sp>
      <p:sp>
        <p:nvSpPr>
          <p:cNvPr id="6" name="Rectangle 5"/>
          <p:cNvSpPr/>
          <p:nvPr/>
        </p:nvSpPr>
        <p:spPr>
          <a:xfrm>
            <a:off x="2149475" y="6004314"/>
            <a:ext cx="4572000" cy="281937"/>
          </a:xfrm>
          <a:prstGeom prst="rect">
            <a:avLst/>
          </a:prstGeom>
        </p:spPr>
        <p:txBody>
          <a:bodyPr>
            <a:spAutoFit/>
          </a:bodyPr>
          <a:lstStyle/>
          <a:p>
            <a:pPr marL="0" indent="0" eaLnBrk="1" hangingPunct="1">
              <a:lnSpc>
                <a:spcPct val="120000"/>
              </a:lnSpc>
              <a:buClr>
                <a:schemeClr val="tx1"/>
              </a:buClr>
              <a:buFontTx/>
              <a:buNone/>
            </a:pPr>
            <a:r>
              <a:rPr lang="en-US" sz="1100" i="0" dirty="0">
                <a:latin typeface="+mn-lt"/>
              </a:rPr>
              <a:t>Levine JS, </a:t>
            </a:r>
            <a:r>
              <a:rPr lang="en-US" sz="1100" i="0" dirty="0" err="1">
                <a:latin typeface="+mn-lt"/>
              </a:rPr>
              <a:t>Burakoff</a:t>
            </a:r>
            <a:r>
              <a:rPr lang="en-US" sz="1100" i="0" dirty="0">
                <a:latin typeface="+mn-lt"/>
              </a:rPr>
              <a:t> R. </a:t>
            </a:r>
            <a:r>
              <a:rPr lang="en-US" sz="1100" dirty="0" err="1">
                <a:latin typeface="+mn-lt"/>
              </a:rPr>
              <a:t>Gastroenterol</a:t>
            </a:r>
            <a:r>
              <a:rPr lang="en-US" sz="1100" dirty="0">
                <a:latin typeface="+mn-lt"/>
              </a:rPr>
              <a:t> </a:t>
            </a:r>
            <a:r>
              <a:rPr lang="en-US" sz="1100" dirty="0" err="1">
                <a:latin typeface="+mn-lt"/>
              </a:rPr>
              <a:t>Hepatol</a:t>
            </a:r>
            <a:r>
              <a:rPr lang="en-US" sz="1100" i="0" dirty="0">
                <a:latin typeface="+mn-lt"/>
              </a:rPr>
              <a:t>. 2011;7(4):235-241</a:t>
            </a:r>
            <a:endParaRPr lang="en-US" altLang="en-US" sz="1100" i="0" dirty="0">
              <a:latin typeface="+mn-lt"/>
            </a:endParaRPr>
          </a:p>
        </p:txBody>
      </p:sp>
    </p:spTree>
    <p:extLst>
      <p:ext uri="{BB962C8B-B14F-4D97-AF65-F5344CB8AC3E}">
        <p14:creationId xmlns:p14="http://schemas.microsoft.com/office/powerpoint/2010/main" val="202289591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89090" name="Picture 2"/>
          <p:cNvPicPr>
            <a:picLocks noGrp="1" noChangeAspect="1" noChangeArrowheads="1"/>
          </p:cNvPicPr>
          <p:nvPr>
            <p:ph idx="1"/>
          </p:nvPr>
        </p:nvPicPr>
        <p:blipFill>
          <a:blip r:embed="rId2"/>
          <a:srcRect/>
          <a:stretch>
            <a:fillRect/>
          </a:stretch>
        </p:blipFill>
        <p:spPr bwMode="auto">
          <a:xfrm>
            <a:off x="0" y="14748"/>
            <a:ext cx="9144000" cy="6858000"/>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 Bone Mineral Density </a:t>
            </a:r>
          </a:p>
        </p:txBody>
      </p:sp>
      <p:sp>
        <p:nvSpPr>
          <p:cNvPr id="3" name="Content Placeholder 2"/>
          <p:cNvSpPr>
            <a:spLocks noGrp="1"/>
          </p:cNvSpPr>
          <p:nvPr>
            <p:ph idx="1"/>
          </p:nvPr>
        </p:nvSpPr>
        <p:spPr>
          <a:xfrm>
            <a:off x="457200" y="1093635"/>
            <a:ext cx="8229600" cy="4525963"/>
          </a:xfrm>
        </p:spPr>
        <p:txBody>
          <a:bodyPr/>
          <a:lstStyle/>
          <a:p>
            <a:endParaRPr lang="en-US" dirty="0"/>
          </a:p>
          <a:p>
            <a:endParaRPr lang="en-US" dirty="0"/>
          </a:p>
        </p:txBody>
      </p:sp>
      <p:sp>
        <p:nvSpPr>
          <p:cNvPr id="4" name="TextBox 3"/>
          <p:cNvSpPr txBox="1"/>
          <p:nvPr/>
        </p:nvSpPr>
        <p:spPr>
          <a:xfrm>
            <a:off x="2161105" y="6000965"/>
            <a:ext cx="3195263" cy="430887"/>
          </a:xfrm>
          <a:prstGeom prst="rect">
            <a:avLst/>
          </a:prstGeom>
          <a:noFill/>
        </p:spPr>
        <p:txBody>
          <a:bodyPr wrap="square" rtlCol="0">
            <a:spAutoFit/>
          </a:bodyPr>
          <a:lstStyle/>
          <a:p>
            <a:r>
              <a:rPr lang="en-US" sz="1100" i="0" dirty="0">
                <a:latin typeface="+mn-lt"/>
                <a:hlinkClick r:id="rId3"/>
              </a:rPr>
              <a:t>www.ccfa.org</a:t>
            </a:r>
            <a:endParaRPr lang="en-US" sz="1100" i="0" dirty="0">
              <a:latin typeface="+mn-lt"/>
            </a:endParaRPr>
          </a:p>
          <a:p>
            <a:r>
              <a:rPr lang="en-US" sz="1100" i="0" dirty="0">
                <a:latin typeface="+mn-lt"/>
              </a:rPr>
              <a:t>Bernstein CD, et al. </a:t>
            </a:r>
            <a:r>
              <a:rPr lang="en-US" sz="1100" i="1" dirty="0" err="1">
                <a:latin typeface="+mn-lt"/>
              </a:rPr>
              <a:t>Clin</a:t>
            </a:r>
            <a:r>
              <a:rPr lang="en-US" sz="1100" i="1" dirty="0">
                <a:latin typeface="+mn-lt"/>
              </a:rPr>
              <a:t> Gastro </a:t>
            </a:r>
            <a:r>
              <a:rPr lang="en-US" sz="1100" i="1" dirty="0" err="1">
                <a:latin typeface="+mn-lt"/>
              </a:rPr>
              <a:t>Hepo</a:t>
            </a:r>
            <a:r>
              <a:rPr lang="en-US" sz="1100" i="0" dirty="0">
                <a:latin typeface="+mn-lt"/>
              </a:rPr>
              <a:t>. 2006</a:t>
            </a:r>
          </a:p>
        </p:txBody>
      </p:sp>
      <p:graphicFrame>
        <p:nvGraphicFramePr>
          <p:cNvPr id="5" name="Diagram 4"/>
          <p:cNvGraphicFramePr/>
          <p:nvPr>
            <p:extLst>
              <p:ext uri="{D42A27DB-BD31-4B8C-83A1-F6EECF244321}">
                <p14:modId xmlns:p14="http://schemas.microsoft.com/office/powerpoint/2010/main" val="3445599289"/>
              </p:ext>
            </p:extLst>
          </p:nvPr>
        </p:nvGraphicFramePr>
        <p:xfrm>
          <a:off x="0" y="1093635"/>
          <a:ext cx="9144000" cy="47166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9890116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pic>
        <p:nvPicPr>
          <p:cNvPr id="84994" name="Picture 2"/>
          <p:cNvPicPr>
            <a:picLocks noChangeAspect="1" noChangeArrowheads="1"/>
          </p:cNvPicPr>
          <p:nvPr/>
        </p:nvPicPr>
        <p:blipFill>
          <a:blip r:embed="rId2"/>
          <a:srcRect/>
          <a:stretch>
            <a:fillRect/>
          </a:stretch>
        </p:blipFill>
        <p:spPr bwMode="auto">
          <a:xfrm>
            <a:off x="1" y="6629"/>
            <a:ext cx="9144000" cy="5133975"/>
          </a:xfrm>
          <a:prstGeom prst="rect">
            <a:avLst/>
          </a:prstGeom>
          <a:noFill/>
          <a:ln w="9525">
            <a:noFill/>
            <a:miter lim="800000"/>
            <a:headEnd/>
            <a:tailEnd/>
          </a:ln>
          <a:effectLst/>
        </p:spPr>
      </p:pic>
      <p:pic>
        <p:nvPicPr>
          <p:cNvPr id="84995" name="Picture 3"/>
          <p:cNvPicPr>
            <a:picLocks noGrp="1" noChangeAspect="1" noChangeArrowheads="1"/>
          </p:cNvPicPr>
          <p:nvPr>
            <p:ph idx="1"/>
          </p:nvPr>
        </p:nvPicPr>
        <p:blipFill>
          <a:blip r:embed="rId3"/>
          <a:srcRect/>
          <a:stretch>
            <a:fillRect/>
          </a:stretch>
        </p:blipFill>
        <p:spPr bwMode="auto">
          <a:xfrm>
            <a:off x="-58991" y="5178188"/>
            <a:ext cx="9202991" cy="16798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normAutofit/>
          </a:bodyPr>
          <a:lstStyle/>
          <a:p>
            <a:pPr eaLnBrk="1" hangingPunct="1"/>
            <a:r>
              <a:rPr lang="en-US" altLang="en-US" dirty="0"/>
              <a:t>Ocular Manifestations</a:t>
            </a:r>
          </a:p>
        </p:txBody>
      </p:sp>
      <p:sp>
        <p:nvSpPr>
          <p:cNvPr id="55299" name="Rectangle 3"/>
          <p:cNvSpPr>
            <a:spLocks noGrp="1" noChangeArrowheads="1"/>
          </p:cNvSpPr>
          <p:nvPr>
            <p:ph type="body" idx="1"/>
          </p:nvPr>
        </p:nvSpPr>
        <p:spPr>
          <a:xfrm>
            <a:off x="533400" y="1333134"/>
            <a:ext cx="8364538" cy="4111216"/>
          </a:xfrm>
        </p:spPr>
        <p:txBody>
          <a:bodyPr>
            <a:normAutofit/>
          </a:bodyPr>
          <a:lstStyle/>
          <a:p>
            <a:pPr>
              <a:buClr>
                <a:schemeClr val="tx1"/>
              </a:buClr>
            </a:pPr>
            <a:r>
              <a:rPr lang="en-US" altLang="en-US" sz="2400" dirty="0"/>
              <a:t>Affects 43% of IBD patients</a:t>
            </a:r>
          </a:p>
          <a:p>
            <a:pPr>
              <a:buClr>
                <a:schemeClr val="tx1"/>
              </a:buClr>
            </a:pPr>
            <a:r>
              <a:rPr lang="en-US" altLang="en-US" sz="2400" dirty="0"/>
              <a:t>Most commonly involve anterior chamber:</a:t>
            </a:r>
          </a:p>
          <a:p>
            <a:pPr lvl="1" eaLnBrk="1" hangingPunct="1">
              <a:buClr>
                <a:schemeClr val="tx1"/>
              </a:buClr>
              <a:buFontTx/>
              <a:buChar char="•"/>
            </a:pPr>
            <a:r>
              <a:rPr lang="en-US" altLang="en-US" sz="2000" dirty="0" err="1"/>
              <a:t>Episcleritis</a:t>
            </a:r>
            <a:r>
              <a:rPr lang="en-US" altLang="en-US" sz="2000" dirty="0"/>
              <a:t>: 2-5%</a:t>
            </a:r>
          </a:p>
          <a:p>
            <a:pPr eaLnBrk="1" hangingPunct="1">
              <a:buClr>
                <a:schemeClr val="tx1"/>
              </a:buClr>
            </a:pPr>
            <a:r>
              <a:rPr lang="en-US" altLang="en-US" sz="2400" dirty="0"/>
              <a:t>Posterior chamber:</a:t>
            </a:r>
          </a:p>
          <a:p>
            <a:pPr lvl="1" eaLnBrk="1" hangingPunct="1">
              <a:buClr>
                <a:schemeClr val="tx1"/>
              </a:buClr>
              <a:buFontTx/>
              <a:buChar char="•"/>
            </a:pPr>
            <a:r>
              <a:rPr lang="en-US" altLang="en-US" sz="2000" dirty="0"/>
              <a:t>Uveitis 0.5-3%    </a:t>
            </a:r>
          </a:p>
          <a:p>
            <a:pPr lvl="1" eaLnBrk="1" hangingPunct="1">
              <a:buClr>
                <a:schemeClr val="tx1"/>
              </a:buClr>
              <a:buFontTx/>
              <a:buChar char="•"/>
            </a:pPr>
            <a:r>
              <a:rPr lang="en-US" altLang="en-US" sz="2000" dirty="0" err="1"/>
              <a:t>Female:male</a:t>
            </a:r>
            <a:r>
              <a:rPr lang="en-US" altLang="en-US" sz="2000" dirty="0"/>
              <a:t> ratio = 4:1</a:t>
            </a:r>
          </a:p>
          <a:p>
            <a:pPr lvl="1" eaLnBrk="1" hangingPunct="1">
              <a:buClr>
                <a:schemeClr val="tx1"/>
              </a:buClr>
              <a:buFontTx/>
              <a:buChar char="•"/>
            </a:pPr>
            <a:r>
              <a:rPr lang="en-US" altLang="en-US" sz="2000" dirty="0"/>
              <a:t>Bilateral</a:t>
            </a:r>
          </a:p>
          <a:p>
            <a:pPr lvl="1" eaLnBrk="1" hangingPunct="1">
              <a:buClr>
                <a:schemeClr val="tx1"/>
              </a:buClr>
              <a:buFontTx/>
              <a:buChar char="•"/>
            </a:pPr>
            <a:r>
              <a:rPr lang="en-US" altLang="en-US" sz="2000" dirty="0"/>
              <a:t>75% have associated arthritis</a:t>
            </a:r>
          </a:p>
          <a:p>
            <a:pPr lvl="1" eaLnBrk="1" hangingPunct="1">
              <a:buClr>
                <a:schemeClr val="tx1"/>
              </a:buClr>
              <a:buFontTx/>
              <a:buChar char="•"/>
            </a:pPr>
            <a:r>
              <a:rPr lang="en-US" altLang="en-US" sz="2000" b="1" i="1" dirty="0"/>
              <a:t>Requires immediate evaluation/emergency</a:t>
            </a:r>
          </a:p>
          <a:p>
            <a:pPr eaLnBrk="1" hangingPunct="1">
              <a:buClr>
                <a:schemeClr val="tx1"/>
              </a:buClr>
            </a:pPr>
            <a:r>
              <a:rPr lang="en-US" altLang="en-US" sz="2400" dirty="0"/>
              <a:t>From steroid treatment:</a:t>
            </a:r>
          </a:p>
          <a:p>
            <a:pPr lvl="1" eaLnBrk="1" hangingPunct="1">
              <a:buClr>
                <a:schemeClr val="tx1"/>
              </a:buClr>
              <a:buFontTx/>
              <a:buChar char="•"/>
            </a:pPr>
            <a:r>
              <a:rPr lang="en-US" altLang="en-US" sz="2000" dirty="0"/>
              <a:t>Cataracts</a:t>
            </a:r>
          </a:p>
        </p:txBody>
      </p:sp>
      <p:sp>
        <p:nvSpPr>
          <p:cNvPr id="2" name="Rounded Rectangle 1"/>
          <p:cNvSpPr/>
          <p:nvPr/>
        </p:nvSpPr>
        <p:spPr>
          <a:xfrm>
            <a:off x="5044612" y="5178390"/>
            <a:ext cx="3573480" cy="627909"/>
          </a:xfrm>
          <a:prstGeom prst="roundRec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i="0">
              <a:solidFill>
                <a:schemeClr val="bg1"/>
              </a:solidFill>
            </a:endParaRPr>
          </a:p>
          <a:p>
            <a:pPr algn="ctr"/>
            <a:r>
              <a:rPr lang="en-US" sz="2400" i="0" dirty="0">
                <a:solidFill>
                  <a:schemeClr val="bg1"/>
                </a:solidFill>
              </a:rPr>
              <a:t>Annual screening</a:t>
            </a:r>
          </a:p>
          <a:p>
            <a:pPr algn="ctr"/>
            <a:endParaRPr lang="en-US" sz="2400" dirty="0">
              <a:solidFill>
                <a:schemeClr val="bg1"/>
              </a:solidFill>
            </a:endParaRPr>
          </a:p>
        </p:txBody>
      </p:sp>
      <p:sp>
        <p:nvSpPr>
          <p:cNvPr id="3" name="Rectangle 2"/>
          <p:cNvSpPr/>
          <p:nvPr/>
        </p:nvSpPr>
        <p:spPr>
          <a:xfrm>
            <a:off x="2162968" y="6024196"/>
            <a:ext cx="6638132" cy="261610"/>
          </a:xfrm>
          <a:prstGeom prst="rect">
            <a:avLst/>
          </a:prstGeom>
        </p:spPr>
        <p:txBody>
          <a:bodyPr wrap="square">
            <a:spAutoFit/>
          </a:bodyPr>
          <a:lstStyle/>
          <a:p>
            <a:pPr eaLnBrk="1" hangingPunct="1"/>
            <a:r>
              <a:rPr lang="en-US" altLang="en-US" sz="1100" i="0" dirty="0" err="1"/>
              <a:t>Felekis</a:t>
            </a:r>
            <a:r>
              <a:rPr lang="en-US" altLang="en-US" sz="1100" i="0" dirty="0"/>
              <a:t> T, et al. </a:t>
            </a:r>
            <a:r>
              <a:rPr lang="en-US" altLang="en-US" sz="1100" dirty="0" err="1"/>
              <a:t>Inflamm</a:t>
            </a:r>
            <a:r>
              <a:rPr lang="en-US" altLang="en-US" sz="1100" dirty="0"/>
              <a:t> Bowel Dis</a:t>
            </a:r>
            <a:r>
              <a:rPr lang="en-US" altLang="en-US" sz="1100" i="0" dirty="0"/>
              <a:t>. 2009. </a:t>
            </a:r>
            <a:r>
              <a:rPr lang="en-US" sz="1100" i="0" dirty="0"/>
              <a:t>Levine JS, </a:t>
            </a:r>
            <a:r>
              <a:rPr lang="en-US" sz="1100" i="0" dirty="0" err="1"/>
              <a:t>Burakoff</a:t>
            </a:r>
            <a:r>
              <a:rPr lang="en-US" sz="1100" i="0" dirty="0"/>
              <a:t> R. </a:t>
            </a:r>
            <a:r>
              <a:rPr lang="en-US" sz="1100" dirty="0" err="1"/>
              <a:t>Gastroenterol</a:t>
            </a:r>
            <a:r>
              <a:rPr lang="en-US" sz="1100" dirty="0"/>
              <a:t> </a:t>
            </a:r>
            <a:r>
              <a:rPr lang="en-US" sz="1100" dirty="0" err="1"/>
              <a:t>Hepatol</a:t>
            </a:r>
            <a:r>
              <a:rPr lang="en-US" sz="1100" i="0" dirty="0"/>
              <a:t>. 2011;7(4):235-241</a:t>
            </a:r>
            <a:endParaRPr lang="en-US" altLang="en-US" sz="1100" i="0" dirty="0"/>
          </a:p>
        </p:txBody>
      </p:sp>
    </p:spTree>
    <p:extLst>
      <p:ext uri="{BB962C8B-B14F-4D97-AF65-F5344CB8AC3E}">
        <p14:creationId xmlns:p14="http://schemas.microsoft.com/office/powerpoint/2010/main" val="159353330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pic>
        <p:nvPicPr>
          <p:cNvPr id="86018" name="Picture 2"/>
          <p:cNvPicPr>
            <a:picLocks noGrp="1" noChangeAspect="1" noChangeArrowheads="1"/>
          </p:cNvPicPr>
          <p:nvPr>
            <p:ph idx="1"/>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914400" y="419100"/>
            <a:ext cx="7180263" cy="698500"/>
          </a:xfrm>
        </p:spPr>
        <p:txBody>
          <a:bodyPr>
            <a:normAutofit/>
          </a:bodyPr>
          <a:lstStyle/>
          <a:p>
            <a:pPr eaLnBrk="1" hangingPunct="1"/>
            <a:r>
              <a:rPr lang="en-US" altLang="en-US" dirty="0"/>
              <a:t>Hypercoagulable State</a:t>
            </a:r>
          </a:p>
        </p:txBody>
      </p:sp>
      <p:sp>
        <p:nvSpPr>
          <p:cNvPr id="57347" name="Rectangle 3"/>
          <p:cNvSpPr>
            <a:spLocks noGrp="1" noChangeArrowheads="1"/>
          </p:cNvSpPr>
          <p:nvPr>
            <p:ph type="body" idx="1"/>
          </p:nvPr>
        </p:nvSpPr>
        <p:spPr>
          <a:xfrm>
            <a:off x="818507" y="1729483"/>
            <a:ext cx="6570663" cy="3423542"/>
          </a:xfrm>
        </p:spPr>
        <p:txBody>
          <a:bodyPr>
            <a:normAutofit/>
          </a:bodyPr>
          <a:lstStyle/>
          <a:p>
            <a:pPr eaLnBrk="1" hangingPunct="1">
              <a:spcBef>
                <a:spcPct val="10000"/>
              </a:spcBef>
              <a:buClr>
                <a:schemeClr val="tx1"/>
              </a:buClr>
            </a:pPr>
            <a:r>
              <a:rPr lang="en-US" altLang="en-US" sz="3200" dirty="0"/>
              <a:t>Thrombosis in IBD: 1.3-6.4%</a:t>
            </a:r>
          </a:p>
          <a:p>
            <a:pPr eaLnBrk="1" hangingPunct="1">
              <a:spcBef>
                <a:spcPct val="10000"/>
              </a:spcBef>
              <a:buClr>
                <a:schemeClr val="tx1"/>
              </a:buClr>
            </a:pPr>
            <a:r>
              <a:rPr lang="en-US" altLang="en-US" sz="3200" dirty="0"/>
              <a:t>Mostly follows disease activity</a:t>
            </a:r>
          </a:p>
          <a:p>
            <a:pPr eaLnBrk="1" hangingPunct="1">
              <a:spcBef>
                <a:spcPct val="10000"/>
              </a:spcBef>
              <a:buClr>
                <a:schemeClr val="tx1"/>
              </a:buClr>
            </a:pPr>
            <a:r>
              <a:rPr lang="en-US" altLang="en-US" sz="3200" dirty="0"/>
              <a:t>Multifactorial:</a:t>
            </a:r>
          </a:p>
          <a:p>
            <a:pPr lvl="1" eaLnBrk="1" hangingPunct="1">
              <a:spcBef>
                <a:spcPct val="10000"/>
              </a:spcBef>
              <a:buClr>
                <a:schemeClr val="tx1"/>
              </a:buClr>
              <a:buFontTx/>
              <a:buChar char="•"/>
            </a:pPr>
            <a:r>
              <a:rPr lang="en-US" altLang="en-US" sz="2800" dirty="0"/>
              <a:t>Factor V Leiden deficiency</a:t>
            </a:r>
          </a:p>
          <a:p>
            <a:pPr lvl="1" eaLnBrk="1" hangingPunct="1">
              <a:spcBef>
                <a:spcPct val="10000"/>
              </a:spcBef>
              <a:buClr>
                <a:schemeClr val="tx1"/>
              </a:buClr>
              <a:buFontTx/>
              <a:buChar char="•"/>
            </a:pPr>
            <a:r>
              <a:rPr lang="en-US" altLang="en-US" sz="2800" dirty="0"/>
              <a:t>Thrombocytosis</a:t>
            </a:r>
          </a:p>
          <a:p>
            <a:pPr lvl="1" eaLnBrk="1" hangingPunct="1">
              <a:spcBef>
                <a:spcPct val="10000"/>
              </a:spcBef>
              <a:buClr>
                <a:schemeClr val="tx1"/>
              </a:buClr>
              <a:buFontTx/>
              <a:buChar char="•"/>
            </a:pPr>
            <a:r>
              <a:rPr lang="en-US" altLang="en-US" sz="2800" dirty="0" err="1"/>
              <a:t>Hyperhomocysteinemia</a:t>
            </a:r>
            <a:endParaRPr lang="en-US" altLang="en-US" sz="2800" dirty="0"/>
          </a:p>
          <a:p>
            <a:pPr lvl="1" eaLnBrk="1" hangingPunct="1">
              <a:spcBef>
                <a:spcPct val="10000"/>
              </a:spcBef>
              <a:buClr>
                <a:schemeClr val="tx1"/>
              </a:buClr>
              <a:buFontTx/>
              <a:buChar char="•"/>
            </a:pPr>
            <a:r>
              <a:rPr lang="en-US" altLang="en-US" sz="2800" dirty="0"/>
              <a:t>Catheters</a:t>
            </a:r>
          </a:p>
        </p:txBody>
      </p:sp>
      <p:sp>
        <p:nvSpPr>
          <p:cNvPr id="4" name="TextBox 3"/>
          <p:cNvSpPr txBox="1"/>
          <p:nvPr/>
        </p:nvSpPr>
        <p:spPr>
          <a:xfrm>
            <a:off x="2163337" y="6011704"/>
            <a:ext cx="4142214" cy="261610"/>
          </a:xfrm>
          <a:prstGeom prst="rect">
            <a:avLst/>
          </a:prstGeom>
          <a:noFill/>
        </p:spPr>
        <p:txBody>
          <a:bodyPr wrap="square" rtlCol="0">
            <a:spAutoFit/>
          </a:bodyPr>
          <a:lstStyle/>
          <a:p>
            <a:pPr algn="l"/>
            <a:r>
              <a:rPr lang="nl-NL" sz="1100" b="0" i="0" dirty="0">
                <a:latin typeface="+mn-lt"/>
              </a:rPr>
              <a:t>Owczarek D, et al. </a:t>
            </a:r>
            <a:r>
              <a:rPr lang="nl-NL" sz="1100" b="0" i="1" dirty="0">
                <a:latin typeface="+mn-lt"/>
              </a:rPr>
              <a:t>World J Gastroenterol</a:t>
            </a:r>
            <a:r>
              <a:rPr lang="nl-NL" sz="1100" b="0" i="0" dirty="0">
                <a:latin typeface="+mn-lt"/>
              </a:rPr>
              <a:t>. 2014;20(1):53-63.   </a:t>
            </a:r>
          </a:p>
        </p:txBody>
      </p:sp>
    </p:spTree>
    <p:extLst>
      <p:ext uri="{BB962C8B-B14F-4D97-AF65-F5344CB8AC3E}">
        <p14:creationId xmlns:p14="http://schemas.microsoft.com/office/powerpoint/2010/main" val="2769857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Scope of IBD </a:t>
            </a:r>
            <a:r>
              <a:rPr lang="en-US" dirty="0" smtClean="0"/>
              <a:t>in Iran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60495322"/>
              </p:ext>
            </p:extLst>
          </p:nvPr>
        </p:nvGraphicFramePr>
        <p:xfrm>
          <a:off x="628650" y="1331089"/>
          <a:ext cx="7886700" cy="44124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2107983" y="6145973"/>
            <a:ext cx="6893777" cy="430887"/>
          </a:xfrm>
          <a:prstGeom prst="rect">
            <a:avLst/>
          </a:prstGeom>
          <a:noFill/>
        </p:spPr>
        <p:txBody>
          <a:bodyPr wrap="square" rtlCol="0">
            <a:spAutoFit/>
          </a:bodyPr>
          <a:lstStyle/>
          <a:p>
            <a:pPr marL="228600" indent="-228600">
              <a:buFont typeface="+mj-lt"/>
              <a:buAutoNum type="arabicPeriod"/>
            </a:pPr>
            <a:r>
              <a:rPr lang="en-US" sz="1100" dirty="0" err="1" smtClean="0"/>
              <a:t>Malekzadeh</a:t>
            </a:r>
            <a:r>
              <a:rPr lang="en-US" sz="1100" dirty="0" smtClean="0"/>
              <a:t> M.M</a:t>
            </a:r>
            <a:r>
              <a:rPr lang="en-US" sz="1100" i="0" dirty="0" smtClean="0">
                <a:latin typeface="+mn-lt"/>
              </a:rPr>
              <a:t> . 2016. </a:t>
            </a:r>
            <a:r>
              <a:rPr lang="en-US" sz="1100" dirty="0" smtClean="0"/>
              <a:t>Emerging </a:t>
            </a:r>
            <a:r>
              <a:rPr lang="en-US" sz="1100" dirty="0" err="1" smtClean="0"/>
              <a:t>epidemicss</a:t>
            </a:r>
            <a:r>
              <a:rPr lang="en-US" sz="1100" dirty="0" smtClean="0"/>
              <a:t> of inflammatory </a:t>
            </a:r>
            <a:r>
              <a:rPr lang="en-US" sz="1100" dirty="0" err="1"/>
              <a:t>Bowel'isease</a:t>
            </a:r>
            <a:r>
              <a:rPr lang="en-US" sz="1100" dirty="0"/>
              <a:t> in a Middle Income Country: A Nation-wide Study from </a:t>
            </a:r>
            <a:r>
              <a:rPr lang="en-US" sz="1100" dirty="0" smtClean="0"/>
              <a:t>Iran. </a:t>
            </a:r>
            <a:endParaRPr lang="en-US" sz="1100" i="0" dirty="0">
              <a:latin typeface="+mn-lt"/>
            </a:endParaRPr>
          </a:p>
        </p:txBody>
      </p:sp>
    </p:spTree>
    <p:extLst>
      <p:ext uri="{BB962C8B-B14F-4D97-AF65-F5344CB8AC3E}">
        <p14:creationId xmlns:p14="http://schemas.microsoft.com/office/powerpoint/2010/main" val="2976285415"/>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normAutofit/>
          </a:bodyPr>
          <a:lstStyle/>
          <a:p>
            <a:pPr eaLnBrk="1" hangingPunct="1"/>
            <a:r>
              <a:rPr lang="en-US" altLang="en-US" dirty="0"/>
              <a:t>Hepatobiliary Complications</a:t>
            </a:r>
          </a:p>
        </p:txBody>
      </p:sp>
      <p:sp>
        <p:nvSpPr>
          <p:cNvPr id="59395" name="Rectangle 3"/>
          <p:cNvSpPr>
            <a:spLocks noGrp="1" noChangeArrowheads="1"/>
          </p:cNvSpPr>
          <p:nvPr>
            <p:ph idx="1"/>
          </p:nvPr>
        </p:nvSpPr>
        <p:spPr/>
        <p:txBody>
          <a:bodyPr>
            <a:normAutofit/>
          </a:bodyPr>
          <a:lstStyle/>
          <a:p>
            <a:pPr eaLnBrk="1" hangingPunct="1">
              <a:lnSpc>
                <a:spcPct val="110000"/>
              </a:lnSpc>
              <a:spcBef>
                <a:spcPct val="10000"/>
              </a:spcBef>
              <a:buClr>
                <a:schemeClr val="tx1"/>
              </a:buClr>
            </a:pPr>
            <a:r>
              <a:rPr lang="en-US" altLang="en-US" dirty="0"/>
              <a:t>Primary </a:t>
            </a:r>
            <a:r>
              <a:rPr lang="en-US" altLang="en-US" dirty="0" err="1"/>
              <a:t>sclerosing</a:t>
            </a:r>
            <a:r>
              <a:rPr lang="en-US" altLang="en-US" dirty="0"/>
              <a:t> cholangitis:</a:t>
            </a:r>
          </a:p>
          <a:p>
            <a:pPr lvl="1" eaLnBrk="1" hangingPunct="1">
              <a:lnSpc>
                <a:spcPct val="110000"/>
              </a:lnSpc>
              <a:spcBef>
                <a:spcPct val="10000"/>
              </a:spcBef>
              <a:buClr>
                <a:schemeClr val="tx1"/>
              </a:buClr>
              <a:buFontTx/>
              <a:buChar char="•"/>
            </a:pPr>
            <a:r>
              <a:rPr lang="en-US" altLang="en-US" sz="2400" dirty="0"/>
              <a:t>Occurs in 2% of ulcerative colitis patients</a:t>
            </a:r>
          </a:p>
          <a:p>
            <a:pPr lvl="1" eaLnBrk="1" hangingPunct="1">
              <a:lnSpc>
                <a:spcPct val="110000"/>
              </a:lnSpc>
              <a:spcBef>
                <a:spcPct val="10000"/>
              </a:spcBef>
              <a:buClr>
                <a:schemeClr val="tx1"/>
              </a:buClr>
              <a:buFontTx/>
              <a:buChar char="•"/>
            </a:pPr>
            <a:r>
              <a:rPr lang="en-US" altLang="en-US" sz="2400" dirty="0"/>
              <a:t>90% of primary </a:t>
            </a:r>
            <a:r>
              <a:rPr lang="en-US" altLang="en-US" sz="2400" dirty="0" err="1"/>
              <a:t>sclerosing</a:t>
            </a:r>
            <a:r>
              <a:rPr lang="en-US" altLang="en-US" sz="2400" dirty="0"/>
              <a:t> cholangitis patients have ulcerative colitis</a:t>
            </a:r>
          </a:p>
          <a:p>
            <a:pPr lvl="1" eaLnBrk="1" hangingPunct="1">
              <a:lnSpc>
                <a:spcPct val="110000"/>
              </a:lnSpc>
              <a:spcBef>
                <a:spcPct val="10000"/>
              </a:spcBef>
              <a:buClr>
                <a:schemeClr val="tx1"/>
              </a:buClr>
              <a:buFontTx/>
              <a:buChar char="•"/>
            </a:pPr>
            <a:r>
              <a:rPr lang="en-US" altLang="en-US" sz="2400" dirty="0"/>
              <a:t>Cholangiocarcinoma</a:t>
            </a:r>
          </a:p>
          <a:p>
            <a:pPr eaLnBrk="1" hangingPunct="1">
              <a:lnSpc>
                <a:spcPct val="110000"/>
              </a:lnSpc>
              <a:spcBef>
                <a:spcPct val="10000"/>
              </a:spcBef>
              <a:buClr>
                <a:schemeClr val="tx1"/>
              </a:buClr>
            </a:pPr>
            <a:r>
              <a:rPr lang="en-US" altLang="en-US" dirty="0"/>
              <a:t>Fatty liver</a:t>
            </a:r>
          </a:p>
          <a:p>
            <a:pPr eaLnBrk="1" hangingPunct="1">
              <a:lnSpc>
                <a:spcPct val="110000"/>
              </a:lnSpc>
              <a:spcBef>
                <a:spcPct val="10000"/>
              </a:spcBef>
              <a:buClr>
                <a:schemeClr val="tx1"/>
              </a:buClr>
            </a:pPr>
            <a:r>
              <a:rPr lang="en-US" altLang="en-US" dirty="0"/>
              <a:t>Effects of medications</a:t>
            </a:r>
          </a:p>
          <a:p>
            <a:pPr eaLnBrk="1" hangingPunct="1">
              <a:lnSpc>
                <a:spcPct val="110000"/>
              </a:lnSpc>
              <a:spcBef>
                <a:spcPct val="10000"/>
              </a:spcBef>
              <a:buClr>
                <a:schemeClr val="tx1"/>
              </a:buClr>
            </a:pPr>
            <a:r>
              <a:rPr lang="en-US" altLang="en-US" dirty="0"/>
              <a:t>Gallstones:</a:t>
            </a:r>
          </a:p>
          <a:p>
            <a:pPr lvl="1" eaLnBrk="1" hangingPunct="1">
              <a:lnSpc>
                <a:spcPct val="110000"/>
              </a:lnSpc>
              <a:spcBef>
                <a:spcPct val="10000"/>
              </a:spcBef>
              <a:buClr>
                <a:schemeClr val="tx1"/>
              </a:buClr>
              <a:buFontTx/>
              <a:buChar char="•"/>
            </a:pPr>
            <a:r>
              <a:rPr lang="en-US" altLang="en-US" sz="2400" dirty="0"/>
              <a:t>~33% of patients with </a:t>
            </a:r>
            <a:r>
              <a:rPr lang="en-US" altLang="en-US" sz="2400" dirty="0" err="1"/>
              <a:t>ileal</a:t>
            </a:r>
            <a:r>
              <a:rPr lang="en-US" altLang="en-US" sz="2400" dirty="0"/>
              <a:t> disease</a:t>
            </a:r>
          </a:p>
        </p:txBody>
      </p:sp>
      <p:sp>
        <p:nvSpPr>
          <p:cNvPr id="4" name="Rectangle 3"/>
          <p:cNvSpPr/>
          <p:nvPr/>
        </p:nvSpPr>
        <p:spPr>
          <a:xfrm>
            <a:off x="2149475" y="6013839"/>
            <a:ext cx="4572000" cy="281937"/>
          </a:xfrm>
          <a:prstGeom prst="rect">
            <a:avLst/>
          </a:prstGeom>
        </p:spPr>
        <p:txBody>
          <a:bodyPr>
            <a:spAutoFit/>
          </a:bodyPr>
          <a:lstStyle/>
          <a:p>
            <a:pPr marL="0" indent="0" eaLnBrk="1" hangingPunct="1">
              <a:lnSpc>
                <a:spcPct val="120000"/>
              </a:lnSpc>
              <a:buClr>
                <a:schemeClr val="tx1"/>
              </a:buClr>
              <a:buFontTx/>
              <a:buNone/>
            </a:pPr>
            <a:r>
              <a:rPr lang="en-US" sz="1100" i="0" dirty="0">
                <a:latin typeface="+mn-lt"/>
              </a:rPr>
              <a:t>Levine JS, </a:t>
            </a:r>
            <a:r>
              <a:rPr lang="en-US" sz="1100" i="0" dirty="0" err="1">
                <a:latin typeface="+mn-lt"/>
              </a:rPr>
              <a:t>Burakoff</a:t>
            </a:r>
            <a:r>
              <a:rPr lang="en-US" sz="1100" i="0" dirty="0">
                <a:latin typeface="+mn-lt"/>
              </a:rPr>
              <a:t> R. </a:t>
            </a:r>
            <a:r>
              <a:rPr lang="en-US" sz="1100" dirty="0" err="1">
                <a:latin typeface="+mn-lt"/>
              </a:rPr>
              <a:t>Gastroenterol</a:t>
            </a:r>
            <a:r>
              <a:rPr lang="en-US" sz="1100" dirty="0">
                <a:latin typeface="+mn-lt"/>
              </a:rPr>
              <a:t> </a:t>
            </a:r>
            <a:r>
              <a:rPr lang="en-US" sz="1100" dirty="0" err="1">
                <a:latin typeface="+mn-lt"/>
              </a:rPr>
              <a:t>Hepatol</a:t>
            </a:r>
            <a:r>
              <a:rPr lang="en-US" sz="1100" i="0" dirty="0">
                <a:latin typeface="+mn-lt"/>
              </a:rPr>
              <a:t>. 2011;7(4):235-241</a:t>
            </a:r>
            <a:endParaRPr lang="en-US" altLang="en-US" sz="1100" i="0" dirty="0">
              <a:latin typeface="+mn-lt"/>
            </a:endParaRPr>
          </a:p>
        </p:txBody>
      </p:sp>
    </p:spTree>
    <p:extLst>
      <p:ext uri="{BB962C8B-B14F-4D97-AF65-F5344CB8AC3E}">
        <p14:creationId xmlns:p14="http://schemas.microsoft.com/office/powerpoint/2010/main" val="40159169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pic>
        <p:nvPicPr>
          <p:cNvPr id="87042" name="Picture 2"/>
          <p:cNvPicPr>
            <a:picLocks noGrp="1" noChangeAspect="1" noChangeArrowheads="1"/>
          </p:cNvPicPr>
          <p:nvPr>
            <p:ph idx="1"/>
          </p:nvPr>
        </p:nvPicPr>
        <p:blipFill>
          <a:blip r:embed="rId2"/>
          <a:srcRect/>
          <a:stretch>
            <a:fillRect/>
          </a:stretch>
        </p:blipFill>
        <p:spPr bwMode="auto">
          <a:xfrm>
            <a:off x="0" y="8895"/>
            <a:ext cx="9143999" cy="2940782"/>
          </a:xfrm>
          <a:prstGeom prst="rect">
            <a:avLst/>
          </a:prstGeom>
          <a:noFill/>
          <a:ln w="9525">
            <a:noFill/>
            <a:miter lim="800000"/>
            <a:headEnd/>
            <a:tailEnd/>
          </a:ln>
          <a:effectLst/>
        </p:spPr>
      </p:pic>
      <p:pic>
        <p:nvPicPr>
          <p:cNvPr id="87043" name="Picture 3"/>
          <p:cNvPicPr>
            <a:picLocks noChangeAspect="1" noChangeArrowheads="1"/>
          </p:cNvPicPr>
          <p:nvPr/>
        </p:nvPicPr>
        <p:blipFill>
          <a:blip r:embed="rId3"/>
          <a:srcRect/>
          <a:stretch>
            <a:fillRect/>
          </a:stretch>
        </p:blipFill>
        <p:spPr bwMode="auto">
          <a:xfrm>
            <a:off x="0" y="2949677"/>
            <a:ext cx="9143999" cy="3951162"/>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r>
              <a:rPr lang="en-US" altLang="en-US" dirty="0" err="1"/>
              <a:t>Aphthous</a:t>
            </a:r>
            <a:r>
              <a:rPr lang="en-US" altLang="en-US" dirty="0"/>
              <a:t> Stomatitis</a:t>
            </a:r>
          </a:p>
        </p:txBody>
      </p:sp>
      <p:sp>
        <p:nvSpPr>
          <p:cNvPr id="125955" name="Rectangle 3"/>
          <p:cNvSpPr>
            <a:spLocks noGrp="1" noChangeArrowheads="1"/>
          </p:cNvSpPr>
          <p:nvPr>
            <p:ph idx="1"/>
          </p:nvPr>
        </p:nvSpPr>
        <p:spPr/>
        <p:txBody>
          <a:bodyPr>
            <a:normAutofit/>
          </a:bodyPr>
          <a:lstStyle/>
          <a:p>
            <a:r>
              <a:rPr lang="en-US" altLang="en-US" sz="3200" dirty="0"/>
              <a:t>Most common oral lesion in IBD</a:t>
            </a:r>
          </a:p>
          <a:p>
            <a:r>
              <a:rPr lang="en-US" altLang="en-US" sz="3200" dirty="0"/>
              <a:t>Highly variable response to steroids and antibiotics</a:t>
            </a:r>
          </a:p>
          <a:p>
            <a:r>
              <a:rPr lang="en-US" altLang="en-US" sz="3200" dirty="0"/>
              <a:t>Need to consider nutritional deficiencies</a:t>
            </a:r>
          </a:p>
          <a:p>
            <a:pPr lvl="1"/>
            <a:r>
              <a:rPr lang="en-US" altLang="en-US" sz="3200" dirty="0"/>
              <a:t>Folate</a:t>
            </a:r>
          </a:p>
          <a:p>
            <a:pPr lvl="1"/>
            <a:r>
              <a:rPr lang="en-US" altLang="en-US" sz="3200" dirty="0"/>
              <a:t>Zinc</a:t>
            </a:r>
          </a:p>
          <a:p>
            <a:pPr lvl="1"/>
            <a:r>
              <a:rPr lang="en-US" altLang="en-US" sz="3200" dirty="0"/>
              <a:t>Vitamin B</a:t>
            </a:r>
            <a:r>
              <a:rPr lang="en-US" altLang="en-US" sz="2400" baseline="-25000" dirty="0"/>
              <a:t>12</a:t>
            </a:r>
            <a:endParaRPr lang="en-US" altLang="en-US" sz="3200" dirty="0"/>
          </a:p>
          <a:p>
            <a:pPr lvl="1"/>
            <a:r>
              <a:rPr lang="en-US" altLang="en-US" sz="3200" dirty="0"/>
              <a:t>Iron</a:t>
            </a:r>
            <a:endParaRPr lang="en-US" altLang="en-US" sz="2400" baseline="-25000" dirty="0"/>
          </a:p>
          <a:p>
            <a:pPr lvl="1"/>
            <a:endParaRPr lang="en-US" altLang="en-US" sz="3200" dirty="0"/>
          </a:p>
        </p:txBody>
      </p:sp>
      <p:sp>
        <p:nvSpPr>
          <p:cNvPr id="125956" name="Text Box 4"/>
          <p:cNvSpPr txBox="1">
            <a:spLocks noChangeArrowheads="1"/>
          </p:cNvSpPr>
          <p:nvPr/>
        </p:nvSpPr>
        <p:spPr bwMode="auto">
          <a:xfrm>
            <a:off x="2155825" y="6001663"/>
            <a:ext cx="643572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a:lnSpc>
                <a:spcPct val="95000"/>
              </a:lnSpc>
              <a:spcBef>
                <a:spcPct val="40000"/>
              </a:spcBef>
              <a:buClr>
                <a:schemeClr val="tx2"/>
              </a:buClr>
              <a:buChar char="•"/>
              <a:defRPr sz="2800" b="1">
                <a:solidFill>
                  <a:schemeClr val="tx1"/>
                </a:solidFill>
                <a:latin typeface="Arial" panose="020B0604020202020204" pitchFamily="34" charset="0"/>
              </a:defRPr>
            </a:lvl1pPr>
            <a:lvl2pPr marL="742950" indent="-285750">
              <a:lnSpc>
                <a:spcPct val="95000"/>
              </a:lnSpc>
              <a:spcBef>
                <a:spcPct val="40000"/>
              </a:spcBef>
              <a:buClr>
                <a:schemeClr val="tx2"/>
              </a:buClr>
              <a:buChar char="–"/>
              <a:defRPr sz="2600" b="1">
                <a:solidFill>
                  <a:schemeClr val="tx1"/>
                </a:solidFill>
                <a:latin typeface="Arial" panose="020B0604020202020204" pitchFamily="34" charset="0"/>
              </a:defRPr>
            </a:lvl2pPr>
            <a:lvl3pPr marL="1143000" indent="-228600">
              <a:lnSpc>
                <a:spcPct val="95000"/>
              </a:lnSpc>
              <a:spcBef>
                <a:spcPct val="40000"/>
              </a:spcBef>
              <a:buClr>
                <a:schemeClr val="tx2"/>
              </a:buClr>
              <a:buChar char="•"/>
              <a:defRPr sz="2400" b="1">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lnSpc>
                <a:spcPct val="100000"/>
              </a:lnSpc>
              <a:spcBef>
                <a:spcPct val="0"/>
              </a:spcBef>
              <a:spcAft>
                <a:spcPct val="0"/>
              </a:spcAft>
              <a:buClrTx/>
              <a:buFontTx/>
              <a:buNone/>
            </a:pPr>
            <a:r>
              <a:rPr lang="en-US" altLang="en-US" sz="1100" b="0" dirty="0">
                <a:latin typeface="Calibri" panose="020F0502020204030204" pitchFamily="34" charset="0"/>
              </a:rPr>
              <a:t>Levine J. In: </a:t>
            </a:r>
            <a:r>
              <a:rPr lang="en-US" altLang="en-US" sz="1100" b="0" dirty="0" err="1">
                <a:latin typeface="Calibri" panose="020F0502020204030204" pitchFamily="34" charset="0"/>
              </a:rPr>
              <a:t>Kirsner</a:t>
            </a:r>
            <a:r>
              <a:rPr lang="en-US" altLang="en-US" sz="1100" b="0" dirty="0">
                <a:latin typeface="Calibri" panose="020F0502020204030204" pitchFamily="34" charset="0"/>
              </a:rPr>
              <a:t> JB, ed. </a:t>
            </a:r>
            <a:r>
              <a:rPr lang="en-US" altLang="en-US" sz="1100" b="0" i="1" dirty="0">
                <a:latin typeface="Calibri" panose="020F0502020204030204" pitchFamily="34" charset="0"/>
              </a:rPr>
              <a:t>Inflammatory Bowel Disease. </a:t>
            </a:r>
            <a:r>
              <a:rPr lang="en-US" altLang="en-US" sz="1100" b="0" dirty="0">
                <a:latin typeface="Calibri" panose="020F0502020204030204" pitchFamily="34" charset="0"/>
              </a:rPr>
              <a:t>5th ed</a:t>
            </a:r>
            <a:r>
              <a:rPr lang="en-US" altLang="en-US" sz="1100" b="0" i="1" dirty="0">
                <a:latin typeface="Calibri" panose="020F0502020204030204" pitchFamily="34" charset="0"/>
              </a:rPr>
              <a:t>.</a:t>
            </a:r>
            <a:r>
              <a:rPr lang="en-US" altLang="en-US" sz="1100" b="0" dirty="0">
                <a:latin typeface="Calibri" panose="020F0502020204030204" pitchFamily="34" charset="0"/>
              </a:rPr>
              <a:t> 2000:397.</a:t>
            </a:r>
          </a:p>
          <a:p>
            <a:pPr eaLnBrk="0" fontAlgn="base" hangingPunct="0">
              <a:lnSpc>
                <a:spcPct val="100000"/>
              </a:lnSpc>
              <a:spcBef>
                <a:spcPct val="0"/>
              </a:spcBef>
              <a:spcAft>
                <a:spcPct val="0"/>
              </a:spcAft>
              <a:buClrTx/>
              <a:buFontTx/>
              <a:buNone/>
            </a:pPr>
            <a:r>
              <a:rPr lang="en-US" altLang="en-US" sz="1100" b="0" dirty="0">
                <a:latin typeface="Calibri" panose="020F0502020204030204" pitchFamily="34" charset="0"/>
              </a:rPr>
              <a:t>Su CG et al. </a:t>
            </a:r>
            <a:r>
              <a:rPr lang="en-US" altLang="en-US" sz="1100" b="0" i="1" dirty="0" err="1">
                <a:latin typeface="Calibri" panose="020F0502020204030204" pitchFamily="34" charset="0"/>
              </a:rPr>
              <a:t>Gastroenterol</a:t>
            </a:r>
            <a:r>
              <a:rPr lang="en-US" altLang="en-US" sz="1100" b="0" i="1" dirty="0">
                <a:latin typeface="Calibri" panose="020F0502020204030204" pitchFamily="34" charset="0"/>
              </a:rPr>
              <a:t> </a:t>
            </a:r>
            <a:r>
              <a:rPr lang="en-US" altLang="en-US" sz="1100" b="0" i="1" dirty="0" err="1">
                <a:latin typeface="Calibri" panose="020F0502020204030204" pitchFamily="34" charset="0"/>
              </a:rPr>
              <a:t>Clin</a:t>
            </a:r>
            <a:r>
              <a:rPr lang="en-US" altLang="en-US" sz="1100" b="0" i="1" dirty="0">
                <a:latin typeface="Calibri" panose="020F0502020204030204" pitchFamily="34" charset="0"/>
              </a:rPr>
              <a:t> North Am.</a:t>
            </a:r>
            <a:r>
              <a:rPr lang="en-US" altLang="en-US" sz="1100" b="0" dirty="0">
                <a:latin typeface="Calibri" panose="020F0502020204030204" pitchFamily="34" charset="0"/>
              </a:rPr>
              <a:t> 2002;31:307.</a:t>
            </a:r>
          </a:p>
        </p:txBody>
      </p:sp>
    </p:spTree>
    <p:extLst>
      <p:ext uri="{BB962C8B-B14F-4D97-AF65-F5344CB8AC3E}">
        <p14:creationId xmlns:p14="http://schemas.microsoft.com/office/powerpoint/2010/main" val="9646585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r>
              <a:rPr lang="en-US" altLang="en-US"/>
              <a:t>Renal Manifestations in IBD</a:t>
            </a:r>
          </a:p>
        </p:txBody>
      </p:sp>
      <p:sp>
        <p:nvSpPr>
          <p:cNvPr id="111619" name="Rectangle 3"/>
          <p:cNvSpPr>
            <a:spLocks noGrp="1" noChangeArrowheads="1"/>
          </p:cNvSpPr>
          <p:nvPr>
            <p:ph sz="half" idx="1"/>
          </p:nvPr>
        </p:nvSpPr>
        <p:spPr/>
        <p:txBody>
          <a:bodyPr>
            <a:normAutofit lnSpcReduction="10000"/>
          </a:bodyPr>
          <a:lstStyle/>
          <a:p>
            <a:pPr>
              <a:buFont typeface="Wingdings" charset="2"/>
              <a:buChar char="§"/>
            </a:pPr>
            <a:r>
              <a:rPr lang="en-US" altLang="en-US" dirty="0"/>
              <a:t>Occur in 4% to 23% of patients</a:t>
            </a:r>
          </a:p>
          <a:p>
            <a:pPr>
              <a:buFont typeface="Wingdings" charset="2"/>
              <a:buChar char="§"/>
            </a:pPr>
            <a:r>
              <a:rPr lang="en-US" altLang="en-US" dirty="0"/>
              <a:t>Nephrolithiasis most common</a:t>
            </a:r>
          </a:p>
          <a:p>
            <a:pPr lvl="1">
              <a:buFont typeface="LucidaGrande" charset="0"/>
              <a:buChar char="-"/>
            </a:pPr>
            <a:r>
              <a:rPr lang="en-US" altLang="en-US" sz="1900" dirty="0"/>
              <a:t>Prevalence of 7% to 10%</a:t>
            </a:r>
            <a:endParaRPr lang="en-US" altLang="en-US" sz="1500" dirty="0"/>
          </a:p>
          <a:p>
            <a:pPr lvl="1">
              <a:buFont typeface="LucidaGrande" charset="0"/>
              <a:buChar char="-"/>
            </a:pPr>
            <a:r>
              <a:rPr lang="en-US" altLang="en-US" sz="1900" dirty="0"/>
              <a:t>Multifactorial causes</a:t>
            </a:r>
          </a:p>
          <a:p>
            <a:pPr lvl="1">
              <a:buFont typeface="LucidaGrande" charset="0"/>
              <a:buChar char="-"/>
            </a:pPr>
            <a:r>
              <a:rPr lang="en-US" altLang="en-US" sz="1900" dirty="0"/>
              <a:t>Usually calcium oxalate stones</a:t>
            </a:r>
          </a:p>
          <a:p>
            <a:pPr lvl="2">
              <a:buFont typeface="Wingdings" charset="2"/>
              <a:buChar char="§"/>
            </a:pPr>
            <a:r>
              <a:rPr lang="en-US" altLang="en-US" sz="1900" dirty="0"/>
              <a:t>From </a:t>
            </a:r>
            <a:r>
              <a:rPr lang="en-US" altLang="en-US" sz="1900" dirty="0" err="1"/>
              <a:t>hyperoxaluria</a:t>
            </a:r>
            <a:endParaRPr lang="en-US" altLang="en-US" sz="1900" dirty="0"/>
          </a:p>
          <a:p>
            <a:pPr lvl="2">
              <a:buFont typeface="Wingdings" charset="2"/>
              <a:buChar char="§"/>
            </a:pPr>
            <a:r>
              <a:rPr lang="en-US" altLang="en-US" sz="1900" dirty="0"/>
              <a:t>Treatment includes calcium</a:t>
            </a:r>
          </a:p>
          <a:p>
            <a:pPr lvl="1">
              <a:buFont typeface="LucidaGrande" charset="0"/>
              <a:buChar char="-"/>
            </a:pPr>
            <a:r>
              <a:rPr lang="en-US" altLang="en-US" sz="1900" dirty="0"/>
              <a:t>Also uric acid stones</a:t>
            </a:r>
          </a:p>
          <a:p>
            <a:pPr>
              <a:buFont typeface="Wingdings" charset="2"/>
              <a:buChar char="§"/>
            </a:pPr>
            <a:r>
              <a:rPr lang="en-US" altLang="en-US" dirty="0"/>
              <a:t>Treat as any other kidney stone</a:t>
            </a:r>
          </a:p>
        </p:txBody>
      </p:sp>
      <p:sp>
        <p:nvSpPr>
          <p:cNvPr id="2" name="Content Placeholder 1"/>
          <p:cNvSpPr>
            <a:spLocks noGrp="1"/>
          </p:cNvSpPr>
          <p:nvPr>
            <p:ph sz="half" idx="2"/>
          </p:nvPr>
        </p:nvSpPr>
        <p:spPr/>
        <p:txBody>
          <a:bodyPr>
            <a:normAutofit lnSpcReduction="10000"/>
          </a:bodyPr>
          <a:lstStyle/>
          <a:p>
            <a:pPr>
              <a:buFont typeface="Wingdings" charset="2"/>
              <a:buChar char="§"/>
            </a:pPr>
            <a:r>
              <a:rPr lang="en-US" altLang="en-US" dirty="0"/>
              <a:t>Obstructive </a:t>
            </a:r>
            <a:r>
              <a:rPr lang="en-US" altLang="en-US" dirty="0" err="1"/>
              <a:t>uropathy</a:t>
            </a:r>
            <a:endParaRPr lang="en-US" altLang="en-US" dirty="0"/>
          </a:p>
          <a:p>
            <a:pPr lvl="1">
              <a:buFont typeface="LucidaGrande" charset="0"/>
              <a:buChar char="-"/>
            </a:pPr>
            <a:r>
              <a:rPr lang="en-US" altLang="en-US" sz="1900" dirty="0"/>
              <a:t>Especially in CD, may occur from intestinal inflammation pressing on ureter</a:t>
            </a:r>
          </a:p>
          <a:p>
            <a:pPr lvl="1">
              <a:buFont typeface="LucidaGrande" charset="0"/>
              <a:buChar char="-"/>
            </a:pPr>
            <a:r>
              <a:rPr lang="en-US" altLang="en-US" sz="1900" dirty="0"/>
              <a:t>Treatment is surgery</a:t>
            </a:r>
          </a:p>
          <a:p>
            <a:pPr>
              <a:buFont typeface="Wingdings" charset="2"/>
              <a:buChar char="§"/>
            </a:pPr>
            <a:r>
              <a:rPr lang="en-US" altLang="en-US" sz="2000" dirty="0"/>
              <a:t>Urinary tract </a:t>
            </a:r>
            <a:r>
              <a:rPr lang="en-US" altLang="en-US" sz="2000" dirty="0" err="1"/>
              <a:t>fistulization</a:t>
            </a:r>
            <a:r>
              <a:rPr lang="en-US" altLang="en-US" sz="2000" dirty="0"/>
              <a:t> </a:t>
            </a:r>
          </a:p>
          <a:p>
            <a:pPr lvl="1">
              <a:buFont typeface="LucidaGrande" charset="0"/>
              <a:buChar char="-"/>
            </a:pPr>
            <a:r>
              <a:rPr lang="en-US" altLang="en-US" dirty="0"/>
              <a:t>May present as </a:t>
            </a:r>
            <a:r>
              <a:rPr lang="en-US" altLang="en-US" dirty="0" err="1"/>
              <a:t>pneumaturia</a:t>
            </a:r>
            <a:r>
              <a:rPr lang="en-US" altLang="en-US" dirty="0"/>
              <a:t>, </a:t>
            </a:r>
            <a:r>
              <a:rPr lang="en-US" altLang="en-US" dirty="0" err="1"/>
              <a:t>fecaluria</a:t>
            </a:r>
            <a:r>
              <a:rPr lang="en-US" altLang="en-US" dirty="0"/>
              <a:t>, or recurrent infection</a:t>
            </a:r>
          </a:p>
          <a:p>
            <a:pPr lvl="1">
              <a:buFont typeface="LucidaGrande" charset="0"/>
              <a:buChar char="-"/>
            </a:pPr>
            <a:r>
              <a:rPr lang="en-US" altLang="en-US" dirty="0"/>
              <a:t>Successfully treated with </a:t>
            </a:r>
            <a:r>
              <a:rPr lang="en-US" altLang="en-US" dirty="0" err="1"/>
              <a:t>immunomodulators</a:t>
            </a:r>
            <a:r>
              <a:rPr lang="en-US" altLang="en-US" dirty="0"/>
              <a:t>, anti-TNF therapy</a:t>
            </a:r>
          </a:p>
          <a:p>
            <a:pPr>
              <a:buFont typeface="LucidaGrande" charset="0"/>
              <a:buChar char="-"/>
            </a:pPr>
            <a:endParaRPr lang="en-US" dirty="0"/>
          </a:p>
        </p:txBody>
      </p:sp>
      <p:sp>
        <p:nvSpPr>
          <p:cNvPr id="111620" name="Text Box 4"/>
          <p:cNvSpPr txBox="1">
            <a:spLocks noChangeArrowheads="1"/>
          </p:cNvSpPr>
          <p:nvPr/>
        </p:nvSpPr>
        <p:spPr bwMode="auto">
          <a:xfrm>
            <a:off x="2147888" y="6013778"/>
            <a:ext cx="643572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spAutoFit/>
          </a:bodyPr>
          <a:lstStyle>
            <a:lvl1pPr>
              <a:lnSpc>
                <a:spcPct val="95000"/>
              </a:lnSpc>
              <a:spcBef>
                <a:spcPct val="40000"/>
              </a:spcBef>
              <a:buClr>
                <a:schemeClr val="tx2"/>
              </a:buClr>
              <a:buChar char="•"/>
              <a:defRPr sz="2800" b="1">
                <a:solidFill>
                  <a:schemeClr val="tx1"/>
                </a:solidFill>
                <a:latin typeface="Arial" panose="020B0604020202020204" pitchFamily="34" charset="0"/>
              </a:defRPr>
            </a:lvl1pPr>
            <a:lvl2pPr marL="742950" indent="-285750">
              <a:lnSpc>
                <a:spcPct val="95000"/>
              </a:lnSpc>
              <a:spcBef>
                <a:spcPct val="40000"/>
              </a:spcBef>
              <a:buClr>
                <a:schemeClr val="tx2"/>
              </a:buClr>
              <a:buChar char="–"/>
              <a:defRPr sz="2600" b="1">
                <a:solidFill>
                  <a:schemeClr val="tx1"/>
                </a:solidFill>
                <a:latin typeface="Arial" panose="020B0604020202020204" pitchFamily="34" charset="0"/>
              </a:defRPr>
            </a:lvl2pPr>
            <a:lvl3pPr marL="1143000" indent="-228600">
              <a:lnSpc>
                <a:spcPct val="95000"/>
              </a:lnSpc>
              <a:spcBef>
                <a:spcPct val="40000"/>
              </a:spcBef>
              <a:buClr>
                <a:schemeClr val="tx2"/>
              </a:buClr>
              <a:buChar char="•"/>
              <a:defRPr sz="2400" b="1">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lnSpc>
                <a:spcPct val="100000"/>
              </a:lnSpc>
              <a:spcBef>
                <a:spcPct val="0"/>
              </a:spcBef>
              <a:spcAft>
                <a:spcPct val="0"/>
              </a:spcAft>
              <a:buClrTx/>
              <a:buFontTx/>
              <a:buNone/>
            </a:pPr>
            <a:r>
              <a:rPr lang="en-US" altLang="en-US" sz="1100" b="0" dirty="0">
                <a:latin typeface="Calibri" panose="020F0502020204030204" pitchFamily="34" charset="0"/>
              </a:rPr>
              <a:t>Su CG et al. </a:t>
            </a:r>
            <a:r>
              <a:rPr lang="en-US" altLang="en-US" sz="1100" b="0" i="1" dirty="0" err="1">
                <a:latin typeface="Calibri" panose="020F0502020204030204" pitchFamily="34" charset="0"/>
              </a:rPr>
              <a:t>Gastroenterol</a:t>
            </a:r>
            <a:r>
              <a:rPr lang="en-US" altLang="en-US" sz="1100" b="0" i="1" dirty="0">
                <a:latin typeface="Calibri" panose="020F0502020204030204" pitchFamily="34" charset="0"/>
              </a:rPr>
              <a:t> </a:t>
            </a:r>
            <a:r>
              <a:rPr lang="en-US" altLang="en-US" sz="1100" b="0" i="1" dirty="0" err="1">
                <a:latin typeface="Calibri" panose="020F0502020204030204" pitchFamily="34" charset="0"/>
              </a:rPr>
              <a:t>Clin</a:t>
            </a:r>
            <a:r>
              <a:rPr lang="en-US" altLang="en-US" sz="1100" b="0" i="1" dirty="0">
                <a:latin typeface="Calibri" panose="020F0502020204030204" pitchFamily="34" charset="0"/>
              </a:rPr>
              <a:t> North Am.</a:t>
            </a:r>
            <a:r>
              <a:rPr lang="en-US" altLang="en-US" sz="1100" b="0" dirty="0">
                <a:latin typeface="Calibri" panose="020F0502020204030204" pitchFamily="34" charset="0"/>
              </a:rPr>
              <a:t> 2002;31:307.</a:t>
            </a:r>
          </a:p>
        </p:txBody>
      </p:sp>
    </p:spTree>
    <p:extLst>
      <p:ext uri="{BB962C8B-B14F-4D97-AF65-F5344CB8AC3E}">
        <p14:creationId xmlns:p14="http://schemas.microsoft.com/office/powerpoint/2010/main" val="16472301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743" y="1979410"/>
            <a:ext cx="8926286" cy="1362075"/>
          </a:xfrm>
        </p:spPr>
        <p:txBody>
          <a:bodyPr/>
          <a:lstStyle/>
          <a:p>
            <a:pPr algn="ctr"/>
            <a:r>
              <a:rPr lang="en-US" dirty="0"/>
              <a:t>Health Maintenance in IBD</a:t>
            </a:r>
          </a:p>
        </p:txBody>
      </p:sp>
      <p:sp>
        <p:nvSpPr>
          <p:cNvPr id="3" name="Text Placeholder 2"/>
          <p:cNvSpPr>
            <a:spLocks noGrp="1"/>
          </p:cNvSpPr>
          <p:nvPr>
            <p:ph type="body" idx="1"/>
          </p:nvPr>
        </p:nvSpPr>
        <p:spPr>
          <a:xfrm>
            <a:off x="217714" y="479223"/>
            <a:ext cx="8926286" cy="1500187"/>
          </a:xfrm>
        </p:spPr>
        <p:txBody>
          <a:bodyPr>
            <a:normAutofit/>
          </a:bodyPr>
          <a:lstStyle/>
          <a:p>
            <a:pPr algn="ctr"/>
            <a:r>
              <a:rPr lang="en-US" sz="2400" b="1" dirty="0"/>
              <a:t>Vaccinations, Cancer screening</a:t>
            </a:r>
          </a:p>
        </p:txBody>
      </p:sp>
    </p:spTree>
    <p:extLst>
      <p:ext uri="{BB962C8B-B14F-4D97-AF65-F5344CB8AC3E}">
        <p14:creationId xmlns:p14="http://schemas.microsoft.com/office/powerpoint/2010/main" val="359578897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a:t>Recommended Immunization Schedule for Adults Aged 19 Years or Older, by Vaccine and Age Group</a:t>
            </a:r>
          </a:p>
        </p:txBody>
      </p:sp>
      <p:sp>
        <p:nvSpPr>
          <p:cNvPr id="4" name="Text Placeholder 3"/>
          <p:cNvSpPr>
            <a:spLocks noGrp="1"/>
          </p:cNvSpPr>
          <p:nvPr>
            <p:ph type="body" sz="quarter" idx="10"/>
          </p:nvPr>
        </p:nvSpPr>
        <p:spPr/>
        <p:txBody>
          <a:bodyPr/>
          <a:lstStyle/>
          <a:p>
            <a:r>
              <a:rPr lang="nb-NO" dirty="0"/>
              <a:t>Kim DK, et al. </a:t>
            </a:r>
            <a:r>
              <a:rPr lang="nb-NO" i="1" dirty="0"/>
              <a:t>Ann Intern Med.</a:t>
            </a:r>
            <a:r>
              <a:rPr lang="nb-NO" dirty="0"/>
              <a:t> 2016;164(3):184-194</a:t>
            </a:r>
            <a:r>
              <a:rPr lang="en-US" dirty="0"/>
              <a:t>.</a:t>
            </a:r>
            <a:endParaRPr lang="nb-NO" dirty="0"/>
          </a:p>
        </p:txBody>
      </p:sp>
      <p:pic>
        <p:nvPicPr>
          <p:cNvPr id="5"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69916" y="1779905"/>
            <a:ext cx="6972427" cy="3989832"/>
          </a:xfrm>
        </p:spPr>
      </p:pic>
      <p:sp>
        <p:nvSpPr>
          <p:cNvPr id="6" name="Line Callout 1 6"/>
          <p:cNvSpPr/>
          <p:nvPr/>
        </p:nvSpPr>
        <p:spPr>
          <a:xfrm>
            <a:off x="1993106" y="3047437"/>
            <a:ext cx="2414588" cy="1311578"/>
          </a:xfrm>
          <a:prstGeom prst="borderCallout1">
            <a:avLst>
              <a:gd name="adj1" fmla="val 45620"/>
              <a:gd name="adj2" fmla="val -3205"/>
              <a:gd name="adj3" fmla="val -45696"/>
              <a:gd name="adj4" fmla="val -30772"/>
            </a:avLst>
          </a:prstGeom>
          <a:solidFill>
            <a:srgbClr val="FEC3CB">
              <a:alpha val="75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defTabSz="685800" eaLnBrk="1" fontAlgn="auto" hangingPunct="1">
              <a:spcBef>
                <a:spcPts val="0"/>
              </a:spcBef>
              <a:spcAft>
                <a:spcPts val="0"/>
              </a:spcAft>
              <a:defRPr/>
            </a:pPr>
            <a:r>
              <a:rPr lang="en-US" sz="1400" b="1" i="0" dirty="0">
                <a:solidFill>
                  <a:schemeClr val="tx1"/>
                </a:solidFill>
              </a:rPr>
              <a:t>Check Varicella UNLESS  </a:t>
            </a:r>
          </a:p>
          <a:p>
            <a:pPr marL="0" lvl="1" defTabSz="685800" eaLnBrk="1" fontAlgn="auto" hangingPunct="1">
              <a:spcBef>
                <a:spcPts val="0"/>
              </a:spcBef>
              <a:spcAft>
                <a:spcPts val="0"/>
              </a:spcAft>
              <a:defRPr/>
            </a:pPr>
            <a:r>
              <a:rPr lang="en-US" sz="1400" b="1" i="0" dirty="0">
                <a:solidFill>
                  <a:schemeClr val="tx1"/>
                </a:solidFill>
              </a:rPr>
              <a:t>on prednisone &gt; 20 mg/day or on immunosuppressives (currently or recently discontinued within 3 months</a:t>
            </a:r>
          </a:p>
        </p:txBody>
      </p:sp>
      <p:sp>
        <p:nvSpPr>
          <p:cNvPr id="7" name="Line Callout 1 8"/>
          <p:cNvSpPr/>
          <p:nvPr/>
        </p:nvSpPr>
        <p:spPr>
          <a:xfrm>
            <a:off x="7293533" y="1936442"/>
            <a:ext cx="1643063" cy="1026678"/>
          </a:xfrm>
          <a:prstGeom prst="borderCallout1">
            <a:avLst>
              <a:gd name="adj1" fmla="val 50784"/>
              <a:gd name="adj2" fmla="val -3695"/>
              <a:gd name="adj3" fmla="val 105357"/>
              <a:gd name="adj4" fmla="val -69637"/>
            </a:avLst>
          </a:prstGeom>
          <a:solidFill>
            <a:srgbClr val="FEC3CB">
              <a:alpha val="75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i="0" dirty="0">
                <a:solidFill>
                  <a:schemeClr val="tx1"/>
                </a:solidFill>
              </a:rPr>
              <a:t> Caution for patients on anti- TNF </a:t>
            </a:r>
          </a:p>
        </p:txBody>
      </p:sp>
      <p:sp>
        <p:nvSpPr>
          <p:cNvPr id="8" name="Line Callout 1 9"/>
          <p:cNvSpPr/>
          <p:nvPr/>
        </p:nvSpPr>
        <p:spPr>
          <a:xfrm>
            <a:off x="2712806" y="4892469"/>
            <a:ext cx="2678344" cy="987837"/>
          </a:xfrm>
          <a:prstGeom prst="borderCallout1">
            <a:avLst>
              <a:gd name="adj1" fmla="val 51534"/>
              <a:gd name="adj2" fmla="val -2643"/>
              <a:gd name="adj3" fmla="val -96071"/>
              <a:gd name="adj4" fmla="val -53181"/>
            </a:avLst>
          </a:prstGeom>
          <a:solidFill>
            <a:srgbClr val="FEC3CB">
              <a:alpha val="75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400" b="1" i="0" dirty="0">
                <a:solidFill>
                  <a:schemeClr val="tx1"/>
                </a:solidFill>
              </a:rPr>
              <a:t>If non immune, then vaccinate.</a:t>
            </a:r>
          </a:p>
          <a:p>
            <a:endParaRPr lang="en-US" sz="1400" b="1" i="0" dirty="0">
              <a:solidFill>
                <a:schemeClr val="tx1"/>
              </a:solidFill>
            </a:endParaRPr>
          </a:p>
          <a:p>
            <a:r>
              <a:rPr lang="en-US" sz="1400" b="1" i="0" dirty="0">
                <a:solidFill>
                  <a:schemeClr val="tx1"/>
                </a:solidFill>
              </a:rPr>
              <a:t>If infected, treat prior to starting anti-TNF medications </a:t>
            </a:r>
          </a:p>
        </p:txBody>
      </p:sp>
      <p:sp>
        <p:nvSpPr>
          <p:cNvPr id="9" name="Line Callout 1 2"/>
          <p:cNvSpPr/>
          <p:nvPr/>
        </p:nvSpPr>
        <p:spPr>
          <a:xfrm>
            <a:off x="6819900" y="3784600"/>
            <a:ext cx="1866900" cy="977900"/>
          </a:xfrm>
          <a:prstGeom prst="borderCallout1">
            <a:avLst>
              <a:gd name="adj1" fmla="val 49919"/>
              <a:gd name="adj2" fmla="val -5272"/>
              <a:gd name="adj3" fmla="val -20941"/>
              <a:gd name="adj4" fmla="val -59177"/>
            </a:avLst>
          </a:prstGeom>
          <a:solidFill>
            <a:srgbClr val="FEC3CB">
              <a:alpha val="75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eaLnBrk="1" fontAlgn="auto" hangingPunct="1">
              <a:spcBef>
                <a:spcPts val="0"/>
              </a:spcBef>
              <a:spcAft>
                <a:spcPts val="0"/>
              </a:spcAft>
              <a:defRPr/>
            </a:pPr>
            <a:r>
              <a:rPr lang="en-US" sz="1400" b="1" i="0" dirty="0">
                <a:solidFill>
                  <a:schemeClr val="tx1"/>
                </a:solidFill>
              </a:rPr>
              <a:t>Give to ALL patients (high, low or planned immune suppression) and once 5 years later </a:t>
            </a:r>
          </a:p>
        </p:txBody>
      </p:sp>
      <p:sp>
        <p:nvSpPr>
          <p:cNvPr id="10" name="Line Callout 2 7"/>
          <p:cNvSpPr/>
          <p:nvPr/>
        </p:nvSpPr>
        <p:spPr>
          <a:xfrm>
            <a:off x="1993106" y="1179659"/>
            <a:ext cx="6380982" cy="638890"/>
          </a:xfrm>
          <a:prstGeom prst="borderCallout2">
            <a:avLst>
              <a:gd name="adj1" fmla="val 52443"/>
              <a:gd name="adj2" fmla="val -1467"/>
              <a:gd name="adj3" fmla="val 61388"/>
              <a:gd name="adj4" fmla="val -9203"/>
              <a:gd name="adj5" fmla="val 148980"/>
              <a:gd name="adj6" fmla="val -10642"/>
            </a:avLst>
          </a:prstGeom>
          <a:solidFill>
            <a:srgbClr val="FEC3CB">
              <a:alpha val="75000"/>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eaLnBrk="1" fontAlgn="auto" hangingPunct="1">
              <a:buFont typeface="Arial" charset="0"/>
              <a:buChar char="•"/>
            </a:pPr>
            <a:r>
              <a:rPr lang="en-US" sz="1400" b="1" i="0" dirty="0">
                <a:solidFill>
                  <a:schemeClr val="tx1"/>
                </a:solidFill>
              </a:rPr>
              <a:t>Consider vaccinating ALL susceptible IBD patients at diagnosis before immunosuppressed</a:t>
            </a:r>
          </a:p>
          <a:p>
            <a:pPr marL="285750" indent="-285750">
              <a:buFont typeface="Arial" charset="0"/>
              <a:buChar char="•"/>
            </a:pPr>
            <a:r>
              <a:rPr lang="en-US" sz="1400" b="1" i="0" dirty="0">
                <a:solidFill>
                  <a:schemeClr val="tx1"/>
                </a:solidFill>
              </a:rPr>
              <a:t>”High-dose" flu vaccine available for people ≥65 years</a:t>
            </a:r>
            <a:endParaRPr lang="en-US" sz="1400" b="1" dirty="0">
              <a:solidFill>
                <a:schemeClr val="tx1"/>
              </a:solidFill>
            </a:endParaRPr>
          </a:p>
        </p:txBody>
      </p:sp>
    </p:spTree>
    <p:extLst>
      <p:ext uri="{BB962C8B-B14F-4D97-AF65-F5344CB8AC3E}">
        <p14:creationId xmlns:p14="http://schemas.microsoft.com/office/powerpoint/2010/main" val="2975440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p:txBody>
          <a:bodyPr>
            <a:noAutofit/>
          </a:bodyPr>
          <a:lstStyle/>
          <a:p>
            <a:r>
              <a:rPr lang="en-US" altLang="en-US" sz="3600" dirty="0">
                <a:cs typeface="Times New Roman" panose="02020603050405020304" pitchFamily="18" charset="0"/>
              </a:rPr>
              <a:t>Will the Vaccinations Work in Immunosuppressed IBD Patients?</a:t>
            </a:r>
          </a:p>
        </p:txBody>
      </p:sp>
      <p:sp>
        <p:nvSpPr>
          <p:cNvPr id="12291" name="Rectangle 3"/>
          <p:cNvSpPr>
            <a:spLocks noGrp="1" noChangeArrowheads="1"/>
          </p:cNvSpPr>
          <p:nvPr>
            <p:ph idx="1"/>
          </p:nvPr>
        </p:nvSpPr>
        <p:spPr>
          <a:xfrm>
            <a:off x="387350" y="1581150"/>
            <a:ext cx="8413750" cy="4133850"/>
          </a:xfrm>
        </p:spPr>
        <p:txBody>
          <a:bodyPr>
            <a:noAutofit/>
          </a:bodyPr>
          <a:lstStyle/>
          <a:p>
            <a:pPr>
              <a:lnSpc>
                <a:spcPct val="90000"/>
              </a:lnSpc>
            </a:pPr>
            <a:r>
              <a:rPr lang="en-US" altLang="en-US" sz="2400" dirty="0">
                <a:cs typeface="Times New Roman" panose="02020603050405020304" pitchFamily="18" charset="0"/>
              </a:rPr>
              <a:t>IBD patients receiving </a:t>
            </a:r>
            <a:r>
              <a:rPr lang="en-US" altLang="en-US" sz="2400" dirty="0" err="1">
                <a:cs typeface="Times New Roman" panose="02020603050405020304" pitchFamily="18" charset="0"/>
              </a:rPr>
              <a:t>pneumovax</a:t>
            </a:r>
            <a:r>
              <a:rPr lang="en-US" altLang="en-US" sz="2400" dirty="0">
                <a:cs typeface="Times New Roman" panose="02020603050405020304" pitchFamily="18" charset="0"/>
              </a:rPr>
              <a:t>, tetanus, influenza and HIB on </a:t>
            </a:r>
            <a:r>
              <a:rPr lang="en-US" altLang="en-US" sz="2400" b="1" dirty="0">
                <a:cs typeface="Times New Roman" panose="02020603050405020304" pitchFamily="18" charset="0"/>
              </a:rPr>
              <a:t>azathioprine/6MP monotherapy </a:t>
            </a:r>
            <a:r>
              <a:rPr lang="en-US" altLang="en-US" sz="2400" dirty="0">
                <a:cs typeface="Times New Roman" panose="02020603050405020304" pitchFamily="18" charset="0"/>
              </a:rPr>
              <a:t>had a normal response to vaccinations</a:t>
            </a:r>
          </a:p>
          <a:p>
            <a:pPr>
              <a:lnSpc>
                <a:spcPct val="90000"/>
              </a:lnSpc>
            </a:pPr>
            <a:r>
              <a:rPr lang="en-US" altLang="en-US" sz="2400" b="1" dirty="0">
                <a:cs typeface="Times New Roman" panose="02020603050405020304" pitchFamily="18" charset="0"/>
              </a:rPr>
              <a:t>Adult</a:t>
            </a:r>
            <a:r>
              <a:rPr lang="en-US" altLang="en-US" sz="2400" dirty="0">
                <a:cs typeface="Times New Roman" panose="02020603050405020304" pitchFamily="18" charset="0"/>
              </a:rPr>
              <a:t> </a:t>
            </a:r>
          </a:p>
          <a:p>
            <a:pPr lvl="1"/>
            <a:r>
              <a:rPr lang="en-US" altLang="en-US" sz="2000" dirty="0">
                <a:cs typeface="Times New Roman" panose="02020603050405020304" pitchFamily="18" charset="0"/>
              </a:rPr>
              <a:t>IBD patients receiving pneumococcal vaccine had </a:t>
            </a:r>
            <a:r>
              <a:rPr lang="en-US" altLang="en-US" sz="2000" i="1" dirty="0">
                <a:cs typeface="Times New Roman" panose="02020603050405020304" pitchFamily="18" charset="0"/>
              </a:rPr>
              <a:t>poor response </a:t>
            </a:r>
            <a:r>
              <a:rPr lang="en-US" altLang="en-US" sz="2000" dirty="0">
                <a:cs typeface="Times New Roman" panose="02020603050405020304" pitchFamily="18" charset="0"/>
              </a:rPr>
              <a:t>if on </a:t>
            </a:r>
            <a:r>
              <a:rPr lang="en-US" altLang="en-US" sz="2000" b="1" dirty="0">
                <a:cs typeface="Times New Roman" panose="02020603050405020304" pitchFamily="18" charset="0"/>
              </a:rPr>
              <a:t>combination</a:t>
            </a:r>
            <a:r>
              <a:rPr lang="en-US" altLang="en-US" sz="2000" dirty="0">
                <a:cs typeface="Times New Roman" panose="02020603050405020304" pitchFamily="18" charset="0"/>
              </a:rPr>
              <a:t> anti-TNF + </a:t>
            </a:r>
            <a:r>
              <a:rPr lang="en-US" altLang="en-US" sz="2000" dirty="0" err="1">
                <a:cs typeface="Times New Roman" panose="02020603050405020304" pitchFamily="18" charset="0"/>
              </a:rPr>
              <a:t>immunomodulator</a:t>
            </a:r>
            <a:r>
              <a:rPr lang="en-US" altLang="en-US" sz="2000" dirty="0">
                <a:cs typeface="Times New Roman" panose="02020603050405020304" pitchFamily="18" charset="0"/>
              </a:rPr>
              <a:t> therapy</a:t>
            </a:r>
          </a:p>
          <a:p>
            <a:pPr>
              <a:lnSpc>
                <a:spcPct val="90000"/>
              </a:lnSpc>
            </a:pPr>
            <a:r>
              <a:rPr lang="en-US" altLang="en-US" sz="2400" b="1" dirty="0">
                <a:cs typeface="Times New Roman" panose="02020603050405020304" pitchFamily="18" charset="0"/>
              </a:rPr>
              <a:t>Pediatric</a:t>
            </a:r>
            <a:r>
              <a:rPr lang="en-US" altLang="en-US" sz="2400" dirty="0">
                <a:cs typeface="Times New Roman" panose="02020603050405020304" pitchFamily="18" charset="0"/>
              </a:rPr>
              <a:t> </a:t>
            </a:r>
          </a:p>
          <a:p>
            <a:pPr lvl="1"/>
            <a:r>
              <a:rPr lang="en-US" altLang="en-US" sz="2000" dirty="0">
                <a:cs typeface="Times New Roman" panose="02020603050405020304" pitchFamily="18" charset="0"/>
              </a:rPr>
              <a:t>IBD patients receiving influenza vaccine had a </a:t>
            </a:r>
            <a:r>
              <a:rPr lang="en-US" altLang="en-US" sz="2000" i="1" dirty="0">
                <a:cs typeface="Times New Roman" panose="02020603050405020304" pitchFamily="18" charset="0"/>
              </a:rPr>
              <a:t>poor response </a:t>
            </a:r>
            <a:r>
              <a:rPr lang="en-US" altLang="en-US" sz="2000" dirty="0">
                <a:cs typeface="Times New Roman" panose="02020603050405020304" pitchFamily="18" charset="0"/>
              </a:rPr>
              <a:t>if on </a:t>
            </a:r>
            <a:r>
              <a:rPr lang="en-US" altLang="en-US" sz="2000" b="1" dirty="0">
                <a:cs typeface="Times New Roman" panose="02020603050405020304" pitchFamily="18" charset="0"/>
              </a:rPr>
              <a:t>combination</a:t>
            </a:r>
            <a:r>
              <a:rPr lang="en-US" altLang="en-US" sz="2000" dirty="0">
                <a:cs typeface="Times New Roman" panose="02020603050405020304" pitchFamily="18" charset="0"/>
              </a:rPr>
              <a:t> anti-TNF + </a:t>
            </a:r>
            <a:r>
              <a:rPr lang="en-US" altLang="en-US" sz="2000" dirty="0" err="1">
                <a:cs typeface="Times New Roman" panose="02020603050405020304" pitchFamily="18" charset="0"/>
              </a:rPr>
              <a:t>immunomodulator</a:t>
            </a:r>
            <a:r>
              <a:rPr lang="en-US" altLang="en-US" sz="2000" dirty="0">
                <a:cs typeface="Times New Roman" panose="02020603050405020304" pitchFamily="18" charset="0"/>
              </a:rPr>
              <a:t> therapy</a:t>
            </a:r>
          </a:p>
          <a:p>
            <a:pPr>
              <a:lnSpc>
                <a:spcPct val="90000"/>
              </a:lnSpc>
            </a:pPr>
            <a:r>
              <a:rPr lang="en-US" altLang="en-US" sz="2400" dirty="0"/>
              <a:t>In patients with juvenile systemic lupus, main predictor of LACK of response was a </a:t>
            </a:r>
            <a:r>
              <a:rPr lang="en-US" altLang="en-US" sz="2400" b="1" dirty="0"/>
              <a:t>higher disease activity </a:t>
            </a:r>
            <a:r>
              <a:rPr lang="en-US" altLang="en-US" sz="2400" dirty="0"/>
              <a:t>(not immune suppression)</a:t>
            </a:r>
          </a:p>
          <a:p>
            <a:pPr>
              <a:lnSpc>
                <a:spcPct val="90000"/>
              </a:lnSpc>
            </a:pPr>
            <a:endParaRPr lang="en-US" altLang="en-US" sz="2400" dirty="0">
              <a:cs typeface="Times New Roman" panose="02020603050405020304" pitchFamily="18" charset="0"/>
            </a:endParaRPr>
          </a:p>
          <a:p>
            <a:pPr>
              <a:lnSpc>
                <a:spcPct val="90000"/>
              </a:lnSpc>
            </a:pPr>
            <a:endParaRPr lang="en-US" altLang="en-US" sz="2400" dirty="0">
              <a:cs typeface="Times New Roman" panose="02020603050405020304" pitchFamily="18" charset="0"/>
            </a:endParaRPr>
          </a:p>
        </p:txBody>
      </p:sp>
      <p:sp>
        <p:nvSpPr>
          <p:cNvPr id="2" name="Rectangle 1"/>
          <p:cNvSpPr/>
          <p:nvPr/>
        </p:nvSpPr>
        <p:spPr>
          <a:xfrm>
            <a:off x="2082800" y="6101342"/>
            <a:ext cx="6007100" cy="600164"/>
          </a:xfrm>
          <a:prstGeom prst="rect">
            <a:avLst/>
          </a:prstGeom>
        </p:spPr>
        <p:txBody>
          <a:bodyPr wrap="square">
            <a:spAutoFit/>
          </a:bodyPr>
          <a:lstStyle/>
          <a:p>
            <a:pPr fontAlgn="base">
              <a:spcAft>
                <a:spcPct val="0"/>
              </a:spcAft>
            </a:pPr>
            <a:r>
              <a:rPr lang="en-US" altLang="en-US" sz="1100" i="0" dirty="0">
                <a:latin typeface="+mn-lt"/>
                <a:ea typeface="ＭＳ Ｐゴシック" panose="020B0600070205080204" pitchFamily="34" charset="-128"/>
                <a:cs typeface="Times New Roman" panose="02020603050405020304" pitchFamily="18" charset="0"/>
              </a:rPr>
              <a:t>Lu Y, et al. </a:t>
            </a:r>
            <a:r>
              <a:rPr lang="en-US" sz="1100" i="1" dirty="0"/>
              <a:t>Am J </a:t>
            </a:r>
            <a:r>
              <a:rPr lang="en-US" sz="1100" i="1" dirty="0" err="1"/>
              <a:t>Gastroenterol</a:t>
            </a:r>
            <a:r>
              <a:rPr lang="en-US" sz="1100" i="1" dirty="0"/>
              <a:t> </a:t>
            </a:r>
            <a:r>
              <a:rPr lang="en-US" sz="1100" dirty="0"/>
              <a:t>2009;104:444-53.</a:t>
            </a:r>
            <a:endParaRPr lang="en-US" altLang="en-US" sz="1100" i="0" dirty="0">
              <a:latin typeface="+mn-lt"/>
              <a:ea typeface="ＭＳ Ｐゴシック" panose="020B0600070205080204" pitchFamily="34" charset="-128"/>
              <a:cs typeface="Times New Roman" panose="02020603050405020304" pitchFamily="18" charset="0"/>
            </a:endParaRPr>
          </a:p>
          <a:p>
            <a:pPr fontAlgn="base">
              <a:spcAft>
                <a:spcPct val="0"/>
              </a:spcAft>
            </a:pPr>
            <a:r>
              <a:rPr lang="en-US" altLang="en-US" sz="1100" i="0" dirty="0" err="1">
                <a:latin typeface="+mn-lt"/>
                <a:ea typeface="ＭＳ Ｐゴシック" panose="020B0600070205080204" pitchFamily="34" charset="-128"/>
                <a:cs typeface="Times New Roman" panose="02020603050405020304" pitchFamily="18" charset="0"/>
              </a:rPr>
              <a:t>Melmed</a:t>
            </a:r>
            <a:r>
              <a:rPr lang="en-US" altLang="en-US" sz="1100" i="0" dirty="0">
                <a:latin typeface="+mn-lt"/>
                <a:ea typeface="ＭＳ Ｐゴシック" panose="020B0600070205080204" pitchFamily="34" charset="-128"/>
                <a:cs typeface="Times New Roman" panose="02020603050405020304" pitchFamily="18" charset="0"/>
              </a:rPr>
              <a:t> GY.  </a:t>
            </a:r>
            <a:r>
              <a:rPr lang="en-US" altLang="en-US" sz="1100" i="1" dirty="0" err="1">
                <a:latin typeface="+mn-lt"/>
                <a:ea typeface="ＭＳ Ｐゴシック" panose="020B0600070205080204" pitchFamily="34" charset="-128"/>
                <a:cs typeface="Times New Roman" panose="02020603050405020304" pitchFamily="18" charset="0"/>
              </a:rPr>
              <a:t>Gastroenterol</a:t>
            </a:r>
            <a:r>
              <a:rPr lang="en-US" altLang="en-US" sz="1100" i="1" dirty="0">
                <a:latin typeface="+mn-lt"/>
                <a:ea typeface="ＭＳ Ｐゴシック" panose="020B0600070205080204" pitchFamily="34" charset="-128"/>
                <a:cs typeface="Times New Roman" panose="02020603050405020304" pitchFamily="18" charset="0"/>
              </a:rPr>
              <a:t> </a:t>
            </a:r>
            <a:r>
              <a:rPr lang="en-US" altLang="en-US" sz="1100" i="1" dirty="0" err="1">
                <a:latin typeface="+mn-lt"/>
                <a:ea typeface="ＭＳ Ｐゴシック" panose="020B0600070205080204" pitchFamily="34" charset="-128"/>
                <a:cs typeface="Times New Roman" panose="02020603050405020304" pitchFamily="18" charset="0"/>
              </a:rPr>
              <a:t>Hepatol</a:t>
            </a:r>
            <a:r>
              <a:rPr lang="en-US" altLang="en-US" sz="1100" i="0" dirty="0">
                <a:latin typeface="+mn-lt"/>
                <a:ea typeface="ＭＳ Ｐゴシック" panose="020B0600070205080204" pitchFamily="34" charset="-128"/>
                <a:cs typeface="Times New Roman" panose="02020603050405020304" pitchFamily="18" charset="0"/>
              </a:rPr>
              <a:t>. 2008;4(12):859-861</a:t>
            </a:r>
          </a:p>
          <a:p>
            <a:pPr fontAlgn="base">
              <a:spcAft>
                <a:spcPct val="0"/>
              </a:spcAft>
            </a:pPr>
            <a:r>
              <a:rPr lang="en-US" altLang="en-US" sz="1100" i="0" dirty="0">
                <a:latin typeface="+mn-lt"/>
                <a:ea typeface="ＭＳ Ｐゴシック" panose="020B0600070205080204" pitchFamily="34" charset="-128"/>
                <a:cs typeface="Times New Roman" panose="02020603050405020304" pitchFamily="18" charset="0"/>
              </a:rPr>
              <a:t>Campos LM, et al. </a:t>
            </a:r>
            <a:r>
              <a:rPr lang="en-US" altLang="en-US" sz="1100" i="1" dirty="0">
                <a:latin typeface="+mn-lt"/>
                <a:ea typeface="ＭＳ Ｐゴシック" panose="020B0600070205080204" pitchFamily="34" charset="-128"/>
                <a:cs typeface="Times New Roman" panose="02020603050405020304" pitchFamily="18" charset="0"/>
              </a:rPr>
              <a:t>Arthritis Care Res </a:t>
            </a:r>
            <a:r>
              <a:rPr lang="en-US" altLang="en-US" sz="1100" i="0" dirty="0">
                <a:latin typeface="+mn-lt"/>
                <a:ea typeface="ＭＳ Ｐゴシック" panose="020B0600070205080204" pitchFamily="34" charset="-128"/>
                <a:cs typeface="Times New Roman" panose="02020603050405020304" pitchFamily="18" charset="0"/>
              </a:rPr>
              <a:t>2013;65:1121-1127</a:t>
            </a:r>
          </a:p>
        </p:txBody>
      </p:sp>
    </p:spTree>
    <p:extLst>
      <p:ext uri="{BB962C8B-B14F-4D97-AF65-F5344CB8AC3E}">
        <p14:creationId xmlns:p14="http://schemas.microsoft.com/office/powerpoint/2010/main" val="3690336493"/>
      </p:ext>
    </p:extLst>
  </p:cSld>
  <p:clrMapOvr>
    <a:masterClrMapping/>
  </p:clrMapOvr>
  <p:transition spd="slow"/>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noFill/>
        </p:spPr>
        <p:txBody>
          <a:bodyPr lIns="92075" tIns="47625" rIns="92075" bIns="47625" anchor="b">
            <a:spAutoFit/>
          </a:bodyPr>
          <a:lstStyle/>
          <a:p>
            <a:pPr eaLnBrk="1" hangingPunct="1">
              <a:lnSpc>
                <a:spcPct val="95000"/>
              </a:lnSpc>
            </a:pPr>
            <a:r>
              <a:rPr lang="en-US" dirty="0"/>
              <a:t>Colorectal Cancer Risk in IBD</a:t>
            </a:r>
          </a:p>
        </p:txBody>
      </p:sp>
      <p:sp>
        <p:nvSpPr>
          <p:cNvPr id="2" name="Content Placeholder 1"/>
          <p:cNvSpPr>
            <a:spLocks noGrp="1"/>
          </p:cNvSpPr>
          <p:nvPr>
            <p:ph idx="1"/>
          </p:nvPr>
        </p:nvSpPr>
        <p:spPr>
          <a:solidFill>
            <a:srgbClr val="48393D"/>
          </a:solidFill>
        </p:spPr>
        <p:txBody>
          <a:bodyPr/>
          <a:lstStyle/>
          <a:p>
            <a:endParaRPr lang="en-US" altLang="en-US" dirty="0">
              <a:solidFill>
                <a:schemeClr val="bg1"/>
              </a:solidFill>
              <a:latin typeface="Franklin Gothic Book" charset="0"/>
              <a:ea typeface="Franklin Gothic Book" charset="0"/>
              <a:cs typeface="Franklin Gothic Book" charset="0"/>
            </a:endParaRPr>
          </a:p>
          <a:p>
            <a:r>
              <a:rPr lang="en-US" altLang="en-US" sz="3600" dirty="0">
                <a:solidFill>
                  <a:schemeClr val="bg1"/>
                </a:solidFill>
                <a:latin typeface="Franklin Gothic Book" charset="0"/>
                <a:ea typeface="Franklin Gothic Book" charset="0"/>
                <a:cs typeface="Franklin Gothic Book" charset="0"/>
              </a:rPr>
              <a:t>Duration of disease &gt;8 years</a:t>
            </a:r>
          </a:p>
          <a:p>
            <a:r>
              <a:rPr lang="en-US" altLang="en-US" sz="3600" dirty="0">
                <a:solidFill>
                  <a:schemeClr val="bg1"/>
                </a:solidFill>
                <a:latin typeface="Franklin Gothic Book" charset="0"/>
                <a:ea typeface="Franklin Gothic Book" charset="0"/>
                <a:cs typeface="Franklin Gothic Book" charset="0"/>
              </a:rPr>
              <a:t>Family history of colorectal cancer increases risk</a:t>
            </a:r>
          </a:p>
          <a:p>
            <a:r>
              <a:rPr lang="en-US" altLang="en-US" sz="3600" dirty="0">
                <a:solidFill>
                  <a:schemeClr val="bg1"/>
                </a:solidFill>
                <a:latin typeface="Franklin Gothic Book" charset="0"/>
                <a:ea typeface="Franklin Gothic Book" charset="0"/>
                <a:cs typeface="Franklin Gothic Book" charset="0"/>
              </a:rPr>
              <a:t>Primary </a:t>
            </a:r>
            <a:r>
              <a:rPr lang="en-US" altLang="en-US" sz="3600" dirty="0" err="1">
                <a:solidFill>
                  <a:schemeClr val="bg1"/>
                </a:solidFill>
                <a:latin typeface="Franklin Gothic Book" charset="0"/>
                <a:ea typeface="Franklin Gothic Book" charset="0"/>
                <a:cs typeface="Franklin Gothic Book" charset="0"/>
              </a:rPr>
              <a:t>sclerosing</a:t>
            </a:r>
            <a:r>
              <a:rPr lang="en-US" altLang="en-US" sz="3600" dirty="0">
                <a:solidFill>
                  <a:schemeClr val="bg1"/>
                </a:solidFill>
                <a:latin typeface="Franklin Gothic Book" charset="0"/>
                <a:ea typeface="Franklin Gothic Book" charset="0"/>
                <a:cs typeface="Franklin Gothic Book" charset="0"/>
              </a:rPr>
              <a:t> cholangitis (PSC)</a:t>
            </a:r>
          </a:p>
          <a:p>
            <a:endParaRPr lang="en-US" dirty="0"/>
          </a:p>
        </p:txBody>
      </p:sp>
      <p:sp>
        <p:nvSpPr>
          <p:cNvPr id="20484" name="Rectangle 4"/>
          <p:cNvSpPr>
            <a:spLocks noChangeArrowheads="1"/>
          </p:cNvSpPr>
          <p:nvPr/>
        </p:nvSpPr>
        <p:spPr bwMode="auto">
          <a:xfrm>
            <a:off x="2168301" y="6006746"/>
            <a:ext cx="6965576" cy="261610"/>
          </a:xfrm>
          <a:prstGeom prst="rect">
            <a:avLst/>
          </a:prstGeom>
          <a:noFill/>
          <a:ln w="12700">
            <a:noFill/>
            <a:miter lim="800000"/>
            <a:headEnd/>
            <a:tailEnd/>
          </a:ln>
        </p:spPr>
        <p:txBody>
          <a:bodyPr wrap="square">
            <a:spAutoFit/>
          </a:bodyPr>
          <a:lstStyle/>
          <a:p>
            <a:pPr>
              <a:spcBef>
                <a:spcPct val="20000"/>
              </a:spcBef>
            </a:pPr>
            <a:r>
              <a:rPr lang="en-US" sz="1100" b="0" i="0" dirty="0" err="1">
                <a:latin typeface="+mn-lt"/>
              </a:rPr>
              <a:t>Farraye</a:t>
            </a:r>
            <a:r>
              <a:rPr lang="en-US" sz="1100" b="0" i="0" dirty="0">
                <a:latin typeface="+mn-lt"/>
              </a:rPr>
              <a:t> FA, et al. </a:t>
            </a:r>
            <a:r>
              <a:rPr lang="en-US" sz="1100" i="1" dirty="0"/>
              <a:t>Gastroenterology</a:t>
            </a:r>
            <a:r>
              <a:rPr lang="en-US" sz="1100" dirty="0"/>
              <a:t>. 2010;138:746-774.e4.</a:t>
            </a:r>
            <a:r>
              <a:rPr lang="en-US" sz="1100" b="0" i="0" dirty="0">
                <a:latin typeface="+mn-lt"/>
              </a:rPr>
              <a:t> </a:t>
            </a:r>
          </a:p>
        </p:txBody>
      </p:sp>
    </p:spTree>
    <p:extLst>
      <p:ext uri="{BB962C8B-B14F-4D97-AF65-F5344CB8AC3E}">
        <p14:creationId xmlns:p14="http://schemas.microsoft.com/office/powerpoint/2010/main" val="294319156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Cancer Surveillance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65103223"/>
              </p:ext>
            </p:extLst>
          </p:nvPr>
        </p:nvGraphicFramePr>
        <p:xfrm>
          <a:off x="457200" y="1350963"/>
          <a:ext cx="8229600" cy="4525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Placeholder 3"/>
          <p:cNvSpPr>
            <a:spLocks noGrp="1"/>
          </p:cNvSpPr>
          <p:nvPr>
            <p:ph type="body" sz="quarter" idx="10"/>
          </p:nvPr>
        </p:nvSpPr>
        <p:spPr/>
        <p:txBody>
          <a:bodyPr/>
          <a:lstStyle/>
          <a:p>
            <a:r>
              <a:rPr lang="en-US" sz="1050" dirty="0"/>
              <a:t>CRC, colorectal.</a:t>
            </a:r>
          </a:p>
          <a:p>
            <a:pPr>
              <a:spcBef>
                <a:spcPts val="600"/>
              </a:spcBef>
            </a:pPr>
            <a:r>
              <a:rPr lang="en-US" sz="1050" dirty="0" err="1"/>
              <a:t>Farraye</a:t>
            </a:r>
            <a:r>
              <a:rPr lang="en-US" sz="1050" dirty="0"/>
              <a:t> FA, et al. </a:t>
            </a:r>
            <a:r>
              <a:rPr lang="en-US" sz="1050" i="1" dirty="0"/>
              <a:t>Gastroenterology</a:t>
            </a:r>
            <a:r>
              <a:rPr lang="en-US" sz="1050" dirty="0"/>
              <a:t>. 2010;138:746-774.e4.</a:t>
            </a:r>
          </a:p>
          <a:p>
            <a:pPr>
              <a:spcBef>
                <a:spcPts val="600"/>
              </a:spcBef>
            </a:pPr>
            <a:r>
              <a:rPr lang="en-US" sz="1050" dirty="0"/>
              <a:t>American Society for Gastrointestinal Endoscopy and American Gastroenterological Association. </a:t>
            </a:r>
            <a:r>
              <a:rPr lang="en-US" sz="1050" i="1" dirty="0"/>
              <a:t>GIE</a:t>
            </a:r>
            <a:r>
              <a:rPr lang="en-US" sz="1050" dirty="0"/>
              <a:t>. 2015;81(3):489-501 </a:t>
            </a:r>
          </a:p>
          <a:p>
            <a:pPr>
              <a:spcBef>
                <a:spcPts val="600"/>
              </a:spcBef>
            </a:pPr>
            <a:endParaRPr lang="en-US" sz="1050" dirty="0"/>
          </a:p>
        </p:txBody>
      </p:sp>
    </p:spTree>
    <p:extLst>
      <p:ext uri="{BB962C8B-B14F-4D97-AF65-F5344CB8AC3E}">
        <p14:creationId xmlns:p14="http://schemas.microsoft.com/office/powerpoint/2010/main" val="43203540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19743" y="1979410"/>
            <a:ext cx="8926286" cy="1362075"/>
          </a:xfrm>
        </p:spPr>
        <p:txBody>
          <a:bodyPr/>
          <a:lstStyle/>
          <a:p>
            <a:pPr algn="ctr"/>
            <a:r>
              <a:rPr lang="en-US" dirty="0"/>
              <a:t>Health Maintenance in IBD</a:t>
            </a:r>
          </a:p>
        </p:txBody>
      </p:sp>
      <p:sp>
        <p:nvSpPr>
          <p:cNvPr id="5" name="Text Placeholder 2"/>
          <p:cNvSpPr>
            <a:spLocks noGrp="1"/>
          </p:cNvSpPr>
          <p:nvPr>
            <p:ph type="body" idx="1"/>
          </p:nvPr>
        </p:nvSpPr>
        <p:spPr>
          <a:xfrm>
            <a:off x="217714" y="479223"/>
            <a:ext cx="8926286" cy="1500187"/>
          </a:xfrm>
        </p:spPr>
        <p:txBody>
          <a:bodyPr>
            <a:normAutofit/>
          </a:bodyPr>
          <a:lstStyle/>
          <a:p>
            <a:pPr algn="ctr"/>
            <a:r>
              <a:rPr lang="en-US" sz="2400" b="1" dirty="0"/>
              <a:t>Smoking Cessation</a:t>
            </a:r>
          </a:p>
        </p:txBody>
      </p:sp>
    </p:spTree>
    <p:extLst>
      <p:ext uri="{BB962C8B-B14F-4D97-AF65-F5344CB8AC3E}">
        <p14:creationId xmlns:p14="http://schemas.microsoft.com/office/powerpoint/2010/main" val="37499471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endParaRPr lang="fa-I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4133" y="191508"/>
            <a:ext cx="6079067" cy="5853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836946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p:cNvSpPr>
            <a:spLocks noGrp="1" noChangeArrowheads="1"/>
          </p:cNvSpPr>
          <p:nvPr>
            <p:ph type="title"/>
          </p:nvPr>
        </p:nvSpPr>
        <p:spPr/>
        <p:txBody>
          <a:bodyPr rtlCol="0">
            <a:normAutofit fontScale="90000"/>
          </a:bodyPr>
          <a:lstStyle/>
          <a:p>
            <a:pPr fontAlgn="auto">
              <a:spcAft>
                <a:spcPts val="0"/>
              </a:spcAft>
              <a:defRPr/>
            </a:pPr>
            <a:r>
              <a:rPr lang="en-US" altLang="en-US" dirty="0"/>
              <a:t>Cigarette Smoking and IBD: Meta-Analysis</a:t>
            </a:r>
          </a:p>
        </p:txBody>
      </p:sp>
      <p:sp>
        <p:nvSpPr>
          <p:cNvPr id="5" name="Text Placeholder 4"/>
          <p:cNvSpPr>
            <a:spLocks noGrp="1"/>
          </p:cNvSpPr>
          <p:nvPr>
            <p:ph type="body" idx="1"/>
          </p:nvPr>
        </p:nvSpPr>
        <p:spPr>
          <a:xfrm>
            <a:off x="457200" y="1105789"/>
            <a:ext cx="4040188" cy="639762"/>
          </a:xfrm>
        </p:spPr>
        <p:txBody>
          <a:bodyPr/>
          <a:lstStyle/>
          <a:p>
            <a:r>
              <a:rPr lang="en-US" dirty="0"/>
              <a:t>Ulcerative Colitis</a:t>
            </a:r>
          </a:p>
        </p:txBody>
      </p:sp>
      <p:sp>
        <p:nvSpPr>
          <p:cNvPr id="6" name="Content Placeholder 5"/>
          <p:cNvSpPr>
            <a:spLocks noGrp="1"/>
          </p:cNvSpPr>
          <p:nvPr>
            <p:ph sz="half" idx="2"/>
          </p:nvPr>
        </p:nvSpPr>
        <p:spPr>
          <a:xfrm>
            <a:off x="457200" y="1745551"/>
            <a:ext cx="4040188" cy="3951288"/>
          </a:xfrm>
        </p:spPr>
        <p:txBody>
          <a:bodyPr/>
          <a:lstStyle/>
          <a:p>
            <a:pPr fontAlgn="auto">
              <a:spcBef>
                <a:spcPct val="10000"/>
              </a:spcBef>
              <a:defRPr/>
            </a:pPr>
            <a:r>
              <a:rPr lang="en-US" altLang="en-US" dirty="0"/>
              <a:t>13 studies, &gt;11,000 patients for UC</a:t>
            </a:r>
          </a:p>
          <a:p>
            <a:pPr fontAlgn="auto">
              <a:spcBef>
                <a:spcPct val="10000"/>
              </a:spcBef>
              <a:defRPr/>
            </a:pPr>
            <a:r>
              <a:rPr lang="en-US" altLang="en-US" dirty="0"/>
              <a:t>Current smoking is protective of development of UC</a:t>
            </a:r>
          </a:p>
          <a:p>
            <a:pPr lvl="1" fontAlgn="auto">
              <a:spcBef>
                <a:spcPct val="10000"/>
              </a:spcBef>
              <a:defRPr/>
            </a:pPr>
            <a:r>
              <a:rPr lang="en-US" altLang="en-US" sz="1800" dirty="0"/>
              <a:t>OR, 0.58 (95% CI, 0.45-0.75)</a:t>
            </a:r>
          </a:p>
          <a:p>
            <a:pPr fontAlgn="auto">
              <a:spcBef>
                <a:spcPct val="10000"/>
              </a:spcBef>
              <a:defRPr/>
            </a:pPr>
            <a:r>
              <a:rPr lang="en-US" altLang="en-US" dirty="0"/>
              <a:t>Quitting smoking is associated with UC</a:t>
            </a:r>
          </a:p>
          <a:p>
            <a:pPr lvl="1" fontAlgn="auto">
              <a:spcBef>
                <a:spcPct val="10000"/>
              </a:spcBef>
              <a:defRPr/>
            </a:pPr>
            <a:r>
              <a:rPr lang="en-US" altLang="en-US" sz="1800" dirty="0"/>
              <a:t>OR, 1.79 (1.37-2.34)</a:t>
            </a:r>
          </a:p>
          <a:p>
            <a:endParaRPr lang="en-US" dirty="0"/>
          </a:p>
        </p:txBody>
      </p:sp>
      <p:sp>
        <p:nvSpPr>
          <p:cNvPr id="7" name="Text Placeholder 6"/>
          <p:cNvSpPr>
            <a:spLocks noGrp="1"/>
          </p:cNvSpPr>
          <p:nvPr>
            <p:ph type="body" sz="quarter" idx="3"/>
          </p:nvPr>
        </p:nvSpPr>
        <p:spPr>
          <a:xfrm>
            <a:off x="4645025" y="1105789"/>
            <a:ext cx="4041775" cy="639762"/>
          </a:xfrm>
        </p:spPr>
        <p:txBody>
          <a:bodyPr/>
          <a:lstStyle/>
          <a:p>
            <a:r>
              <a:rPr lang="en-US" dirty="0"/>
              <a:t>Crohn’s Disease</a:t>
            </a:r>
          </a:p>
        </p:txBody>
      </p:sp>
      <p:sp>
        <p:nvSpPr>
          <p:cNvPr id="8" name="Content Placeholder 7"/>
          <p:cNvSpPr>
            <a:spLocks noGrp="1"/>
          </p:cNvSpPr>
          <p:nvPr>
            <p:ph sz="quarter" idx="4"/>
          </p:nvPr>
        </p:nvSpPr>
        <p:spPr>
          <a:xfrm>
            <a:off x="4645025" y="1745551"/>
            <a:ext cx="4041775" cy="3951288"/>
          </a:xfrm>
        </p:spPr>
        <p:txBody>
          <a:bodyPr/>
          <a:lstStyle/>
          <a:p>
            <a:pPr fontAlgn="auto">
              <a:spcBef>
                <a:spcPct val="10000"/>
              </a:spcBef>
              <a:defRPr/>
            </a:pPr>
            <a:r>
              <a:rPr lang="en-US" altLang="en-US" dirty="0"/>
              <a:t>9 studies, &gt;10,000 patients for CD</a:t>
            </a:r>
          </a:p>
          <a:p>
            <a:pPr fontAlgn="auto">
              <a:spcBef>
                <a:spcPct val="10000"/>
              </a:spcBef>
              <a:defRPr/>
            </a:pPr>
            <a:r>
              <a:rPr lang="en-US" altLang="en-US" dirty="0"/>
              <a:t>Current smoking is associated with CD</a:t>
            </a:r>
          </a:p>
          <a:p>
            <a:pPr lvl="1" fontAlgn="auto">
              <a:spcBef>
                <a:spcPct val="10000"/>
              </a:spcBef>
              <a:defRPr/>
            </a:pPr>
            <a:r>
              <a:rPr lang="en-US" altLang="en-US" sz="1800" dirty="0"/>
              <a:t>OR, 1.76 (95% CI, 1.40-2.22)</a:t>
            </a:r>
          </a:p>
          <a:p>
            <a:pPr fontAlgn="auto">
              <a:spcBef>
                <a:spcPct val="10000"/>
              </a:spcBef>
              <a:defRPr/>
            </a:pPr>
            <a:r>
              <a:rPr lang="en-US" altLang="en-US" dirty="0"/>
              <a:t>Former smoking is weakly associated with CD</a:t>
            </a:r>
          </a:p>
          <a:p>
            <a:pPr lvl="1" fontAlgn="auto">
              <a:spcBef>
                <a:spcPct val="10000"/>
              </a:spcBef>
              <a:defRPr/>
            </a:pPr>
            <a:r>
              <a:rPr lang="en-US" altLang="en-US" sz="1800" dirty="0"/>
              <a:t>OR, 1.30 (0.97-1.76)</a:t>
            </a:r>
          </a:p>
          <a:p>
            <a:endParaRPr lang="en-US" dirty="0"/>
          </a:p>
        </p:txBody>
      </p:sp>
      <p:sp>
        <p:nvSpPr>
          <p:cNvPr id="10" name="Text Box 4"/>
          <p:cNvSpPr txBox="1">
            <a:spLocks noChangeArrowheads="1"/>
          </p:cNvSpPr>
          <p:nvPr/>
        </p:nvSpPr>
        <p:spPr bwMode="auto">
          <a:xfrm>
            <a:off x="5467350" y="6502901"/>
            <a:ext cx="3244799"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fontAlgn="base" hangingPunct="1">
              <a:spcBef>
                <a:spcPct val="0"/>
              </a:spcBef>
              <a:spcAft>
                <a:spcPct val="0"/>
              </a:spcAft>
            </a:pPr>
            <a:r>
              <a:rPr lang="en-US" altLang="en-US" sz="1100" dirty="0">
                <a:solidFill>
                  <a:srgbClr val="FFFFFF"/>
                </a:solidFill>
                <a:latin typeface="Calibri" panose="020F0502020204030204" pitchFamily="34" charset="0"/>
              </a:rPr>
              <a:t>Abbreviations: OR, odds ratio; CI, confidence interval.</a:t>
            </a:r>
          </a:p>
        </p:txBody>
      </p:sp>
      <p:sp>
        <p:nvSpPr>
          <p:cNvPr id="11" name="TextBox 5"/>
          <p:cNvSpPr txBox="1">
            <a:spLocks noChangeArrowheads="1"/>
          </p:cNvSpPr>
          <p:nvPr/>
        </p:nvSpPr>
        <p:spPr bwMode="auto">
          <a:xfrm>
            <a:off x="2158068" y="6010488"/>
            <a:ext cx="368339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defRPr>
            </a:lvl9pPr>
          </a:lstStyle>
          <a:p>
            <a:pPr eaLnBrk="1" fontAlgn="base" hangingPunct="1">
              <a:spcBef>
                <a:spcPct val="0"/>
              </a:spcBef>
              <a:spcAft>
                <a:spcPct val="0"/>
              </a:spcAft>
            </a:pPr>
            <a:r>
              <a:rPr lang="en-US" altLang="en-US" sz="1100" i="0" dirty="0" err="1">
                <a:latin typeface="+mn-lt"/>
              </a:rPr>
              <a:t>Mahid</a:t>
            </a:r>
            <a:r>
              <a:rPr lang="en-US" altLang="en-US" sz="1100" i="0" dirty="0">
                <a:latin typeface="+mn-lt"/>
              </a:rPr>
              <a:t> SS, et al. Mayo </a:t>
            </a:r>
            <a:r>
              <a:rPr lang="en-US" altLang="en-US" sz="1100" i="0" dirty="0" err="1">
                <a:latin typeface="+mn-lt"/>
              </a:rPr>
              <a:t>Clin</a:t>
            </a:r>
            <a:r>
              <a:rPr lang="en-US" altLang="en-US" sz="1100" i="0" dirty="0">
                <a:latin typeface="+mn-lt"/>
              </a:rPr>
              <a:t> Proc. 2006;81(11):1462-1471.</a:t>
            </a:r>
            <a:endParaRPr lang="en-US" altLang="en-US" sz="1200" i="0" dirty="0">
              <a:latin typeface="+mn-lt"/>
            </a:endParaRPr>
          </a:p>
        </p:txBody>
      </p:sp>
      <p:sp>
        <p:nvSpPr>
          <p:cNvPr id="2" name="Rounded Rectangle 1"/>
          <p:cNvSpPr/>
          <p:nvPr/>
        </p:nvSpPr>
        <p:spPr>
          <a:xfrm>
            <a:off x="4987632" y="4455620"/>
            <a:ext cx="3118804" cy="1395737"/>
          </a:xfrm>
          <a:prstGeom prst="roundRec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0" dirty="0">
                <a:solidFill>
                  <a:schemeClr val="bg1"/>
                </a:solidFill>
              </a:rPr>
              <a:t>Effects of cessation: 65% lower risk of flare up </a:t>
            </a:r>
            <a:r>
              <a:rPr lang="en-US" b="1" i="0" dirty="0" err="1">
                <a:solidFill>
                  <a:schemeClr val="bg1"/>
                </a:solidFill>
              </a:rPr>
              <a:t>vs</a:t>
            </a:r>
            <a:r>
              <a:rPr lang="en-US" b="1" i="0" dirty="0">
                <a:solidFill>
                  <a:schemeClr val="bg1"/>
                </a:solidFill>
              </a:rPr>
              <a:t> continuing Lower needs for steroids + medications </a:t>
            </a:r>
          </a:p>
        </p:txBody>
      </p:sp>
    </p:spTree>
    <p:extLst>
      <p:ext uri="{BB962C8B-B14F-4D97-AF65-F5344CB8AC3E}">
        <p14:creationId xmlns:p14="http://schemas.microsoft.com/office/powerpoint/2010/main" val="163560665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Effective Medications</a:t>
            </a:r>
            <a:br>
              <a:rPr lang="en-US" dirty="0"/>
            </a:br>
            <a:r>
              <a:rPr lang="en-US" dirty="0"/>
              <a:t>for Smoking Cessation</a:t>
            </a:r>
          </a:p>
        </p:txBody>
      </p:sp>
      <p:sp>
        <p:nvSpPr>
          <p:cNvPr id="4" name="Text Placeholder 3"/>
          <p:cNvSpPr>
            <a:spLocks noGrp="1"/>
          </p:cNvSpPr>
          <p:nvPr>
            <p:ph type="body" sz="quarter" idx="10"/>
          </p:nvPr>
        </p:nvSpPr>
        <p:spPr/>
        <p:txBody>
          <a:bodyPr/>
          <a:lstStyle/>
          <a:p>
            <a:r>
              <a:rPr lang="en-US" dirty="0"/>
              <a:t>SR, sustained release.</a:t>
            </a:r>
          </a:p>
          <a:p>
            <a:pPr>
              <a:spcBef>
                <a:spcPts val="600"/>
              </a:spcBef>
            </a:pPr>
            <a:r>
              <a:rPr lang="en-US" dirty="0"/>
              <a:t>http://www.cdc.gov/tobacco/data_statistics/fact_sheets/cessation/quitting/index.htm#methods</a:t>
            </a:r>
          </a:p>
        </p:txBody>
      </p:sp>
      <p:graphicFrame>
        <p:nvGraphicFramePr>
          <p:cNvPr id="5" name="Content Placeholder 2"/>
          <p:cNvGraphicFramePr>
            <a:graphicFrameLocks noGrp="1"/>
          </p:cNvGraphicFramePr>
          <p:nvPr>
            <p:ph idx="1"/>
            <p:extLst>
              <p:ext uri="{D42A27DB-BD31-4B8C-83A1-F6EECF244321}">
                <p14:modId xmlns:p14="http://schemas.microsoft.com/office/powerpoint/2010/main" val="3898279990"/>
              </p:ext>
            </p:extLst>
          </p:nvPr>
        </p:nvGraphicFramePr>
        <p:xfrm>
          <a:off x="628650" y="1463675"/>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207562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Depression Screening</a:t>
            </a:r>
          </a:p>
        </p:txBody>
      </p:sp>
      <p:sp>
        <p:nvSpPr>
          <p:cNvPr id="3" name="Content Placeholder 2"/>
          <p:cNvSpPr>
            <a:spLocks noGrp="1"/>
          </p:cNvSpPr>
          <p:nvPr>
            <p:ph idx="1"/>
          </p:nvPr>
        </p:nvSpPr>
        <p:spPr>
          <a:xfrm>
            <a:off x="457200" y="1350810"/>
            <a:ext cx="8229600" cy="2544915"/>
          </a:xfrm>
        </p:spPr>
        <p:txBody>
          <a:bodyPr>
            <a:normAutofit lnSpcReduction="10000"/>
          </a:bodyPr>
          <a:lstStyle/>
          <a:p>
            <a:r>
              <a:rPr lang="en-US" dirty="0"/>
              <a:t>Affects 15%-35% of IBD patients</a:t>
            </a:r>
          </a:p>
          <a:p>
            <a:pPr lvl="1"/>
            <a:r>
              <a:rPr lang="en-US" dirty="0"/>
              <a:t>Relapsing nature of disease</a:t>
            </a:r>
          </a:p>
          <a:p>
            <a:pPr lvl="1"/>
            <a:r>
              <a:rPr lang="en-US" dirty="0"/>
              <a:t>Chronic pain</a:t>
            </a:r>
          </a:p>
          <a:p>
            <a:pPr lvl="1"/>
            <a:r>
              <a:rPr lang="en-US" dirty="0"/>
              <a:t>Steroids</a:t>
            </a:r>
          </a:p>
          <a:p>
            <a:r>
              <a:rPr lang="en-US" dirty="0"/>
              <a:t>American College of Preventive Medicine/USPSTF recommend screening</a:t>
            </a:r>
          </a:p>
        </p:txBody>
      </p:sp>
      <p:sp>
        <p:nvSpPr>
          <p:cNvPr id="4" name="Text Placeholder 3"/>
          <p:cNvSpPr>
            <a:spLocks noGrp="1"/>
          </p:cNvSpPr>
          <p:nvPr>
            <p:ph type="body" sz="quarter" idx="10"/>
          </p:nvPr>
        </p:nvSpPr>
        <p:spPr/>
        <p:txBody>
          <a:bodyPr/>
          <a:lstStyle/>
          <a:p>
            <a:r>
              <a:rPr lang="en-US" dirty="0"/>
              <a:t>Siu AL, et al. </a:t>
            </a:r>
            <a:r>
              <a:rPr lang="en-US" i="1" dirty="0"/>
              <a:t>JAMA</a:t>
            </a:r>
            <a:r>
              <a:rPr lang="en-US" dirty="0"/>
              <a:t>. 2016;315(4):380-7</a:t>
            </a:r>
            <a:endParaRPr lang="en-US" b="1" dirty="0"/>
          </a:p>
          <a:p>
            <a:r>
              <a:rPr lang="en-US" dirty="0"/>
              <a:t> </a:t>
            </a:r>
          </a:p>
        </p:txBody>
      </p:sp>
      <p:sp>
        <p:nvSpPr>
          <p:cNvPr id="5" name="Rounded Rectangle 3"/>
          <p:cNvSpPr/>
          <p:nvPr/>
        </p:nvSpPr>
        <p:spPr>
          <a:xfrm>
            <a:off x="489613" y="4081015"/>
            <a:ext cx="8099216" cy="1472060"/>
          </a:xfrm>
          <a:prstGeom prst="roundRect">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rPr>
              <a:t>SCREENING QUESTIONS</a:t>
            </a:r>
          </a:p>
          <a:p>
            <a:pPr marL="342900" indent="-342900">
              <a:buFont typeface="+mj-lt"/>
              <a:buAutoNum type="arabicPeriod"/>
            </a:pPr>
            <a:r>
              <a:rPr lang="en-US" b="1" dirty="0">
                <a:solidFill>
                  <a:schemeClr val="bg1"/>
                </a:solidFill>
              </a:rPr>
              <a:t>Over the past month, have you felt down, depressed, or hopeless?</a:t>
            </a:r>
          </a:p>
          <a:p>
            <a:pPr marL="342900" indent="-342900">
              <a:buFont typeface="+mj-lt"/>
              <a:buAutoNum type="arabicPeriod"/>
            </a:pPr>
            <a:r>
              <a:rPr lang="en-US" b="1" dirty="0">
                <a:solidFill>
                  <a:schemeClr val="bg1"/>
                </a:solidFill>
              </a:rPr>
              <a:t>Over the past month, have you felt little interest or pleasure  in doing things?</a:t>
            </a:r>
          </a:p>
        </p:txBody>
      </p:sp>
    </p:spTree>
    <p:extLst>
      <p:ext uri="{BB962C8B-B14F-4D97-AF65-F5344CB8AC3E}">
        <p14:creationId xmlns:p14="http://schemas.microsoft.com/office/powerpoint/2010/main" val="241052841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Self-Management in IBD</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62294101"/>
              </p:ext>
            </p:extLst>
          </p:nvPr>
        </p:nvGraphicFramePr>
        <p:xfrm>
          <a:off x="457200" y="123825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2152650" y="6000690"/>
            <a:ext cx="4315146" cy="430887"/>
          </a:xfrm>
          <a:prstGeom prst="rect">
            <a:avLst/>
          </a:prstGeom>
          <a:noFill/>
        </p:spPr>
        <p:txBody>
          <a:bodyPr wrap="square" rtlCol="0">
            <a:spAutoFit/>
          </a:bodyPr>
          <a:lstStyle/>
          <a:p>
            <a:pPr algn="l"/>
            <a:r>
              <a:rPr lang="en-US" sz="1100" b="0" i="0" dirty="0">
                <a:latin typeface="+mn-lt"/>
              </a:rPr>
              <a:t>Kennedy A, et al. </a:t>
            </a:r>
            <a:r>
              <a:rPr lang="en-US" sz="1100" b="0" i="1" dirty="0">
                <a:latin typeface="+mn-lt"/>
              </a:rPr>
              <a:t>Health </a:t>
            </a:r>
            <a:r>
              <a:rPr lang="en-US" sz="1100" b="0" i="1" dirty="0" err="1">
                <a:latin typeface="+mn-lt"/>
              </a:rPr>
              <a:t>Educ</a:t>
            </a:r>
            <a:r>
              <a:rPr lang="en-US" sz="1100" b="0" i="1" dirty="0">
                <a:latin typeface="+mn-lt"/>
              </a:rPr>
              <a:t> Res</a:t>
            </a:r>
            <a:r>
              <a:rPr lang="en-US" sz="1100" b="0" i="0" dirty="0">
                <a:latin typeface="+mn-lt"/>
              </a:rPr>
              <a:t>. 2005;20(5):567-578.</a:t>
            </a:r>
          </a:p>
          <a:p>
            <a:r>
              <a:rPr lang="en-US" sz="1100" i="0" dirty="0">
                <a:latin typeface="+mn-lt"/>
              </a:rPr>
              <a:t>Bennett AL, et al. </a:t>
            </a:r>
            <a:r>
              <a:rPr lang="en-US" sz="1100" i="1" dirty="0">
                <a:latin typeface="+mn-lt"/>
              </a:rPr>
              <a:t>World J </a:t>
            </a:r>
            <a:r>
              <a:rPr lang="en-US" sz="1100" i="1" dirty="0" err="1">
                <a:latin typeface="+mn-lt"/>
              </a:rPr>
              <a:t>Gastroenterol</a:t>
            </a:r>
            <a:r>
              <a:rPr lang="en-US" sz="1100" dirty="0">
                <a:latin typeface="+mn-lt"/>
              </a:rPr>
              <a:t>. </a:t>
            </a:r>
            <a:r>
              <a:rPr lang="en-US" sz="1100" i="0" dirty="0">
                <a:latin typeface="+mn-lt"/>
              </a:rPr>
              <a:t>2015;21(15):4457-4465.</a:t>
            </a:r>
            <a:endParaRPr lang="en-US" sz="1100" b="0" i="0" dirty="0">
              <a:latin typeface="+mn-lt"/>
            </a:endParaRPr>
          </a:p>
        </p:txBody>
      </p:sp>
    </p:spTree>
    <p:extLst>
      <p:ext uri="{BB962C8B-B14F-4D97-AF65-F5344CB8AC3E}">
        <p14:creationId xmlns:p14="http://schemas.microsoft.com/office/powerpoint/2010/main" val="7924520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71" y="1224164"/>
            <a:ext cx="8904515" cy="1362075"/>
          </a:xfrm>
        </p:spPr>
        <p:txBody>
          <a:bodyPr/>
          <a:lstStyle/>
          <a:p>
            <a:pPr algn="ctr"/>
            <a:r>
              <a:rPr lang="en-US" dirty="0"/>
              <a:t>Summary</a:t>
            </a:r>
          </a:p>
        </p:txBody>
      </p:sp>
    </p:spTree>
    <p:extLst>
      <p:ext uri="{BB962C8B-B14F-4D97-AF65-F5344CB8AC3E}">
        <p14:creationId xmlns:p14="http://schemas.microsoft.com/office/powerpoint/2010/main" val="1066421116"/>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Health Maintenance Summary</a:t>
            </a:r>
          </a:p>
        </p:txBody>
      </p:sp>
      <p:sp>
        <p:nvSpPr>
          <p:cNvPr id="4" name="Text Placeholder 3"/>
          <p:cNvSpPr>
            <a:spLocks noGrp="1"/>
          </p:cNvSpPr>
          <p:nvPr>
            <p:ph type="body" sz="quarter" idx="10"/>
          </p:nvPr>
        </p:nvSpPr>
        <p:spPr/>
        <p:txBody>
          <a:bodyPr/>
          <a:lstStyle/>
          <a:p>
            <a:r>
              <a:rPr lang="en-US" dirty="0"/>
              <a:t>DEXA, dual-energy X-ray absorptiometry; GI, gastrointestinal; AZA, MTX, TNF</a:t>
            </a:r>
          </a:p>
        </p:txBody>
      </p:sp>
      <p:graphicFrame>
        <p:nvGraphicFramePr>
          <p:cNvPr id="5" name="Content Placeholder 1"/>
          <p:cNvGraphicFramePr>
            <a:graphicFrameLocks noGrp="1"/>
          </p:cNvGraphicFramePr>
          <p:nvPr>
            <p:ph idx="1"/>
            <p:extLst>
              <p:ext uri="{D42A27DB-BD31-4B8C-83A1-F6EECF244321}">
                <p14:modId xmlns:p14="http://schemas.microsoft.com/office/powerpoint/2010/main" val="40199720"/>
              </p:ext>
            </p:extLst>
          </p:nvPr>
        </p:nvGraphicFramePr>
        <p:xfrm>
          <a:off x="314325" y="1025524"/>
          <a:ext cx="8515350" cy="48114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167989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Health Maintenance Summary</a:t>
            </a:r>
          </a:p>
        </p:txBody>
      </p:sp>
      <p:sp>
        <p:nvSpPr>
          <p:cNvPr id="4" name="Text Placeholder 3"/>
          <p:cNvSpPr>
            <a:spLocks noGrp="1"/>
          </p:cNvSpPr>
          <p:nvPr>
            <p:ph type="body" sz="quarter" idx="10"/>
          </p:nvPr>
        </p:nvSpPr>
        <p:spPr/>
        <p:txBody>
          <a:bodyPr/>
          <a:lstStyle/>
          <a:p>
            <a:pPr lvl="0"/>
            <a:r>
              <a:rPr lang="en-US" dirty="0">
                <a:latin typeface="Franklin Gothic Book" charset="0"/>
                <a:ea typeface="Franklin Gothic Book" charset="0"/>
                <a:cs typeface="Franklin Gothic Book" charset="0"/>
              </a:rPr>
              <a:t>NMSC, non-melanoma skin cancer</a:t>
            </a:r>
          </a:p>
          <a:p>
            <a:r>
              <a:rPr lang="en-US" dirty="0"/>
              <a:t>NSAIDs, non-steroidal anti-inflammatory drugs; EIM, </a:t>
            </a:r>
            <a:r>
              <a:rPr lang="en-US" dirty="0" err="1"/>
              <a:t>extraintestinal</a:t>
            </a:r>
            <a:r>
              <a:rPr lang="en-US" dirty="0"/>
              <a:t> manifestations.</a:t>
            </a:r>
          </a:p>
        </p:txBody>
      </p:sp>
      <p:graphicFrame>
        <p:nvGraphicFramePr>
          <p:cNvPr id="5" name="Content Placeholder 1"/>
          <p:cNvGraphicFramePr>
            <a:graphicFrameLocks noGrp="1"/>
          </p:cNvGraphicFramePr>
          <p:nvPr>
            <p:ph idx="1"/>
            <p:extLst>
              <p:ext uri="{D42A27DB-BD31-4B8C-83A1-F6EECF244321}">
                <p14:modId xmlns:p14="http://schemas.microsoft.com/office/powerpoint/2010/main" val="1124076918"/>
              </p:ext>
            </p:extLst>
          </p:nvPr>
        </p:nvGraphicFramePr>
        <p:xfrm>
          <a:off x="314325" y="990601"/>
          <a:ext cx="8515350" cy="4934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065534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pPr algn="ctr"/>
            <a:r>
              <a:rPr lang="en-US" dirty="0" smtClean="0">
                <a:solidFill>
                  <a:srgbClr val="FF0000"/>
                </a:solidFill>
                <a:latin typeface="Forte" pitchFamily="66" charset="0"/>
              </a:rPr>
              <a:t>Thanks for your attention</a:t>
            </a:r>
            <a:endParaRPr lang="fa-IR" dirty="0">
              <a:solidFill>
                <a:srgbClr val="FF0000"/>
              </a:solidFill>
              <a:latin typeface="Forte" pitchFamily="66" charset="0"/>
            </a:endParaRPr>
          </a:p>
        </p:txBody>
      </p:sp>
      <p:pic>
        <p:nvPicPr>
          <p:cNvPr id="4099" name="Picture 3" descr="E:\Pics\bow_and_blow_kisses_sm_wm.gif"/>
          <p:cNvPicPr>
            <a:picLocks noGrp="1" noChangeAspect="1" noChangeArrowheads="1" noCrop="1"/>
          </p:cNvPicPr>
          <p:nvPr>
            <p:ph idx="1"/>
          </p:nvPr>
        </p:nvPicPr>
        <p:blipFill>
          <a:blip r:embed="rId2" cstate="print"/>
          <a:srcRect/>
          <a:stretch>
            <a:fillRect/>
          </a:stretch>
        </p:blipFill>
        <p:spPr bwMode="auto">
          <a:xfrm>
            <a:off x="0" y="990600"/>
            <a:ext cx="9144000" cy="5867400"/>
          </a:xfrm>
          <a:prstGeom prst="rect">
            <a:avLst/>
          </a:prstGeom>
          <a:noFill/>
        </p:spPr>
      </p:pic>
    </p:spTree>
    <p:extLst>
      <p:ext uri="{BB962C8B-B14F-4D97-AF65-F5344CB8AC3E}">
        <p14:creationId xmlns:p14="http://schemas.microsoft.com/office/powerpoint/2010/main" val="7519721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Clinical Consequences</a:t>
            </a:r>
            <a:br>
              <a:rPr lang="en-US" dirty="0"/>
            </a:br>
            <a:r>
              <a:rPr lang="en-US" dirty="0"/>
              <a:t>of Delayed IBD Diagnosis</a:t>
            </a:r>
          </a:p>
        </p:txBody>
      </p:sp>
      <p:sp>
        <p:nvSpPr>
          <p:cNvPr id="4" name="Text Placeholder 3"/>
          <p:cNvSpPr>
            <a:spLocks noGrp="1"/>
          </p:cNvSpPr>
          <p:nvPr>
            <p:ph type="body" sz="quarter" idx="10"/>
          </p:nvPr>
        </p:nvSpPr>
        <p:spPr/>
        <p:txBody>
          <a:bodyPr/>
          <a:lstStyle/>
          <a:p>
            <a:r>
              <a:rPr lang="en-US" dirty="0"/>
              <a:t>GI, gastrointestinal.</a:t>
            </a:r>
          </a:p>
          <a:p>
            <a:pPr>
              <a:spcBef>
                <a:spcPts val="600"/>
              </a:spcBef>
            </a:pPr>
            <a:r>
              <a:rPr lang="en-US" dirty="0"/>
              <a:t>Anderson NN, et al. </a:t>
            </a:r>
            <a:r>
              <a:rPr lang="en-US" i="1" dirty="0"/>
              <a:t>JAMA.</a:t>
            </a:r>
            <a:r>
              <a:rPr lang="en-US" dirty="0"/>
              <a:t> 2014;311:2406-2413.</a:t>
            </a:r>
          </a:p>
          <a:p>
            <a:r>
              <a:rPr lang="en-US" dirty="0" err="1"/>
              <a:t>Kotlyar</a:t>
            </a:r>
            <a:r>
              <a:rPr lang="en-US" dirty="0"/>
              <a:t> D, et al. </a:t>
            </a:r>
            <a:r>
              <a:rPr lang="en-US" i="1" dirty="0" err="1"/>
              <a:t>Gastroenterol</a:t>
            </a:r>
            <a:r>
              <a:rPr lang="en-US" i="1" dirty="0"/>
              <a:t>.</a:t>
            </a:r>
            <a:r>
              <a:rPr lang="en-US" dirty="0"/>
              <a:t> 2015; 13:847-858.</a:t>
            </a:r>
          </a:p>
          <a:p>
            <a:r>
              <a:rPr lang="en-US" dirty="0"/>
              <a:t>Lichtenstein GR, et al. </a:t>
            </a:r>
            <a:r>
              <a:rPr lang="en-US" i="1" dirty="0"/>
              <a:t>Am J </a:t>
            </a:r>
            <a:r>
              <a:rPr lang="en-US" i="1" dirty="0" err="1"/>
              <a:t>Gastroenterol</a:t>
            </a:r>
            <a:r>
              <a:rPr lang="en-US" i="1" dirty="0"/>
              <a:t>.</a:t>
            </a:r>
            <a:r>
              <a:rPr lang="en-US" dirty="0"/>
              <a:t> 2012;107:1409-1422.</a:t>
            </a:r>
          </a:p>
          <a:p>
            <a:r>
              <a:rPr lang="en-US" dirty="0"/>
              <a:t> </a:t>
            </a:r>
          </a:p>
          <a:p>
            <a:endParaRPr lang="en-US" dirty="0"/>
          </a:p>
        </p:txBody>
      </p:sp>
      <p:graphicFrame>
        <p:nvGraphicFramePr>
          <p:cNvPr id="6" name="Diagram 5"/>
          <p:cNvGraphicFramePr/>
          <p:nvPr>
            <p:extLst>
              <p:ext uri="{D42A27DB-BD31-4B8C-83A1-F6EECF244321}">
                <p14:modId xmlns:p14="http://schemas.microsoft.com/office/powerpoint/2010/main" val="2603077505"/>
              </p:ext>
            </p:extLst>
          </p:nvPr>
        </p:nvGraphicFramePr>
        <p:xfrm>
          <a:off x="-43543" y="1549913"/>
          <a:ext cx="5237865" cy="44543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ounded Rectangle 3"/>
          <p:cNvSpPr/>
          <p:nvPr/>
        </p:nvSpPr>
        <p:spPr>
          <a:xfrm>
            <a:off x="5237865" y="1765320"/>
            <a:ext cx="3797279" cy="4023509"/>
          </a:xfrm>
          <a:prstGeom prst="roundRect">
            <a:avLst/>
          </a:prstGeom>
          <a:solidFill>
            <a:srgbClr val="FEC3CB"/>
          </a:solidFill>
          <a:scene3d>
            <a:camera prst="orthographicFront"/>
            <a:lightRig rig="threePt" dir="t"/>
          </a:scene3d>
          <a:sp3d>
            <a:bevelT w="139700" prst="cross"/>
          </a:sp3d>
        </p:spPr>
        <p:style>
          <a:lnRef idx="2">
            <a:schemeClr val="dk1"/>
          </a:lnRef>
          <a:fillRef idx="1">
            <a:schemeClr val="lt1"/>
          </a:fillRef>
          <a:effectRef idx="0">
            <a:schemeClr val="dk1"/>
          </a:effectRef>
          <a:fontRef idx="minor">
            <a:schemeClr val="dk1"/>
          </a:fontRef>
        </p:style>
        <p:txBody>
          <a:bodyPr rtlCol="0" anchor="ctr"/>
          <a:lstStyle/>
          <a:p>
            <a:pPr lvl="0" algn="ctr"/>
            <a:r>
              <a:rPr lang="en-US" sz="2800" b="1" i="0" dirty="0">
                <a:latin typeface="+mj-lt"/>
              </a:rPr>
              <a:t>Early referral to GI is important for effective treatment</a:t>
            </a:r>
          </a:p>
          <a:p>
            <a:pPr algn="ctr"/>
            <a:endParaRPr lang="en-US" sz="2800" b="1" i="0" dirty="0">
              <a:latin typeface="+mj-lt"/>
            </a:endParaRPr>
          </a:p>
          <a:p>
            <a:pPr algn="ctr"/>
            <a:r>
              <a:rPr lang="en-US" sz="2800" b="1" i="0" dirty="0">
                <a:latin typeface="+mj-lt"/>
              </a:rPr>
              <a:t>Delayed diagnosis </a:t>
            </a:r>
          </a:p>
          <a:p>
            <a:pPr algn="ctr"/>
            <a:r>
              <a:rPr lang="en-US" sz="2800" b="1" i="0" dirty="0">
                <a:latin typeface="+mj-lt"/>
              </a:rPr>
              <a:t>↓ </a:t>
            </a:r>
          </a:p>
          <a:p>
            <a:pPr algn="ctr"/>
            <a:r>
              <a:rPr lang="en-US" sz="2800" b="1" i="0" dirty="0">
                <a:latin typeface="+mj-lt"/>
              </a:rPr>
              <a:t>Delayed treatment </a:t>
            </a:r>
          </a:p>
          <a:p>
            <a:pPr algn="ctr"/>
            <a:r>
              <a:rPr lang="en-US" sz="2800" b="1" i="0" dirty="0">
                <a:latin typeface="+mj-lt"/>
              </a:rPr>
              <a:t>↓</a:t>
            </a:r>
          </a:p>
          <a:p>
            <a:pPr algn="ctr"/>
            <a:r>
              <a:rPr lang="en-US" sz="2800" b="1" i="0" dirty="0">
                <a:latin typeface="+mj-lt"/>
              </a:rPr>
              <a:t>Worse outcomes</a:t>
            </a:r>
          </a:p>
        </p:txBody>
      </p:sp>
    </p:spTree>
    <p:extLst>
      <p:ext uri="{BB962C8B-B14F-4D97-AF65-F5344CB8AC3E}">
        <p14:creationId xmlns:p14="http://schemas.microsoft.com/office/powerpoint/2010/main" val="20733506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is the Role </a:t>
            </a:r>
            <a:r>
              <a:rPr lang="en-US" dirty="0" smtClean="0"/>
              <a:t>of</a:t>
            </a:r>
            <a:r>
              <a:rPr lang="en-US" dirty="0"/>
              <a:t> </a:t>
            </a:r>
            <a:r>
              <a:rPr lang="en-US" dirty="0" smtClean="0"/>
              <a:t> </a:t>
            </a:r>
            <a:r>
              <a:rPr lang="en-US" dirty="0"/>
              <a:t>Clinicians in IBD?</a:t>
            </a:r>
          </a:p>
        </p:txBody>
      </p:sp>
      <p:sp>
        <p:nvSpPr>
          <p:cNvPr id="3" name="Content Placeholder 2"/>
          <p:cNvSpPr>
            <a:spLocks noGrp="1"/>
          </p:cNvSpPr>
          <p:nvPr>
            <p:ph idx="1"/>
          </p:nvPr>
        </p:nvSpPr>
        <p:spPr/>
        <p:txBody>
          <a:bodyPr>
            <a:normAutofit/>
          </a:bodyPr>
          <a:lstStyle/>
          <a:p>
            <a:pPr>
              <a:spcBef>
                <a:spcPts val="0"/>
              </a:spcBef>
            </a:pPr>
            <a:r>
              <a:rPr lang="en-US" sz="2000" dirty="0"/>
              <a:t>IBD patients do not receive preventive services at the same rate as general medical patients </a:t>
            </a:r>
          </a:p>
          <a:p>
            <a:pPr>
              <a:spcBef>
                <a:spcPts val="0"/>
              </a:spcBef>
            </a:pPr>
            <a:r>
              <a:rPr lang="en-US" sz="2000" dirty="0"/>
              <a:t>Immunosuppressive and biological agents are being used earlier and for longer in the course of disease</a:t>
            </a:r>
          </a:p>
          <a:p>
            <a:pPr lvl="1">
              <a:spcBef>
                <a:spcPts val="0"/>
              </a:spcBef>
            </a:pPr>
            <a:r>
              <a:rPr lang="en-US" sz="2000" dirty="0"/>
              <a:t>Potential to increase the risk of opportunistic and serious infections in IBD patients</a:t>
            </a:r>
          </a:p>
        </p:txBody>
      </p:sp>
      <p:sp>
        <p:nvSpPr>
          <p:cNvPr id="4" name="Text Placeholder 3"/>
          <p:cNvSpPr>
            <a:spLocks noGrp="1"/>
          </p:cNvSpPr>
          <p:nvPr>
            <p:ph type="body" sz="quarter" idx="10"/>
          </p:nvPr>
        </p:nvSpPr>
        <p:spPr/>
        <p:txBody>
          <a:bodyPr/>
          <a:lstStyle/>
          <a:p>
            <a:r>
              <a:rPr lang="en-US" dirty="0"/>
              <a:t>Sinclair JA, et al. </a:t>
            </a:r>
            <a:r>
              <a:rPr lang="en-US" i="1" dirty="0" err="1"/>
              <a:t>Gastroentergology</a:t>
            </a:r>
            <a:r>
              <a:rPr lang="en-US" i="1" dirty="0"/>
              <a:t>.</a:t>
            </a:r>
            <a:r>
              <a:rPr lang="en-US" dirty="0"/>
              <a:t> 2012;41(2):325-337.</a:t>
            </a:r>
          </a:p>
          <a:p>
            <a:r>
              <a:rPr lang="en-US" dirty="0"/>
              <a:t>Bennett A, et al. </a:t>
            </a:r>
            <a:r>
              <a:rPr lang="en-US" i="1" dirty="0"/>
              <a:t>World J </a:t>
            </a:r>
            <a:r>
              <a:rPr lang="en-US" i="1" dirty="0" err="1"/>
              <a:t>Gastroenterol</a:t>
            </a:r>
            <a:r>
              <a:rPr lang="en-US" i="1" dirty="0"/>
              <a:t>.</a:t>
            </a:r>
            <a:r>
              <a:rPr lang="en-US" dirty="0"/>
              <a:t> 2015;21(15):4457-4465.</a:t>
            </a:r>
          </a:p>
          <a:p>
            <a:r>
              <a:rPr lang="en-US" dirty="0" err="1"/>
              <a:t>Gikas</a:t>
            </a:r>
            <a:r>
              <a:rPr lang="en-US" dirty="0"/>
              <a:t> A. </a:t>
            </a:r>
            <a:r>
              <a:rPr lang="en-US" i="1" dirty="0" err="1"/>
              <a:t>Int</a:t>
            </a:r>
            <a:r>
              <a:rPr lang="en-US" i="1" dirty="0"/>
              <a:t> J Gen med</a:t>
            </a:r>
            <a:r>
              <a:rPr lang="en-US" dirty="0"/>
              <a:t>. 2014;7:159-173</a:t>
            </a:r>
          </a:p>
        </p:txBody>
      </p:sp>
      <p:graphicFrame>
        <p:nvGraphicFramePr>
          <p:cNvPr id="5" name="Table 4"/>
          <p:cNvGraphicFramePr>
            <a:graphicFrameLocks noGrp="1"/>
          </p:cNvGraphicFramePr>
          <p:nvPr>
            <p:extLst>
              <p:ext uri="{D42A27DB-BD31-4B8C-83A1-F6EECF244321}">
                <p14:modId xmlns:p14="http://schemas.microsoft.com/office/powerpoint/2010/main" val="4048045076"/>
              </p:ext>
            </p:extLst>
          </p:nvPr>
        </p:nvGraphicFramePr>
        <p:xfrm>
          <a:off x="457200" y="3110658"/>
          <a:ext cx="8229600" cy="2782417"/>
        </p:xfrm>
        <a:graphic>
          <a:graphicData uri="http://schemas.openxmlformats.org/drawingml/2006/table">
            <a:tbl>
              <a:tblPr firstRow="1" bandRow="1">
                <a:tableStyleId>{9DCAF9ED-07DC-4A11-8D7F-57B35C25682E}</a:tableStyleId>
              </a:tblPr>
              <a:tblGrid>
                <a:gridCol w="3454400">
                  <a:extLst>
                    <a:ext uri="{9D8B030D-6E8A-4147-A177-3AD203B41FA5}">
                      <a16:colId xmlns="" xmlns:a16="http://schemas.microsoft.com/office/drawing/2014/main" val="20000"/>
                    </a:ext>
                  </a:extLst>
                </a:gridCol>
                <a:gridCol w="4775200">
                  <a:extLst>
                    <a:ext uri="{9D8B030D-6E8A-4147-A177-3AD203B41FA5}">
                      <a16:colId xmlns="" xmlns:a16="http://schemas.microsoft.com/office/drawing/2014/main" val="20001"/>
                    </a:ext>
                  </a:extLst>
                </a:gridCol>
              </a:tblGrid>
              <a:tr h="412000">
                <a:tc gridSpan="2">
                  <a:txBody>
                    <a:bodyPr/>
                    <a:lstStyle/>
                    <a:p>
                      <a:pPr algn="ctr"/>
                      <a:r>
                        <a:rPr lang="en-US" sz="1600" dirty="0"/>
                        <a:t>IBD-Related Health Issues Addressed</a:t>
                      </a:r>
                      <a:r>
                        <a:rPr lang="en-US" sz="1600" baseline="0" dirty="0"/>
                        <a:t> </a:t>
                      </a:r>
                      <a:r>
                        <a:rPr lang="en-US" sz="1600" baseline="0" dirty="0" smtClean="0"/>
                        <a:t>by </a:t>
                      </a:r>
                      <a:r>
                        <a:rPr lang="en-US" sz="1600" baseline="0" dirty="0"/>
                        <a:t>Clinicians </a:t>
                      </a:r>
                      <a:endParaRPr lang="en-US" sz="1600" b="1" dirty="0">
                        <a:latin typeface="+mj-lt"/>
                      </a:endParaRPr>
                    </a:p>
                  </a:txBody>
                  <a:tcPr/>
                </a:tc>
                <a:tc hMerge="1">
                  <a:txBody>
                    <a:bodyPr/>
                    <a:lstStyle/>
                    <a:p>
                      <a:endParaRPr lang="en-US" dirty="0"/>
                    </a:p>
                  </a:txBody>
                  <a:tcPr/>
                </a:tc>
                <a:extLst>
                  <a:ext uri="{0D108BD9-81ED-4DB2-BD59-A6C34878D82A}">
                    <a16:rowId xmlns="" xmlns:a16="http://schemas.microsoft.com/office/drawing/2014/main" val="10000"/>
                  </a:ext>
                </a:extLst>
              </a:tr>
              <a:tr h="338631">
                <a:tc>
                  <a:txBody>
                    <a:bodyPr/>
                    <a:lstStyle/>
                    <a:p>
                      <a:r>
                        <a:rPr lang="en-US" sz="1600" dirty="0"/>
                        <a:t>Monitoring IBD-related</a:t>
                      </a:r>
                      <a:r>
                        <a:rPr lang="en-US" sz="1600" baseline="0" dirty="0"/>
                        <a:t> complications</a:t>
                      </a:r>
                      <a:endParaRPr lang="en-US" sz="1600" dirty="0"/>
                    </a:p>
                  </a:txBody>
                  <a:tcPr/>
                </a:tc>
                <a:tc>
                  <a:txBody>
                    <a:bodyPr/>
                    <a:lstStyle/>
                    <a:p>
                      <a:r>
                        <a:rPr lang="en-US" sz="1600" dirty="0"/>
                        <a:t>Pap smears</a:t>
                      </a:r>
                    </a:p>
                  </a:txBody>
                  <a:tcPr/>
                </a:tc>
                <a:extLst>
                  <a:ext uri="{0D108BD9-81ED-4DB2-BD59-A6C34878D82A}">
                    <a16:rowId xmlns="" xmlns:a16="http://schemas.microsoft.com/office/drawing/2014/main" val="10001"/>
                  </a:ext>
                </a:extLst>
              </a:tr>
              <a:tr h="338631">
                <a:tc>
                  <a:txBody>
                    <a:bodyPr/>
                    <a:lstStyle/>
                    <a:p>
                      <a:r>
                        <a:rPr lang="en-US" sz="1600" dirty="0"/>
                        <a:t>Osteoporosis</a:t>
                      </a:r>
                    </a:p>
                  </a:txBody>
                  <a:tcPr/>
                </a:tc>
                <a:tc>
                  <a:txBody>
                    <a:bodyPr/>
                    <a:lstStyle/>
                    <a:p>
                      <a:r>
                        <a:rPr lang="en-US" sz="1600" dirty="0"/>
                        <a:t>Smoking cessation</a:t>
                      </a:r>
                    </a:p>
                  </a:txBody>
                  <a:tcPr/>
                </a:tc>
                <a:extLst>
                  <a:ext uri="{0D108BD9-81ED-4DB2-BD59-A6C34878D82A}">
                    <a16:rowId xmlns="" xmlns:a16="http://schemas.microsoft.com/office/drawing/2014/main" val="10002"/>
                  </a:ext>
                </a:extLst>
              </a:tr>
              <a:tr h="338631">
                <a:tc>
                  <a:txBody>
                    <a:bodyPr/>
                    <a:lstStyle/>
                    <a:p>
                      <a:r>
                        <a:rPr lang="en-US" sz="1600" dirty="0"/>
                        <a:t>Iron deficiency</a:t>
                      </a:r>
                    </a:p>
                  </a:txBody>
                  <a:tcPr/>
                </a:tc>
                <a:tc>
                  <a:txBody>
                    <a:bodyPr/>
                    <a:lstStyle/>
                    <a:p>
                      <a:r>
                        <a:rPr lang="en-US" sz="1600" dirty="0"/>
                        <a:t>Dermatological</a:t>
                      </a:r>
                      <a:r>
                        <a:rPr lang="en-US" sz="1600" baseline="0" dirty="0"/>
                        <a:t> evaluation</a:t>
                      </a:r>
                      <a:endParaRPr lang="en-US" sz="1600" dirty="0"/>
                    </a:p>
                  </a:txBody>
                  <a:tcPr/>
                </a:tc>
                <a:extLst>
                  <a:ext uri="{0D108BD9-81ED-4DB2-BD59-A6C34878D82A}">
                    <a16:rowId xmlns="" xmlns:a16="http://schemas.microsoft.com/office/drawing/2014/main" val="10003"/>
                  </a:ext>
                </a:extLst>
              </a:tr>
              <a:tr h="338631">
                <a:tc>
                  <a:txBody>
                    <a:bodyPr/>
                    <a:lstStyle/>
                    <a:p>
                      <a:r>
                        <a:rPr lang="en-US" sz="1600" dirty="0"/>
                        <a:t>Cardiovascular</a:t>
                      </a:r>
                      <a:r>
                        <a:rPr lang="en-US" sz="1600" baseline="0" dirty="0"/>
                        <a:t> disease</a:t>
                      </a:r>
                      <a:endParaRPr lang="en-US" sz="1600" dirty="0"/>
                    </a:p>
                  </a:txBody>
                  <a:tcPr/>
                </a:tc>
                <a:tc>
                  <a:txBody>
                    <a:bodyPr/>
                    <a:lstStyle/>
                    <a:p>
                      <a:r>
                        <a:rPr lang="en-US" sz="1600" dirty="0"/>
                        <a:t>Psychosocial</a:t>
                      </a:r>
                      <a:r>
                        <a:rPr lang="en-US" sz="1600" baseline="0" dirty="0"/>
                        <a:t> factors</a:t>
                      </a:r>
                      <a:endParaRPr lang="en-US" sz="1600" dirty="0"/>
                    </a:p>
                  </a:txBody>
                  <a:tcPr/>
                </a:tc>
                <a:extLst>
                  <a:ext uri="{0D108BD9-81ED-4DB2-BD59-A6C34878D82A}">
                    <a16:rowId xmlns="" xmlns:a16="http://schemas.microsoft.com/office/drawing/2014/main" val="10004"/>
                  </a:ext>
                </a:extLst>
              </a:tr>
              <a:tr h="338631">
                <a:tc>
                  <a:txBody>
                    <a:bodyPr/>
                    <a:lstStyle/>
                    <a:p>
                      <a:r>
                        <a:rPr lang="en-US" sz="1600" dirty="0"/>
                        <a:t>Cancer</a:t>
                      </a:r>
                    </a:p>
                  </a:txBody>
                  <a:tcPr/>
                </a:tc>
                <a:tc>
                  <a:txBody>
                    <a:bodyPr/>
                    <a:lstStyle/>
                    <a:p>
                      <a:r>
                        <a:rPr lang="en-US" sz="1600" dirty="0"/>
                        <a:t>Sexual/reproductive health</a:t>
                      </a:r>
                    </a:p>
                  </a:txBody>
                  <a:tcPr/>
                </a:tc>
                <a:extLst>
                  <a:ext uri="{0D108BD9-81ED-4DB2-BD59-A6C34878D82A}">
                    <a16:rowId xmlns="" xmlns:a16="http://schemas.microsoft.com/office/drawing/2014/main" val="10005"/>
                  </a:ext>
                </a:extLst>
              </a:tr>
              <a:tr h="338631">
                <a:tc>
                  <a:txBody>
                    <a:bodyPr/>
                    <a:lstStyle/>
                    <a:p>
                      <a:r>
                        <a:rPr lang="en-US" sz="1600" dirty="0"/>
                        <a:t>Vaccination</a:t>
                      </a:r>
                    </a:p>
                  </a:txBody>
                  <a:tcPr/>
                </a:tc>
                <a:tc>
                  <a:txBody>
                    <a:bodyPr/>
                    <a:lstStyle/>
                    <a:p>
                      <a:r>
                        <a:rPr lang="en-US" sz="1600" dirty="0"/>
                        <a:t>Medication</a:t>
                      </a:r>
                      <a:r>
                        <a:rPr lang="en-US" sz="1600" baseline="0" dirty="0"/>
                        <a:t> adherence</a:t>
                      </a:r>
                      <a:endParaRPr lang="en-US" sz="1600" dirty="0"/>
                    </a:p>
                  </a:txBody>
                  <a:tcPr/>
                </a:tc>
                <a:extLst>
                  <a:ext uri="{0D108BD9-81ED-4DB2-BD59-A6C34878D82A}">
                    <a16:rowId xmlns="" xmlns:a16="http://schemas.microsoft.com/office/drawing/2014/main" val="10006"/>
                  </a:ext>
                </a:extLst>
              </a:tr>
              <a:tr h="338631">
                <a:tc>
                  <a:txBody>
                    <a:bodyPr/>
                    <a:lstStyle/>
                    <a:p>
                      <a:pPr algn="l"/>
                      <a:r>
                        <a:rPr lang="en-US" sz="1600" dirty="0"/>
                        <a:t>Monitoring</a:t>
                      </a:r>
                      <a:r>
                        <a:rPr lang="en-US" sz="1600" baseline="0" dirty="0"/>
                        <a:t> laboratory studies</a:t>
                      </a:r>
                      <a:endParaRPr lang="en-US" sz="16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dirty="0"/>
                        <a:t>Recognition of IBD relapse and/or acute severe colitis</a:t>
                      </a:r>
                    </a:p>
                  </a:txBody>
                  <a:tcPr/>
                </a:tc>
                <a:extLst>
                  <a:ext uri="{0D108BD9-81ED-4DB2-BD59-A6C34878D82A}">
                    <a16:rowId xmlns="" xmlns:a16="http://schemas.microsoft.com/office/drawing/2014/main" val="10007"/>
                  </a:ext>
                </a:extLst>
              </a:tr>
            </a:tbl>
          </a:graphicData>
        </a:graphic>
      </p:graphicFrame>
    </p:spTree>
    <p:extLst>
      <p:ext uri="{BB962C8B-B14F-4D97-AF65-F5344CB8AC3E}">
        <p14:creationId xmlns:p14="http://schemas.microsoft.com/office/powerpoint/2010/main" val="5475697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PHOTO" val="TRUE"/>
  <p:tag name="FILENAME" val="C:\~Terri\my files\jobs in progress\Brezezinski-35988\13.jpg"/>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2033</TotalTime>
  <Words>6816</Words>
  <Application>Microsoft Office PowerPoint</Application>
  <PresentationFormat>On-screen Show (4:3)</PresentationFormat>
  <Paragraphs>941</Paragraphs>
  <Slides>77</Slides>
  <Notes>43</Notes>
  <HiddenSlides>13</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77</vt:i4>
      </vt:variant>
    </vt:vector>
  </HeadingPairs>
  <TitlesOfParts>
    <vt:vector size="79" baseType="lpstr">
      <vt:lpstr>Office Theme</vt:lpstr>
      <vt:lpstr>Bitmap Image</vt:lpstr>
      <vt:lpstr>PowerPoint Presentation</vt:lpstr>
      <vt:lpstr>Inflammatory Bowel Disease</vt:lpstr>
      <vt:lpstr>Faculty</vt:lpstr>
      <vt:lpstr>Learning Objectives</vt:lpstr>
      <vt:lpstr>Why Should Clinicians Be Concerned About IBD?</vt:lpstr>
      <vt:lpstr>Scope of IBD in Iran</vt:lpstr>
      <vt:lpstr>PowerPoint Presentation</vt:lpstr>
      <vt:lpstr>Clinical Consequences of Delayed IBD Diagnosis</vt:lpstr>
      <vt:lpstr>What is the Role of  Clinicians in IBD?</vt:lpstr>
      <vt:lpstr>The Role of Primary Care Clinicians in IBD</vt:lpstr>
      <vt:lpstr>Identifying IBD in Primary Care </vt:lpstr>
      <vt:lpstr>Etiologic Theories in Inflammatory Bowel Disease </vt:lpstr>
      <vt:lpstr>Clinical Features of Ulcerative Colitis </vt:lpstr>
      <vt:lpstr>Symptomatology of Ulcerative Colitis </vt:lpstr>
      <vt:lpstr>PowerPoint Presentation</vt:lpstr>
      <vt:lpstr>PowerPoint Presentation</vt:lpstr>
      <vt:lpstr>Clinical Features of Crohn’s Disease</vt:lpstr>
      <vt:lpstr>Crohn’s Disease Symptomatology</vt:lpstr>
      <vt:lpstr>Extraintestinal Manifestations of IBD</vt:lpstr>
      <vt:lpstr>Components of IBD Diagnosis</vt:lpstr>
      <vt:lpstr>Current Treatment Overview</vt:lpstr>
      <vt:lpstr>PowerPoint Presentation</vt:lpstr>
      <vt:lpstr>Treatment Goals</vt:lpstr>
      <vt:lpstr>Progression of Digestive Disease Damage  and Inflammatory Activity</vt:lpstr>
      <vt:lpstr>Risk Factors for a More Severe  Disease Course</vt:lpstr>
      <vt:lpstr>PowerPoint Presentation</vt:lpstr>
      <vt:lpstr>Treatment Paradigm Shift:  Decision-Making in IBD</vt:lpstr>
      <vt:lpstr>Conventional Approach to Induction Therapy: Step Up</vt:lpstr>
      <vt:lpstr>Step Up Management </vt:lpstr>
      <vt:lpstr>New Paradigm: Treating Beyond Symptoms</vt:lpstr>
      <vt:lpstr>Evolving Treatment Approach in UC</vt:lpstr>
      <vt:lpstr>Current Medications for Active Disease </vt:lpstr>
      <vt:lpstr>Current Medical Therapies for Symptomatic Relief</vt:lpstr>
      <vt:lpstr>PowerPoint Presentation</vt:lpstr>
      <vt:lpstr>Serious Side Effects of Prolonged GCS Therapy </vt:lpstr>
      <vt:lpstr>Predictors of Serious Infection &amp;  Death in CD </vt:lpstr>
      <vt:lpstr>Safety and Toxicity Considerations</vt:lpstr>
      <vt:lpstr>Anti-TNF Drug Safety</vt:lpstr>
      <vt:lpstr>Anti-Integrin Drug Safety </vt:lpstr>
      <vt:lpstr>Ongoing Therapeutic Monitoring</vt:lpstr>
      <vt:lpstr>PowerPoint Presentation</vt:lpstr>
      <vt:lpstr>New Biologic Therapies for IBD</vt:lpstr>
      <vt:lpstr>Efficacy of New Biologic Therapies for IBD</vt:lpstr>
      <vt:lpstr>Emerging Therapies for IBD: Integrins</vt:lpstr>
      <vt:lpstr>Emerging Therapies for IBD: Small Molecules</vt:lpstr>
      <vt:lpstr>Stopping Biologic Therapy</vt:lpstr>
      <vt:lpstr>Extraintestinal Manifestations  and Comorbidities</vt:lpstr>
      <vt:lpstr>Immune-Mediated Inflammatory Disorders</vt:lpstr>
      <vt:lpstr>PowerPoint Presentation</vt:lpstr>
      <vt:lpstr>Dermatological Manifestations</vt:lpstr>
      <vt:lpstr>Dermatological Manifestations</vt:lpstr>
      <vt:lpstr>PowerPoint Presentation</vt:lpstr>
      <vt:lpstr>Musculoskeletal Manifestations</vt:lpstr>
      <vt:lpstr>PowerPoint Presentation</vt:lpstr>
      <vt:lpstr>Assess Bone Mineral Density </vt:lpstr>
      <vt:lpstr>PowerPoint Presentation</vt:lpstr>
      <vt:lpstr>Ocular Manifestations</vt:lpstr>
      <vt:lpstr>PowerPoint Presentation</vt:lpstr>
      <vt:lpstr>Hypercoagulable State</vt:lpstr>
      <vt:lpstr>Hepatobiliary Complications</vt:lpstr>
      <vt:lpstr>PowerPoint Presentation</vt:lpstr>
      <vt:lpstr>Aphthous Stomatitis</vt:lpstr>
      <vt:lpstr>Renal Manifestations in IBD</vt:lpstr>
      <vt:lpstr>Health Maintenance in IBD</vt:lpstr>
      <vt:lpstr>Recommended Immunization Schedule for Adults Aged 19 Years or Older, by Vaccine and Age Group</vt:lpstr>
      <vt:lpstr>Will the Vaccinations Work in Immunosuppressed IBD Patients?</vt:lpstr>
      <vt:lpstr>Colorectal Cancer Risk in IBD</vt:lpstr>
      <vt:lpstr>Cancer Surveillance</vt:lpstr>
      <vt:lpstr>Health Maintenance in IBD</vt:lpstr>
      <vt:lpstr>Cigarette Smoking and IBD: Meta-Analysis</vt:lpstr>
      <vt:lpstr>Effective Medications for Smoking Cessation</vt:lpstr>
      <vt:lpstr>Depression Screening</vt:lpstr>
      <vt:lpstr>Self-Management in IBD</vt:lpstr>
      <vt:lpstr>Summary</vt:lpstr>
      <vt:lpstr>Health Maintenance Summary</vt:lpstr>
      <vt:lpstr>Health Maintenance Summary</vt:lpstr>
      <vt:lpstr>Thanks for your attention</vt:lpstr>
    </vt:vector>
  </TitlesOfParts>
  <Company>Annenberg Center for Health Sciences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Bob Plante</dc:creator>
  <cp:lastModifiedBy>Taher</cp:lastModifiedBy>
  <cp:revision>170</cp:revision>
  <cp:lastPrinted>2016-10-14T15:47:45Z</cp:lastPrinted>
  <dcterms:created xsi:type="dcterms:W3CDTF">2016-04-20T21:57:17Z</dcterms:created>
  <dcterms:modified xsi:type="dcterms:W3CDTF">2024-02-21T18:39:14Z</dcterms:modified>
</cp:coreProperties>
</file>