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0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F32418-87D1-4E4E-8F5D-DF8A8741E9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1B96AA2-444A-452F-A99B-42E3E237AD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8C5D8E-A4DE-4BF0-A965-0B9FB9776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A73E-8F87-42BA-AE54-D5497759B2B8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44518D9-17CF-44BF-B8A5-578052A48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C45E0F7-02C4-4A71-9722-5EE344AD8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5F60-2002-422D-9788-418B5D081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08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4A5AB8-4EB4-4E9A-81CD-E9097498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491A196-C8FA-4F66-961F-FC62EFB52B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94998D-56F5-4F5C-BEF1-5FC9CB011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A73E-8F87-42BA-AE54-D5497759B2B8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91F385-A2F1-4AEA-986C-0C0208C91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AF5D0F7-0F02-4E7A-B535-2274B3FA3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5F60-2002-422D-9788-418B5D081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313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E291C98-9B30-4310-8BE9-D33B58C0E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448A0EB-1AC3-41C3-9117-DE7687A9C8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DBEFCB2-E2EF-416C-8216-6F575E4E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A73E-8F87-42BA-AE54-D5497759B2B8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32B25C-8736-4B2E-9452-D0209C0E3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02398E-82D8-4DE7-A40E-5B10CF2A0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5F60-2002-422D-9788-418B5D081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74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EB91FB-43ED-4529-B512-F258E6C67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44ACD8-90F1-4EB2-8617-0EA286A57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5A608A8-5400-4E4A-A7DD-63E4538CB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A73E-8F87-42BA-AE54-D5497759B2B8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09A6DCE-BAB0-4406-9A58-63925F92B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ED48CA3-CD3D-4D8D-B78A-CEBB80559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5F60-2002-422D-9788-418B5D081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595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D661E1-2225-43F9-877D-DACDF0142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5E686D1-4C90-414E-BBF8-5AA182A38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B0D05C2-5E37-409B-9236-02ED6678D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A73E-8F87-42BA-AE54-D5497759B2B8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3D38181-2315-478D-B07D-9C77DA3A0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FA35677-7945-4DB0-AD26-4DB35E0E9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5F60-2002-422D-9788-418B5D081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867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43C7FD-A6C7-49D0-9D76-B3F40BAA8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1B8DA44-B88F-4BAA-91E9-5FBB4F1C1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C725E21-CBB9-473C-A6D4-DD8D5513D4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9F161A-C88E-4DAF-9473-8433F774E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A73E-8F87-42BA-AE54-D5497759B2B8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8EAFED4-9FCA-4A5C-BA10-169E8F740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AAE971F-DA2B-4788-B00E-82F7298A7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5F60-2002-422D-9788-418B5D081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503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AF8417-D1E6-411D-A1A5-F60473D88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C9D6B4D-31AA-49AC-A00E-01D640B01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A4902F9-AF67-459E-880B-FAC43B4983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5F05053-A919-4E09-B879-7631362634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75490C0-762E-4C19-9F5F-3A9C03C457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96BF540-6AF1-4AB4-A1CF-084F5DF99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A73E-8F87-42BA-AE54-D5497759B2B8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53F65FC-557B-4EFA-8E30-DDAB5AAA9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872B2E5-92F5-4D55-8681-159A6986A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5F60-2002-422D-9788-418B5D081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546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4DE30E-A207-432A-A765-8A1ADE301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C91206D-D73A-4481-94C2-47E2B93DB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A73E-8F87-42BA-AE54-D5497759B2B8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B241095-9828-47B1-BA95-71FA646EF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C1422CB-F0B1-4AE1-9D37-BFCC34D5F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5F60-2002-422D-9788-418B5D081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673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A09173A-80DE-4AA6-B423-88002B949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A73E-8F87-42BA-AE54-D5497759B2B8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D6B2427-6085-47C7-BB01-63BF53A27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C5E9305-316F-4723-9489-105D5F0DC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5F60-2002-422D-9788-418B5D081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460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1B57E5-B535-4896-84B2-1DA0E1902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D4422C-417E-43F0-821D-98D1B5472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2775DFC-C077-47A5-BF71-8C825BDC71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3C629C0-F2AB-4031-9ED7-44B5101F7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A73E-8F87-42BA-AE54-D5497759B2B8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B54E28B-B9A0-43A2-BF49-AAEECD7E1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23FA191-2E12-46DA-BBEF-A19FC4481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5F60-2002-422D-9788-418B5D081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22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4AE7CA-E03F-4DF4-A8D2-9B750FBCA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F9B72C3-4CE7-46C4-8D1A-4C3335B33F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ED63992-5EC2-4F8C-9506-F1B4A1F976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37CF8B1-4D08-41CD-A4FE-0BF16B30C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A73E-8F87-42BA-AE54-D5497759B2B8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6968EF6-0156-4562-B7E0-523CD1825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6D0D01D-FEDA-43BD-93E8-44973CD04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5F60-2002-422D-9788-418B5D081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55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0376E43-B562-4C41-BD63-AD15ED40A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8E52C67-4841-4DFD-B1AB-6BD46DEFE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554962-8659-4C94-829A-19976EF0AC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EA73E-8F87-42BA-AE54-D5497759B2B8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74C9722-8CEF-4CD9-86DF-5C438B3B38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CFA48A-98AA-4BA6-8906-AB07850B0B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A5F60-2002-422D-9788-418B5D081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14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3F78B1-9ADC-4521-807B-AFA2462EC1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3091BCD-6D52-4527-AC61-0F117B8B4D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0686856-08F5-4494-A1C9-F57E44CEB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855" y="0"/>
            <a:ext cx="56282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17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1D2543-3F44-49E2-A8E6-4F76B115D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503" y="5514181"/>
            <a:ext cx="10515600" cy="1325563"/>
          </a:xfrm>
        </p:spPr>
        <p:txBody>
          <a:bodyPr/>
          <a:lstStyle/>
          <a:p>
            <a:pPr algn="ctr"/>
            <a:r>
              <a:rPr lang="en-US" dirty="0" err="1"/>
              <a:t>Wellenz</a:t>
            </a:r>
            <a:r>
              <a:rPr lang="en-US" dirty="0"/>
              <a:t> criteria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6276FBDE-54AF-4B78-9116-01EB4C29F3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487" y="150921"/>
            <a:ext cx="6347533" cy="5653180"/>
          </a:xfrm>
        </p:spPr>
      </p:pic>
    </p:spTree>
    <p:extLst>
      <p:ext uri="{BB962C8B-B14F-4D97-AF65-F5344CB8AC3E}">
        <p14:creationId xmlns:p14="http://schemas.microsoft.com/office/powerpoint/2010/main" val="312772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51C88A-6CBA-438B-95CB-3C2D8C664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97118"/>
            <a:ext cx="10515600" cy="995195"/>
          </a:xfrm>
        </p:spPr>
        <p:txBody>
          <a:bodyPr/>
          <a:lstStyle/>
          <a:p>
            <a:pPr algn="ctr"/>
            <a:r>
              <a:rPr lang="en-US" dirty="0"/>
              <a:t>Elena </a:t>
            </a:r>
            <a:r>
              <a:rPr lang="en-US" dirty="0" err="1"/>
              <a:t>Sgarbossa</a:t>
            </a:r>
            <a:r>
              <a:rPr lang="en-US" dirty="0"/>
              <a:t> criteria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C9B1554-6A30-4122-8A2D-46E7D19C1E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385" y="150920"/>
            <a:ext cx="8735628" cy="5315830"/>
          </a:xfrm>
        </p:spPr>
      </p:pic>
    </p:spTree>
    <p:extLst>
      <p:ext uri="{BB962C8B-B14F-4D97-AF65-F5344CB8AC3E}">
        <p14:creationId xmlns:p14="http://schemas.microsoft.com/office/powerpoint/2010/main" val="2962310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48BB38-2837-46E7-BFB9-548EB7ABA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99" y="5514181"/>
            <a:ext cx="10515600" cy="1325563"/>
          </a:xfrm>
        </p:spPr>
        <p:txBody>
          <a:bodyPr/>
          <a:lstStyle/>
          <a:p>
            <a:pPr algn="ctr"/>
            <a:r>
              <a:rPr lang="en-US" dirty="0" err="1"/>
              <a:t>Sgarbossa</a:t>
            </a:r>
            <a:r>
              <a:rPr lang="en-US" dirty="0"/>
              <a:t> criteria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407CBABC-7478-4AAB-A7BF-22E803C9FF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885" y="106532"/>
            <a:ext cx="8158579" cy="5315829"/>
          </a:xfrm>
        </p:spPr>
      </p:pic>
    </p:spTree>
    <p:extLst>
      <p:ext uri="{BB962C8B-B14F-4D97-AF65-F5344CB8AC3E}">
        <p14:creationId xmlns:p14="http://schemas.microsoft.com/office/powerpoint/2010/main" val="352321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5F9E6B-762D-45F6-AB88-E491460EC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891" y="5532437"/>
            <a:ext cx="10515600" cy="1325563"/>
          </a:xfrm>
        </p:spPr>
        <p:txBody>
          <a:bodyPr/>
          <a:lstStyle/>
          <a:p>
            <a:pPr algn="ctr"/>
            <a:r>
              <a:rPr lang="en-US" dirty="0" err="1"/>
              <a:t>Sgarbossa</a:t>
            </a:r>
            <a:r>
              <a:rPr lang="en-US" dirty="0"/>
              <a:t> criteria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4BAB1B55-80A1-4020-B720-BDD47DC941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332" y="89918"/>
            <a:ext cx="7812350" cy="5811838"/>
          </a:xfrm>
        </p:spPr>
      </p:pic>
    </p:spTree>
    <p:extLst>
      <p:ext uri="{BB962C8B-B14F-4D97-AF65-F5344CB8AC3E}">
        <p14:creationId xmlns:p14="http://schemas.microsoft.com/office/powerpoint/2010/main" val="2201995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86116C-1F28-4E68-A8A1-E2D269111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30" y="5389886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RBBB+LAHB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13CD4AE-0222-4376-B5A6-2CB314E164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870" y="71021"/>
            <a:ext cx="6649375" cy="5601810"/>
          </a:xfrm>
        </p:spPr>
      </p:pic>
    </p:spTree>
    <p:extLst>
      <p:ext uri="{BB962C8B-B14F-4D97-AF65-F5344CB8AC3E}">
        <p14:creationId xmlns:p14="http://schemas.microsoft.com/office/powerpoint/2010/main" val="3351107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D4D092-E9CB-40CD-92B4-0A1EDD59C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9" y="5514181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RBBB+LPHB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178F6C2B-2A8A-471C-B057-0B7DAF58F1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254" y="18257"/>
            <a:ext cx="4554245" cy="5832128"/>
          </a:xfrm>
        </p:spPr>
      </p:pic>
    </p:spTree>
    <p:extLst>
      <p:ext uri="{BB962C8B-B14F-4D97-AF65-F5344CB8AC3E}">
        <p14:creationId xmlns:p14="http://schemas.microsoft.com/office/powerpoint/2010/main" val="2802362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AF3281-E37C-4145-8895-F5F75E695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324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LBBB+RBBB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1712760D-ABA4-4CEB-9542-06BDE0273C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569" y="275207"/>
            <a:ext cx="4975569" cy="5495277"/>
          </a:xfrm>
        </p:spPr>
      </p:pic>
    </p:spTree>
    <p:extLst>
      <p:ext uri="{BB962C8B-B14F-4D97-AF65-F5344CB8AC3E}">
        <p14:creationId xmlns:p14="http://schemas.microsoft.com/office/powerpoint/2010/main" val="1251295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D5A24F-2331-4968-B17F-217F3F44D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14181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Intermittent LBBB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E67CFCB-C4FD-460A-BCA8-8C519F2A40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913" y="98795"/>
            <a:ext cx="7164279" cy="5811838"/>
          </a:xfrm>
        </p:spPr>
      </p:pic>
    </p:spTree>
    <p:extLst>
      <p:ext uri="{BB962C8B-B14F-4D97-AF65-F5344CB8AC3E}">
        <p14:creationId xmlns:p14="http://schemas.microsoft.com/office/powerpoint/2010/main" val="3669645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7B72E4-15AF-4C75-BC35-F68F5A2AD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14181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Low progression </a:t>
            </a:r>
            <a:r>
              <a:rPr lang="en-US"/>
              <a:t>R Wave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E43459D-9A03-45BD-A985-2C284B7BD4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443" y="18256"/>
            <a:ext cx="4037113" cy="5876517"/>
          </a:xfrm>
        </p:spPr>
      </p:pic>
    </p:spTree>
    <p:extLst>
      <p:ext uri="{BB962C8B-B14F-4D97-AF65-F5344CB8AC3E}">
        <p14:creationId xmlns:p14="http://schemas.microsoft.com/office/powerpoint/2010/main" val="980354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8BA623-ADC8-45D2-8722-28C4526B3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E137317-B8CB-4C81-87D5-3A5F2434B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AA5C95B-4E61-4EB9-AA41-107BE8935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0767" y="0"/>
            <a:ext cx="3410465" cy="675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324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EA05D7-5E12-42BF-9B3C-B9A81199D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534" y="6107837"/>
            <a:ext cx="8327253" cy="55929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J Point</a:t>
            </a:r>
            <a:r>
              <a:rPr lang="fa-IR" dirty="0"/>
              <a:t>بالا رفتن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7C8C63B8-1B2C-4EAA-8365-C22C45BC67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64" y="399496"/>
            <a:ext cx="9055223" cy="5708341"/>
          </a:xfrm>
        </p:spPr>
      </p:pic>
    </p:spTree>
    <p:extLst>
      <p:ext uri="{BB962C8B-B14F-4D97-AF65-F5344CB8AC3E}">
        <p14:creationId xmlns:p14="http://schemas.microsoft.com/office/powerpoint/2010/main" val="4001371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05686D-7AC2-4FA6-842F-6289C5CD2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493" y="5327743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 tall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2E38229-6FB9-4DBC-A617-2CB88EDF3B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371" y="106532"/>
            <a:ext cx="5317724" cy="5584054"/>
          </a:xfrm>
        </p:spPr>
      </p:pic>
    </p:spTree>
    <p:extLst>
      <p:ext uri="{BB962C8B-B14F-4D97-AF65-F5344CB8AC3E}">
        <p14:creationId xmlns:p14="http://schemas.microsoft.com/office/powerpoint/2010/main" val="1960545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FBEB93-1944-4BFE-B202-014D8E509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52" y="5514181"/>
            <a:ext cx="10515600" cy="1325563"/>
          </a:xfrm>
        </p:spPr>
        <p:txBody>
          <a:bodyPr/>
          <a:lstStyle/>
          <a:p>
            <a:r>
              <a:rPr lang="en-US" dirty="0"/>
              <a:t>S t  elevation in </a:t>
            </a:r>
            <a:r>
              <a:rPr lang="en-US" dirty="0" err="1"/>
              <a:t>aVr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2A691A1E-84DA-450E-8D3F-0DF75A30D4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390" y="18256"/>
            <a:ext cx="8309499" cy="5495925"/>
          </a:xfrm>
        </p:spPr>
      </p:pic>
    </p:spTree>
    <p:extLst>
      <p:ext uri="{BB962C8B-B14F-4D97-AF65-F5344CB8AC3E}">
        <p14:creationId xmlns:p14="http://schemas.microsoft.com/office/powerpoint/2010/main" val="2151650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5767FD-C59F-4997-8AB3-331BE8C51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14181"/>
            <a:ext cx="10515600" cy="1325563"/>
          </a:xfrm>
        </p:spPr>
        <p:txBody>
          <a:bodyPr/>
          <a:lstStyle/>
          <a:p>
            <a:r>
              <a:rPr lang="en-US" dirty="0"/>
              <a:t>Posterior Wall mi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215A53EF-3434-42DD-A9D4-C77D1E1480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126" y="18257"/>
            <a:ext cx="6294268" cy="5495924"/>
          </a:xfrm>
        </p:spPr>
      </p:pic>
    </p:spTree>
    <p:extLst>
      <p:ext uri="{BB962C8B-B14F-4D97-AF65-F5344CB8AC3E}">
        <p14:creationId xmlns:p14="http://schemas.microsoft.com/office/powerpoint/2010/main" val="366386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0AAE5E-8C4A-4763-96FC-FBF747423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14181"/>
            <a:ext cx="10515600" cy="1325563"/>
          </a:xfrm>
        </p:spPr>
        <p:txBody>
          <a:bodyPr/>
          <a:lstStyle/>
          <a:p>
            <a:r>
              <a:rPr lang="en-US" dirty="0"/>
              <a:t>Significant St Depression  in V1 Till V6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14577FAB-1533-4D96-A391-CD33B7F418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166" y="195308"/>
            <a:ext cx="6663106" cy="5610687"/>
          </a:xfrm>
        </p:spPr>
      </p:pic>
    </p:spTree>
    <p:extLst>
      <p:ext uri="{BB962C8B-B14F-4D97-AF65-F5344CB8AC3E}">
        <p14:creationId xmlns:p14="http://schemas.microsoft.com/office/powerpoint/2010/main" val="662370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9DF073-E833-4535-8ECB-32727AAE5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14181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E4D398B5-FF82-438D-AB32-1E5665F7F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74" y="98794"/>
            <a:ext cx="6818049" cy="6674867"/>
          </a:xfrm>
        </p:spPr>
      </p:pic>
    </p:spTree>
    <p:extLst>
      <p:ext uri="{BB962C8B-B14F-4D97-AF65-F5344CB8AC3E}">
        <p14:creationId xmlns:p14="http://schemas.microsoft.com/office/powerpoint/2010/main" val="4131777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30FAE3-0BDD-4A72-A698-62173F3A8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194" y="5514181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Hyper acute  mi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9B21C155-B863-4AA7-A759-ABB4896359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940" y="106531"/>
            <a:ext cx="6161103" cy="5788242"/>
          </a:xfrm>
        </p:spPr>
      </p:pic>
    </p:spTree>
    <p:extLst>
      <p:ext uri="{BB962C8B-B14F-4D97-AF65-F5344CB8AC3E}">
        <p14:creationId xmlns:p14="http://schemas.microsoft.com/office/powerpoint/2010/main" val="1855521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42</Words>
  <Application>Microsoft Office PowerPoint</Application>
  <PresentationFormat>Custom</PresentationFormat>
  <Paragraphs>15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J Pointبالا رفتن </vt:lpstr>
      <vt:lpstr>T tall</vt:lpstr>
      <vt:lpstr>S t  elevation in aVr</vt:lpstr>
      <vt:lpstr>Posterior Wall mi</vt:lpstr>
      <vt:lpstr>Significant St Depression  in V1 Till V6</vt:lpstr>
      <vt:lpstr>PowerPoint Presentation</vt:lpstr>
      <vt:lpstr>Hyper acute  mi</vt:lpstr>
      <vt:lpstr>Wellenz criteria</vt:lpstr>
      <vt:lpstr>Elena Sgarbossa criteria</vt:lpstr>
      <vt:lpstr>Sgarbossa criteria</vt:lpstr>
      <vt:lpstr>Sgarbossa criteria</vt:lpstr>
      <vt:lpstr>RBBB+LAHB</vt:lpstr>
      <vt:lpstr>RBBB+LPHB</vt:lpstr>
      <vt:lpstr>LBBB+RBBB</vt:lpstr>
      <vt:lpstr>Intermittent LBBB</vt:lpstr>
      <vt:lpstr>Low progression R Wave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Parivash Ebrahimi</dc:creator>
  <cp:lastModifiedBy>Lenovo</cp:lastModifiedBy>
  <cp:revision>10</cp:revision>
  <dcterms:created xsi:type="dcterms:W3CDTF">2023-10-07T08:39:08Z</dcterms:created>
  <dcterms:modified xsi:type="dcterms:W3CDTF">2023-10-17T08:11:43Z</dcterms:modified>
</cp:coreProperties>
</file>