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7" r:id="rId2"/>
    <p:sldId id="522" r:id="rId3"/>
    <p:sldId id="523" r:id="rId4"/>
    <p:sldId id="524" r:id="rId5"/>
    <p:sldId id="525" r:id="rId6"/>
    <p:sldId id="526" r:id="rId7"/>
    <p:sldId id="527" r:id="rId8"/>
    <p:sldId id="528" r:id="rId9"/>
    <p:sldId id="529" r:id="rId10"/>
    <p:sldId id="530" r:id="rId11"/>
    <p:sldId id="531" r:id="rId12"/>
    <p:sldId id="532" r:id="rId13"/>
    <p:sldId id="533" r:id="rId14"/>
    <p:sldId id="32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118920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4268965"/>
          </a:xfrm>
        </p:spPr>
        <p:txBody>
          <a:bodyPr anchor="t">
            <a:normAutofit/>
          </a:bodyPr>
          <a:lstStyle>
            <a:lvl1pPr algn="l">
              <a:lnSpc>
                <a:spcPct val="85000"/>
              </a:lnSpc>
              <a:defRPr sz="77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8914" y="5537925"/>
            <a:ext cx="7034362" cy="706355"/>
          </a:xfrm>
        </p:spPr>
        <p:txBody>
          <a:bodyPr>
            <a:normAutofit/>
          </a:bodyPr>
          <a:lstStyle>
            <a:lvl1pPr marL="0" indent="0" algn="l">
              <a:lnSpc>
                <a:spcPct val="114000"/>
              </a:lnSpc>
              <a:spcBef>
                <a:spcPts val="0"/>
              </a:spcBef>
              <a:buNone/>
              <a:defRPr sz="20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8913" y="6314440"/>
            <a:ext cx="1596622" cy="365125"/>
          </a:xfrm>
        </p:spPr>
        <p:txBody>
          <a:bodyPr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00591" y="6314440"/>
            <a:ext cx="5122683" cy="365125"/>
          </a:xfrm>
        </p:spPr>
        <p:txBody>
          <a:bodyPr/>
          <a:lstStyle>
            <a:lvl1pPr algn="l">
              <a:defRPr b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416216"/>
            <a:ext cx="407988" cy="365125"/>
          </a:xfrm>
        </p:spPr>
        <p:txBody>
          <a:bodyPr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Verticle Rule Line"/>
          <p:cNvCxnSpPr/>
          <p:nvPr/>
        </p:nvCxnSpPr>
        <p:spPr>
          <a:xfrm>
            <a:off x="773855" y="1257300"/>
            <a:ext cx="0" cy="560070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217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81600" y="640080"/>
            <a:ext cx="6248398" cy="558414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7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rgbClr val="262626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0765" y="642931"/>
            <a:ext cx="2446670" cy="467810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642932"/>
            <a:ext cx="7070678" cy="46781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36187" y="5927131"/>
            <a:ext cx="3814856" cy="365125"/>
          </a:xfrm>
        </p:spPr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36187" y="6315949"/>
            <a:ext cx="38148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5607592"/>
            <a:ext cx="407988" cy="365125"/>
          </a:xfrm>
        </p:spPr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 title="Horizontal Rule Line"/>
          <p:cNvCxnSpPr/>
          <p:nvPr/>
        </p:nvCxnSpPr>
        <p:spPr>
          <a:xfrm>
            <a:off x="0" y="6199730"/>
            <a:ext cx="10260011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2870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1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 title="Page Number Shape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7700" cap="all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7673" y="1393748"/>
            <a:ext cx="8401429" cy="819150"/>
          </a:xfrm>
        </p:spPr>
        <p:txBody>
          <a:bodyPr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5057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1600" y="540628"/>
            <a:ext cx="6248400" cy="248894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3712467"/>
            <a:ext cx="6248400" cy="248222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642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58065"/>
            <a:ext cx="6245352" cy="914400"/>
          </a:xfrm>
        </p:spPr>
        <p:txBody>
          <a:bodyPr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526671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1600" y="3700826"/>
            <a:ext cx="6248400" cy="914400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1600" y="4669432"/>
            <a:ext cx="6245352" cy="175564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1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93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55479"/>
            <a:ext cx="3838776" cy="1921022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564147"/>
            <a:ext cx="6248400" cy="5622644"/>
          </a:xfrm>
        </p:spPr>
        <p:txBody>
          <a:bodyPr/>
          <a:lstStyle>
            <a:lvl1pPr>
              <a:lnSpc>
                <a:spcPct val="112000"/>
              </a:lnSpc>
              <a:defRPr sz="2000"/>
            </a:lvl1pPr>
            <a:lvl2pPr>
              <a:lnSpc>
                <a:spcPct val="112000"/>
              </a:lnSpc>
              <a:defRPr sz="1800"/>
            </a:lvl2pPr>
            <a:lvl3pPr>
              <a:lnSpc>
                <a:spcPct val="112000"/>
              </a:lnSpc>
              <a:defRPr sz="1600"/>
            </a:lvl3pPr>
            <a:lvl4pPr>
              <a:lnSpc>
                <a:spcPct val="112000"/>
              </a:lnSpc>
              <a:defRPr sz="1400"/>
            </a:lvl4pPr>
            <a:lvl5pPr>
              <a:lnSpc>
                <a:spcPct val="112000"/>
              </a:lnSpc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2621512"/>
            <a:ext cx="3838776" cy="3239537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65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57261"/>
            <a:ext cx="3840480" cy="1919239"/>
          </a:xfrm>
        </p:spPr>
        <p:txBody>
          <a:bodyPr anchor="t">
            <a:noAutofit/>
          </a:bodyPr>
          <a:lstStyle>
            <a:lvl1pPr>
              <a:lnSpc>
                <a:spcPct val="93000"/>
              </a:lnSpc>
              <a:defRPr sz="40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57800" y="0"/>
            <a:ext cx="6172200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8952" y="2621512"/>
            <a:ext cx="3840480" cy="3236976"/>
          </a:xfrm>
        </p:spPr>
        <p:txBody>
          <a:bodyPr/>
          <a:lstStyle>
            <a:lvl1pPr marL="0" indent="0" algn="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73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6" title="Page Number Shape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8B89BDE-4CAE-472C-9A33-BC621E742DC0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fld id="{376CE5A5-48C4-448A-95B8-4391543AE58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 title="Horizontal Rule Line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56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50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8913" y="1143293"/>
            <a:ext cx="7034362" cy="2298407"/>
          </a:xfrm>
        </p:spPr>
        <p:txBody>
          <a:bodyPr>
            <a:normAutofit fontScale="90000"/>
          </a:bodyPr>
          <a:lstStyle/>
          <a:p>
            <a:r>
              <a:rPr lang="en-US" sz="1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r>
              <a:rPr lang="en-US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324708" y="3441700"/>
            <a:ext cx="9586546" cy="9174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700" b="0" i="1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 smtClean="0"/>
              <a:t>Name: </a:t>
            </a:r>
            <a:r>
              <a:rPr lang="en-US" sz="1800" b="1" dirty="0" err="1" smtClean="0"/>
              <a:t>Fatemeh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Khareji</a:t>
            </a:r>
            <a:r>
              <a:rPr lang="en-US" sz="1800" b="1" dirty="0" smtClean="0"/>
              <a:t> – Hearth – Modality: MR\SD</a:t>
            </a:r>
            <a:br>
              <a:rPr lang="en-US" sz="1800" b="1" dirty="0" smtClean="0"/>
            </a:br>
            <a:r>
              <a:rPr lang="en-US" sz="1800" b="1" dirty="0" smtClean="0"/>
              <a:t>Sex: </a:t>
            </a:r>
            <a:r>
              <a:rPr lang="en-US" sz="2000" b="1" dirty="0" smtClean="0">
                <a:solidFill>
                  <a:schemeClr val="tx1"/>
                </a:solidFill>
              </a:rPr>
              <a:t>Female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7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58" y="370684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0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73" y="273968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9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27" y="388269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7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33451"/>
            <a:ext cx="5294371" cy="29163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731" y="180948"/>
            <a:ext cx="5389684" cy="29688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69" y="3208978"/>
            <a:ext cx="5366473" cy="295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8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2714" y="1308101"/>
            <a:ext cx="10836386" cy="4961580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</a:t>
            </a:r>
            <a:r>
              <a:rPr lang="en-US" sz="9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You</a:t>
            </a:r>
            <a:endParaRPr lang="fa-IR" sz="9600" b="1" dirty="0" smtClean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en-US" sz="9600" b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SALARI </a:t>
            </a:r>
            <a:r>
              <a:rPr lang="en-US" sz="9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MD </a:t>
            </a:r>
            <a:endParaRPr lang="en-US" sz="96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49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61" y="1814905"/>
            <a:ext cx="5516694" cy="30388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102" y="1814905"/>
            <a:ext cx="5598740" cy="308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0330"/>
            <a:ext cx="5528621" cy="29718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016" y="382609"/>
            <a:ext cx="5354515" cy="29495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27" y="3469881"/>
            <a:ext cx="4620317" cy="25450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673" y="3557387"/>
            <a:ext cx="4302604" cy="237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9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0" y="502569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74" y="555322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99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65" y="458607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0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34" y="476192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19" y="370684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" y="6224222"/>
            <a:ext cx="372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1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27" y="397060"/>
            <a:ext cx="10070592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0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dlin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" id="{3841520A-25F2-4EB8-BE4C-611DB5ABEED9}" vid="{ECD25A4C-D97E-4C12-84B1-63580BFFAE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Headlines</Template>
  <TotalTime>1770</TotalTime>
  <Words>40</Words>
  <Application>Microsoft Office PowerPoint</Application>
  <PresentationFormat>Widescreen</PresentationFormat>
  <Paragraphs>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Century Schoolbook</vt:lpstr>
      <vt:lpstr>Corbel</vt:lpstr>
      <vt:lpstr>Tahoma</vt:lpstr>
      <vt:lpstr>Times New Roman</vt:lpstr>
      <vt:lpstr>Headlines</vt:lpstr>
      <vt:lpstr>CASE 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NTabrizi</dc:creator>
  <cp:lastModifiedBy>sen_1</cp:lastModifiedBy>
  <cp:revision>122</cp:revision>
  <dcterms:created xsi:type="dcterms:W3CDTF">2022-05-12T05:16:56Z</dcterms:created>
  <dcterms:modified xsi:type="dcterms:W3CDTF">2024-05-14T04:40:40Z</dcterms:modified>
</cp:coreProperties>
</file>