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charts/chart3.xml" ContentType="application/vnd.openxmlformats-officedocument.drawingml.chart+xml"/>
  <Override PartName="/ppt/charts/chart4.xml" ContentType="application/vnd.openxmlformats-officedocument.drawingml.char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1.xml" ContentType="application/vnd.openxmlformats-officedocument.theme+xml"/>
  <Override PartName="/ppt/charts/chart5.xml" ContentType="application/vnd.openxmlformats-officedocument.drawingml.chart+xml"/>
  <Override PartName="/ppt/charts/chart6.xml" ContentType="application/vnd.openxmlformats-officedocument.drawingml.char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89" r:id="rId3"/>
    <p:sldMasterId id="2147483730" r:id="rId4"/>
    <p:sldMasterId id="2147483737" r:id="rId5"/>
    <p:sldMasterId id="2147483744" r:id="rId6"/>
    <p:sldMasterId id="2147483763" r:id="rId7"/>
    <p:sldMasterId id="2147483802" r:id="rId8"/>
    <p:sldMasterId id="2147483841" r:id="rId9"/>
    <p:sldMasterId id="2147483846" r:id="rId10"/>
    <p:sldMasterId id="2147483860" r:id="rId11"/>
    <p:sldMasterId id="2147483887" r:id="rId12"/>
  </p:sldMasterIdLst>
  <p:notesMasterIdLst>
    <p:notesMasterId r:id="rId79"/>
  </p:notesMasterIdLst>
  <p:sldIdLst>
    <p:sldId id="472" r:id="rId13"/>
    <p:sldId id="1701" r:id="rId14"/>
    <p:sldId id="1616" r:id="rId15"/>
    <p:sldId id="1667" r:id="rId16"/>
    <p:sldId id="1619" r:id="rId17"/>
    <p:sldId id="1620" r:id="rId18"/>
    <p:sldId id="1666" r:id="rId19"/>
    <p:sldId id="1604" r:id="rId20"/>
    <p:sldId id="1605" r:id="rId21"/>
    <p:sldId id="1292" r:id="rId22"/>
    <p:sldId id="1621" r:id="rId23"/>
    <p:sldId id="1623" r:id="rId24"/>
    <p:sldId id="1295" r:id="rId25"/>
    <p:sldId id="1263" r:id="rId26"/>
    <p:sldId id="1300" r:id="rId27"/>
    <p:sldId id="1680" r:id="rId28"/>
    <p:sldId id="1681" r:id="rId29"/>
    <p:sldId id="1682" r:id="rId30"/>
    <p:sldId id="1683" r:id="rId31"/>
    <p:sldId id="1684" r:id="rId32"/>
    <p:sldId id="1685" r:id="rId33"/>
    <p:sldId id="1689" r:id="rId34"/>
    <p:sldId id="1688" r:id="rId35"/>
    <p:sldId id="1690" r:id="rId36"/>
    <p:sldId id="1692" r:id="rId37"/>
    <p:sldId id="1630" r:id="rId38"/>
    <p:sldId id="1631" r:id="rId39"/>
    <p:sldId id="1632" r:id="rId40"/>
    <p:sldId id="1655" r:id="rId41"/>
    <p:sldId id="1699" r:id="rId42"/>
    <p:sldId id="1702" r:id="rId43"/>
    <p:sldId id="1700" r:id="rId44"/>
    <p:sldId id="1656" r:id="rId45"/>
    <p:sldId id="1657" r:id="rId46"/>
    <p:sldId id="1693" r:id="rId47"/>
    <p:sldId id="1674" r:id="rId48"/>
    <p:sldId id="1675" r:id="rId49"/>
    <p:sldId id="1694" r:id="rId50"/>
    <p:sldId id="1333" r:id="rId51"/>
    <p:sldId id="1607" r:id="rId52"/>
    <p:sldId id="1608" r:id="rId53"/>
    <p:sldId id="1334" r:id="rId54"/>
    <p:sldId id="1637" r:id="rId55"/>
    <p:sldId id="1638" r:id="rId56"/>
    <p:sldId id="1662" r:id="rId57"/>
    <p:sldId id="1663" r:id="rId58"/>
    <p:sldId id="1665" r:id="rId59"/>
    <p:sldId id="1672" r:id="rId60"/>
    <p:sldId id="1336" r:id="rId61"/>
    <p:sldId id="1652" r:id="rId62"/>
    <p:sldId id="1659" r:id="rId63"/>
    <p:sldId id="1669" r:id="rId64"/>
    <p:sldId id="1660" r:id="rId65"/>
    <p:sldId id="1653" r:id="rId66"/>
    <p:sldId id="1670" r:id="rId67"/>
    <p:sldId id="1661" r:id="rId68"/>
    <p:sldId id="1696" r:id="rId69"/>
    <p:sldId id="1698" r:id="rId70"/>
    <p:sldId id="1695" r:id="rId71"/>
    <p:sldId id="1677" r:id="rId72"/>
    <p:sldId id="1676" r:id="rId73"/>
    <p:sldId id="1678" r:id="rId74"/>
    <p:sldId id="1298" r:id="rId75"/>
    <p:sldId id="1299" r:id="rId76"/>
    <p:sldId id="1531" r:id="rId77"/>
    <p:sldId id="1697" r:id="rId78"/>
  </p:sldIdLst>
  <p:sldSz cx="12192000" cy="6858000"/>
  <p:notesSz cx="6954838" cy="9309100"/>
  <p:defaultTextStyle>
    <a:defPPr>
      <a:defRPr lang="en-US"/>
    </a:defPPr>
    <a:lvl1pPr marL="0" algn="l" defTabSz="914332" rtl="0" eaLnBrk="1" latinLnBrk="0" hangingPunct="1">
      <a:defRPr sz="1900" kern="1200">
        <a:solidFill>
          <a:schemeClr val="tx1"/>
        </a:solidFill>
        <a:latin typeface="+mn-lt"/>
        <a:ea typeface="+mn-ea"/>
        <a:cs typeface="+mn-cs"/>
      </a:defRPr>
    </a:lvl1pPr>
    <a:lvl2pPr marL="457167" algn="l" defTabSz="914332" rtl="0" eaLnBrk="1" latinLnBrk="0" hangingPunct="1">
      <a:defRPr sz="1900" kern="1200">
        <a:solidFill>
          <a:schemeClr val="tx1"/>
        </a:solidFill>
        <a:latin typeface="+mn-lt"/>
        <a:ea typeface="+mn-ea"/>
        <a:cs typeface="+mn-cs"/>
      </a:defRPr>
    </a:lvl2pPr>
    <a:lvl3pPr marL="914332" algn="l" defTabSz="914332" rtl="0" eaLnBrk="1" latinLnBrk="0" hangingPunct="1">
      <a:defRPr sz="1900" kern="1200">
        <a:solidFill>
          <a:schemeClr val="tx1"/>
        </a:solidFill>
        <a:latin typeface="+mn-lt"/>
        <a:ea typeface="+mn-ea"/>
        <a:cs typeface="+mn-cs"/>
      </a:defRPr>
    </a:lvl3pPr>
    <a:lvl4pPr marL="1371498" algn="l" defTabSz="914332" rtl="0" eaLnBrk="1" latinLnBrk="0" hangingPunct="1">
      <a:defRPr sz="1900" kern="1200">
        <a:solidFill>
          <a:schemeClr val="tx1"/>
        </a:solidFill>
        <a:latin typeface="+mn-lt"/>
        <a:ea typeface="+mn-ea"/>
        <a:cs typeface="+mn-cs"/>
      </a:defRPr>
    </a:lvl4pPr>
    <a:lvl5pPr marL="1828664" algn="l" defTabSz="914332" rtl="0" eaLnBrk="1" latinLnBrk="0" hangingPunct="1">
      <a:defRPr sz="1900" kern="1200">
        <a:solidFill>
          <a:schemeClr val="tx1"/>
        </a:solidFill>
        <a:latin typeface="+mn-lt"/>
        <a:ea typeface="+mn-ea"/>
        <a:cs typeface="+mn-cs"/>
      </a:defRPr>
    </a:lvl5pPr>
    <a:lvl6pPr marL="2285830" algn="l" defTabSz="914332" rtl="0" eaLnBrk="1" latinLnBrk="0" hangingPunct="1">
      <a:defRPr sz="1900" kern="1200">
        <a:solidFill>
          <a:schemeClr val="tx1"/>
        </a:solidFill>
        <a:latin typeface="+mn-lt"/>
        <a:ea typeface="+mn-ea"/>
        <a:cs typeface="+mn-cs"/>
      </a:defRPr>
    </a:lvl6pPr>
    <a:lvl7pPr marL="2742994" algn="l" defTabSz="914332" rtl="0" eaLnBrk="1" latinLnBrk="0" hangingPunct="1">
      <a:defRPr sz="1900" kern="1200">
        <a:solidFill>
          <a:schemeClr val="tx1"/>
        </a:solidFill>
        <a:latin typeface="+mn-lt"/>
        <a:ea typeface="+mn-ea"/>
        <a:cs typeface="+mn-cs"/>
      </a:defRPr>
    </a:lvl7pPr>
    <a:lvl8pPr marL="3200160" algn="l" defTabSz="914332" rtl="0" eaLnBrk="1" latinLnBrk="0" hangingPunct="1">
      <a:defRPr sz="1900" kern="1200">
        <a:solidFill>
          <a:schemeClr val="tx1"/>
        </a:solidFill>
        <a:latin typeface="+mn-lt"/>
        <a:ea typeface="+mn-ea"/>
        <a:cs typeface="+mn-cs"/>
      </a:defRPr>
    </a:lvl8pPr>
    <a:lvl9pPr marL="3657327" algn="l" defTabSz="914332" rtl="0" eaLnBrk="1" latinLnBrk="0" hangingPunct="1">
      <a:defRPr sz="19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496" autoAdjust="0"/>
    <p:restoredTop sz="94484" autoAdjust="0"/>
  </p:normalViewPr>
  <p:slideViewPr>
    <p:cSldViewPr snapToGrid="0">
      <p:cViewPr varScale="1">
        <p:scale>
          <a:sx n="63" d="100"/>
          <a:sy n="63" d="100"/>
        </p:scale>
        <p:origin x="-132" y="-24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slide" Target="slides/slide64.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79"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9.xml"/><Relationship Id="rId82"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i="0" dirty="0">
                <a:solidFill>
                  <a:schemeClr val="tx1"/>
                </a:solidFill>
                <a:latin typeface="Arial" panose="020B0604020202020204" pitchFamily="34" charset="0"/>
                <a:cs typeface="Arial" panose="020B0604020202020204" pitchFamily="34" charset="0"/>
              </a:rPr>
              <a:t>Chart Title</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361A-4140-ADCC-1E5D6495AB35}"/>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1-361A-4140-ADCC-1E5D6495AB35}"/>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2-361A-4140-ADCC-1E5D6495AB35}"/>
            </c:ext>
          </c:extLst>
        </c:ser>
        <c:dLbls>
          <c:dLblPos val="outEnd"/>
          <c:showLegendKey val="0"/>
          <c:showVal val="1"/>
          <c:showCatName val="0"/>
          <c:showSerName val="0"/>
          <c:showPercent val="0"/>
          <c:showBubbleSize val="0"/>
        </c:dLbls>
        <c:gapWidth val="219"/>
        <c:overlap val="-27"/>
        <c:axId val="82025472"/>
        <c:axId val="87565056"/>
      </c:barChart>
      <c:catAx>
        <c:axId val="82025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565056"/>
        <c:crosses val="autoZero"/>
        <c:auto val="1"/>
        <c:lblAlgn val="ctr"/>
        <c:lblOffset val="100"/>
        <c:noMultiLvlLbl val="0"/>
      </c:catAx>
      <c:valAx>
        <c:axId val="87565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2025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A58D-964C-8144-A1364EE815CF}"/>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1-A58D-964C-8144-A1364EE815CF}"/>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2-A58D-964C-8144-A1364EE815CF}"/>
            </c:ext>
          </c:extLst>
        </c:ser>
        <c:dLbls>
          <c:showLegendKey val="0"/>
          <c:showVal val="0"/>
          <c:showCatName val="0"/>
          <c:showSerName val="0"/>
          <c:showPercent val="0"/>
          <c:showBubbleSize val="0"/>
        </c:dLbls>
        <c:gapWidth val="75"/>
        <c:overlap val="100"/>
        <c:axId val="87426944"/>
        <c:axId val="87433216"/>
      </c:barChart>
      <c:catAx>
        <c:axId val="87426944"/>
        <c:scaling>
          <c:orientation val="minMax"/>
        </c:scaling>
        <c:delete val="0"/>
        <c:axPos val="l"/>
        <c:title>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433216"/>
        <c:crosses val="autoZero"/>
        <c:auto val="1"/>
        <c:lblAlgn val="ctr"/>
        <c:lblOffset val="100"/>
        <c:noMultiLvlLbl val="0"/>
      </c:catAx>
      <c:valAx>
        <c:axId val="87433216"/>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74269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i="0" dirty="0">
                <a:solidFill>
                  <a:schemeClr val="tx1"/>
                </a:solidFill>
                <a:latin typeface="Arial" panose="020B0604020202020204" pitchFamily="34" charset="0"/>
                <a:cs typeface="Arial" panose="020B0604020202020204" pitchFamily="34" charset="0"/>
              </a:rPr>
              <a:t>Chart Title</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361A-4140-ADCC-1E5D6495AB35}"/>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1-361A-4140-ADCC-1E5D6495AB35}"/>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2-361A-4140-ADCC-1E5D6495AB35}"/>
            </c:ext>
          </c:extLst>
        </c:ser>
        <c:dLbls>
          <c:dLblPos val="outEnd"/>
          <c:showLegendKey val="0"/>
          <c:showVal val="1"/>
          <c:showCatName val="0"/>
          <c:showSerName val="0"/>
          <c:showPercent val="0"/>
          <c:showBubbleSize val="0"/>
        </c:dLbls>
        <c:gapWidth val="219"/>
        <c:overlap val="-27"/>
        <c:axId val="89320832"/>
        <c:axId val="89134208"/>
      </c:barChart>
      <c:catAx>
        <c:axId val="8932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134208"/>
        <c:crosses val="autoZero"/>
        <c:auto val="1"/>
        <c:lblAlgn val="ctr"/>
        <c:lblOffset val="100"/>
        <c:noMultiLvlLbl val="0"/>
      </c:catAx>
      <c:valAx>
        <c:axId val="89134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320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A58D-964C-8144-A1364EE815CF}"/>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1-A58D-964C-8144-A1364EE815CF}"/>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2-A58D-964C-8144-A1364EE815CF}"/>
            </c:ext>
          </c:extLst>
        </c:ser>
        <c:dLbls>
          <c:showLegendKey val="0"/>
          <c:showVal val="0"/>
          <c:showCatName val="0"/>
          <c:showSerName val="0"/>
          <c:showPercent val="0"/>
          <c:showBubbleSize val="0"/>
        </c:dLbls>
        <c:gapWidth val="75"/>
        <c:overlap val="100"/>
        <c:axId val="89188608"/>
        <c:axId val="90964352"/>
      </c:barChart>
      <c:catAx>
        <c:axId val="89188608"/>
        <c:scaling>
          <c:orientation val="minMax"/>
        </c:scaling>
        <c:delete val="0"/>
        <c:axPos val="l"/>
        <c:title>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0964352"/>
        <c:crosses val="autoZero"/>
        <c:auto val="1"/>
        <c:lblAlgn val="ctr"/>
        <c:lblOffset val="100"/>
        <c:noMultiLvlLbl val="0"/>
      </c:catAx>
      <c:valAx>
        <c:axId val="90964352"/>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18860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i="0" dirty="0">
                <a:solidFill>
                  <a:schemeClr val="tx1"/>
                </a:solidFill>
                <a:latin typeface="Arial" panose="020B0604020202020204" pitchFamily="34" charset="0"/>
                <a:cs typeface="Arial" panose="020B0604020202020204" pitchFamily="34" charset="0"/>
              </a:rPr>
              <a:t>Chart Title</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361A-4140-ADCC-1E5D6495AB35}"/>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1-361A-4140-ADCC-1E5D6495AB35}"/>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2-361A-4140-ADCC-1E5D6495AB35}"/>
            </c:ext>
          </c:extLst>
        </c:ser>
        <c:dLbls>
          <c:dLblPos val="outEnd"/>
          <c:showLegendKey val="0"/>
          <c:showVal val="1"/>
          <c:showCatName val="0"/>
          <c:showSerName val="0"/>
          <c:showPercent val="0"/>
          <c:showBubbleSize val="0"/>
        </c:dLbls>
        <c:gapWidth val="219"/>
        <c:overlap val="-27"/>
        <c:axId val="102984320"/>
        <c:axId val="102994304"/>
      </c:barChart>
      <c:catAx>
        <c:axId val="102984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2994304"/>
        <c:crosses val="autoZero"/>
        <c:auto val="1"/>
        <c:lblAlgn val="ctr"/>
        <c:lblOffset val="100"/>
        <c:noMultiLvlLbl val="0"/>
      </c:catAx>
      <c:valAx>
        <c:axId val="102994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2984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xmlns:c16r2="http://schemas.microsoft.com/office/drawing/2015/06/chart">
            <c:ext xmlns:c16="http://schemas.microsoft.com/office/drawing/2014/chart" uri="{C3380CC4-5D6E-409C-BE32-E72D297353CC}">
              <c16:uniqueId val="{00000000-A58D-964C-8144-A1364EE815CF}"/>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xmlns:c16r2="http://schemas.microsoft.com/office/drawing/2015/06/chart">
            <c:ext xmlns:c16="http://schemas.microsoft.com/office/drawing/2014/chart" uri="{C3380CC4-5D6E-409C-BE32-E72D297353CC}">
              <c16:uniqueId val="{00000001-A58D-964C-8144-A1364EE815CF}"/>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xmlns:c16r2="http://schemas.microsoft.com/office/drawing/2015/06/chart">
            <c:ext xmlns:c16="http://schemas.microsoft.com/office/drawing/2014/chart" uri="{C3380CC4-5D6E-409C-BE32-E72D297353CC}">
              <c16:uniqueId val="{00000002-A58D-964C-8144-A1364EE815CF}"/>
            </c:ext>
          </c:extLst>
        </c:ser>
        <c:dLbls>
          <c:showLegendKey val="0"/>
          <c:showVal val="0"/>
          <c:showCatName val="0"/>
          <c:showSerName val="0"/>
          <c:showPercent val="0"/>
          <c:showBubbleSize val="0"/>
        </c:dLbls>
        <c:gapWidth val="75"/>
        <c:overlap val="100"/>
        <c:axId val="99976704"/>
        <c:axId val="99978624"/>
      </c:barChart>
      <c:catAx>
        <c:axId val="99976704"/>
        <c:scaling>
          <c:orientation val="minMax"/>
        </c:scaling>
        <c:delete val="0"/>
        <c:axPos val="l"/>
        <c:title>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9978624"/>
        <c:crosses val="autoZero"/>
        <c:auto val="1"/>
        <c:lblAlgn val="ctr"/>
        <c:lblOffset val="100"/>
        <c:noMultiLvlLbl val="0"/>
      </c:catAx>
      <c:valAx>
        <c:axId val="9997862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99767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763" cy="46707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9466" y="1"/>
            <a:ext cx="3013763" cy="467071"/>
          </a:xfrm>
          <a:prstGeom prst="rect">
            <a:avLst/>
          </a:prstGeom>
        </p:spPr>
        <p:txBody>
          <a:bodyPr vert="horz" lIns="91440" tIns="45720" rIns="91440" bIns="45720" rtlCol="0"/>
          <a:lstStyle>
            <a:lvl1pPr algn="r">
              <a:defRPr sz="1200"/>
            </a:lvl1pPr>
          </a:lstStyle>
          <a:p>
            <a:fld id="{4D2D65ED-6D47-480F-A216-564A176FE51D}" type="datetimeFigureOut">
              <a:rPr lang="en-US" smtClean="0"/>
              <a:pPr/>
              <a:t>6/25/2009</a:t>
            </a:fld>
            <a:endParaRPr lang="en-US"/>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485" y="4480004"/>
            <a:ext cx="5563870" cy="366545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13763" cy="46707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7070"/>
          </a:xfrm>
          <a:prstGeom prst="rect">
            <a:avLst/>
          </a:prstGeom>
        </p:spPr>
        <p:txBody>
          <a:bodyPr vert="horz" lIns="91440" tIns="45720" rIns="91440" bIns="45720" rtlCol="0" anchor="b"/>
          <a:lstStyle>
            <a:lvl1pPr algn="r">
              <a:defRPr sz="1200"/>
            </a:lvl1pPr>
          </a:lstStyle>
          <a:p>
            <a:fld id="{DCF0BC42-853C-49D5-9602-A516B4672DFE}" type="slidenum">
              <a:rPr lang="en-US" smtClean="0"/>
              <a:pPr/>
              <a:t>‹#›</a:t>
            </a:fld>
            <a:endParaRPr lang="en-US"/>
          </a:p>
        </p:txBody>
      </p:sp>
    </p:spTree>
    <p:extLst>
      <p:ext uri="{BB962C8B-B14F-4D97-AF65-F5344CB8AC3E}">
        <p14:creationId xmlns:p14="http://schemas.microsoft.com/office/powerpoint/2010/main" val="1762237483"/>
      </p:ext>
    </p:extLst>
  </p:cSld>
  <p:clrMap bg1="lt1" tx1="dk1" bg2="lt2" tx2="dk2" accent1="accent1" accent2="accent2" accent3="accent3" accent4="accent4" accent5="accent5" accent6="accent6" hlink="hlink" folHlink="folHlink"/>
  <p:notesStyle>
    <a:lvl1pPr marL="0" algn="l" defTabSz="914332" rtl="0" eaLnBrk="1" latinLnBrk="0" hangingPunct="1">
      <a:defRPr sz="1200" kern="1200">
        <a:solidFill>
          <a:schemeClr val="tx1"/>
        </a:solidFill>
        <a:latin typeface="+mn-lt"/>
        <a:ea typeface="+mn-ea"/>
        <a:cs typeface="+mn-cs"/>
      </a:defRPr>
    </a:lvl1pPr>
    <a:lvl2pPr marL="457167" algn="l" defTabSz="914332" rtl="0" eaLnBrk="1" latinLnBrk="0" hangingPunct="1">
      <a:defRPr sz="1200" kern="1200">
        <a:solidFill>
          <a:schemeClr val="tx1"/>
        </a:solidFill>
        <a:latin typeface="+mn-lt"/>
        <a:ea typeface="+mn-ea"/>
        <a:cs typeface="+mn-cs"/>
      </a:defRPr>
    </a:lvl2pPr>
    <a:lvl3pPr marL="914332" algn="l" defTabSz="914332" rtl="0" eaLnBrk="1" latinLnBrk="0" hangingPunct="1">
      <a:defRPr sz="1200" kern="1200">
        <a:solidFill>
          <a:schemeClr val="tx1"/>
        </a:solidFill>
        <a:latin typeface="+mn-lt"/>
        <a:ea typeface="+mn-ea"/>
        <a:cs typeface="+mn-cs"/>
      </a:defRPr>
    </a:lvl3pPr>
    <a:lvl4pPr marL="1371498" algn="l" defTabSz="914332" rtl="0" eaLnBrk="1" latinLnBrk="0" hangingPunct="1">
      <a:defRPr sz="1200" kern="1200">
        <a:solidFill>
          <a:schemeClr val="tx1"/>
        </a:solidFill>
        <a:latin typeface="+mn-lt"/>
        <a:ea typeface="+mn-ea"/>
        <a:cs typeface="+mn-cs"/>
      </a:defRPr>
    </a:lvl4pPr>
    <a:lvl5pPr marL="1828664" algn="l" defTabSz="914332" rtl="0" eaLnBrk="1" latinLnBrk="0" hangingPunct="1">
      <a:defRPr sz="1200" kern="1200">
        <a:solidFill>
          <a:schemeClr val="tx1"/>
        </a:solidFill>
        <a:latin typeface="+mn-lt"/>
        <a:ea typeface="+mn-ea"/>
        <a:cs typeface="+mn-cs"/>
      </a:defRPr>
    </a:lvl5pPr>
    <a:lvl6pPr marL="2285830" algn="l" defTabSz="914332" rtl="0" eaLnBrk="1" latinLnBrk="0" hangingPunct="1">
      <a:defRPr sz="1200" kern="1200">
        <a:solidFill>
          <a:schemeClr val="tx1"/>
        </a:solidFill>
        <a:latin typeface="+mn-lt"/>
        <a:ea typeface="+mn-ea"/>
        <a:cs typeface="+mn-cs"/>
      </a:defRPr>
    </a:lvl6pPr>
    <a:lvl7pPr marL="2742994" algn="l" defTabSz="914332" rtl="0" eaLnBrk="1" latinLnBrk="0" hangingPunct="1">
      <a:defRPr sz="1200" kern="1200">
        <a:solidFill>
          <a:schemeClr val="tx1"/>
        </a:solidFill>
        <a:latin typeface="+mn-lt"/>
        <a:ea typeface="+mn-ea"/>
        <a:cs typeface="+mn-cs"/>
      </a:defRPr>
    </a:lvl7pPr>
    <a:lvl8pPr marL="3200160" algn="l" defTabSz="914332" rtl="0" eaLnBrk="1" latinLnBrk="0" hangingPunct="1">
      <a:defRPr sz="1200" kern="1200">
        <a:solidFill>
          <a:schemeClr val="tx1"/>
        </a:solidFill>
        <a:latin typeface="+mn-lt"/>
        <a:ea typeface="+mn-ea"/>
        <a:cs typeface="+mn-cs"/>
      </a:defRPr>
    </a:lvl8pPr>
    <a:lvl9pPr marL="3657327" algn="l" defTabSz="91433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63638"/>
            <a:ext cx="5583238" cy="3141662"/>
          </a:xfrm>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AAD92F-06A2-3446-8211-5D5BA9F604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5547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F0BC42-853C-49D5-9602-A516B4672DFE}" type="slidenum">
              <a:rPr lang="en-US" smtClean="0"/>
              <a:pPr/>
              <a:t>27</a:t>
            </a:fld>
            <a:endParaRPr lang="en-US"/>
          </a:p>
        </p:txBody>
      </p:sp>
    </p:spTree>
    <p:extLst>
      <p:ext uri="{BB962C8B-B14F-4D97-AF65-F5344CB8AC3E}">
        <p14:creationId xmlns:p14="http://schemas.microsoft.com/office/powerpoint/2010/main" val="453338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63638"/>
            <a:ext cx="5583238" cy="3141662"/>
          </a:xfrm>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AAD92F-06A2-3446-8211-5D5BA9F604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42216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1"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1"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34" rIns="91434">
            <a:normAutofit/>
          </a:bodyPr>
          <a:lstStyle>
            <a:lvl1pPr marL="0" indent="0" algn="l">
              <a:buNone/>
              <a:defRPr sz="2400" cap="all" spc="200" baseline="0">
                <a:solidFill>
                  <a:schemeClr val="tx2"/>
                </a:solidFill>
                <a:latin typeface="+mj-lt"/>
              </a:defRPr>
            </a:lvl1pPr>
            <a:lvl2pPr marL="457167" indent="0" algn="ctr">
              <a:buNone/>
              <a:defRPr sz="2400"/>
            </a:lvl2pPr>
            <a:lvl3pPr marL="914332" indent="0" algn="ctr">
              <a:buNone/>
              <a:defRPr sz="2400"/>
            </a:lvl3pPr>
            <a:lvl4pPr marL="1371498" indent="0" algn="ctr">
              <a:buNone/>
              <a:defRPr sz="2000"/>
            </a:lvl4pPr>
            <a:lvl5pPr marL="1828664" indent="0" algn="ctr">
              <a:buNone/>
              <a:defRPr sz="2000"/>
            </a:lvl5pPr>
            <a:lvl6pPr marL="2285830" indent="0" algn="ctr">
              <a:buNone/>
              <a:defRPr sz="2000"/>
            </a:lvl6pPr>
            <a:lvl7pPr marL="2742994" indent="0" algn="ctr">
              <a:buNone/>
              <a:defRPr sz="2000"/>
            </a:lvl7pPr>
            <a:lvl8pPr marL="3200160" indent="0" algn="ctr">
              <a:buNone/>
              <a:defRPr sz="2000"/>
            </a:lvl8pPr>
            <a:lvl9pPr marL="3657327"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AC77A5-A9C8-4298-866A-E1B9E1AF2808}" type="datetime1">
              <a:rPr lang="en-US" smtClean="0"/>
              <a:pPr/>
              <a:t>6/25/2009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FB80-5FD0-40F2-A09F-096CAEDB1527}"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6644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18" tIns="0" rIns="45718"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77AF1B-F362-4310-A0FF-CDF01F1F2BE8}" type="datetime1">
              <a:rPr lang="en-US" smtClean="0"/>
              <a:pPr/>
              <a:t>6/25/2009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375943967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Placeholder 12">
            <a:extLst>
              <a:ext uri="{FF2B5EF4-FFF2-40B4-BE49-F238E27FC236}">
                <a16:creationId xmlns="" xmlns:a16="http://schemas.microsoft.com/office/drawing/2014/main" id="{7D18D32F-8BAF-493C-8E53-B2D7FCDC9F19}"/>
              </a:ext>
            </a:extLst>
          </p:cNvPr>
          <p:cNvSpPr txBox="1">
            <a:spLocks/>
          </p:cNvSpPr>
          <p:nvPr userDrawn="1"/>
        </p:nvSpPr>
        <p:spPr>
          <a:xfrm>
            <a:off x="1678887" y="3510738"/>
            <a:ext cx="4019524" cy="4431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0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17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Connected for Life.</a:t>
            </a:r>
          </a:p>
        </p:txBody>
      </p:sp>
      <p:sp>
        <p:nvSpPr>
          <p:cNvPr id="8" name="Rectangle 7">
            <a:extLst>
              <a:ext uri="{FF2B5EF4-FFF2-40B4-BE49-F238E27FC236}">
                <a16:creationId xmlns="" xmlns:a16="http://schemas.microsoft.com/office/drawing/2014/main" id="{168A3934-A564-4F4F-9F29-DA460E637CDA}"/>
              </a:ext>
            </a:extLst>
          </p:cNvPr>
          <p:cNvSpPr/>
          <p:nvPr userDrawn="1"/>
        </p:nvSpPr>
        <p:spPr>
          <a:xfrm>
            <a:off x="6829359" y="3172382"/>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 name="Text Placeholder 2">
            <a:extLst>
              <a:ext uri="{FF2B5EF4-FFF2-40B4-BE49-F238E27FC236}">
                <a16:creationId xmlns="" xmlns:a16="http://schemas.microsoft.com/office/drawing/2014/main" id="{827AD15C-7C3C-5D40-8484-D041A099C2C6}"/>
              </a:ext>
            </a:extLst>
          </p:cNvPr>
          <p:cNvSpPr>
            <a:spLocks noGrp="1"/>
          </p:cNvSpPr>
          <p:nvPr>
            <p:ph type="body" sz="quarter" idx="10" hasCustomPrompt="1"/>
          </p:nvPr>
        </p:nvSpPr>
        <p:spPr>
          <a:xfrm>
            <a:off x="6691854" y="3429003"/>
            <a:ext cx="5060135" cy="164701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r>
            <a:b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b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Adipisicing</a:t>
            </a:r>
            <a:endPar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5" name="Text Placeholder 2">
            <a:extLst>
              <a:ext uri="{FF2B5EF4-FFF2-40B4-BE49-F238E27FC236}">
                <a16:creationId xmlns="" xmlns:a16="http://schemas.microsoft.com/office/drawing/2014/main" id="{535DD1A5-7FE5-7F4A-9310-C84CB6F4BEBB}"/>
              </a:ext>
            </a:extLst>
          </p:cNvPr>
          <p:cNvSpPr>
            <a:spLocks noGrp="1"/>
          </p:cNvSpPr>
          <p:nvPr>
            <p:ph type="body" sz="quarter" idx="22" hasCustomPrompt="1"/>
          </p:nvPr>
        </p:nvSpPr>
        <p:spPr>
          <a:xfrm>
            <a:off x="6829358" y="5367511"/>
            <a:ext cx="4216596" cy="258532"/>
          </a:xfrm>
          <a:prstGeom prst="rect">
            <a:avLst/>
          </a:prstGeom>
        </p:spPr>
        <p:txBody>
          <a:bodyPr wrap="square" lIns="0" tIns="0" rIns="0" bIns="0">
            <a:spAutoFit/>
          </a:bodyPr>
          <a:lstStyle>
            <a:lvl1pPr marL="0" indent="0">
              <a:spcBef>
                <a:spcPts val="133"/>
              </a:spcBef>
              <a:buNone/>
              <a:defRPr sz="1867">
                <a:latin typeface="Arial" panose="020B0604020202020204" pitchFamily="34" charset="0"/>
                <a:cs typeface="Arial" panose="020B0604020202020204" pitchFamily="34" charset="0"/>
              </a:defRPr>
            </a:lvl1pPr>
            <a:lvl2pPr marL="609585" indent="0">
              <a:buNone/>
              <a:defRPr sz="4667"/>
            </a:lvl2pPr>
            <a:lvl3pPr marL="1219170" indent="0">
              <a:buNone/>
              <a:defRPr sz="4667"/>
            </a:lvl3pPr>
            <a:lvl4pPr marL="1828754" indent="0">
              <a:buNone/>
              <a:defRPr sz="4667"/>
            </a:lvl4pPr>
            <a:lvl5pPr marL="2438339" indent="0">
              <a:buNone/>
              <a:defRPr sz="4667"/>
            </a:lvl5pPr>
          </a:lstStyle>
          <a:p>
            <a:pPr lvl="0"/>
            <a:r>
              <a:rPr lang="en-US" dirty="0"/>
              <a:t>Lorem Ipsum Dolor</a:t>
            </a:r>
          </a:p>
        </p:txBody>
      </p:sp>
    </p:spTree>
    <p:extLst>
      <p:ext uri="{BB962C8B-B14F-4D97-AF65-F5344CB8AC3E}">
        <p14:creationId xmlns:p14="http://schemas.microsoft.com/office/powerpoint/2010/main" val="32903537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09F8CC25-9C9A-8142-9489-9C9BE864FF2B}"/>
              </a:ext>
            </a:extLst>
          </p:cNvPr>
          <p:cNvSpPr/>
          <p:nvPr userDrawn="1"/>
        </p:nvSpPr>
        <p:spPr>
          <a:xfrm>
            <a:off x="1553975" y="1671906"/>
            <a:ext cx="1125767" cy="91617"/>
          </a:xfrm>
          <a:prstGeom prst="rect">
            <a:avLst/>
          </a:prstGeom>
          <a:solidFill>
            <a:schemeClr val="bg1"/>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9" name="Text Placeholder 2">
            <a:extLst>
              <a:ext uri="{FF2B5EF4-FFF2-40B4-BE49-F238E27FC236}">
                <a16:creationId xmlns="" xmlns:a16="http://schemas.microsoft.com/office/drawing/2014/main" id="{19344640-9678-B74D-915F-DD938059D33B}"/>
              </a:ext>
            </a:extLst>
          </p:cNvPr>
          <p:cNvSpPr>
            <a:spLocks noGrp="1"/>
          </p:cNvSpPr>
          <p:nvPr>
            <p:ph type="body" sz="quarter" idx="22" hasCustomPrompt="1"/>
          </p:nvPr>
        </p:nvSpPr>
        <p:spPr>
          <a:xfrm>
            <a:off x="1553974" y="3763989"/>
            <a:ext cx="4216596" cy="258532"/>
          </a:xfrm>
          <a:prstGeom prst="rect">
            <a:avLst/>
          </a:prstGeom>
        </p:spPr>
        <p:txBody>
          <a:bodyPr wrap="square" lIns="0" tIns="0" rIns="0" bIns="0">
            <a:spAutoFit/>
          </a:bodyPr>
          <a:lstStyle>
            <a:lvl1pPr marL="0" indent="0">
              <a:spcBef>
                <a:spcPts val="133"/>
              </a:spcBef>
              <a:buNone/>
              <a:defRPr sz="1867">
                <a:solidFill>
                  <a:schemeClr val="bg1"/>
                </a:solidFill>
                <a:latin typeface="Arial" panose="020B0604020202020204" pitchFamily="34" charset="0"/>
                <a:cs typeface="Arial" panose="020B0604020202020204" pitchFamily="34" charset="0"/>
              </a:defRPr>
            </a:lvl1pPr>
            <a:lvl2pPr marL="609585" indent="0">
              <a:buNone/>
              <a:defRPr sz="4667"/>
            </a:lvl2pPr>
            <a:lvl3pPr marL="1219170" indent="0">
              <a:buNone/>
              <a:defRPr sz="4667"/>
            </a:lvl3pPr>
            <a:lvl4pPr marL="1828754" indent="0">
              <a:buNone/>
              <a:defRPr sz="4667"/>
            </a:lvl4pPr>
            <a:lvl5pPr marL="2438339" indent="0">
              <a:buNone/>
              <a:defRPr sz="4667"/>
            </a:lvl5pPr>
          </a:lstStyle>
          <a:p>
            <a:pPr lvl="0"/>
            <a:r>
              <a:rPr lang="en-US" dirty="0"/>
              <a:t>Lorem Ipsum Dolor</a:t>
            </a:r>
          </a:p>
        </p:txBody>
      </p:sp>
      <p:sp>
        <p:nvSpPr>
          <p:cNvPr id="10" name="Title 3">
            <a:extLst>
              <a:ext uri="{FF2B5EF4-FFF2-40B4-BE49-F238E27FC236}">
                <a16:creationId xmlns="" xmlns:a16="http://schemas.microsoft.com/office/drawing/2014/main" id="{EA4E2D05-EB6F-2C40-AC88-3F64FA54E30F}"/>
              </a:ext>
            </a:extLst>
          </p:cNvPr>
          <p:cNvSpPr>
            <a:spLocks noGrp="1"/>
          </p:cNvSpPr>
          <p:nvPr>
            <p:ph type="title" hasCustomPrompt="1"/>
          </p:nvPr>
        </p:nvSpPr>
        <p:spPr>
          <a:xfrm>
            <a:off x="1436353" y="1829977"/>
            <a:ext cx="4451835" cy="1780733"/>
          </a:xfrm>
          <a:prstGeom prst="rect">
            <a:avLst/>
          </a:prstGeom>
        </p:spPr>
        <p:txBody>
          <a:bodyPr/>
          <a:lstStyle>
            <a:lvl1pPr marL="0" marR="0" indent="0" algn="l" defTabSz="1219170" rtl="0" eaLnBrk="1" fontAlgn="auto" latinLnBrk="0" hangingPunct="1">
              <a:lnSpc>
                <a:spcPct val="100000"/>
              </a:lnSpc>
              <a:spcBef>
                <a:spcPct val="0"/>
              </a:spcBef>
              <a:spcAft>
                <a:spcPts val="0"/>
              </a:spcAft>
              <a:buClrTx/>
              <a:buSzTx/>
              <a:buFontTx/>
              <a:buNone/>
              <a:tabLst/>
              <a:defRPr lang="de-DE" sz="3733" b="1" i="0" dirty="0">
                <a:solidFill>
                  <a:schemeClr val="bg1"/>
                </a:solidFill>
                <a:latin typeface="Arial" panose="020B0604020202020204" pitchFamily="34" charset="0"/>
                <a:cs typeface="Arial" panose="020B0604020202020204" pitchFamily="34" charset="0"/>
              </a:defRPr>
            </a:lvl1pPr>
          </a:lstStyle>
          <a:p>
            <a:r>
              <a:rPr lang="en-US" dirty="0"/>
              <a:t>Presentation Title Goes Here in This Defined Space</a:t>
            </a:r>
          </a:p>
        </p:txBody>
      </p:sp>
      <p:sp>
        <p:nvSpPr>
          <p:cNvPr id="11" name="Text Placeholder 2">
            <a:extLst>
              <a:ext uri="{FF2B5EF4-FFF2-40B4-BE49-F238E27FC236}">
                <a16:creationId xmlns="" xmlns:a16="http://schemas.microsoft.com/office/drawing/2014/main" id="{070CA9DC-FE01-C647-B833-CEF14D807E1D}"/>
              </a:ext>
            </a:extLst>
          </p:cNvPr>
          <p:cNvSpPr>
            <a:spLocks noGrp="1"/>
          </p:cNvSpPr>
          <p:nvPr>
            <p:ph type="body" sz="quarter" idx="23" hasCustomPrompt="1"/>
          </p:nvPr>
        </p:nvSpPr>
        <p:spPr>
          <a:xfrm>
            <a:off x="6829358" y="1084909"/>
            <a:ext cx="4216596" cy="258532"/>
          </a:xfrm>
          <a:prstGeom prst="rect">
            <a:avLst/>
          </a:prstGeom>
        </p:spPr>
        <p:txBody>
          <a:bodyPr wrap="square" lIns="0" tIns="0" rIns="0" bIns="0">
            <a:spAutoFit/>
          </a:bodyPr>
          <a:lstStyle>
            <a:lvl1pPr marL="0" indent="0">
              <a:spcBef>
                <a:spcPts val="133"/>
              </a:spcBef>
              <a:buNone/>
              <a:defRPr sz="1867">
                <a:latin typeface="Arial" panose="020B0604020202020204" pitchFamily="34" charset="0"/>
                <a:cs typeface="Arial" panose="020B0604020202020204" pitchFamily="34" charset="0"/>
              </a:defRPr>
            </a:lvl1pPr>
            <a:lvl2pPr marL="609585" indent="0">
              <a:buNone/>
              <a:defRPr sz="4667"/>
            </a:lvl2pPr>
            <a:lvl3pPr marL="1219170" indent="0">
              <a:buNone/>
              <a:defRPr sz="4667"/>
            </a:lvl3pPr>
            <a:lvl4pPr marL="1828754" indent="0">
              <a:buNone/>
              <a:defRPr sz="4667"/>
            </a:lvl4pPr>
            <a:lvl5pPr marL="2438339" indent="0">
              <a:buNone/>
              <a:defRPr sz="4667"/>
            </a:lvl5pPr>
          </a:lstStyle>
          <a:p>
            <a:pPr lvl="0"/>
            <a:r>
              <a:rPr lang="en-US" dirty="0"/>
              <a:t>LOREM IPSUM DOLOR</a:t>
            </a:r>
          </a:p>
        </p:txBody>
      </p:sp>
      <p:sp>
        <p:nvSpPr>
          <p:cNvPr id="12" name="Text Placeholder 7">
            <a:extLst>
              <a:ext uri="{FF2B5EF4-FFF2-40B4-BE49-F238E27FC236}">
                <a16:creationId xmlns="" xmlns:a16="http://schemas.microsoft.com/office/drawing/2014/main" id="{7738BEA0-9E44-1A4E-8C1E-18636D092ED8}"/>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360501951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8"/>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1" y="3886200"/>
            <a:ext cx="8534400" cy="1752600"/>
          </a:xfrm>
        </p:spPr>
        <p:txBody>
          <a:bodyPr/>
          <a:lstStyle>
            <a:lvl1pPr marL="0" indent="0" algn="ctr">
              <a:buNone/>
              <a:defRPr/>
            </a:lvl1pPr>
            <a:lvl2pPr marL="457167" indent="0" algn="ctr">
              <a:buNone/>
              <a:defRPr/>
            </a:lvl2pPr>
            <a:lvl3pPr marL="914332" indent="0" algn="ctr">
              <a:buNone/>
              <a:defRPr/>
            </a:lvl3pPr>
            <a:lvl4pPr marL="1371498" indent="0" algn="ctr">
              <a:buNone/>
              <a:defRPr/>
            </a:lvl4pPr>
            <a:lvl5pPr marL="1828664" indent="0" algn="ctr">
              <a:buNone/>
              <a:defRPr/>
            </a:lvl5pPr>
            <a:lvl6pPr marL="2285830" indent="0" algn="ctr">
              <a:buNone/>
              <a:defRPr/>
            </a:lvl6pPr>
            <a:lvl7pPr marL="2742994" indent="0" algn="ctr">
              <a:buNone/>
              <a:defRPr/>
            </a:lvl7pPr>
            <a:lvl8pPr marL="3200160" indent="0" algn="ctr">
              <a:buNone/>
              <a:defRPr/>
            </a:lvl8pPr>
            <a:lvl9pPr marL="3657327" indent="0" algn="ctr">
              <a:buNone/>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5530BB-43EF-494A-829F-B84B0B3842CC}" type="slidenum">
              <a:rPr lang="en-US" altLang="en-US"/>
              <a:pPr>
                <a:defRPr/>
              </a:pPr>
              <a:t>‹#›</a:t>
            </a:fld>
            <a:endParaRPr lang="en-US" altLang="en-US"/>
          </a:p>
        </p:txBody>
      </p:sp>
    </p:spTree>
    <p:extLst>
      <p:ext uri="{BB962C8B-B14F-4D97-AF65-F5344CB8AC3E}">
        <p14:creationId xmlns:p14="http://schemas.microsoft.com/office/powerpoint/2010/main" val="612471477"/>
      </p:ext>
    </p:extLst>
  </p:cSld>
  <p:clrMapOvr>
    <a:masterClrMapping/>
  </p:clrMapOvr>
  <p:transition>
    <p:wipe dir="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43F27B3-9AEF-450E-92A3-E838BEFE34B2}" type="slidenum">
              <a:rPr lang="en-US" altLang="en-US"/>
              <a:pPr>
                <a:defRPr/>
              </a:pPr>
              <a:t>‹#›</a:t>
            </a:fld>
            <a:endParaRPr lang="en-US" altLang="en-US"/>
          </a:p>
        </p:txBody>
      </p:sp>
    </p:spTree>
    <p:extLst>
      <p:ext uri="{BB962C8B-B14F-4D97-AF65-F5344CB8AC3E}">
        <p14:creationId xmlns:p14="http://schemas.microsoft.com/office/powerpoint/2010/main" val="4145100838"/>
      </p:ext>
    </p:extLst>
  </p:cSld>
  <p:clrMapOvr>
    <a:masterClrMapping/>
  </p:clrMapOvr>
  <p:transition>
    <p:wipe dir="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67" indent="0">
              <a:buNone/>
              <a:defRPr sz="1900"/>
            </a:lvl2pPr>
            <a:lvl3pPr marL="914332" indent="0">
              <a:buNone/>
              <a:defRPr sz="1600"/>
            </a:lvl3pPr>
            <a:lvl4pPr marL="1371498" indent="0">
              <a:buNone/>
              <a:defRPr sz="1500"/>
            </a:lvl4pPr>
            <a:lvl5pPr marL="1828664" indent="0">
              <a:buNone/>
              <a:defRPr sz="1500"/>
            </a:lvl5pPr>
            <a:lvl6pPr marL="2285830" indent="0">
              <a:buNone/>
              <a:defRPr sz="1500"/>
            </a:lvl6pPr>
            <a:lvl7pPr marL="2742994" indent="0">
              <a:buNone/>
              <a:defRPr sz="1500"/>
            </a:lvl7pPr>
            <a:lvl8pPr marL="3200160" indent="0">
              <a:buNone/>
              <a:defRPr sz="1500"/>
            </a:lvl8pPr>
            <a:lvl9pPr marL="3657327" indent="0">
              <a:buNone/>
              <a:defRPr sz="15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0759DD-D971-4610-B126-6877233DCF4D}" type="slidenum">
              <a:rPr lang="en-US" altLang="en-US"/>
              <a:pPr>
                <a:defRPr/>
              </a:pPr>
              <a:t>‹#›</a:t>
            </a:fld>
            <a:endParaRPr lang="en-US" altLang="en-US"/>
          </a:p>
        </p:txBody>
      </p:sp>
    </p:spTree>
    <p:extLst>
      <p:ext uri="{BB962C8B-B14F-4D97-AF65-F5344CB8AC3E}">
        <p14:creationId xmlns:p14="http://schemas.microsoft.com/office/powerpoint/2010/main" val="1547891643"/>
      </p:ext>
    </p:extLst>
  </p:cSld>
  <p:clrMapOvr>
    <a:masterClrMapping/>
  </p:clrMapOvr>
  <p:transition>
    <p:wipe dir="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1" y="1981200"/>
            <a:ext cx="5080000" cy="4114800"/>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5EFC2849-94DD-4271-A1BD-7F7781F8AA1F}" type="slidenum">
              <a:rPr lang="en-US" altLang="en-US"/>
              <a:pPr>
                <a:defRPr/>
              </a:pPr>
              <a:t>‹#›</a:t>
            </a:fld>
            <a:endParaRPr lang="en-US" altLang="en-US"/>
          </a:p>
        </p:txBody>
      </p:sp>
    </p:spTree>
    <p:extLst>
      <p:ext uri="{BB962C8B-B14F-4D97-AF65-F5344CB8AC3E}">
        <p14:creationId xmlns:p14="http://schemas.microsoft.com/office/powerpoint/2010/main" val="3829657997"/>
      </p:ext>
    </p:extLst>
  </p:cSld>
  <p:clrMapOvr>
    <a:masterClrMapping/>
  </p:clrMapOvr>
  <p:transition>
    <p:wipe dir="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7167" indent="0">
              <a:buNone/>
              <a:defRPr sz="2000" b="1"/>
            </a:lvl2pPr>
            <a:lvl3pPr marL="914332" indent="0">
              <a:buNone/>
              <a:defRPr sz="19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82" y="1535117"/>
            <a:ext cx="5389033" cy="639763"/>
          </a:xfrm>
        </p:spPr>
        <p:txBody>
          <a:bodyPr anchor="b"/>
          <a:lstStyle>
            <a:lvl1pPr marL="0" indent="0">
              <a:buNone/>
              <a:defRPr sz="2400" b="1"/>
            </a:lvl1pPr>
            <a:lvl2pPr marL="457167" indent="0">
              <a:buNone/>
              <a:defRPr sz="2000" b="1"/>
            </a:lvl2pPr>
            <a:lvl3pPr marL="914332" indent="0">
              <a:buNone/>
              <a:defRPr sz="19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cs typeface="Arial" charset="0"/>
              </a:defRPr>
            </a:lvl1pPr>
          </a:lstStyle>
          <a:p>
            <a:pPr>
              <a:defRPr/>
            </a:pPr>
            <a:endParaRPr lang="en-US"/>
          </a:p>
        </p:txBody>
      </p:sp>
      <p:sp>
        <p:nvSpPr>
          <p:cNvPr id="8" name="Footer Placeholder 7"/>
          <p:cNvSpPr>
            <a:spLocks noGrp="1"/>
          </p:cNvSpPr>
          <p:nvPr>
            <p:ph type="ftr" sz="quarter" idx="11"/>
          </p:nvPr>
        </p:nvSpPr>
        <p:spPr/>
        <p:txBody>
          <a:bodyPr/>
          <a:lstStyle>
            <a:lvl1pPr>
              <a:defRPr>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871545B5-25CE-45CB-807B-3883358FBA80}" type="slidenum">
              <a:rPr lang="en-US" altLang="en-US"/>
              <a:pPr>
                <a:defRPr/>
              </a:pPr>
              <a:t>‹#›</a:t>
            </a:fld>
            <a:endParaRPr lang="en-US" altLang="en-US"/>
          </a:p>
        </p:txBody>
      </p:sp>
    </p:spTree>
    <p:extLst>
      <p:ext uri="{BB962C8B-B14F-4D97-AF65-F5344CB8AC3E}">
        <p14:creationId xmlns:p14="http://schemas.microsoft.com/office/powerpoint/2010/main" val="3731338636"/>
      </p:ext>
    </p:extLst>
  </p:cSld>
  <p:clrMapOvr>
    <a:masterClrMapping/>
  </p:clrMapOvr>
  <p:transition>
    <p:wipe dir="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cs typeface="Arial" charset="0"/>
              </a:defRPr>
            </a:lvl1pPr>
          </a:lstStyle>
          <a:p>
            <a:pPr>
              <a:defRPr/>
            </a:pPr>
            <a:endParaRPr lang="en-US"/>
          </a:p>
        </p:txBody>
      </p:sp>
      <p:sp>
        <p:nvSpPr>
          <p:cNvPr id="4" name="Footer Placeholder 3"/>
          <p:cNvSpPr>
            <a:spLocks noGrp="1"/>
          </p:cNvSpPr>
          <p:nvPr>
            <p:ph type="ftr" sz="quarter" idx="11"/>
          </p:nvPr>
        </p:nvSpPr>
        <p:spPr/>
        <p:txBody>
          <a:bodyPr/>
          <a:lstStyle>
            <a:lvl1pPr>
              <a:defRPr>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22708EE6-84AE-483A-9F20-43BD704EC2C4}" type="slidenum">
              <a:rPr lang="en-US" altLang="en-US"/>
              <a:pPr>
                <a:defRPr/>
              </a:pPr>
              <a:t>‹#›</a:t>
            </a:fld>
            <a:endParaRPr lang="en-US" altLang="en-US"/>
          </a:p>
        </p:txBody>
      </p:sp>
    </p:spTree>
    <p:extLst>
      <p:ext uri="{BB962C8B-B14F-4D97-AF65-F5344CB8AC3E}">
        <p14:creationId xmlns:p14="http://schemas.microsoft.com/office/powerpoint/2010/main" val="3649404410"/>
      </p:ext>
    </p:extLst>
  </p:cSld>
  <p:clrMapOvr>
    <a:masterClrMapping/>
  </p:clrMapOvr>
  <p:transition>
    <p:wipe dir="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cs typeface="Arial" charset="0"/>
              </a:defRPr>
            </a:lvl1pPr>
          </a:lstStyle>
          <a:p>
            <a:pPr>
              <a:defRPr/>
            </a:pPr>
            <a:endParaRPr lang="en-US"/>
          </a:p>
        </p:txBody>
      </p:sp>
      <p:sp>
        <p:nvSpPr>
          <p:cNvPr id="3" name="Footer Placeholder 2"/>
          <p:cNvSpPr>
            <a:spLocks noGrp="1"/>
          </p:cNvSpPr>
          <p:nvPr>
            <p:ph type="ftr" sz="quarter" idx="11"/>
          </p:nvPr>
        </p:nvSpPr>
        <p:spPr/>
        <p:txBody>
          <a:bodyPr/>
          <a:lstStyle>
            <a:lvl1pPr>
              <a:defRPr>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300ECAF7-7AC2-4A66-A3FF-26354A177B09}" type="slidenum">
              <a:rPr lang="en-US" altLang="en-US"/>
              <a:pPr>
                <a:defRPr/>
              </a:pPr>
              <a:t>‹#›</a:t>
            </a:fld>
            <a:endParaRPr lang="en-US" altLang="en-US"/>
          </a:p>
        </p:txBody>
      </p:sp>
    </p:spTree>
    <p:extLst>
      <p:ext uri="{BB962C8B-B14F-4D97-AF65-F5344CB8AC3E}">
        <p14:creationId xmlns:p14="http://schemas.microsoft.com/office/powerpoint/2010/main" val="3121111067"/>
      </p:ext>
    </p:extLst>
  </p:cSld>
  <p:clrMapOvr>
    <a:masterClrMapping/>
  </p:clrMapOvr>
  <p:transition>
    <p:wipe dir="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55"/>
            <a:ext cx="4011084" cy="1162051"/>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6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7" y="1435104"/>
            <a:ext cx="4011084" cy="4691063"/>
          </a:xfrm>
        </p:spPr>
        <p:txBody>
          <a:bodyPr/>
          <a:lstStyle>
            <a:lvl1pPr marL="0" indent="0">
              <a:buNone/>
              <a:defRPr sz="1500"/>
            </a:lvl1pPr>
            <a:lvl2pPr marL="457167" indent="0">
              <a:buNone/>
              <a:defRPr sz="1200"/>
            </a:lvl2pPr>
            <a:lvl3pPr marL="914332" indent="0">
              <a:buNone/>
              <a:defRPr sz="11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59E1887C-5553-4568-B76C-646F819C566B}" type="slidenum">
              <a:rPr lang="en-US" altLang="en-US"/>
              <a:pPr>
                <a:defRPr/>
              </a:pPr>
              <a:t>‹#›</a:t>
            </a:fld>
            <a:endParaRPr lang="en-US" altLang="en-US"/>
          </a:p>
        </p:txBody>
      </p:sp>
    </p:spTree>
    <p:extLst>
      <p:ext uri="{BB962C8B-B14F-4D97-AF65-F5344CB8AC3E}">
        <p14:creationId xmlns:p14="http://schemas.microsoft.com/office/powerpoint/2010/main" val="931823641"/>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81"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1"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3"/>
            <a:ext cx="2628900" cy="57598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412303"/>
            <a:ext cx="7734300" cy="5759899"/>
          </a:xfrm>
        </p:spPr>
        <p:txBody>
          <a:bodyPr vert="eaVert" lIns="45718" tIns="0" rIns="45718"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298382-63E0-4FF8-88D3-5A2A7E80FF9C}" type="datetime1">
              <a:rPr lang="en-US" smtClean="0"/>
              <a:pPr/>
              <a:t>6/25/2009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205596326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7"/>
            <a:ext cx="7315200" cy="56673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pPr lvl="0"/>
            <a:endParaRPr lang="en-GB" noProof="0"/>
          </a:p>
        </p:txBody>
      </p:sp>
      <p:sp>
        <p:nvSpPr>
          <p:cNvPr id="4" name="Text Placeholder 3"/>
          <p:cNvSpPr>
            <a:spLocks noGrp="1"/>
          </p:cNvSpPr>
          <p:nvPr>
            <p:ph type="body" sz="half" idx="2"/>
          </p:nvPr>
        </p:nvSpPr>
        <p:spPr>
          <a:xfrm>
            <a:off x="2389717" y="5367351"/>
            <a:ext cx="7315200" cy="804863"/>
          </a:xfrm>
        </p:spPr>
        <p:txBody>
          <a:bodyPr/>
          <a:lstStyle>
            <a:lvl1pPr marL="0" indent="0">
              <a:buNone/>
              <a:defRPr sz="1500"/>
            </a:lvl1pPr>
            <a:lvl2pPr marL="457167" indent="0">
              <a:buNone/>
              <a:defRPr sz="1200"/>
            </a:lvl2pPr>
            <a:lvl3pPr marL="914332" indent="0">
              <a:buNone/>
              <a:defRPr sz="11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cs typeface="Arial" charset="0"/>
              </a:defRPr>
            </a:lvl1pPr>
          </a:lstStyle>
          <a:p>
            <a:pPr>
              <a:defRPr/>
            </a:pPr>
            <a:endParaRPr lang="en-US"/>
          </a:p>
        </p:txBody>
      </p:sp>
      <p:sp>
        <p:nvSpPr>
          <p:cNvPr id="6" name="Footer Placeholder 5"/>
          <p:cNvSpPr>
            <a:spLocks noGrp="1"/>
          </p:cNvSpPr>
          <p:nvPr>
            <p:ph type="ftr" sz="quarter" idx="11"/>
          </p:nvPr>
        </p:nvSpPr>
        <p:spPr/>
        <p:txBody>
          <a:bodyPr/>
          <a:lstStyle>
            <a:lvl1pPr>
              <a:defRPr>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66BACD50-20B9-44D7-AFB8-3F29D285A44F}" type="slidenum">
              <a:rPr lang="en-US" altLang="en-US"/>
              <a:pPr>
                <a:defRPr/>
              </a:pPr>
              <a:t>‹#›</a:t>
            </a:fld>
            <a:endParaRPr lang="en-US" altLang="en-US"/>
          </a:p>
        </p:txBody>
      </p:sp>
    </p:spTree>
    <p:extLst>
      <p:ext uri="{BB962C8B-B14F-4D97-AF65-F5344CB8AC3E}">
        <p14:creationId xmlns:p14="http://schemas.microsoft.com/office/powerpoint/2010/main" val="1353988132"/>
      </p:ext>
    </p:extLst>
  </p:cSld>
  <p:clrMapOvr>
    <a:masterClrMapping/>
  </p:clrMapOvr>
  <p:transition>
    <p:wipe dir="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7FB89A-F2B3-4AB9-AC19-FFE13805D0A6}" type="slidenum">
              <a:rPr lang="en-US" altLang="en-US"/>
              <a:pPr>
                <a:defRPr/>
              </a:pPr>
              <a:t>‹#›</a:t>
            </a:fld>
            <a:endParaRPr lang="en-US" altLang="en-US"/>
          </a:p>
        </p:txBody>
      </p:sp>
    </p:spTree>
    <p:extLst>
      <p:ext uri="{BB962C8B-B14F-4D97-AF65-F5344CB8AC3E}">
        <p14:creationId xmlns:p14="http://schemas.microsoft.com/office/powerpoint/2010/main" val="1183495449"/>
      </p:ext>
    </p:extLst>
  </p:cSld>
  <p:clrMapOvr>
    <a:masterClrMapping/>
  </p:clrMapOvr>
  <p:transition>
    <p:wipe dir="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76200"/>
            <a:ext cx="2590800" cy="6019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76200"/>
            <a:ext cx="75692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cs typeface="Arial" charset="0"/>
              </a:defRPr>
            </a:lvl1pPr>
          </a:lstStyle>
          <a:p>
            <a:pPr>
              <a:defRPr/>
            </a:pPr>
            <a:endParaRPr lang="en-US"/>
          </a:p>
        </p:txBody>
      </p:sp>
      <p:sp>
        <p:nvSpPr>
          <p:cNvPr id="5" name="Footer Placeholder 4"/>
          <p:cNvSpPr>
            <a:spLocks noGrp="1"/>
          </p:cNvSpPr>
          <p:nvPr>
            <p:ph type="ftr" sz="quarter" idx="11"/>
          </p:nvPr>
        </p:nvSpPr>
        <p:spPr/>
        <p:txBody>
          <a:bodyPr/>
          <a:lstStyle>
            <a:lvl1pPr>
              <a:defRPr>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B4A925-6271-484B-853B-F3644CEF5C76}" type="slidenum">
              <a:rPr lang="en-US" altLang="en-US"/>
              <a:pPr>
                <a:defRPr/>
              </a:pPr>
              <a:t>‹#›</a:t>
            </a:fld>
            <a:endParaRPr lang="en-US" altLang="en-US"/>
          </a:p>
        </p:txBody>
      </p:sp>
    </p:spTree>
    <p:extLst>
      <p:ext uri="{BB962C8B-B14F-4D97-AF65-F5344CB8AC3E}">
        <p14:creationId xmlns:p14="http://schemas.microsoft.com/office/powerpoint/2010/main" val="3307724389"/>
      </p:ext>
    </p:extLst>
  </p:cSld>
  <p:clrMapOvr>
    <a:masterClrMapping/>
  </p:clrMapOvr>
  <p:transition>
    <p:wipe dir="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76200"/>
            <a:ext cx="10363200" cy="1143000"/>
          </a:xfrm>
        </p:spPr>
        <p:txBody>
          <a:bodyPr/>
          <a:lstStyle/>
          <a:p>
            <a:r>
              <a:rPr lang="en-US"/>
              <a:t>Click to edit Master title style</a:t>
            </a:r>
            <a:endParaRPr lang="en-GB"/>
          </a:p>
        </p:txBody>
      </p:sp>
      <p:sp>
        <p:nvSpPr>
          <p:cNvPr id="3" name="Content Placeholder 2"/>
          <p:cNvSpPr>
            <a:spLocks noGrp="1"/>
          </p:cNvSpPr>
          <p:nvPr>
            <p:ph sz="quarter" idx="1"/>
          </p:nvPr>
        </p:nvSpPr>
        <p:spPr>
          <a:xfrm>
            <a:off x="914401"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914401"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cs typeface="Arial" charset="0"/>
              </a:defRPr>
            </a:lvl1pPr>
          </a:lstStyle>
          <a:p>
            <a:pPr>
              <a:defRPr/>
            </a:pPr>
            <a:endParaRPr lang="en-US"/>
          </a:p>
        </p:txBody>
      </p:sp>
      <p:sp>
        <p:nvSpPr>
          <p:cNvPr id="8" name="Footer Placeholder 7"/>
          <p:cNvSpPr>
            <a:spLocks noGrp="1"/>
          </p:cNvSpPr>
          <p:nvPr>
            <p:ph type="ftr" sz="quarter" idx="11"/>
          </p:nvPr>
        </p:nvSpPr>
        <p:spPr/>
        <p:txBody>
          <a:bodyPr/>
          <a:lstStyle>
            <a:lvl1pPr>
              <a:defRPr>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62106D13-D65E-4324-8A9A-956CC9D07D50}" type="slidenum">
              <a:rPr lang="en-US" altLang="en-US"/>
              <a:pPr>
                <a:defRPr/>
              </a:pPr>
              <a:t>‹#›</a:t>
            </a:fld>
            <a:endParaRPr lang="en-US" altLang="en-US"/>
          </a:p>
        </p:txBody>
      </p:sp>
    </p:spTree>
    <p:extLst>
      <p:ext uri="{BB962C8B-B14F-4D97-AF65-F5344CB8AC3E}">
        <p14:creationId xmlns:p14="http://schemas.microsoft.com/office/powerpoint/2010/main" val="2574115576"/>
      </p:ext>
    </p:extLst>
  </p:cSld>
  <p:clrMapOvr>
    <a:masterClrMapping/>
  </p:clrMapOvr>
  <p:transition>
    <p:wipe dir="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1143000"/>
          </a:xfrm>
        </p:spPr>
        <p:txBody>
          <a:bodyPr/>
          <a:lstStyle/>
          <a:p>
            <a:r>
              <a:rPr lang="en-US"/>
              <a:t>Click to edit Master title style</a:t>
            </a:r>
            <a:endParaRPr lang="en-GB"/>
          </a:p>
        </p:txBody>
      </p:sp>
      <p:sp>
        <p:nvSpPr>
          <p:cNvPr id="3" name="Content Placeholder 2"/>
          <p:cNvSpPr>
            <a:spLocks noGrp="1"/>
          </p:cNvSpPr>
          <p:nvPr>
            <p:ph sz="half" idx="1"/>
          </p:nvPr>
        </p:nvSpPr>
        <p:spPr>
          <a:xfrm>
            <a:off x="914401"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p:cNvSpPr>
            <a:spLocks noGrp="1"/>
          </p:cNvSpPr>
          <p:nvPr>
            <p:ph type="dt" sz="half" idx="10"/>
          </p:nvPr>
        </p:nvSpPr>
        <p:spPr/>
        <p:txBody>
          <a:bodyPr/>
          <a:lstStyle>
            <a:lvl1pPr>
              <a:defRPr>
                <a:cs typeface="Arial" charset="0"/>
              </a:defRPr>
            </a:lvl1pPr>
          </a:lstStyle>
          <a:p>
            <a:pPr>
              <a:defRPr/>
            </a:pPr>
            <a:endParaRPr lang="en-US"/>
          </a:p>
        </p:txBody>
      </p:sp>
      <p:sp>
        <p:nvSpPr>
          <p:cNvPr id="7" name="Footer Placeholder 6"/>
          <p:cNvSpPr>
            <a:spLocks noGrp="1"/>
          </p:cNvSpPr>
          <p:nvPr>
            <p:ph type="ftr" sz="quarter" idx="11"/>
          </p:nvPr>
        </p:nvSpPr>
        <p:spPr/>
        <p:txBody>
          <a:bodyPr/>
          <a:lstStyle>
            <a:lvl1pPr>
              <a:defRPr>
                <a:cs typeface="Arial" charset="0"/>
              </a:defRPr>
            </a:lvl1pPr>
          </a:lstStyle>
          <a:p>
            <a:pPr>
              <a:defRPr/>
            </a:pPr>
            <a:endParaRPr lang="en-US"/>
          </a:p>
        </p:txBody>
      </p:sp>
      <p:sp>
        <p:nvSpPr>
          <p:cNvPr id="8" name="Slide Number Placeholder 7"/>
          <p:cNvSpPr>
            <a:spLocks noGrp="1"/>
          </p:cNvSpPr>
          <p:nvPr>
            <p:ph type="sldNum" sz="quarter" idx="12"/>
          </p:nvPr>
        </p:nvSpPr>
        <p:spPr/>
        <p:txBody>
          <a:bodyPr/>
          <a:lstStyle>
            <a:lvl1pPr>
              <a:defRPr/>
            </a:lvl1pPr>
          </a:lstStyle>
          <a:p>
            <a:pPr>
              <a:defRPr/>
            </a:pPr>
            <a:fld id="{04B88A72-7F37-4646-B674-A3761F14AFDD}" type="slidenum">
              <a:rPr lang="en-US" altLang="en-US"/>
              <a:pPr>
                <a:defRPr/>
              </a:pPr>
              <a:t>‹#›</a:t>
            </a:fld>
            <a:endParaRPr lang="en-US" altLang="en-US"/>
          </a:p>
        </p:txBody>
      </p:sp>
    </p:spTree>
    <p:extLst>
      <p:ext uri="{BB962C8B-B14F-4D97-AF65-F5344CB8AC3E}">
        <p14:creationId xmlns:p14="http://schemas.microsoft.com/office/powerpoint/2010/main" val="1247006470"/>
      </p:ext>
    </p:extLst>
  </p:cSld>
  <p:clrMapOvr>
    <a:masterClrMapping/>
  </p:clrMapOvr>
  <p:transition>
    <p:wipe dir="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2D708701-383F-486F-874F-307DE4460D2E}"/>
              </a:ext>
            </a:extLst>
          </p:cNvPr>
          <p:cNvSpPr/>
          <p:nvPr userDrawn="1"/>
        </p:nvSpPr>
        <p:spPr>
          <a:xfrm>
            <a:off x="1612056" y="2258463"/>
            <a:ext cx="1580272" cy="1030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rgbClr val="AA182C"/>
              </a:solidFill>
            </a:endParaRPr>
          </a:p>
        </p:txBody>
      </p:sp>
      <p:sp>
        <p:nvSpPr>
          <p:cNvPr id="6" name="Title Placeholder 12">
            <a:extLst>
              <a:ext uri="{FF2B5EF4-FFF2-40B4-BE49-F238E27FC236}">
                <a16:creationId xmlns="" xmlns:a16="http://schemas.microsoft.com/office/drawing/2014/main" id="{9EA1BE43-2435-4E2E-AA48-BBAFCEEE31BC}"/>
              </a:ext>
            </a:extLst>
          </p:cNvPr>
          <p:cNvSpPr>
            <a:spLocks noGrp="1"/>
          </p:cNvSpPr>
          <p:nvPr>
            <p:ph type="title" hasCustomPrompt="1"/>
          </p:nvPr>
        </p:nvSpPr>
        <p:spPr>
          <a:xfrm>
            <a:off x="1612056" y="2544844"/>
            <a:ext cx="8967891" cy="1181990"/>
          </a:xfrm>
          <a:prstGeom prst="rect">
            <a:avLst/>
          </a:prstGeom>
        </p:spPr>
        <p:txBody>
          <a:bodyPr vert="horz" wrap="square" lIns="0" tIns="0" rIns="0" bIns="0" rtlCol="0" anchor="t" anchorCtr="0">
            <a:spAutoFit/>
          </a:bodyPr>
          <a:lstStyle>
            <a:lvl1pPr>
              <a:defRPr sz="4267" b="1">
                <a:solidFill>
                  <a:schemeClr val="tx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adipisicing</a:t>
            </a:r>
            <a:endParaRPr lang="en-US" dirty="0"/>
          </a:p>
        </p:txBody>
      </p:sp>
      <p:sp>
        <p:nvSpPr>
          <p:cNvPr id="7" name="Text Placeholder 7">
            <a:extLst>
              <a:ext uri="{FF2B5EF4-FFF2-40B4-BE49-F238E27FC236}">
                <a16:creationId xmlns="" xmlns:a16="http://schemas.microsoft.com/office/drawing/2014/main" id="{F377AB72-C902-FD44-8FD0-36E49F6EB1C9}"/>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416912579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Rechteck 38">
            <a:extLst>
              <a:ext uri="{FF2B5EF4-FFF2-40B4-BE49-F238E27FC236}">
                <a16:creationId xmlns="" xmlns:a16="http://schemas.microsoft.com/office/drawing/2014/main" id="{EAE18E4C-BFC0-7949-97D8-DC177349A1DA}"/>
              </a:ext>
            </a:extLst>
          </p:cNvPr>
          <p:cNvSpPr/>
          <p:nvPr userDrawn="1"/>
        </p:nvSpPr>
        <p:spPr>
          <a:xfrm>
            <a:off x="2792527" y="2644571"/>
            <a:ext cx="6606951" cy="1568860"/>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533" dirty="0">
              <a:solidFill>
                <a:srgbClr val="FFFFFF"/>
              </a:solidFill>
            </a:endParaRPr>
          </a:p>
        </p:txBody>
      </p:sp>
      <p:sp>
        <p:nvSpPr>
          <p:cNvPr id="5" name="Text Placeholder 7">
            <a:extLst>
              <a:ext uri="{FF2B5EF4-FFF2-40B4-BE49-F238E27FC236}">
                <a16:creationId xmlns="" xmlns:a16="http://schemas.microsoft.com/office/drawing/2014/main" id="{80E9DA35-E004-664C-858D-089BD8AD88D4}"/>
              </a:ext>
            </a:extLst>
          </p:cNvPr>
          <p:cNvSpPr>
            <a:spLocks noGrp="1"/>
          </p:cNvSpPr>
          <p:nvPr>
            <p:ph type="body" sz="quarter" idx="10" hasCustomPrompt="1"/>
          </p:nvPr>
        </p:nvSpPr>
        <p:spPr>
          <a:xfrm>
            <a:off x="2580491" y="3161739"/>
            <a:ext cx="7031023" cy="534524"/>
          </a:xfrm>
          <a:prstGeom prst="rect">
            <a:avLst/>
          </a:prstGeom>
        </p:spPr>
        <p:txBody>
          <a:bodyPr lIns="0" tIns="0" rIns="0" bIns="0"/>
          <a:lstStyle>
            <a:lvl1pPr marL="0" indent="0" algn="ctr">
              <a:buNone/>
              <a:defRPr sz="3733" b="1" i="0">
                <a:solidFill>
                  <a:schemeClr val="tx1"/>
                </a:solidFill>
                <a:latin typeface="Arial" panose="020B0604020202020204" pitchFamily="34" charset="0"/>
                <a:cs typeface="Arial" panose="020B0604020202020204" pitchFamily="34" charset="0"/>
              </a:defRPr>
            </a:lvl1pPr>
            <a:lvl2pPr marL="609585" indent="0">
              <a:buNone/>
              <a:defRPr sz="8000" b="1"/>
            </a:lvl2pPr>
            <a:lvl3pPr marL="1219170" indent="0">
              <a:buNone/>
              <a:defRPr sz="8000" b="1"/>
            </a:lvl3pPr>
            <a:lvl4pPr marL="1828754" indent="0">
              <a:buNone/>
              <a:defRPr sz="8000" b="1"/>
            </a:lvl4pPr>
            <a:lvl5pPr marL="2438339" indent="0">
              <a:buNone/>
              <a:defRPr sz="8000" b="1"/>
            </a:lvl5pPr>
          </a:lstStyle>
          <a:p>
            <a:pPr lvl="0"/>
            <a:r>
              <a:rPr lang="en-US" dirty="0"/>
              <a:t>#01 SECTION TITLE</a:t>
            </a:r>
          </a:p>
        </p:txBody>
      </p:sp>
      <p:sp>
        <p:nvSpPr>
          <p:cNvPr id="6" name="Text Placeholder 7">
            <a:extLst>
              <a:ext uri="{FF2B5EF4-FFF2-40B4-BE49-F238E27FC236}">
                <a16:creationId xmlns="" xmlns:a16="http://schemas.microsoft.com/office/drawing/2014/main" id="{8EC6E158-335B-3E4B-9468-7007D3C58DE6}"/>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38256300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E4D5046A-9167-1A47-9CF6-67E07814D8B7}"/>
              </a:ext>
            </a:extLst>
          </p:cNvPr>
          <p:cNvSpPr/>
          <p:nvPr userDrawn="1"/>
        </p:nvSpPr>
        <p:spPr>
          <a:xfrm>
            <a:off x="6829359" y="1050583"/>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7" name="Text Placeholder 2">
            <a:extLst>
              <a:ext uri="{FF2B5EF4-FFF2-40B4-BE49-F238E27FC236}">
                <a16:creationId xmlns="" xmlns:a16="http://schemas.microsoft.com/office/drawing/2014/main" id="{2279DBB6-17E5-FE4E-9A68-C662DD068E50}"/>
              </a:ext>
            </a:extLst>
          </p:cNvPr>
          <p:cNvSpPr>
            <a:spLocks noGrp="1"/>
          </p:cNvSpPr>
          <p:nvPr>
            <p:ph type="body" sz="quarter" idx="10" hasCustomPrompt="1"/>
          </p:nvPr>
        </p:nvSpPr>
        <p:spPr>
          <a:xfrm>
            <a:off x="6691854" y="1307204"/>
            <a:ext cx="5060135" cy="164701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endPar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
            <a:extLst>
              <a:ext uri="{FF2B5EF4-FFF2-40B4-BE49-F238E27FC236}">
                <a16:creationId xmlns="" xmlns:a16="http://schemas.microsoft.com/office/drawing/2014/main" id="{E43ECC0F-F7E1-8C4E-9F7F-B06C17281E55}"/>
              </a:ext>
            </a:extLst>
          </p:cNvPr>
          <p:cNvSpPr>
            <a:spLocks noGrp="1"/>
          </p:cNvSpPr>
          <p:nvPr>
            <p:ph type="body" sz="quarter" idx="22" hasCustomPrompt="1"/>
          </p:nvPr>
        </p:nvSpPr>
        <p:spPr>
          <a:xfrm>
            <a:off x="6829358" y="3119222"/>
            <a:ext cx="4216596" cy="287259"/>
          </a:xfrm>
          <a:prstGeom prst="rect">
            <a:avLst/>
          </a:prstGeom>
        </p:spPr>
        <p:txBody>
          <a:bodyPr wrap="square" lIns="0" tIns="0" rIns="0" bIns="0">
            <a:spAutoFit/>
          </a:bodyPr>
          <a:lstStyle>
            <a:lvl1pPr marL="0" indent="0">
              <a:lnSpc>
                <a:spcPct val="100000"/>
              </a:lnSpc>
              <a:spcBef>
                <a:spcPts val="133"/>
              </a:spcBef>
              <a:buNone/>
              <a:defRPr sz="1867">
                <a:latin typeface="Arial" panose="020B0604020202020204" pitchFamily="34" charset="0"/>
                <a:cs typeface="Arial" panose="020B0604020202020204" pitchFamily="34" charset="0"/>
              </a:defRPr>
            </a:lvl1pPr>
            <a:lvl2pPr marL="609585" indent="0">
              <a:buNone/>
              <a:defRPr sz="4667"/>
            </a:lvl2pPr>
            <a:lvl3pPr marL="1219170" indent="0">
              <a:buNone/>
              <a:defRPr sz="4667"/>
            </a:lvl3pPr>
            <a:lvl4pPr marL="1828754" indent="0">
              <a:buNone/>
              <a:defRPr sz="4667"/>
            </a:lvl4pPr>
            <a:lvl5pPr marL="2438339" indent="0">
              <a:buNone/>
              <a:defRPr sz="4667"/>
            </a:lvl5pPr>
          </a:lstStyle>
          <a:p>
            <a:pPr lvl="0"/>
            <a:r>
              <a:rPr lang="en-US" dirty="0"/>
              <a:t>Lorem Ipsum Dolor</a:t>
            </a:r>
          </a:p>
        </p:txBody>
      </p:sp>
      <p:sp>
        <p:nvSpPr>
          <p:cNvPr id="9" name="Text Placeholder 7">
            <a:extLst>
              <a:ext uri="{FF2B5EF4-FFF2-40B4-BE49-F238E27FC236}">
                <a16:creationId xmlns="" xmlns:a16="http://schemas.microsoft.com/office/drawing/2014/main" id="{2321476E-22A0-DD49-8A1F-384093DFF442}"/>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2934632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Text Placeholder 18">
            <a:extLst>
              <a:ext uri="{FF2B5EF4-FFF2-40B4-BE49-F238E27FC236}">
                <a16:creationId xmlns="" xmlns:a16="http://schemas.microsoft.com/office/drawing/2014/main" id="{1C0A8FCB-4814-4316-9464-8FA00C75FABB}"/>
              </a:ext>
            </a:extLst>
          </p:cNvPr>
          <p:cNvSpPr>
            <a:spLocks noGrp="1"/>
          </p:cNvSpPr>
          <p:nvPr>
            <p:ph type="body" sz="quarter" idx="12" hasCustomPrompt="1"/>
          </p:nvPr>
        </p:nvSpPr>
        <p:spPr>
          <a:xfrm>
            <a:off x="4490980" y="3429003"/>
            <a:ext cx="6470513" cy="2155077"/>
          </a:xfrm>
          <a:prstGeom prst="rect">
            <a:avLst/>
          </a:prstGeom>
        </p:spPr>
        <p:txBody>
          <a:bodyPr wrap="square" lIns="0" tIns="0" rIns="0" bIns="0" anchor="t" anchorCtr="0">
            <a:spAutoFit/>
          </a:bodyPr>
          <a:lstStyle>
            <a:lvl1pPr marL="0" indent="0">
              <a:lnSpc>
                <a:spcPct val="150000"/>
              </a:lnSpc>
              <a:spcBef>
                <a:spcPts val="0"/>
              </a:spcBef>
              <a:buNone/>
              <a:defRPr sz="1867">
                <a:latin typeface="Arial" panose="020B0604020202020204" pitchFamily="34" charset="0"/>
                <a:cs typeface="Arial" panose="020B0604020202020204" pitchFamily="34" charset="0"/>
              </a:defRPr>
            </a:lvl1pPr>
            <a:lvl2pPr>
              <a:defRPr sz="4667"/>
            </a:lvl2pPr>
            <a:lvl3pPr>
              <a:defRPr sz="4667"/>
            </a:lvl3pPr>
            <a:lvl4pPr>
              <a:defRPr sz="4667"/>
            </a:lvl4pPr>
            <a:lvl5pPr>
              <a:defRPr sz="4667"/>
            </a:lvl5pPr>
          </a:lstStyle>
          <a:p>
            <a:pPr lvl="0"/>
            <a:r>
              <a:rPr lang="en-US" dirty="0"/>
              <a:t>A brief bit of copy would go here to introduce the next section or punctuate a point made in a previous section. Copy is designed to fill this space, however, the synopsis is optional. Use it to give people a key word to remember from this section. </a:t>
            </a:r>
          </a:p>
        </p:txBody>
      </p:sp>
      <p:sp>
        <p:nvSpPr>
          <p:cNvPr id="7" name="Text Placeholder 10">
            <a:extLst>
              <a:ext uri="{FF2B5EF4-FFF2-40B4-BE49-F238E27FC236}">
                <a16:creationId xmlns="" xmlns:a16="http://schemas.microsoft.com/office/drawing/2014/main" id="{48C29581-D59C-4A72-AFA0-3DF1AE159C47}"/>
              </a:ext>
            </a:extLst>
          </p:cNvPr>
          <p:cNvSpPr>
            <a:spLocks noGrp="1"/>
          </p:cNvSpPr>
          <p:nvPr>
            <p:ph type="body" sz="quarter" idx="10" hasCustomPrompt="1"/>
          </p:nvPr>
        </p:nvSpPr>
        <p:spPr>
          <a:xfrm>
            <a:off x="1230508" y="3429002"/>
            <a:ext cx="2875464" cy="2093963"/>
          </a:xfrm>
          <a:prstGeom prst="rect">
            <a:avLst/>
          </a:prstGeom>
        </p:spPr>
        <p:txBody>
          <a:bodyPr lIns="0" tIns="0" rIns="0" bIns="0"/>
          <a:lstStyle>
            <a:lvl1pPr marL="0" indent="0">
              <a:buNone/>
              <a:defRPr sz="3200" b="1">
                <a:latin typeface="Arial" panose="020B0604020202020204" pitchFamily="34" charset="0"/>
                <a:cs typeface="Arial" panose="020B0604020202020204" pitchFamily="34" charset="0"/>
              </a:defRPr>
            </a:lvl1pPr>
            <a:lvl2pPr marL="609585" indent="0">
              <a:buNone/>
              <a:defRPr sz="6667" b="1"/>
            </a:lvl2pPr>
            <a:lvl3pPr marL="1219170" indent="0">
              <a:buNone/>
              <a:defRPr sz="6667" b="1"/>
            </a:lvl3pPr>
            <a:lvl4pPr marL="1828754" indent="0">
              <a:buNone/>
              <a:defRPr sz="6667" b="1"/>
            </a:lvl4pPr>
            <a:lvl5pPr marL="2438339" indent="0">
              <a:buNone/>
              <a:defRPr sz="6667" b="1"/>
            </a:lvl5pPr>
          </a:lstStyle>
          <a:p>
            <a:pPr lvl="0"/>
            <a:r>
              <a:rPr lang="en-US" dirty="0"/>
              <a:t>Synopsis</a:t>
            </a:r>
            <a:br>
              <a:rPr lang="en-US" dirty="0"/>
            </a:br>
            <a:r>
              <a:rPr lang="en-US" dirty="0"/>
              <a:t>Here</a:t>
            </a:r>
          </a:p>
        </p:txBody>
      </p:sp>
      <p:sp>
        <p:nvSpPr>
          <p:cNvPr id="8" name="Title 14">
            <a:extLst>
              <a:ext uri="{FF2B5EF4-FFF2-40B4-BE49-F238E27FC236}">
                <a16:creationId xmlns="" xmlns:a16="http://schemas.microsoft.com/office/drawing/2014/main" id="{47099867-B82F-491E-B04A-8691E74B8933}"/>
              </a:ext>
            </a:extLst>
          </p:cNvPr>
          <p:cNvSpPr>
            <a:spLocks noGrp="1"/>
          </p:cNvSpPr>
          <p:nvPr>
            <p:ph type="title" hasCustomPrompt="1"/>
          </p:nvPr>
        </p:nvSpPr>
        <p:spPr>
          <a:xfrm>
            <a:off x="1230510" y="1977520"/>
            <a:ext cx="9730983" cy="619909"/>
          </a:xfrm>
          <a:prstGeom prst="rect">
            <a:avLst/>
          </a:prstGeom>
        </p:spPr>
        <p:txBody>
          <a:bodyPr/>
          <a:lstStyle>
            <a:lvl1pPr marL="0" marR="0" indent="0" algn="ctr" defTabSz="1219170" rtl="0" eaLnBrk="1" fontAlgn="auto" latinLnBrk="0" hangingPunct="1">
              <a:lnSpc>
                <a:spcPct val="90000"/>
              </a:lnSpc>
              <a:spcBef>
                <a:spcPct val="0"/>
              </a:spcBef>
              <a:spcAft>
                <a:spcPts val="0"/>
              </a:spcAft>
              <a:buClrTx/>
              <a:buSzTx/>
              <a:buFontTx/>
              <a:buNone/>
              <a:tabLst/>
              <a:defRPr lang="de-DE" sz="4267" b="1" dirty="0">
                <a:solidFill>
                  <a:srgbClr val="C00000"/>
                </a:solidFill>
                <a:latin typeface="Arial" panose="020B0604020202020204" pitchFamily="34" charset="0"/>
                <a:cs typeface="Arial" panose="020B0604020202020204" pitchFamily="34" charset="0"/>
              </a:defRPr>
            </a:lvl1pPr>
          </a:lstStyle>
          <a:p>
            <a:r>
              <a:rPr lang="en-US" dirty="0"/>
              <a:t>ALTERNATE SECTION DIVIDER</a:t>
            </a:r>
          </a:p>
        </p:txBody>
      </p:sp>
      <p:sp>
        <p:nvSpPr>
          <p:cNvPr id="10" name="Text Placeholder 7">
            <a:extLst>
              <a:ext uri="{FF2B5EF4-FFF2-40B4-BE49-F238E27FC236}">
                <a16:creationId xmlns="" xmlns:a16="http://schemas.microsoft.com/office/drawing/2014/main" id="{C5DCAF1B-A44E-8A4C-A175-A31889C6BE77}"/>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202380009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6A792AC7-3501-470C-9145-8EDDCB809A40}"/>
              </a:ext>
            </a:extLst>
          </p:cNvPr>
          <p:cNvSpPr>
            <a:spLocks noGrp="1"/>
          </p:cNvSpPr>
          <p:nvPr>
            <p:ph type="body" sz="quarter" idx="11" hasCustomPrompt="1"/>
          </p:nvPr>
        </p:nvSpPr>
        <p:spPr>
          <a:xfrm>
            <a:off x="1051150" y="3241267"/>
            <a:ext cx="2875393" cy="861775"/>
          </a:xfrm>
          <a:prstGeom prst="rect">
            <a:avLst/>
          </a:prstGeom>
        </p:spPr>
        <p:txBody>
          <a:bodyPr wrap="square" lIns="0" tIns="0" rIns="0" bIns="0">
            <a:spAutoFit/>
          </a:bodyPr>
          <a:lstStyle>
            <a:lvl1pPr marL="0" indent="0" algn="ctr">
              <a:lnSpc>
                <a:spcPct val="100000"/>
              </a:lnSpc>
              <a:buNone/>
              <a:defRPr lang="de-DE" sz="1867"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 name="Text Placeholder 22">
            <a:extLst>
              <a:ext uri="{FF2B5EF4-FFF2-40B4-BE49-F238E27FC236}">
                <a16:creationId xmlns="" xmlns:a16="http://schemas.microsoft.com/office/drawing/2014/main" id="{5B7CFD2D-F6B0-4614-979E-0563A16D017B}"/>
              </a:ext>
            </a:extLst>
          </p:cNvPr>
          <p:cNvSpPr>
            <a:spLocks noGrp="1"/>
          </p:cNvSpPr>
          <p:nvPr>
            <p:ph type="body" sz="quarter" idx="12" hasCustomPrompt="1"/>
          </p:nvPr>
        </p:nvSpPr>
        <p:spPr>
          <a:xfrm>
            <a:off x="1051150" y="1881025"/>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6" name="Text Placeholder 2">
            <a:extLst>
              <a:ext uri="{FF2B5EF4-FFF2-40B4-BE49-F238E27FC236}">
                <a16:creationId xmlns="" xmlns:a16="http://schemas.microsoft.com/office/drawing/2014/main" id="{C7225CCF-EACA-4232-B219-764BD8285FBA}"/>
              </a:ext>
            </a:extLst>
          </p:cNvPr>
          <p:cNvSpPr>
            <a:spLocks noGrp="1"/>
          </p:cNvSpPr>
          <p:nvPr>
            <p:ph type="body" sz="quarter" idx="13" hasCustomPrompt="1"/>
          </p:nvPr>
        </p:nvSpPr>
        <p:spPr>
          <a:xfrm>
            <a:off x="1051150" y="4685101"/>
            <a:ext cx="2875393" cy="373500"/>
          </a:xfrm>
          <a:prstGeom prst="rect">
            <a:avLst/>
          </a:prstGeom>
        </p:spPr>
        <p:txBody>
          <a:bodyPr wrap="square" lIns="0" tIns="0" rIns="0" bIns="0">
            <a:spAutoFit/>
          </a:bodyPr>
          <a:lstStyle>
            <a:lvl1pPr marL="0" indent="0" algn="ctr">
              <a:lnSpc>
                <a:spcPct val="130000"/>
              </a:lnSpc>
              <a:buSzPct val="25000"/>
              <a:buNone/>
              <a:defRPr lang="de-DE" sz="1867"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7" name="Text Placeholder 22">
            <a:extLst>
              <a:ext uri="{FF2B5EF4-FFF2-40B4-BE49-F238E27FC236}">
                <a16:creationId xmlns="" xmlns:a16="http://schemas.microsoft.com/office/drawing/2014/main" id="{473B1E44-2B74-4E2D-B345-5225A852DE61}"/>
              </a:ext>
            </a:extLst>
          </p:cNvPr>
          <p:cNvSpPr>
            <a:spLocks noGrp="1"/>
          </p:cNvSpPr>
          <p:nvPr>
            <p:ph type="body" sz="quarter" idx="23" hasCustomPrompt="1"/>
          </p:nvPr>
        </p:nvSpPr>
        <p:spPr>
          <a:xfrm>
            <a:off x="4658306" y="1881025"/>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8" name="Text Placeholder 22">
            <a:extLst>
              <a:ext uri="{FF2B5EF4-FFF2-40B4-BE49-F238E27FC236}">
                <a16:creationId xmlns="" xmlns:a16="http://schemas.microsoft.com/office/drawing/2014/main" id="{C26E950C-C0D3-4F5C-B7C0-B16D5D96A925}"/>
              </a:ext>
            </a:extLst>
          </p:cNvPr>
          <p:cNvSpPr>
            <a:spLocks noGrp="1"/>
          </p:cNvSpPr>
          <p:nvPr>
            <p:ph type="body" sz="quarter" idx="24" hasCustomPrompt="1"/>
          </p:nvPr>
        </p:nvSpPr>
        <p:spPr>
          <a:xfrm>
            <a:off x="8302673" y="1881025"/>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5D53A1A8-BB2E-4BA2-9406-0B90A1A11F07}"/>
              </a:ext>
            </a:extLst>
          </p:cNvPr>
          <p:cNvSpPr>
            <a:spLocks noGrp="1"/>
          </p:cNvSpPr>
          <p:nvPr>
            <p:ph type="body" sz="quarter" idx="25" hasCustomPrompt="1"/>
          </p:nvPr>
        </p:nvSpPr>
        <p:spPr>
          <a:xfrm>
            <a:off x="4658306" y="3241267"/>
            <a:ext cx="2875393" cy="861775"/>
          </a:xfrm>
          <a:prstGeom prst="rect">
            <a:avLst/>
          </a:prstGeom>
        </p:spPr>
        <p:txBody>
          <a:bodyPr wrap="square" lIns="0" tIns="0" rIns="0" bIns="0">
            <a:spAutoFit/>
          </a:bodyPr>
          <a:lstStyle>
            <a:lvl1pPr marL="0" indent="0" algn="ctr">
              <a:lnSpc>
                <a:spcPct val="100000"/>
              </a:lnSpc>
              <a:buNone/>
              <a:defRPr lang="de-DE" sz="1867"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
            <a:extLst>
              <a:ext uri="{FF2B5EF4-FFF2-40B4-BE49-F238E27FC236}">
                <a16:creationId xmlns="" xmlns:a16="http://schemas.microsoft.com/office/drawing/2014/main" id="{375D0C56-310F-4043-B754-B658F892B528}"/>
              </a:ext>
            </a:extLst>
          </p:cNvPr>
          <p:cNvSpPr>
            <a:spLocks noGrp="1"/>
          </p:cNvSpPr>
          <p:nvPr>
            <p:ph type="body" sz="quarter" idx="26" hasCustomPrompt="1"/>
          </p:nvPr>
        </p:nvSpPr>
        <p:spPr>
          <a:xfrm>
            <a:off x="8265461" y="3241267"/>
            <a:ext cx="2875393" cy="861775"/>
          </a:xfrm>
          <a:prstGeom prst="rect">
            <a:avLst/>
          </a:prstGeom>
        </p:spPr>
        <p:txBody>
          <a:bodyPr wrap="square" lIns="0" tIns="0" rIns="0" bIns="0">
            <a:spAutoFit/>
          </a:bodyPr>
          <a:lstStyle>
            <a:lvl1pPr marL="0" indent="0" algn="ctr">
              <a:lnSpc>
                <a:spcPct val="100000"/>
              </a:lnSpc>
              <a:buNone/>
              <a:defRPr lang="de-DE" sz="1867"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1" name="Text Placeholder 2">
            <a:extLst>
              <a:ext uri="{FF2B5EF4-FFF2-40B4-BE49-F238E27FC236}">
                <a16:creationId xmlns="" xmlns:a16="http://schemas.microsoft.com/office/drawing/2014/main" id="{402890B2-940F-4EEB-9952-3C0B9813F61F}"/>
              </a:ext>
            </a:extLst>
          </p:cNvPr>
          <p:cNvSpPr>
            <a:spLocks noGrp="1"/>
          </p:cNvSpPr>
          <p:nvPr>
            <p:ph type="body" sz="quarter" idx="27" hasCustomPrompt="1"/>
          </p:nvPr>
        </p:nvSpPr>
        <p:spPr>
          <a:xfrm>
            <a:off x="4658306" y="4685101"/>
            <a:ext cx="2875393" cy="373500"/>
          </a:xfrm>
          <a:prstGeom prst="rect">
            <a:avLst/>
          </a:prstGeom>
        </p:spPr>
        <p:txBody>
          <a:bodyPr wrap="square" lIns="0" tIns="0" rIns="0" bIns="0">
            <a:spAutoFit/>
          </a:bodyPr>
          <a:lstStyle>
            <a:lvl1pPr marL="0" indent="0" algn="ctr">
              <a:lnSpc>
                <a:spcPct val="130000"/>
              </a:lnSpc>
              <a:buSzPct val="25000"/>
              <a:buNone/>
              <a:defRPr lang="de-DE" sz="1867"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2" name="Text Placeholder 2">
            <a:extLst>
              <a:ext uri="{FF2B5EF4-FFF2-40B4-BE49-F238E27FC236}">
                <a16:creationId xmlns="" xmlns:a16="http://schemas.microsoft.com/office/drawing/2014/main" id="{2C7D53B6-8B7A-4B65-ADC3-C5D0A606DC21}"/>
              </a:ext>
            </a:extLst>
          </p:cNvPr>
          <p:cNvSpPr>
            <a:spLocks noGrp="1"/>
          </p:cNvSpPr>
          <p:nvPr>
            <p:ph type="body" sz="quarter" idx="28" hasCustomPrompt="1"/>
          </p:nvPr>
        </p:nvSpPr>
        <p:spPr>
          <a:xfrm>
            <a:off x="8265460" y="4685101"/>
            <a:ext cx="2875393" cy="373500"/>
          </a:xfrm>
          <a:prstGeom prst="rect">
            <a:avLst/>
          </a:prstGeom>
        </p:spPr>
        <p:txBody>
          <a:bodyPr wrap="square" lIns="0" tIns="0" rIns="0" bIns="0">
            <a:spAutoFit/>
          </a:bodyPr>
          <a:lstStyle>
            <a:lvl1pPr marL="0" indent="0" algn="ctr">
              <a:lnSpc>
                <a:spcPct val="130000"/>
              </a:lnSpc>
              <a:buSzPct val="25000"/>
              <a:buNone/>
              <a:defRPr lang="de-DE" sz="1867"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3" name="Text Placeholder 7">
            <a:extLst>
              <a:ext uri="{FF2B5EF4-FFF2-40B4-BE49-F238E27FC236}">
                <a16:creationId xmlns="" xmlns:a16="http://schemas.microsoft.com/office/drawing/2014/main" id="{77172984-6A06-D349-AB06-489EED7D44A4}"/>
              </a:ext>
            </a:extLst>
          </p:cNvPr>
          <p:cNvSpPr>
            <a:spLocks noGrp="1"/>
          </p:cNvSpPr>
          <p:nvPr>
            <p:ph type="body" sz="quarter" idx="29"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3429287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2">
            <a:extLst>
              <a:ext uri="{FF2B5EF4-FFF2-40B4-BE49-F238E27FC236}">
                <a16:creationId xmlns="" xmlns:a16="http://schemas.microsoft.com/office/drawing/2014/main" id="{7D18D32F-8BAF-493C-8E53-B2D7FCDC9F19}"/>
              </a:ext>
            </a:extLst>
          </p:cNvPr>
          <p:cNvSpPr txBox="1">
            <a:spLocks/>
          </p:cNvSpPr>
          <p:nvPr userDrawn="1"/>
        </p:nvSpPr>
        <p:spPr>
          <a:xfrm>
            <a:off x="1678887" y="3510743"/>
            <a:ext cx="4019524" cy="4431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0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08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Connected for Life.</a:t>
            </a:r>
          </a:p>
        </p:txBody>
      </p:sp>
      <p:sp>
        <p:nvSpPr>
          <p:cNvPr id="8" name="Rectangle 7">
            <a:extLst>
              <a:ext uri="{FF2B5EF4-FFF2-40B4-BE49-F238E27FC236}">
                <a16:creationId xmlns="" xmlns:a16="http://schemas.microsoft.com/office/drawing/2014/main" id="{168A3934-A564-4F4F-9F29-DA460E637CDA}"/>
              </a:ext>
            </a:extLst>
          </p:cNvPr>
          <p:cNvSpPr/>
          <p:nvPr userDrawn="1"/>
        </p:nvSpPr>
        <p:spPr>
          <a:xfrm>
            <a:off x="6829363" y="3254122"/>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 name="Text Placeholder 2">
            <a:extLst>
              <a:ext uri="{FF2B5EF4-FFF2-40B4-BE49-F238E27FC236}">
                <a16:creationId xmlns="" xmlns:a16="http://schemas.microsoft.com/office/drawing/2014/main" id="{827AD15C-7C3C-5D40-8484-D041A099C2C6}"/>
              </a:ext>
            </a:extLst>
          </p:cNvPr>
          <p:cNvSpPr>
            <a:spLocks noGrp="1"/>
          </p:cNvSpPr>
          <p:nvPr>
            <p:ph type="body" sz="quarter" idx="10" hasCustomPrompt="1"/>
          </p:nvPr>
        </p:nvSpPr>
        <p:spPr>
          <a:xfrm>
            <a:off x="6691858" y="3510743"/>
            <a:ext cx="5060135" cy="1647015"/>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3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37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37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r>
            <a:b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br>
            <a:r>
              <a:rPr kumimoji="0" lang="en-US" sz="37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Adipisicing</a:t>
            </a:r>
            <a:endPar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55744330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14"/>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0" y="2516914"/>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14"/>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8"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8"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243759406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14"/>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0" y="2516914"/>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14"/>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8"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8"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637733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50" y="2376240"/>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19"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1133922" y="2586851"/>
            <a:ext cx="1125767" cy="91617"/>
          </a:xfrm>
          <a:prstGeom prst="rect">
            <a:avLst/>
          </a:prstGeom>
          <a:solidFill>
            <a:schemeClr val="bg1"/>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4569850" y="2376240"/>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8227450" y="2376240"/>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4829227"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4829229"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4829230" y="2586851"/>
            <a:ext cx="1125767" cy="91617"/>
          </a:xfrm>
          <a:prstGeom prst="rect">
            <a:avLst/>
          </a:prstGeom>
          <a:solidFill>
            <a:schemeClr val="bg1"/>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8449120"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8449122"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8449123" y="2586851"/>
            <a:ext cx="1125767" cy="91617"/>
          </a:xfrm>
          <a:prstGeom prst="rect">
            <a:avLst/>
          </a:prstGeom>
          <a:solidFill>
            <a:schemeClr val="bg1"/>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Tree>
    <p:extLst>
      <p:ext uri="{BB962C8B-B14F-4D97-AF65-F5344CB8AC3E}">
        <p14:creationId xmlns:p14="http://schemas.microsoft.com/office/powerpoint/2010/main" val="31375891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50" y="2376240"/>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19"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1133922" y="2586851"/>
            <a:ext cx="1125767" cy="91617"/>
          </a:xfrm>
          <a:prstGeom prst="rect">
            <a:avLst/>
          </a:prstGeom>
          <a:solidFill>
            <a:schemeClr val="bg1"/>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4569850" y="2376240"/>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8227450" y="2376240"/>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4829227"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4829229"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4829230" y="2586851"/>
            <a:ext cx="1125767" cy="91617"/>
          </a:xfrm>
          <a:prstGeom prst="rect">
            <a:avLst/>
          </a:prstGeom>
          <a:solidFill>
            <a:schemeClr val="bg1"/>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8449120"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8449122"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8449123" y="2586851"/>
            <a:ext cx="1125767" cy="91617"/>
          </a:xfrm>
          <a:prstGeom prst="rect">
            <a:avLst/>
          </a:prstGeom>
          <a:solidFill>
            <a:schemeClr val="bg1"/>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Tree>
    <p:extLst>
      <p:ext uri="{BB962C8B-B14F-4D97-AF65-F5344CB8AC3E}">
        <p14:creationId xmlns:p14="http://schemas.microsoft.com/office/powerpoint/2010/main" val="87170456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14"/>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0" y="2516914"/>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14"/>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FFFFFF"/>
              </a:solidFill>
            </a:endParaRPr>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7"/>
            <a:ext cx="2432051" cy="840316"/>
          </a:xfrm>
          <a:prstGeom prst="rect">
            <a:avLst/>
          </a:prstGeom>
        </p:spPr>
        <p:txBody>
          <a:bodyPr/>
          <a:lstStyle>
            <a:lvl1pPr marL="0" indent="0">
              <a:buNone/>
              <a:defRPr sz="2667"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0"/>
            <a:ext cx="2432051" cy="840316"/>
          </a:xfrm>
          <a:prstGeom prst="rect">
            <a:avLst/>
          </a:prstGeom>
        </p:spPr>
        <p:txBody>
          <a:bodyPr/>
          <a:lstStyle>
            <a:lvl1pPr marL="0" indent="0">
              <a:buNone/>
              <a:defRPr sz="2133"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7"/>
            <a:ext cx="2432051" cy="840316"/>
          </a:xfrm>
          <a:prstGeom prst="rect">
            <a:avLst/>
          </a:prstGeom>
        </p:spPr>
        <p:txBody>
          <a:bodyPr/>
          <a:lstStyle>
            <a:lvl1pPr marL="0" indent="0">
              <a:buNone/>
              <a:defRPr sz="2667"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0"/>
            <a:ext cx="2432051" cy="840316"/>
          </a:xfrm>
          <a:prstGeom prst="rect">
            <a:avLst/>
          </a:prstGeom>
        </p:spPr>
        <p:txBody>
          <a:bodyPr/>
          <a:lstStyle>
            <a:lvl1pPr marL="0" indent="0">
              <a:buNone/>
              <a:defRPr sz="2133"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8" y="2859277"/>
            <a:ext cx="2432051" cy="840316"/>
          </a:xfrm>
          <a:prstGeom prst="rect">
            <a:avLst/>
          </a:prstGeom>
        </p:spPr>
        <p:txBody>
          <a:bodyPr/>
          <a:lstStyle>
            <a:lvl1pPr marL="0" indent="0">
              <a:buNone/>
              <a:defRPr sz="2667"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8" y="4146210"/>
            <a:ext cx="2432051" cy="840316"/>
          </a:xfrm>
          <a:prstGeom prst="rect">
            <a:avLst/>
          </a:prstGeom>
        </p:spPr>
        <p:txBody>
          <a:bodyPr/>
          <a:lstStyle>
            <a:lvl1pPr marL="0" indent="0">
              <a:buNone/>
              <a:defRPr sz="2133"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1657681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69" y="2819909"/>
            <a:ext cx="8769984" cy="3465564"/>
          </a:xfrm>
          <a:prstGeom prst="rect">
            <a:avLst/>
          </a:prstGeom>
        </p:spPr>
        <p:txBody>
          <a:bodyPr wrap="square" lIns="0" tIns="0" rIns="0" bIns="0">
            <a:spAutoFit/>
          </a:bodyPr>
          <a:lstStyle>
            <a:lvl1pPr marL="380990" marR="0" indent="-380990" algn="l" defTabSz="1219170" rtl="0" eaLnBrk="1" fontAlgn="auto" latinLnBrk="0" hangingPunct="1">
              <a:lnSpc>
                <a:spcPct val="100000"/>
              </a:lnSpc>
              <a:spcBef>
                <a:spcPts val="1333"/>
              </a:spcBef>
              <a:spcAft>
                <a:spcPts val="0"/>
              </a:spcAft>
              <a:buClrTx/>
              <a:buSzTx/>
              <a:buFont typeface="Wingdings" pitchFamily="2" charset="2"/>
              <a:buChar char="§"/>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lvl="0"/>
            <a:endParaRPr lang="en-US" dirty="0"/>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3" y="996396"/>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9" name="Text Placeholder 7">
            <a:extLst>
              <a:ext uri="{FF2B5EF4-FFF2-40B4-BE49-F238E27FC236}">
                <a16:creationId xmlns="" xmlns:a16="http://schemas.microsoft.com/office/drawing/2014/main" id="{291ABD86-7985-D749-A3D2-5F78F0E4CDA2}"/>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06753598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72" y="3141742"/>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3" y="996396"/>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986072" y="272337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986072" y="5011184"/>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986072" y="459281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7079618" y="3141742"/>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7079618" y="272337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7079618" y="5011184"/>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7079618" y="459281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pic>
        <p:nvPicPr>
          <p:cNvPr id="15" name="Picture 2">
            <a:extLst>
              <a:ext uri="{FF2B5EF4-FFF2-40B4-BE49-F238E27FC236}">
                <a16:creationId xmlns="" xmlns:a16="http://schemas.microsoft.com/office/drawing/2014/main" id="{DF5C18C9-7C8B-C248-A1B9-0840763CE5DF}"/>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807613" y="2723377"/>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 xmlns:a16="http://schemas.microsoft.com/office/drawing/2014/main" id="{BA22E2F9-EC4E-084D-93E3-E2A337D45BBE}"/>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807613" y="4592817"/>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a:extLst>
              <a:ext uri="{FF2B5EF4-FFF2-40B4-BE49-F238E27FC236}">
                <a16:creationId xmlns="" xmlns:a16="http://schemas.microsoft.com/office/drawing/2014/main" id="{99531FE3-FC04-8E4D-ABB7-B20A40092961}"/>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5923373" y="2723377"/>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a:extLst>
              <a:ext uri="{FF2B5EF4-FFF2-40B4-BE49-F238E27FC236}">
                <a16:creationId xmlns="" xmlns:a16="http://schemas.microsoft.com/office/drawing/2014/main" id="{094629F9-7738-8B4E-BDE4-0797018B6C84}"/>
              </a:ext>
            </a:extLst>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5923373" y="4592816"/>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Placeholder 7">
            <a:extLst>
              <a:ext uri="{FF2B5EF4-FFF2-40B4-BE49-F238E27FC236}">
                <a16:creationId xmlns="" xmlns:a16="http://schemas.microsoft.com/office/drawing/2014/main" id="{F0A2594E-E893-2442-B3D5-2979CD6817C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311507110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72" y="3141742"/>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3" y="996396"/>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986072" y="272337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986072" y="5011184"/>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986072" y="459281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7079618" y="3141742"/>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7079618" y="272337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7079618" y="5011184"/>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7079618" y="459281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7">
            <a:extLst>
              <a:ext uri="{FF2B5EF4-FFF2-40B4-BE49-F238E27FC236}">
                <a16:creationId xmlns="" xmlns:a16="http://schemas.microsoft.com/office/drawing/2014/main" id="{4C7A10A9-557D-0748-8F81-C3DE4B2F9470}"/>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46084026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5163669" y="133898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86203" y="1458555"/>
            <a:ext cx="1036645"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48698" y="1715177"/>
            <a:ext cx="2965471"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5163669" y="920620"/>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8677836" y="133898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8677836" y="920620"/>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5163669" y="314985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5163669" y="273149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5163669" y="4960728"/>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5163669" y="454236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8659905" y="314985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8659905" y="273149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8659905" y="4960728"/>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8659905" y="454236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pic>
        <p:nvPicPr>
          <p:cNvPr id="29" name="Picture 2">
            <a:extLst>
              <a:ext uri="{FF2B5EF4-FFF2-40B4-BE49-F238E27FC236}">
                <a16:creationId xmlns="" xmlns:a16="http://schemas.microsoft.com/office/drawing/2014/main" id="{B27A7935-86A5-804A-9BB7-DD2C96B53B57}"/>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4479389" y="920619"/>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
            <a:extLst>
              <a:ext uri="{FF2B5EF4-FFF2-40B4-BE49-F238E27FC236}">
                <a16:creationId xmlns="" xmlns:a16="http://schemas.microsoft.com/office/drawing/2014/main" id="{3206B3BE-CD42-3F4B-ADFA-44FF93E009E6}"/>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479389" y="2731490"/>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4">
            <a:extLst>
              <a:ext uri="{FF2B5EF4-FFF2-40B4-BE49-F238E27FC236}">
                <a16:creationId xmlns="" xmlns:a16="http://schemas.microsoft.com/office/drawing/2014/main" id="{1121C4AE-FECF-DE44-9854-210222B62CDB}"/>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4479389" y="4542361"/>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5">
            <a:extLst>
              <a:ext uri="{FF2B5EF4-FFF2-40B4-BE49-F238E27FC236}">
                <a16:creationId xmlns="" xmlns:a16="http://schemas.microsoft.com/office/drawing/2014/main" id="{5A96B55D-5AAD-4A4F-987D-BE1355194614}"/>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8012633" y="920619"/>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6">
            <a:extLst>
              <a:ext uri="{FF2B5EF4-FFF2-40B4-BE49-F238E27FC236}">
                <a16:creationId xmlns="" xmlns:a16="http://schemas.microsoft.com/office/drawing/2014/main" id="{38C656FA-40D0-0745-970E-04FF09B5D58B}"/>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8012633" y="2731490"/>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7">
            <a:extLst>
              <a:ext uri="{FF2B5EF4-FFF2-40B4-BE49-F238E27FC236}">
                <a16:creationId xmlns="" xmlns:a16="http://schemas.microsoft.com/office/drawing/2014/main" id="{0A82F045-CE11-404F-B3B4-90B2B912B48F}"/>
              </a:ext>
            </a:extLst>
          </p:cNvPr>
          <p:cNvPicPr>
            <a:picLocks noChangeAspect="1" noChangeArrowheads="1"/>
          </p:cNvPicPr>
          <p:nvPr userDrawn="1"/>
        </p:nvPicPr>
        <p:blipFill>
          <a:blip r:embed="rId7" cstate="print">
            <a:extLst>
              <a:ext uri="{28A0092B-C50C-407E-A947-70E740481C1C}">
                <a14:useLocalDpi xmlns:a14="http://schemas.microsoft.com/office/drawing/2010/main"/>
              </a:ext>
            </a:extLst>
          </a:blip>
          <a:srcRect/>
          <a:stretch>
            <a:fillRect/>
          </a:stretch>
        </p:blipFill>
        <p:spPr bwMode="auto">
          <a:xfrm>
            <a:off x="8012633" y="4542361"/>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343748538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5163669" y="133898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86203" y="1458555"/>
            <a:ext cx="1036645"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48698" y="1715177"/>
            <a:ext cx="2965471"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5163669" y="920620"/>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8677836" y="133898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8677836" y="920620"/>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5163669" y="314985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5163669" y="273149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5163669" y="4960728"/>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5163669" y="454236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8659905" y="314985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8659905" y="273149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8659905" y="4960728"/>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8659905" y="454236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845959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itle Placeholder 12">
            <a:extLst>
              <a:ext uri="{FF2B5EF4-FFF2-40B4-BE49-F238E27FC236}">
                <a16:creationId xmlns="" xmlns:a16="http://schemas.microsoft.com/office/drawing/2014/main" id="{7D18D32F-8BAF-493C-8E53-B2D7FCDC9F19}"/>
              </a:ext>
            </a:extLst>
          </p:cNvPr>
          <p:cNvSpPr txBox="1">
            <a:spLocks/>
          </p:cNvSpPr>
          <p:nvPr userDrawn="1"/>
        </p:nvSpPr>
        <p:spPr>
          <a:xfrm>
            <a:off x="1678887" y="3510743"/>
            <a:ext cx="4019524" cy="4431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0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08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Connected for Life.</a:t>
            </a:r>
          </a:p>
        </p:txBody>
      </p:sp>
      <p:sp>
        <p:nvSpPr>
          <p:cNvPr id="6" name="Text Placeholder 2">
            <a:extLst>
              <a:ext uri="{FF2B5EF4-FFF2-40B4-BE49-F238E27FC236}">
                <a16:creationId xmlns="" xmlns:a16="http://schemas.microsoft.com/office/drawing/2014/main" id="{678400F4-4E14-4D43-976A-04D169DCC735}"/>
              </a:ext>
            </a:extLst>
          </p:cNvPr>
          <p:cNvSpPr>
            <a:spLocks noGrp="1"/>
          </p:cNvSpPr>
          <p:nvPr>
            <p:ph type="body" sz="quarter" idx="22" hasCustomPrompt="1"/>
          </p:nvPr>
        </p:nvSpPr>
        <p:spPr>
          <a:xfrm>
            <a:off x="7529897" y="1646593"/>
            <a:ext cx="3329491" cy="3675365"/>
          </a:xfrm>
          <a:prstGeom prst="rect">
            <a:avLst/>
          </a:prstGeom>
        </p:spPr>
        <p:txBody>
          <a:bodyPr wrap="square" lIns="0" tIns="0" rIns="0" bIns="0">
            <a:spAutoFit/>
          </a:bodyPr>
          <a:lstStyle>
            <a:lvl1pPr marL="0" marR="0" indent="0" algn="l" defTabSz="1219080" rtl="0" eaLnBrk="1" fontAlgn="auto" latinLnBrk="0" hangingPunct="1">
              <a:lnSpc>
                <a:spcPct val="150000"/>
              </a:lnSpc>
              <a:spcBef>
                <a:spcPts val="1333"/>
              </a:spcBef>
              <a:spcAft>
                <a:spcPts val="0"/>
              </a:spcAft>
              <a:buClrTx/>
              <a:buSzTx/>
              <a:buFont typeface="Arial" panose="020B0604020202020204" pitchFamily="34" charset="0"/>
              <a:buNone/>
              <a:tabLst/>
              <a:defRPr sz="1900">
                <a:latin typeface="Arial" panose="020B0604020202020204" pitchFamily="34" charset="0"/>
                <a:cs typeface="Arial" panose="020B0604020202020204" pitchFamily="34" charset="0"/>
              </a:defRPr>
            </a:lvl1pPr>
            <a:lvl2pPr marL="609539" indent="0">
              <a:buNone/>
              <a:defRPr sz="4700"/>
            </a:lvl2pPr>
            <a:lvl3pPr marL="1219080" indent="0">
              <a:buNone/>
              <a:defRPr sz="4700"/>
            </a:lvl3pPr>
            <a:lvl4pPr marL="1828618" indent="0">
              <a:buNone/>
              <a:defRPr sz="4700"/>
            </a:lvl4pPr>
            <a:lvl5pPr marL="2438158" indent="0">
              <a:buNone/>
              <a:defRPr sz="4700"/>
            </a:lvl5pPr>
          </a:lstStyle>
          <a:p>
            <a:pPr lvl="0"/>
            <a:r>
              <a:rPr lang="en-US" dirty="0"/>
              <a:t>Lorem Ipsum Dolor sit </a:t>
            </a:r>
            <a:r>
              <a:rPr lang="en-US" dirty="0" err="1"/>
              <a:t>amet</a:t>
            </a:r>
            <a:r>
              <a:rPr lang="en-US" dirty="0"/>
              <a:t> </a:t>
            </a:r>
            <a:r>
              <a:rPr lang="en-US" dirty="0" err="1"/>
              <a:t>ut</a:t>
            </a:r>
            <a:r>
              <a:rPr lang="en-US" dirty="0"/>
              <a:t> et </a:t>
            </a:r>
            <a:r>
              <a:rPr lang="en-US" dirty="0" err="1"/>
              <a:t>consectetur</a:t>
            </a:r>
            <a:r>
              <a:rPr lang="en-US" dirty="0"/>
              <a:t> </a:t>
            </a:r>
            <a:r>
              <a:rPr lang="en-US" dirty="0" err="1"/>
              <a:t>sadipscing</a:t>
            </a:r>
            <a:r>
              <a:rPr lang="en-US" dirty="0"/>
              <a:t> </a:t>
            </a:r>
            <a:r>
              <a:rPr lang="en-US" dirty="0" err="1"/>
              <a:t>elitr</a:t>
            </a:r>
            <a:r>
              <a:rPr lang="en-US" dirty="0"/>
              <a:t>, </a:t>
            </a:r>
            <a:r>
              <a:rPr lang="en-US" dirty="0" err="1"/>
              <a:t>diam</a:t>
            </a:r>
            <a:r>
              <a:rPr lang="en-US" dirty="0"/>
              <a:t> </a:t>
            </a:r>
            <a:r>
              <a:rPr lang="en-US" dirty="0" err="1"/>
              <a:t>nonumy</a:t>
            </a:r>
            <a:r>
              <a:rPr lang="en-US" dirty="0"/>
              <a:t> </a:t>
            </a:r>
            <a:r>
              <a:rPr lang="en-US" dirty="0" err="1"/>
              <a:t>eirmod</a:t>
            </a:r>
            <a:r>
              <a:rPr lang="en-US" dirty="0"/>
              <a:t> </a:t>
            </a:r>
            <a:r>
              <a:rPr lang="en-US" dirty="0" err="1"/>
              <a:t>tempor</a:t>
            </a:r>
            <a:r>
              <a:rPr lang="en-US" dirty="0"/>
              <a:t> </a:t>
            </a:r>
            <a:r>
              <a:rPr lang="en-US" dirty="0" err="1"/>
              <a:t>invidunt</a:t>
            </a:r>
            <a:r>
              <a:rPr lang="en-US" dirty="0"/>
              <a:t> </a:t>
            </a:r>
            <a:r>
              <a:rPr lang="en-US" dirty="0" err="1"/>
              <a:t>ut</a:t>
            </a:r>
            <a:r>
              <a:rPr lang="en-US" dirty="0"/>
              <a:t> </a:t>
            </a:r>
            <a:r>
              <a:rPr lang="en-US" dirty="0" err="1"/>
              <a:t>labore</a:t>
            </a:r>
            <a:r>
              <a:rPr lang="en-US" dirty="0"/>
              <a:t>.</a:t>
            </a:r>
          </a:p>
          <a:p>
            <a:pPr lvl="0"/>
            <a:r>
              <a:rPr lang="en-US" dirty="0"/>
              <a:t>Lorem Ipsum Dolor sit </a:t>
            </a:r>
            <a:r>
              <a:rPr lang="en-US" dirty="0" err="1"/>
              <a:t>amet</a:t>
            </a:r>
            <a:r>
              <a:rPr lang="en-US" dirty="0"/>
              <a:t> </a:t>
            </a:r>
            <a:r>
              <a:rPr lang="en-US" dirty="0" err="1"/>
              <a:t>ut</a:t>
            </a:r>
            <a:r>
              <a:rPr lang="en-US" dirty="0"/>
              <a:t> et </a:t>
            </a:r>
            <a:r>
              <a:rPr lang="en-US" dirty="0" err="1"/>
              <a:t>consectetur</a:t>
            </a:r>
            <a:r>
              <a:rPr lang="en-US" dirty="0"/>
              <a:t> </a:t>
            </a:r>
            <a:r>
              <a:rPr lang="en-US" dirty="0" err="1"/>
              <a:t>sadipscing</a:t>
            </a:r>
            <a:r>
              <a:rPr lang="en-US" dirty="0"/>
              <a:t> </a:t>
            </a:r>
            <a:r>
              <a:rPr lang="en-US" dirty="0" err="1"/>
              <a:t>elitr</a:t>
            </a:r>
            <a:r>
              <a:rPr lang="en-US" dirty="0"/>
              <a:t>, </a:t>
            </a:r>
            <a:r>
              <a:rPr lang="en-US" dirty="0" err="1"/>
              <a:t>diam</a:t>
            </a:r>
            <a:r>
              <a:rPr lang="en-US" dirty="0"/>
              <a:t> </a:t>
            </a:r>
            <a:r>
              <a:rPr lang="en-US" dirty="0" err="1"/>
              <a:t>nonumy</a:t>
            </a:r>
            <a:r>
              <a:rPr lang="en-US" dirty="0"/>
              <a:t> </a:t>
            </a:r>
            <a:r>
              <a:rPr lang="en-US" dirty="0" err="1"/>
              <a:t>eirmod</a:t>
            </a:r>
            <a:r>
              <a:rPr lang="en-US" dirty="0"/>
              <a:t> </a:t>
            </a:r>
            <a:r>
              <a:rPr lang="en-US" dirty="0" err="1"/>
              <a:t>tempor</a:t>
            </a:r>
            <a:r>
              <a:rPr lang="en-US" dirty="0"/>
              <a:t> </a:t>
            </a:r>
            <a:r>
              <a:rPr lang="en-US" dirty="0" err="1"/>
              <a:t>invidunt</a:t>
            </a:r>
            <a:r>
              <a:rPr lang="en-US" dirty="0"/>
              <a:t> </a:t>
            </a:r>
            <a:r>
              <a:rPr lang="en-US" dirty="0" err="1"/>
              <a:t>ut</a:t>
            </a:r>
            <a:r>
              <a:rPr lang="en-US" dirty="0"/>
              <a:t> </a:t>
            </a:r>
            <a:r>
              <a:rPr lang="en-US" dirty="0" err="1"/>
              <a:t>labore</a:t>
            </a:r>
            <a:r>
              <a:rPr lang="en-US" dirty="0"/>
              <a:t>.</a:t>
            </a:r>
          </a:p>
        </p:txBody>
      </p:sp>
    </p:spTree>
    <p:extLst>
      <p:ext uri="{BB962C8B-B14F-4D97-AF65-F5344CB8AC3E}">
        <p14:creationId xmlns:p14="http://schemas.microsoft.com/office/powerpoint/2010/main" val="375149910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rgbClr val="000000"/>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
        <p:nvSpPr>
          <p:cNvPr id="36" name="Text Placeholder 2">
            <a:extLst>
              <a:ext uri="{FF2B5EF4-FFF2-40B4-BE49-F238E27FC236}">
                <a16:creationId xmlns="" xmlns:a16="http://schemas.microsoft.com/office/drawing/2014/main" id="{0B521D4B-2740-0743-8A03-0930A43A725A}"/>
              </a:ext>
            </a:extLst>
          </p:cNvPr>
          <p:cNvSpPr>
            <a:spLocks noGrp="1"/>
          </p:cNvSpPr>
          <p:nvPr>
            <p:ph type="body" sz="quarter" idx="11" hasCustomPrompt="1"/>
          </p:nvPr>
        </p:nvSpPr>
        <p:spPr>
          <a:xfrm>
            <a:off x="912249"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37" name="Text Placeholder 22">
            <a:extLst>
              <a:ext uri="{FF2B5EF4-FFF2-40B4-BE49-F238E27FC236}">
                <a16:creationId xmlns="" xmlns:a16="http://schemas.microsoft.com/office/drawing/2014/main" id="{2F9AAD15-DC15-5743-B2CB-81DAB5BE9354}"/>
              </a:ext>
            </a:extLst>
          </p:cNvPr>
          <p:cNvSpPr>
            <a:spLocks noGrp="1"/>
          </p:cNvSpPr>
          <p:nvPr>
            <p:ph type="body" sz="quarter" idx="12" hasCustomPrompt="1"/>
          </p:nvPr>
        </p:nvSpPr>
        <p:spPr>
          <a:xfrm>
            <a:off x="912249" y="2749335"/>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0" name="Text Placeholder 2">
            <a:extLst>
              <a:ext uri="{FF2B5EF4-FFF2-40B4-BE49-F238E27FC236}">
                <a16:creationId xmlns="" xmlns:a16="http://schemas.microsoft.com/office/drawing/2014/main" id="{E765D23B-1314-E242-BE32-44AB85C7E63F}"/>
              </a:ext>
            </a:extLst>
          </p:cNvPr>
          <p:cNvSpPr>
            <a:spLocks noGrp="1"/>
          </p:cNvSpPr>
          <p:nvPr>
            <p:ph type="body" sz="quarter" idx="25" hasCustomPrompt="1"/>
          </p:nvPr>
        </p:nvSpPr>
        <p:spPr>
          <a:xfrm>
            <a:off x="912249"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1" name="Text Placeholder 22">
            <a:extLst>
              <a:ext uri="{FF2B5EF4-FFF2-40B4-BE49-F238E27FC236}">
                <a16:creationId xmlns="" xmlns:a16="http://schemas.microsoft.com/office/drawing/2014/main" id="{417AE95B-53EC-024C-B901-A98431615EB9}"/>
              </a:ext>
            </a:extLst>
          </p:cNvPr>
          <p:cNvSpPr>
            <a:spLocks noGrp="1"/>
          </p:cNvSpPr>
          <p:nvPr>
            <p:ph type="body" sz="quarter" idx="26" hasCustomPrompt="1"/>
          </p:nvPr>
        </p:nvSpPr>
        <p:spPr>
          <a:xfrm>
            <a:off x="912249" y="4770010"/>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2" name="Text Placeholder 2">
            <a:extLst>
              <a:ext uri="{FF2B5EF4-FFF2-40B4-BE49-F238E27FC236}">
                <a16:creationId xmlns="" xmlns:a16="http://schemas.microsoft.com/office/drawing/2014/main" id="{E67B2801-3608-674D-ADD4-1E44ED198498}"/>
              </a:ext>
            </a:extLst>
          </p:cNvPr>
          <p:cNvSpPr>
            <a:spLocks noGrp="1"/>
          </p:cNvSpPr>
          <p:nvPr>
            <p:ph type="body" sz="quarter" idx="27" hasCustomPrompt="1"/>
          </p:nvPr>
        </p:nvSpPr>
        <p:spPr>
          <a:xfrm>
            <a:off x="3610745"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3" name="Text Placeholder 22">
            <a:extLst>
              <a:ext uri="{FF2B5EF4-FFF2-40B4-BE49-F238E27FC236}">
                <a16:creationId xmlns="" xmlns:a16="http://schemas.microsoft.com/office/drawing/2014/main" id="{E215B41E-F15D-C841-82FA-4379FC3557EE}"/>
              </a:ext>
            </a:extLst>
          </p:cNvPr>
          <p:cNvSpPr>
            <a:spLocks noGrp="1"/>
          </p:cNvSpPr>
          <p:nvPr>
            <p:ph type="body" sz="quarter" idx="28" hasCustomPrompt="1"/>
          </p:nvPr>
        </p:nvSpPr>
        <p:spPr>
          <a:xfrm>
            <a:off x="3610745" y="4770010"/>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4" name="Text Placeholder 2">
            <a:extLst>
              <a:ext uri="{FF2B5EF4-FFF2-40B4-BE49-F238E27FC236}">
                <a16:creationId xmlns="" xmlns:a16="http://schemas.microsoft.com/office/drawing/2014/main" id="{CD10A8B8-91CF-9E48-9318-8BA1ADF3299D}"/>
              </a:ext>
            </a:extLst>
          </p:cNvPr>
          <p:cNvSpPr>
            <a:spLocks noGrp="1"/>
          </p:cNvSpPr>
          <p:nvPr>
            <p:ph type="body" sz="quarter" idx="29" hasCustomPrompt="1"/>
          </p:nvPr>
        </p:nvSpPr>
        <p:spPr>
          <a:xfrm>
            <a:off x="6309241"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5" name="Text Placeholder 22">
            <a:extLst>
              <a:ext uri="{FF2B5EF4-FFF2-40B4-BE49-F238E27FC236}">
                <a16:creationId xmlns="" xmlns:a16="http://schemas.microsoft.com/office/drawing/2014/main" id="{75E94E2D-3D0F-6141-8986-3392B8CAD229}"/>
              </a:ext>
            </a:extLst>
          </p:cNvPr>
          <p:cNvSpPr>
            <a:spLocks noGrp="1"/>
          </p:cNvSpPr>
          <p:nvPr>
            <p:ph type="body" sz="quarter" idx="30" hasCustomPrompt="1"/>
          </p:nvPr>
        </p:nvSpPr>
        <p:spPr>
          <a:xfrm>
            <a:off x="6309241" y="4770010"/>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6" name="Text Placeholder 2">
            <a:extLst>
              <a:ext uri="{FF2B5EF4-FFF2-40B4-BE49-F238E27FC236}">
                <a16:creationId xmlns="" xmlns:a16="http://schemas.microsoft.com/office/drawing/2014/main" id="{285B87F7-2B16-A041-958A-AA664AA1B105}"/>
              </a:ext>
            </a:extLst>
          </p:cNvPr>
          <p:cNvSpPr>
            <a:spLocks noGrp="1"/>
          </p:cNvSpPr>
          <p:nvPr>
            <p:ph type="body" sz="quarter" idx="31" hasCustomPrompt="1"/>
          </p:nvPr>
        </p:nvSpPr>
        <p:spPr>
          <a:xfrm>
            <a:off x="3610745"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7" name="Text Placeholder 22">
            <a:extLst>
              <a:ext uri="{FF2B5EF4-FFF2-40B4-BE49-F238E27FC236}">
                <a16:creationId xmlns="" xmlns:a16="http://schemas.microsoft.com/office/drawing/2014/main" id="{DBAD1EAA-1FD1-164B-A280-33E00754CEC2}"/>
              </a:ext>
            </a:extLst>
          </p:cNvPr>
          <p:cNvSpPr>
            <a:spLocks noGrp="1"/>
          </p:cNvSpPr>
          <p:nvPr>
            <p:ph type="body" sz="quarter" idx="32" hasCustomPrompt="1"/>
          </p:nvPr>
        </p:nvSpPr>
        <p:spPr>
          <a:xfrm>
            <a:off x="3610745" y="2749335"/>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8" name="Text Placeholder 2">
            <a:extLst>
              <a:ext uri="{FF2B5EF4-FFF2-40B4-BE49-F238E27FC236}">
                <a16:creationId xmlns="" xmlns:a16="http://schemas.microsoft.com/office/drawing/2014/main" id="{705D251B-C902-2446-B74C-F68CD37D3BD8}"/>
              </a:ext>
            </a:extLst>
          </p:cNvPr>
          <p:cNvSpPr>
            <a:spLocks noGrp="1"/>
          </p:cNvSpPr>
          <p:nvPr>
            <p:ph type="body" sz="quarter" idx="33" hasCustomPrompt="1"/>
          </p:nvPr>
        </p:nvSpPr>
        <p:spPr>
          <a:xfrm>
            <a:off x="6309241"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9" name="Text Placeholder 22">
            <a:extLst>
              <a:ext uri="{FF2B5EF4-FFF2-40B4-BE49-F238E27FC236}">
                <a16:creationId xmlns="" xmlns:a16="http://schemas.microsoft.com/office/drawing/2014/main" id="{8B1D5655-0B6A-A347-9552-204BE998CE27}"/>
              </a:ext>
            </a:extLst>
          </p:cNvPr>
          <p:cNvSpPr>
            <a:spLocks noGrp="1"/>
          </p:cNvSpPr>
          <p:nvPr>
            <p:ph type="body" sz="quarter" idx="34" hasCustomPrompt="1"/>
          </p:nvPr>
        </p:nvSpPr>
        <p:spPr>
          <a:xfrm>
            <a:off x="6309241" y="2749335"/>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50" name="Text Placeholder 2">
            <a:extLst>
              <a:ext uri="{FF2B5EF4-FFF2-40B4-BE49-F238E27FC236}">
                <a16:creationId xmlns="" xmlns:a16="http://schemas.microsoft.com/office/drawing/2014/main" id="{5614195E-C2C5-3C49-9146-74EC89312BF4}"/>
              </a:ext>
            </a:extLst>
          </p:cNvPr>
          <p:cNvSpPr>
            <a:spLocks noGrp="1"/>
          </p:cNvSpPr>
          <p:nvPr>
            <p:ph type="body" sz="quarter" idx="35" hasCustomPrompt="1"/>
          </p:nvPr>
        </p:nvSpPr>
        <p:spPr>
          <a:xfrm>
            <a:off x="9007737"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1" name="Text Placeholder 22">
            <a:extLst>
              <a:ext uri="{FF2B5EF4-FFF2-40B4-BE49-F238E27FC236}">
                <a16:creationId xmlns="" xmlns:a16="http://schemas.microsoft.com/office/drawing/2014/main" id="{ECAC70C6-1136-1B4C-80EB-F6D07E8EFB8E}"/>
              </a:ext>
            </a:extLst>
          </p:cNvPr>
          <p:cNvSpPr>
            <a:spLocks noGrp="1"/>
          </p:cNvSpPr>
          <p:nvPr>
            <p:ph type="body" sz="quarter" idx="36" hasCustomPrompt="1"/>
          </p:nvPr>
        </p:nvSpPr>
        <p:spPr>
          <a:xfrm>
            <a:off x="9007737" y="2749335"/>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58" name="Text Placeholder 2">
            <a:extLst>
              <a:ext uri="{FF2B5EF4-FFF2-40B4-BE49-F238E27FC236}">
                <a16:creationId xmlns="" xmlns:a16="http://schemas.microsoft.com/office/drawing/2014/main" id="{F247382D-4DAC-6644-A8A9-8FBEF8331412}"/>
              </a:ext>
            </a:extLst>
          </p:cNvPr>
          <p:cNvSpPr>
            <a:spLocks noGrp="1"/>
          </p:cNvSpPr>
          <p:nvPr>
            <p:ph type="body" sz="quarter" idx="37" hasCustomPrompt="1"/>
          </p:nvPr>
        </p:nvSpPr>
        <p:spPr>
          <a:xfrm>
            <a:off x="9007737"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9" name="Text Placeholder 22">
            <a:extLst>
              <a:ext uri="{FF2B5EF4-FFF2-40B4-BE49-F238E27FC236}">
                <a16:creationId xmlns="" xmlns:a16="http://schemas.microsoft.com/office/drawing/2014/main" id="{1B4B640B-2C4E-0343-9F1E-1232FE2AB5E2}"/>
              </a:ext>
            </a:extLst>
          </p:cNvPr>
          <p:cNvSpPr>
            <a:spLocks noGrp="1"/>
          </p:cNvSpPr>
          <p:nvPr>
            <p:ph type="body" sz="quarter" idx="38" hasCustomPrompt="1"/>
          </p:nvPr>
        </p:nvSpPr>
        <p:spPr>
          <a:xfrm>
            <a:off x="9007737" y="4770010"/>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Tree>
    <p:extLst>
      <p:ext uri="{BB962C8B-B14F-4D97-AF65-F5344CB8AC3E}">
        <p14:creationId xmlns:p14="http://schemas.microsoft.com/office/powerpoint/2010/main" val="182328445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B5A8422B-B96F-1B4C-880B-6F219A673213}"/>
              </a:ext>
            </a:extLst>
          </p:cNvPr>
          <p:cNvSpPr>
            <a:spLocks noGrp="1"/>
          </p:cNvSpPr>
          <p:nvPr>
            <p:ph type="body" sz="quarter" idx="11" hasCustomPrompt="1"/>
          </p:nvPr>
        </p:nvSpPr>
        <p:spPr>
          <a:xfrm>
            <a:off x="1049413" y="3285373"/>
            <a:ext cx="10370427" cy="287259"/>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Tree>
    <p:extLst>
      <p:ext uri="{BB962C8B-B14F-4D97-AF65-F5344CB8AC3E}">
        <p14:creationId xmlns:p14="http://schemas.microsoft.com/office/powerpoint/2010/main" val="172346795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F73EC980-7A2A-5949-A3B6-7FA10A244F83}"/>
              </a:ext>
            </a:extLst>
          </p:cNvPr>
          <p:cNvSpPr>
            <a:spLocks noGrp="1"/>
          </p:cNvSpPr>
          <p:nvPr>
            <p:ph type="body" sz="quarter" idx="10" hasCustomPrompt="1"/>
          </p:nvPr>
        </p:nvSpPr>
        <p:spPr>
          <a:xfrm>
            <a:off x="904954" y="945124"/>
            <a:ext cx="2675921" cy="724797"/>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Bar Chart</a:t>
            </a:r>
          </a:p>
        </p:txBody>
      </p:sp>
      <p:sp>
        <p:nvSpPr>
          <p:cNvPr id="5" name="Rectangle 4">
            <a:extLst>
              <a:ext uri="{FF2B5EF4-FFF2-40B4-BE49-F238E27FC236}">
                <a16:creationId xmlns="" xmlns:a16="http://schemas.microsoft.com/office/drawing/2014/main" id="{EDB7D2D1-F044-7B43-AEC6-E3723D8AC43E}"/>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6" name="Text Placeholder 2">
            <a:extLst>
              <a:ext uri="{FF2B5EF4-FFF2-40B4-BE49-F238E27FC236}">
                <a16:creationId xmlns="" xmlns:a16="http://schemas.microsoft.com/office/drawing/2014/main" id="{38115545-9D3C-E94C-A0E2-D6BE9A18FDD6}"/>
              </a:ext>
            </a:extLst>
          </p:cNvPr>
          <p:cNvSpPr>
            <a:spLocks noGrp="1"/>
          </p:cNvSpPr>
          <p:nvPr>
            <p:ph type="body" sz="quarter" idx="11" hasCustomPrompt="1"/>
          </p:nvPr>
        </p:nvSpPr>
        <p:spPr>
          <a:xfrm>
            <a:off x="1049414" y="2005601"/>
            <a:ext cx="229661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7" name="Chart 6">
            <a:extLst>
              <a:ext uri="{FF2B5EF4-FFF2-40B4-BE49-F238E27FC236}">
                <a16:creationId xmlns="" xmlns:a16="http://schemas.microsoft.com/office/drawing/2014/main" id="{D0027CF0-E8FF-B642-ADEA-7B2D19AD28B4}"/>
              </a:ext>
            </a:extLst>
          </p:cNvPr>
          <p:cNvGraphicFramePr/>
          <p:nvPr userDrawn="1">
            <p:extLst>
              <p:ext uri="{D42A27DB-BD31-4B8C-83A1-F6EECF244321}">
                <p14:modId xmlns:p14="http://schemas.microsoft.com/office/powerpoint/2010/main" val="2565931848"/>
              </p:ext>
            </p:extLst>
          </p:nvPr>
        </p:nvGraphicFramePr>
        <p:xfrm>
          <a:off x="4267200" y="957349"/>
          <a:ext cx="7414960" cy="494330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 xmlns:a16="http://schemas.microsoft.com/office/drawing/2014/main" id="{B51435AC-BED8-7249-969D-7DBE41FA1BC4}"/>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85465604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9" name="Text Placeholder 2">
            <a:extLst>
              <a:ext uri="{FF2B5EF4-FFF2-40B4-BE49-F238E27FC236}">
                <a16:creationId xmlns="" xmlns:a16="http://schemas.microsoft.com/office/drawing/2014/main" id="{9A075E37-1AF8-9B4B-9DC2-0ED6348DF004}"/>
              </a:ext>
            </a:extLst>
          </p:cNvPr>
          <p:cNvSpPr txBox="1">
            <a:spLocks/>
          </p:cNvSpPr>
          <p:nvPr userDrawn="1"/>
        </p:nvSpPr>
        <p:spPr>
          <a:xfrm>
            <a:off x="904954" y="945124"/>
            <a:ext cx="267592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3733">
                <a:ea typeface="+mj-ea"/>
              </a:rPr>
              <a:t>Bar Chart</a:t>
            </a:r>
            <a:endParaRPr sz="3733" dirty="0">
              <a:ea typeface="+mj-ea"/>
            </a:endParaRPr>
          </a:p>
        </p:txBody>
      </p:sp>
      <p:sp>
        <p:nvSpPr>
          <p:cNvPr id="10" name="Rectangle 9">
            <a:extLst>
              <a:ext uri="{FF2B5EF4-FFF2-40B4-BE49-F238E27FC236}">
                <a16:creationId xmlns="" xmlns:a16="http://schemas.microsoft.com/office/drawing/2014/main" id="{6A45A059-EFED-5441-82EE-66CFE87CEF04}"/>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graphicFrame>
        <p:nvGraphicFramePr>
          <p:cNvPr id="11" name="Chart 10">
            <a:extLst>
              <a:ext uri="{FF2B5EF4-FFF2-40B4-BE49-F238E27FC236}">
                <a16:creationId xmlns="" xmlns:a16="http://schemas.microsoft.com/office/drawing/2014/main" id="{91BD5CD8-B91E-4349-876E-05DDC6670C8B}"/>
              </a:ext>
            </a:extLst>
          </p:cNvPr>
          <p:cNvGraphicFramePr/>
          <p:nvPr userDrawn="1">
            <p:extLst>
              <p:ext uri="{D42A27DB-BD31-4B8C-83A1-F6EECF244321}">
                <p14:modId xmlns:p14="http://schemas.microsoft.com/office/powerpoint/2010/main" val="2070681084"/>
              </p:ext>
            </p:extLst>
          </p:nvPr>
        </p:nvGraphicFramePr>
        <p:xfrm>
          <a:off x="1049414" y="1663769"/>
          <a:ext cx="10405809" cy="353046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Placeholder 7">
            <a:extLst>
              <a:ext uri="{FF2B5EF4-FFF2-40B4-BE49-F238E27FC236}">
                <a16:creationId xmlns="" xmlns:a16="http://schemas.microsoft.com/office/drawing/2014/main" id="{AA7B4522-C2EC-1E41-ACDF-B6D855A44C40}"/>
              </a:ext>
            </a:extLst>
          </p:cNvPr>
          <p:cNvSpPr txBox="1">
            <a:spLocks/>
          </p:cNvSpPr>
          <p:nvPr userDrawn="1"/>
        </p:nvSpPr>
        <p:spPr>
          <a:xfrm>
            <a:off x="182374" y="215578"/>
            <a:ext cx="10054167"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67">
                <a:solidFill>
                  <a:srgbClr val="FFFFFF">
                    <a:lumMod val="50000"/>
                  </a:srgbClr>
                </a:solidFill>
              </a:rPr>
              <a:t>Kicker text HERE</a:t>
            </a:r>
            <a:endParaRPr lang="en-US" sz="1867" dirty="0">
              <a:solidFill>
                <a:srgbClr val="FFFFFF">
                  <a:lumMod val="50000"/>
                </a:srgbClr>
              </a:solidFill>
            </a:endParaRPr>
          </a:p>
        </p:txBody>
      </p:sp>
      <p:sp>
        <p:nvSpPr>
          <p:cNvPr id="13" name="Text Placeholder 22">
            <a:extLst>
              <a:ext uri="{FF2B5EF4-FFF2-40B4-BE49-F238E27FC236}">
                <a16:creationId xmlns="" xmlns:a16="http://schemas.microsoft.com/office/drawing/2014/main" id="{59203146-734C-474E-BB7A-CFFFB58F6717}"/>
              </a:ext>
            </a:extLst>
          </p:cNvPr>
          <p:cNvSpPr txBox="1">
            <a:spLocks/>
          </p:cNvSpPr>
          <p:nvPr userDrawn="1"/>
        </p:nvSpPr>
        <p:spPr>
          <a:xfrm>
            <a:off x="1049414" y="5481327"/>
            <a:ext cx="2875393" cy="3323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0000"/>
                </a:solidFill>
              </a:rPr>
              <a:t>LOREM IPSUM</a:t>
            </a:r>
          </a:p>
        </p:txBody>
      </p:sp>
      <p:sp>
        <p:nvSpPr>
          <p:cNvPr id="14" name="Text Placeholder 2">
            <a:extLst>
              <a:ext uri="{FF2B5EF4-FFF2-40B4-BE49-F238E27FC236}">
                <a16:creationId xmlns="" xmlns:a16="http://schemas.microsoft.com/office/drawing/2014/main" id="{FE72479C-B44B-F846-B4B6-6BFA5CCA1A8F}"/>
              </a:ext>
            </a:extLst>
          </p:cNvPr>
          <p:cNvSpPr txBox="1">
            <a:spLocks/>
          </p:cNvSpPr>
          <p:nvPr userDrawn="1"/>
        </p:nvSpPr>
        <p:spPr>
          <a:xfrm>
            <a:off x="1049414" y="5813725"/>
            <a:ext cx="3380348" cy="574644"/>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67">
                <a:solidFill>
                  <a:srgbClr val="000000"/>
                </a:solidFill>
              </a:rPr>
              <a:t>Lorem ipsum dolor sit amet, consetetur sadipscing.</a:t>
            </a:r>
            <a:endParaRPr lang="en-US" sz="1867" dirty="0">
              <a:solidFill>
                <a:srgbClr val="000000"/>
              </a:solidFill>
            </a:endParaRPr>
          </a:p>
        </p:txBody>
      </p:sp>
    </p:spTree>
    <p:extLst>
      <p:ext uri="{BB962C8B-B14F-4D97-AF65-F5344CB8AC3E}">
        <p14:creationId xmlns:p14="http://schemas.microsoft.com/office/powerpoint/2010/main" val="130005546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59792AE6-EF57-294C-9CC7-9ECAD30A28F3}"/>
              </a:ext>
            </a:extLst>
          </p:cNvPr>
          <p:cNvSpPr>
            <a:spLocks noGrp="1"/>
          </p:cNvSpPr>
          <p:nvPr>
            <p:ph type="body" sz="quarter" idx="11" hasCustomPrompt="1"/>
          </p:nvPr>
        </p:nvSpPr>
        <p:spPr>
          <a:xfrm>
            <a:off x="1049414" y="5813724"/>
            <a:ext cx="3380348" cy="57464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5" name="Table 4">
            <a:extLst>
              <a:ext uri="{FF2B5EF4-FFF2-40B4-BE49-F238E27FC236}">
                <a16:creationId xmlns="" xmlns:a16="http://schemas.microsoft.com/office/drawing/2014/main" id="{049A787D-6591-6843-ABE5-68AD4D26D75B}"/>
              </a:ext>
            </a:extLst>
          </p:cNvPr>
          <p:cNvGraphicFramePr>
            <a:graphicFrameLocks noGrp="1"/>
          </p:cNvGraphicFramePr>
          <p:nvPr userDrawn="1">
            <p:extLst>
              <p:ext uri="{D42A27DB-BD31-4B8C-83A1-F6EECF244321}">
                <p14:modId xmlns:p14="http://schemas.microsoft.com/office/powerpoint/2010/main" val="3494410949"/>
              </p:ext>
            </p:extLst>
          </p:nvPr>
        </p:nvGraphicFramePr>
        <p:xfrm>
          <a:off x="1049412" y="2037126"/>
          <a:ext cx="10695031" cy="2417093"/>
        </p:xfrm>
        <a:graphic>
          <a:graphicData uri="http://schemas.openxmlformats.org/drawingml/2006/table">
            <a:tbl>
              <a:tblPr firstRow="1" bandRow="1"/>
              <a:tblGrid>
                <a:gridCol w="1157496">
                  <a:extLst>
                    <a:ext uri="{9D8B030D-6E8A-4147-A177-3AD203B41FA5}">
                      <a16:colId xmlns="" xmlns:a16="http://schemas.microsoft.com/office/drawing/2014/main" val="3783739888"/>
                    </a:ext>
                  </a:extLst>
                </a:gridCol>
                <a:gridCol w="1907507">
                  <a:extLst>
                    <a:ext uri="{9D8B030D-6E8A-4147-A177-3AD203B41FA5}">
                      <a16:colId xmlns="" xmlns:a16="http://schemas.microsoft.com/office/drawing/2014/main" val="2802813869"/>
                    </a:ext>
                  </a:extLst>
                </a:gridCol>
                <a:gridCol w="1907507">
                  <a:extLst>
                    <a:ext uri="{9D8B030D-6E8A-4147-A177-3AD203B41FA5}">
                      <a16:colId xmlns="" xmlns:a16="http://schemas.microsoft.com/office/drawing/2014/main" val="936675683"/>
                    </a:ext>
                  </a:extLst>
                </a:gridCol>
                <a:gridCol w="1907507">
                  <a:extLst>
                    <a:ext uri="{9D8B030D-6E8A-4147-A177-3AD203B41FA5}">
                      <a16:colId xmlns="" xmlns:a16="http://schemas.microsoft.com/office/drawing/2014/main" val="2568296159"/>
                    </a:ext>
                  </a:extLst>
                </a:gridCol>
                <a:gridCol w="1907507">
                  <a:extLst>
                    <a:ext uri="{9D8B030D-6E8A-4147-A177-3AD203B41FA5}">
                      <a16:colId xmlns="" xmlns:a16="http://schemas.microsoft.com/office/drawing/2014/main" val="577102865"/>
                    </a:ext>
                  </a:extLst>
                </a:gridCol>
                <a:gridCol w="1907507">
                  <a:extLst>
                    <a:ext uri="{9D8B030D-6E8A-4147-A177-3AD203B41FA5}">
                      <a16:colId xmlns="" xmlns:a16="http://schemas.microsoft.com/office/drawing/2014/main" val="1272076906"/>
                    </a:ext>
                  </a:extLst>
                </a:gridCol>
              </a:tblGrid>
              <a:tr h="69088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Current Month</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(MTD)</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(Full Month)</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(Budget—Actuals)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(Variance—Active Pipeline)</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Previous Months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6" name="Text Placeholder 2">
            <a:extLst>
              <a:ext uri="{FF2B5EF4-FFF2-40B4-BE49-F238E27FC236}">
                <a16:creationId xmlns="" xmlns:a16="http://schemas.microsoft.com/office/drawing/2014/main" id="{76AA6F93-1688-D746-BE24-41F2E15EB27F}"/>
              </a:ext>
            </a:extLst>
          </p:cNvPr>
          <p:cNvSpPr txBox="1">
            <a:spLocks/>
          </p:cNvSpPr>
          <p:nvPr userDrawn="1"/>
        </p:nvSpPr>
        <p:spPr>
          <a:xfrm>
            <a:off x="904953" y="945124"/>
            <a:ext cx="982092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3733" dirty="0">
                <a:ea typeface="+mj-ea"/>
              </a:rPr>
              <a:t>Financial Snapshot—Full Division</a:t>
            </a:r>
          </a:p>
        </p:txBody>
      </p:sp>
      <p:sp>
        <p:nvSpPr>
          <p:cNvPr id="7" name="Rectangle 6">
            <a:extLst>
              <a:ext uri="{FF2B5EF4-FFF2-40B4-BE49-F238E27FC236}">
                <a16:creationId xmlns="" xmlns:a16="http://schemas.microsoft.com/office/drawing/2014/main" id="{D4DE42B4-48E4-B746-9674-1A4860D460E3}"/>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Tree>
    <p:extLst>
      <p:ext uri="{BB962C8B-B14F-4D97-AF65-F5344CB8AC3E}">
        <p14:creationId xmlns:p14="http://schemas.microsoft.com/office/powerpoint/2010/main" val="336148445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36BB6D83-C399-2946-A299-E9DC0D8F95C7}"/>
              </a:ext>
            </a:extLst>
          </p:cNvPr>
          <p:cNvSpPr>
            <a:spLocks noGrp="1"/>
          </p:cNvSpPr>
          <p:nvPr>
            <p:ph type="body" sz="quarter" idx="11" hasCustomPrompt="1"/>
          </p:nvPr>
        </p:nvSpPr>
        <p:spPr>
          <a:xfrm>
            <a:off x="1049414" y="5813724"/>
            <a:ext cx="3380348" cy="57464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9" name="Table 8">
            <a:extLst>
              <a:ext uri="{FF2B5EF4-FFF2-40B4-BE49-F238E27FC236}">
                <a16:creationId xmlns="" xmlns:a16="http://schemas.microsoft.com/office/drawing/2014/main" id="{B6C5FE1F-47A0-9F4C-9796-03C34E3490BC}"/>
              </a:ext>
            </a:extLst>
          </p:cNvPr>
          <p:cNvGraphicFramePr>
            <a:graphicFrameLocks noGrp="1"/>
          </p:cNvGraphicFramePr>
          <p:nvPr userDrawn="1">
            <p:extLst>
              <p:ext uri="{D42A27DB-BD31-4B8C-83A1-F6EECF244321}">
                <p14:modId xmlns:p14="http://schemas.microsoft.com/office/powerpoint/2010/main" val="3164797071"/>
              </p:ext>
            </p:extLst>
          </p:nvPr>
        </p:nvGraphicFramePr>
        <p:xfrm>
          <a:off x="1049412" y="1669919"/>
          <a:ext cx="10695031" cy="3880656"/>
        </p:xfrm>
        <a:graphic>
          <a:graphicData uri="http://schemas.openxmlformats.org/drawingml/2006/table">
            <a:tbl>
              <a:tblPr firstRow="1" bandRow="1"/>
              <a:tblGrid>
                <a:gridCol w="1913707">
                  <a:extLst>
                    <a:ext uri="{9D8B030D-6E8A-4147-A177-3AD203B41FA5}">
                      <a16:colId xmlns="" xmlns:a16="http://schemas.microsoft.com/office/drawing/2014/main" val="3783739888"/>
                    </a:ext>
                  </a:extLst>
                </a:gridCol>
                <a:gridCol w="1867383">
                  <a:extLst>
                    <a:ext uri="{9D8B030D-6E8A-4147-A177-3AD203B41FA5}">
                      <a16:colId xmlns="" xmlns:a16="http://schemas.microsoft.com/office/drawing/2014/main" val="2802813869"/>
                    </a:ext>
                  </a:extLst>
                </a:gridCol>
                <a:gridCol w="2500132">
                  <a:extLst>
                    <a:ext uri="{9D8B030D-6E8A-4147-A177-3AD203B41FA5}">
                      <a16:colId xmlns="" xmlns:a16="http://schemas.microsoft.com/office/drawing/2014/main" val="936675683"/>
                    </a:ext>
                  </a:extLst>
                </a:gridCol>
                <a:gridCol w="1265499">
                  <a:extLst>
                    <a:ext uri="{9D8B030D-6E8A-4147-A177-3AD203B41FA5}">
                      <a16:colId xmlns="" xmlns:a16="http://schemas.microsoft.com/office/drawing/2014/main" val="2568296159"/>
                    </a:ext>
                  </a:extLst>
                </a:gridCol>
                <a:gridCol w="1327231">
                  <a:extLst>
                    <a:ext uri="{9D8B030D-6E8A-4147-A177-3AD203B41FA5}">
                      <a16:colId xmlns="" xmlns:a16="http://schemas.microsoft.com/office/drawing/2014/main" val="577102865"/>
                    </a:ext>
                  </a:extLst>
                </a:gridCol>
                <a:gridCol w="1821079">
                  <a:extLst>
                    <a:ext uri="{9D8B030D-6E8A-4147-A177-3AD203B41FA5}">
                      <a16:colId xmlns="" xmlns:a16="http://schemas.microsoft.com/office/drawing/2014/main" val="1272076906"/>
                    </a:ext>
                  </a:extLst>
                </a:gridCol>
              </a:tblGrid>
              <a:tr h="69088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(MTD)</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(Full Month)</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#1</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#2</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#3</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05890057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#4</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50601612"/>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#5</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816508920"/>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#6</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3122093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#7</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981855684"/>
                  </a:ext>
                </a:extLst>
              </a:tr>
              <a:tr h="619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0" name="Text Placeholder 2">
            <a:extLst>
              <a:ext uri="{FF2B5EF4-FFF2-40B4-BE49-F238E27FC236}">
                <a16:creationId xmlns="" xmlns:a16="http://schemas.microsoft.com/office/drawing/2014/main" id="{7D43A5E4-6B70-334D-AEF3-2F889D55161B}"/>
              </a:ext>
            </a:extLst>
          </p:cNvPr>
          <p:cNvSpPr txBox="1">
            <a:spLocks/>
          </p:cNvSpPr>
          <p:nvPr userDrawn="1"/>
        </p:nvSpPr>
        <p:spPr>
          <a:xfrm>
            <a:off x="904953" y="945124"/>
            <a:ext cx="982092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3733" dirty="0">
                <a:highlight>
                  <a:srgbClr val="00FF00"/>
                </a:highlight>
                <a:ea typeface="+mj-ea"/>
              </a:rPr>
              <a:t>Month</a:t>
            </a:r>
            <a:r>
              <a:rPr sz="3733" dirty="0">
                <a:ea typeface="+mj-ea"/>
              </a:rPr>
              <a:t> Financial Details</a:t>
            </a:r>
          </a:p>
        </p:txBody>
      </p:sp>
      <p:sp>
        <p:nvSpPr>
          <p:cNvPr id="11" name="Rectangle 10">
            <a:extLst>
              <a:ext uri="{FF2B5EF4-FFF2-40B4-BE49-F238E27FC236}">
                <a16:creationId xmlns="" xmlns:a16="http://schemas.microsoft.com/office/drawing/2014/main" id="{68B88EE4-22F6-454A-AFE3-5539148F7C13}"/>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Tree>
    <p:extLst>
      <p:ext uri="{BB962C8B-B14F-4D97-AF65-F5344CB8AC3E}">
        <p14:creationId xmlns:p14="http://schemas.microsoft.com/office/powerpoint/2010/main" val="129856875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F8484FC2-6870-664E-9865-44D7531F84F1}"/>
              </a:ext>
            </a:extLst>
          </p:cNvPr>
          <p:cNvSpPr>
            <a:spLocks noGrp="1"/>
          </p:cNvSpPr>
          <p:nvPr>
            <p:ph type="body" sz="quarter" idx="11" hasCustomPrompt="1"/>
          </p:nvPr>
        </p:nvSpPr>
        <p:spPr>
          <a:xfrm>
            <a:off x="1049413" y="1634249"/>
            <a:ext cx="10370427" cy="57464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What will you do in the remaining days of this month to achieve (or exceed) your monthly budget? List out the highest value or most critical opportunities and group all others in the final line.</a:t>
            </a:r>
          </a:p>
        </p:txBody>
      </p:sp>
      <p:graphicFrame>
        <p:nvGraphicFramePr>
          <p:cNvPr id="7" name="Table 6">
            <a:extLst>
              <a:ext uri="{FF2B5EF4-FFF2-40B4-BE49-F238E27FC236}">
                <a16:creationId xmlns="" xmlns:a16="http://schemas.microsoft.com/office/drawing/2014/main" id="{E3277298-0869-B44C-8C31-D378B42E7884}"/>
              </a:ext>
            </a:extLst>
          </p:cNvPr>
          <p:cNvGraphicFramePr>
            <a:graphicFrameLocks noGrp="1"/>
          </p:cNvGraphicFramePr>
          <p:nvPr userDrawn="1">
            <p:extLst>
              <p:ext uri="{D42A27DB-BD31-4B8C-83A1-F6EECF244321}">
                <p14:modId xmlns:p14="http://schemas.microsoft.com/office/powerpoint/2010/main" val="4269863056"/>
              </p:ext>
            </p:extLst>
          </p:nvPr>
        </p:nvGraphicFramePr>
        <p:xfrm>
          <a:off x="1049414" y="2548205"/>
          <a:ext cx="10571571" cy="3139440"/>
        </p:xfrm>
        <a:graphic>
          <a:graphicData uri="http://schemas.openxmlformats.org/drawingml/2006/table">
            <a:tbl>
              <a:tblPr firstRow="1" bandRow="1"/>
              <a:tblGrid>
                <a:gridCol w="2642893">
                  <a:extLst>
                    <a:ext uri="{9D8B030D-6E8A-4147-A177-3AD203B41FA5}">
                      <a16:colId xmlns="" xmlns:a16="http://schemas.microsoft.com/office/drawing/2014/main" val="3783739888"/>
                    </a:ext>
                  </a:extLst>
                </a:gridCol>
                <a:gridCol w="3060080">
                  <a:extLst>
                    <a:ext uri="{9D8B030D-6E8A-4147-A177-3AD203B41FA5}">
                      <a16:colId xmlns="" xmlns:a16="http://schemas.microsoft.com/office/drawing/2014/main" val="2802813869"/>
                    </a:ext>
                  </a:extLst>
                </a:gridCol>
                <a:gridCol w="2225705">
                  <a:extLst>
                    <a:ext uri="{9D8B030D-6E8A-4147-A177-3AD203B41FA5}">
                      <a16:colId xmlns="" xmlns:a16="http://schemas.microsoft.com/office/drawing/2014/main" val="936675683"/>
                    </a:ext>
                  </a:extLst>
                </a:gridCol>
                <a:gridCol w="2642893">
                  <a:extLst>
                    <a:ext uri="{9D8B030D-6E8A-4147-A177-3AD203B41FA5}">
                      <a16:colId xmlns="" xmlns:a16="http://schemas.microsoft.com/office/drawing/2014/main" val="2568296159"/>
                    </a:ext>
                  </a:extLst>
                </a:gridCol>
              </a:tblGrid>
              <a:tr h="690880">
                <a:tc>
                  <a:txBody>
                    <a:bodyPr/>
                    <a:lstStyle/>
                    <a:p>
                      <a:pPr algn="l"/>
                      <a:r>
                        <a:rPr lang="en-US" sz="1900" b="1" i="0" dirty="0">
                          <a:solidFill>
                            <a:schemeClr val="bg1"/>
                          </a:solidFill>
                          <a:latin typeface="Arial" panose="020B0604020202020204" pitchFamily="34" charset="0"/>
                          <a:cs typeface="Arial" panose="020B0604020202020204" pitchFamily="34" charset="0"/>
                        </a:rPr>
                        <a:t>Pipeline Item or Reporting Area</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 to Close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Varies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(should equal slide 4 Current Month Active Pipeline)</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2" name="Text Placeholder 2">
            <a:extLst>
              <a:ext uri="{FF2B5EF4-FFF2-40B4-BE49-F238E27FC236}">
                <a16:creationId xmlns="" xmlns:a16="http://schemas.microsoft.com/office/drawing/2014/main" id="{6B0C7408-B491-C346-BE17-5B4E791F6452}"/>
              </a:ext>
            </a:extLst>
          </p:cNvPr>
          <p:cNvSpPr txBox="1">
            <a:spLocks/>
          </p:cNvSpPr>
          <p:nvPr userDrawn="1"/>
        </p:nvSpPr>
        <p:spPr>
          <a:xfrm>
            <a:off x="904952" y="945124"/>
            <a:ext cx="9898085"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3733" dirty="0">
                <a:highlight>
                  <a:srgbClr val="00FF00"/>
                </a:highlight>
              </a:rPr>
              <a:t>Month</a:t>
            </a:r>
            <a:r>
              <a:rPr sz="3733" dirty="0"/>
              <a:t> Pipeline Details</a:t>
            </a:r>
          </a:p>
        </p:txBody>
      </p:sp>
      <p:sp>
        <p:nvSpPr>
          <p:cNvPr id="13" name="Rectangle 12">
            <a:extLst>
              <a:ext uri="{FF2B5EF4-FFF2-40B4-BE49-F238E27FC236}">
                <a16:creationId xmlns="" xmlns:a16="http://schemas.microsoft.com/office/drawing/2014/main" id="{4C15893F-8D46-D042-9182-1AF39B365C5D}"/>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Tree>
    <p:extLst>
      <p:ext uri="{BB962C8B-B14F-4D97-AF65-F5344CB8AC3E}">
        <p14:creationId xmlns:p14="http://schemas.microsoft.com/office/powerpoint/2010/main" val="206015338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1CF9F1E8-F7FC-B140-B673-72E316C65C66}"/>
              </a:ext>
            </a:extLst>
          </p:cNvPr>
          <p:cNvSpPr>
            <a:spLocks noGrp="1"/>
          </p:cNvSpPr>
          <p:nvPr>
            <p:ph type="body" sz="quarter" idx="11" hasCustomPrompt="1"/>
          </p:nvPr>
        </p:nvSpPr>
        <p:spPr>
          <a:xfrm>
            <a:off x="1049413" y="1634249"/>
            <a:ext cx="10370427" cy="287323"/>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r>
              <a:rPr lang="en-US" dirty="0">
                <a:latin typeface="Helvetica Neue" panose="02000503000000020004" pitchFamily="2" charset="0"/>
                <a:ea typeface="Helvetica Neue" panose="02000503000000020004" pitchFamily="2" charset="0"/>
                <a:cs typeface="Helvetica Neue" panose="02000503000000020004" pitchFamily="2" charset="0"/>
              </a:rPr>
              <a:t>If your Actuals + Pipeline do not achieve your budget for this month, how are you working to address the remaining gap?</a:t>
            </a:r>
            <a:endParaRPr lang="en-US" dirty="0">
              <a:highlight>
                <a:srgbClr val="00FF00"/>
              </a:highlight>
              <a:latin typeface="Helvetica Neue" panose="02000503000000020004" pitchFamily="2" charset="0"/>
              <a:ea typeface="Helvetica Neue" panose="02000503000000020004" pitchFamily="2" charset="0"/>
              <a:cs typeface="Helvetica Neue" panose="02000503000000020004" pitchFamily="2" charset="0"/>
            </a:endParaRPr>
          </a:p>
        </p:txBody>
      </p:sp>
      <p:graphicFrame>
        <p:nvGraphicFramePr>
          <p:cNvPr id="9" name="Table 8">
            <a:extLst>
              <a:ext uri="{FF2B5EF4-FFF2-40B4-BE49-F238E27FC236}">
                <a16:creationId xmlns="" xmlns:a16="http://schemas.microsoft.com/office/drawing/2014/main" id="{1242C673-97A6-8B49-95C1-B2A579EFFF86}"/>
              </a:ext>
            </a:extLst>
          </p:cNvPr>
          <p:cNvGraphicFramePr>
            <a:graphicFrameLocks noGrp="1"/>
          </p:cNvGraphicFramePr>
          <p:nvPr userDrawn="1">
            <p:extLst>
              <p:ext uri="{D42A27DB-BD31-4B8C-83A1-F6EECF244321}">
                <p14:modId xmlns:p14="http://schemas.microsoft.com/office/powerpoint/2010/main" val="345979445"/>
              </p:ext>
            </p:extLst>
          </p:nvPr>
        </p:nvGraphicFramePr>
        <p:xfrm>
          <a:off x="1049414" y="2548208"/>
          <a:ext cx="10571571" cy="3046913"/>
        </p:xfrm>
        <a:graphic>
          <a:graphicData uri="http://schemas.openxmlformats.org/drawingml/2006/table">
            <a:tbl>
              <a:tblPr firstRow="1" bandRow="1"/>
              <a:tblGrid>
                <a:gridCol w="2642893">
                  <a:extLst>
                    <a:ext uri="{9D8B030D-6E8A-4147-A177-3AD203B41FA5}">
                      <a16:colId xmlns="" xmlns:a16="http://schemas.microsoft.com/office/drawing/2014/main" val="3783739888"/>
                    </a:ext>
                  </a:extLst>
                </a:gridCol>
                <a:gridCol w="3060080">
                  <a:extLst>
                    <a:ext uri="{9D8B030D-6E8A-4147-A177-3AD203B41FA5}">
                      <a16:colId xmlns="" xmlns:a16="http://schemas.microsoft.com/office/drawing/2014/main" val="2802813869"/>
                    </a:ext>
                  </a:extLst>
                </a:gridCol>
                <a:gridCol w="2225705">
                  <a:extLst>
                    <a:ext uri="{9D8B030D-6E8A-4147-A177-3AD203B41FA5}">
                      <a16:colId xmlns="" xmlns:a16="http://schemas.microsoft.com/office/drawing/2014/main" val="936675683"/>
                    </a:ext>
                  </a:extLst>
                </a:gridCol>
                <a:gridCol w="2642893">
                  <a:extLst>
                    <a:ext uri="{9D8B030D-6E8A-4147-A177-3AD203B41FA5}">
                      <a16:colId xmlns="" xmlns:a16="http://schemas.microsoft.com/office/drawing/2014/main" val="2568296159"/>
                    </a:ext>
                  </a:extLst>
                </a:gridCol>
              </a:tblGrid>
              <a:tr h="690880">
                <a:tc>
                  <a:txBody>
                    <a:bodyPr/>
                    <a:lstStyle/>
                    <a:p>
                      <a:pPr algn="l"/>
                      <a:r>
                        <a:rPr lang="en-US" sz="1900" b="1" i="0" dirty="0">
                          <a:solidFill>
                            <a:schemeClr val="bg1"/>
                          </a:solidFill>
                          <a:latin typeface="Arial" panose="020B0604020202020204" pitchFamily="34" charset="0"/>
                          <a:cs typeface="Arial" panose="020B0604020202020204" pitchFamily="34" charset="0"/>
                        </a:rPr>
                        <a:t>Plans/Tactics</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50E418A5-B80D-BC4A-909E-1B94BC8CCB3C}"/>
              </a:ext>
            </a:extLst>
          </p:cNvPr>
          <p:cNvSpPr txBox="1">
            <a:spLocks/>
          </p:cNvSpPr>
          <p:nvPr userDrawn="1"/>
        </p:nvSpPr>
        <p:spPr>
          <a:xfrm>
            <a:off x="904952" y="945124"/>
            <a:ext cx="9898085"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3733" dirty="0"/>
              <a:t>Addressing Gaps—</a:t>
            </a:r>
            <a:r>
              <a:rPr sz="3733" dirty="0">
                <a:highlight>
                  <a:srgbClr val="00FF00"/>
                </a:highlight>
              </a:rPr>
              <a:t>Month</a:t>
            </a:r>
            <a:endParaRPr sz="3733" dirty="0"/>
          </a:p>
        </p:txBody>
      </p:sp>
      <p:sp>
        <p:nvSpPr>
          <p:cNvPr id="11" name="Rectangle 10">
            <a:extLst>
              <a:ext uri="{FF2B5EF4-FFF2-40B4-BE49-F238E27FC236}">
                <a16:creationId xmlns="" xmlns:a16="http://schemas.microsoft.com/office/drawing/2014/main" id="{9F5879FE-CAE6-9741-AFA3-DDF01C2E0465}"/>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Tree>
    <p:extLst>
      <p:ext uri="{BB962C8B-B14F-4D97-AF65-F5344CB8AC3E}">
        <p14:creationId xmlns:p14="http://schemas.microsoft.com/office/powerpoint/2010/main" val="360224987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2E00B012-D31C-F441-A3D0-B4CAD2AACC6A}"/>
              </a:ext>
            </a:extLst>
          </p:cNvPr>
          <p:cNvSpPr>
            <a:spLocks noGrp="1"/>
          </p:cNvSpPr>
          <p:nvPr>
            <p:ph type="body" sz="quarter" idx="11" hasCustomPrompt="1"/>
          </p:nvPr>
        </p:nvSpPr>
        <p:spPr>
          <a:xfrm>
            <a:off x="1049414" y="5813724"/>
            <a:ext cx="3380348" cy="57464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7" name="Text Placeholder 22">
            <a:extLst>
              <a:ext uri="{FF2B5EF4-FFF2-40B4-BE49-F238E27FC236}">
                <a16:creationId xmlns="" xmlns:a16="http://schemas.microsoft.com/office/drawing/2014/main" id="{F373DBF5-0D64-9340-AF57-E767FACA0218}"/>
              </a:ext>
            </a:extLst>
          </p:cNvPr>
          <p:cNvSpPr txBox="1">
            <a:spLocks/>
          </p:cNvSpPr>
          <p:nvPr userDrawn="1"/>
        </p:nvSpPr>
        <p:spPr>
          <a:xfrm>
            <a:off x="1049414" y="5481327"/>
            <a:ext cx="2875393" cy="3323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solidFill>
                  <a:srgbClr val="000000"/>
                </a:solidFill>
              </a:rPr>
              <a:t>LOREM IPSUM</a:t>
            </a:r>
            <a:endParaRPr lang="en-US" sz="2400" dirty="0">
              <a:solidFill>
                <a:srgbClr val="000000"/>
              </a:solidFill>
            </a:endParaRPr>
          </a:p>
        </p:txBody>
      </p:sp>
      <p:graphicFrame>
        <p:nvGraphicFramePr>
          <p:cNvPr id="12" name="Table 11">
            <a:extLst>
              <a:ext uri="{FF2B5EF4-FFF2-40B4-BE49-F238E27FC236}">
                <a16:creationId xmlns="" xmlns:a16="http://schemas.microsoft.com/office/drawing/2014/main" id="{661E82EF-8167-C448-BB97-BAA550D68310}"/>
              </a:ext>
            </a:extLst>
          </p:cNvPr>
          <p:cNvGraphicFramePr>
            <a:graphicFrameLocks noGrp="1"/>
          </p:cNvGraphicFramePr>
          <p:nvPr userDrawn="1"/>
        </p:nvGraphicFramePr>
        <p:xfrm>
          <a:off x="1049412" y="1841286"/>
          <a:ext cx="10546535" cy="3316394"/>
        </p:xfrm>
        <a:graphic>
          <a:graphicData uri="http://schemas.openxmlformats.org/drawingml/2006/table">
            <a:tbl>
              <a:tblPr firstRow="1" bandRow="1"/>
              <a:tblGrid>
                <a:gridCol w="2109307">
                  <a:extLst>
                    <a:ext uri="{9D8B030D-6E8A-4147-A177-3AD203B41FA5}">
                      <a16:colId xmlns="" xmlns:a16="http://schemas.microsoft.com/office/drawing/2014/main" val="3783739888"/>
                    </a:ext>
                  </a:extLst>
                </a:gridCol>
                <a:gridCol w="2109307">
                  <a:extLst>
                    <a:ext uri="{9D8B030D-6E8A-4147-A177-3AD203B41FA5}">
                      <a16:colId xmlns="" xmlns:a16="http://schemas.microsoft.com/office/drawing/2014/main" val="2802813869"/>
                    </a:ext>
                  </a:extLst>
                </a:gridCol>
                <a:gridCol w="2109307">
                  <a:extLst>
                    <a:ext uri="{9D8B030D-6E8A-4147-A177-3AD203B41FA5}">
                      <a16:colId xmlns="" xmlns:a16="http://schemas.microsoft.com/office/drawing/2014/main" val="936675683"/>
                    </a:ext>
                  </a:extLst>
                </a:gridCol>
                <a:gridCol w="2109307">
                  <a:extLst>
                    <a:ext uri="{9D8B030D-6E8A-4147-A177-3AD203B41FA5}">
                      <a16:colId xmlns="" xmlns:a16="http://schemas.microsoft.com/office/drawing/2014/main" val="2568296159"/>
                    </a:ext>
                  </a:extLst>
                </a:gridCol>
                <a:gridCol w="2109307">
                  <a:extLst>
                    <a:ext uri="{9D8B030D-6E8A-4147-A177-3AD203B41FA5}">
                      <a16:colId xmlns="" xmlns:a16="http://schemas.microsoft.com/office/drawing/2014/main" val="577102865"/>
                    </a:ext>
                  </a:extLst>
                </a:gridCol>
              </a:tblGrid>
              <a:tr h="606635">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6703909"/>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3" name="Text Placeholder 2">
            <a:extLst>
              <a:ext uri="{FF2B5EF4-FFF2-40B4-BE49-F238E27FC236}">
                <a16:creationId xmlns="" xmlns:a16="http://schemas.microsoft.com/office/drawing/2014/main" id="{4D35CBEC-7A9A-094A-8E82-374541AE808F}"/>
              </a:ext>
            </a:extLst>
          </p:cNvPr>
          <p:cNvSpPr txBox="1">
            <a:spLocks/>
          </p:cNvSpPr>
          <p:nvPr userDrawn="1"/>
        </p:nvSpPr>
        <p:spPr>
          <a:xfrm>
            <a:off x="904952" y="945124"/>
            <a:ext cx="322678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3733" dirty="0">
                <a:ea typeface="+mj-ea"/>
              </a:rPr>
              <a:t>Table 1</a:t>
            </a:r>
          </a:p>
        </p:txBody>
      </p:sp>
      <p:sp>
        <p:nvSpPr>
          <p:cNvPr id="14" name="Rectangle 13">
            <a:extLst>
              <a:ext uri="{FF2B5EF4-FFF2-40B4-BE49-F238E27FC236}">
                <a16:creationId xmlns="" xmlns:a16="http://schemas.microsoft.com/office/drawing/2014/main" id="{A85039D8-8279-9E4B-9D4A-A73C3CC08B85}"/>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15" name="Text Placeholder 7">
            <a:extLst>
              <a:ext uri="{FF2B5EF4-FFF2-40B4-BE49-F238E27FC236}">
                <a16:creationId xmlns="" xmlns:a16="http://schemas.microsoft.com/office/drawing/2014/main" id="{AF38D356-9884-8341-9471-A636E2485436}"/>
              </a:ext>
            </a:extLst>
          </p:cNvPr>
          <p:cNvSpPr txBox="1">
            <a:spLocks/>
          </p:cNvSpPr>
          <p:nvPr userDrawn="1"/>
        </p:nvSpPr>
        <p:spPr>
          <a:xfrm>
            <a:off x="182374" y="215578"/>
            <a:ext cx="10054167"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67">
                <a:solidFill>
                  <a:srgbClr val="FFFFFF">
                    <a:lumMod val="50000"/>
                  </a:srgbClr>
                </a:solidFill>
              </a:rPr>
              <a:t>Kicker text HERE</a:t>
            </a:r>
            <a:endParaRPr lang="en-US" sz="1867" dirty="0">
              <a:solidFill>
                <a:srgbClr val="FFFFFF">
                  <a:lumMod val="50000"/>
                </a:srgbClr>
              </a:solidFill>
            </a:endParaRPr>
          </a:p>
        </p:txBody>
      </p:sp>
    </p:spTree>
    <p:extLst>
      <p:ext uri="{BB962C8B-B14F-4D97-AF65-F5344CB8AC3E}">
        <p14:creationId xmlns:p14="http://schemas.microsoft.com/office/powerpoint/2010/main" val="109128123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CD0D57AC-DF83-FD41-A92A-BFD61BFC7F00}"/>
              </a:ext>
            </a:extLst>
          </p:cNvPr>
          <p:cNvSpPr>
            <a:spLocks noGrp="1"/>
          </p:cNvSpPr>
          <p:nvPr>
            <p:ph type="body" sz="quarter" idx="11" hasCustomPrompt="1"/>
          </p:nvPr>
        </p:nvSpPr>
        <p:spPr>
          <a:xfrm>
            <a:off x="1049413" y="1634248"/>
            <a:ext cx="10370427" cy="287259"/>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9" name="Table 8">
            <a:extLst>
              <a:ext uri="{FF2B5EF4-FFF2-40B4-BE49-F238E27FC236}">
                <a16:creationId xmlns="" xmlns:a16="http://schemas.microsoft.com/office/drawing/2014/main" id="{32FF6481-CF50-9F49-A553-5A83115CF10F}"/>
              </a:ext>
            </a:extLst>
          </p:cNvPr>
          <p:cNvGraphicFramePr>
            <a:graphicFrameLocks noGrp="1"/>
          </p:cNvGraphicFramePr>
          <p:nvPr userDrawn="1">
            <p:extLst>
              <p:ext uri="{D42A27DB-BD31-4B8C-83A1-F6EECF244321}">
                <p14:modId xmlns:p14="http://schemas.microsoft.com/office/powerpoint/2010/main" val="1554286675"/>
              </p:ext>
            </p:extLst>
          </p:nvPr>
        </p:nvGraphicFramePr>
        <p:xfrm>
          <a:off x="1049413" y="2239551"/>
          <a:ext cx="10370425" cy="3619511"/>
        </p:xfrm>
        <a:graphic>
          <a:graphicData uri="http://schemas.openxmlformats.org/drawingml/2006/table">
            <a:tbl>
              <a:tblPr firstRow="1" bandRow="1"/>
              <a:tblGrid>
                <a:gridCol w="2074085">
                  <a:extLst>
                    <a:ext uri="{9D8B030D-6E8A-4147-A177-3AD203B41FA5}">
                      <a16:colId xmlns="" xmlns:a16="http://schemas.microsoft.com/office/drawing/2014/main" val="3783739888"/>
                    </a:ext>
                  </a:extLst>
                </a:gridCol>
                <a:gridCol w="2074085">
                  <a:extLst>
                    <a:ext uri="{9D8B030D-6E8A-4147-A177-3AD203B41FA5}">
                      <a16:colId xmlns="" xmlns:a16="http://schemas.microsoft.com/office/drawing/2014/main" val="2802813869"/>
                    </a:ext>
                  </a:extLst>
                </a:gridCol>
                <a:gridCol w="2074085">
                  <a:extLst>
                    <a:ext uri="{9D8B030D-6E8A-4147-A177-3AD203B41FA5}">
                      <a16:colId xmlns="" xmlns:a16="http://schemas.microsoft.com/office/drawing/2014/main" val="936675683"/>
                    </a:ext>
                  </a:extLst>
                </a:gridCol>
                <a:gridCol w="2074085">
                  <a:extLst>
                    <a:ext uri="{9D8B030D-6E8A-4147-A177-3AD203B41FA5}">
                      <a16:colId xmlns="" xmlns:a16="http://schemas.microsoft.com/office/drawing/2014/main" val="2568296159"/>
                    </a:ext>
                  </a:extLst>
                </a:gridCol>
                <a:gridCol w="2074085">
                  <a:extLst>
                    <a:ext uri="{9D8B030D-6E8A-4147-A177-3AD203B41FA5}">
                      <a16:colId xmlns="" xmlns:a16="http://schemas.microsoft.com/office/drawing/2014/main" val="577102865"/>
                    </a:ext>
                  </a:extLst>
                </a:gridCol>
              </a:tblGrid>
              <a:tr h="517073">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821EC2D7-C808-4F49-9D1D-5EA4CABDE1FA}"/>
              </a:ext>
            </a:extLst>
          </p:cNvPr>
          <p:cNvSpPr txBox="1">
            <a:spLocks/>
          </p:cNvSpPr>
          <p:nvPr userDrawn="1"/>
        </p:nvSpPr>
        <p:spPr>
          <a:xfrm>
            <a:off x="904952" y="945124"/>
            <a:ext cx="3118408"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sz="3733">
                <a:ea typeface="+mj-ea"/>
              </a:rPr>
              <a:t>Table 2</a:t>
            </a:r>
            <a:endParaRPr sz="3733" dirty="0">
              <a:ea typeface="+mj-ea"/>
            </a:endParaRPr>
          </a:p>
        </p:txBody>
      </p:sp>
      <p:sp>
        <p:nvSpPr>
          <p:cNvPr id="11" name="Rectangle 10">
            <a:extLst>
              <a:ext uri="{FF2B5EF4-FFF2-40B4-BE49-F238E27FC236}">
                <a16:creationId xmlns="" xmlns:a16="http://schemas.microsoft.com/office/drawing/2014/main" id="{F9722EA7-E1B3-9446-890B-7D7CEF1DF16C}"/>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algn="ctr" defTabSz="1219170">
              <a:defRPr/>
            </a:pPr>
            <a:endParaRPr lang="en-US" sz="2400" kern="0" dirty="0">
              <a:solidFill>
                <a:srgbClr val="000000"/>
              </a:solidFill>
            </a:endParaRPr>
          </a:p>
        </p:txBody>
      </p:sp>
      <p:sp>
        <p:nvSpPr>
          <p:cNvPr id="16" name="Text Placeholder 7">
            <a:extLst>
              <a:ext uri="{FF2B5EF4-FFF2-40B4-BE49-F238E27FC236}">
                <a16:creationId xmlns="" xmlns:a16="http://schemas.microsoft.com/office/drawing/2014/main" id="{CACAF07E-2CB0-C948-86A2-ED310C49AFAA}"/>
              </a:ext>
            </a:extLst>
          </p:cNvPr>
          <p:cNvSpPr txBox="1">
            <a:spLocks/>
          </p:cNvSpPr>
          <p:nvPr userDrawn="1"/>
        </p:nvSpPr>
        <p:spPr>
          <a:xfrm>
            <a:off x="182374" y="215578"/>
            <a:ext cx="10054167"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67">
                <a:solidFill>
                  <a:srgbClr val="FFFFFF">
                    <a:lumMod val="50000"/>
                  </a:srgbClr>
                </a:solidFill>
              </a:rPr>
              <a:t>Kicker text HERE</a:t>
            </a:r>
            <a:endParaRPr lang="en-US" sz="1867" dirty="0">
              <a:solidFill>
                <a:srgbClr val="FFFFFF">
                  <a:lumMod val="50000"/>
                </a:srgbClr>
              </a:solidFill>
            </a:endParaRPr>
          </a:p>
        </p:txBody>
      </p:sp>
    </p:spTree>
    <p:extLst>
      <p:ext uri="{BB962C8B-B14F-4D97-AF65-F5344CB8AC3E}">
        <p14:creationId xmlns:p14="http://schemas.microsoft.com/office/powerpoint/2010/main" val="140416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Placeholder 12">
            <a:extLst>
              <a:ext uri="{FF2B5EF4-FFF2-40B4-BE49-F238E27FC236}">
                <a16:creationId xmlns="" xmlns:a16="http://schemas.microsoft.com/office/drawing/2014/main" id="{7D18D32F-8BAF-493C-8E53-B2D7FCDC9F19}"/>
              </a:ext>
            </a:extLst>
          </p:cNvPr>
          <p:cNvSpPr txBox="1">
            <a:spLocks/>
          </p:cNvSpPr>
          <p:nvPr userDrawn="1"/>
        </p:nvSpPr>
        <p:spPr>
          <a:xfrm>
            <a:off x="1678887" y="3510743"/>
            <a:ext cx="4019524" cy="4431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0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08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Connected for Life.</a:t>
            </a:r>
          </a:p>
        </p:txBody>
      </p:sp>
      <p:sp>
        <p:nvSpPr>
          <p:cNvPr id="8" name="Rectangle 7">
            <a:extLst>
              <a:ext uri="{FF2B5EF4-FFF2-40B4-BE49-F238E27FC236}">
                <a16:creationId xmlns="" xmlns:a16="http://schemas.microsoft.com/office/drawing/2014/main" id="{168A3934-A564-4F4F-9F29-DA460E637CDA}"/>
              </a:ext>
            </a:extLst>
          </p:cNvPr>
          <p:cNvSpPr/>
          <p:nvPr userDrawn="1"/>
        </p:nvSpPr>
        <p:spPr>
          <a:xfrm>
            <a:off x="6829363" y="3172386"/>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 name="Text Placeholder 2">
            <a:extLst>
              <a:ext uri="{FF2B5EF4-FFF2-40B4-BE49-F238E27FC236}">
                <a16:creationId xmlns="" xmlns:a16="http://schemas.microsoft.com/office/drawing/2014/main" id="{827AD15C-7C3C-5D40-8484-D041A099C2C6}"/>
              </a:ext>
            </a:extLst>
          </p:cNvPr>
          <p:cNvSpPr>
            <a:spLocks noGrp="1"/>
          </p:cNvSpPr>
          <p:nvPr>
            <p:ph type="body" sz="quarter" idx="10" hasCustomPrompt="1"/>
          </p:nvPr>
        </p:nvSpPr>
        <p:spPr>
          <a:xfrm>
            <a:off x="6691858" y="3429007"/>
            <a:ext cx="5060135" cy="1647015"/>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3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37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37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r>
            <a:b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br>
            <a:r>
              <a:rPr kumimoji="0" lang="en-US" sz="37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Adipisicing</a:t>
            </a:r>
            <a:endPar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5" name="Text Placeholder 2">
            <a:extLst>
              <a:ext uri="{FF2B5EF4-FFF2-40B4-BE49-F238E27FC236}">
                <a16:creationId xmlns="" xmlns:a16="http://schemas.microsoft.com/office/drawing/2014/main" id="{535DD1A5-7FE5-7F4A-9310-C84CB6F4BEBB}"/>
              </a:ext>
            </a:extLst>
          </p:cNvPr>
          <p:cNvSpPr>
            <a:spLocks noGrp="1"/>
          </p:cNvSpPr>
          <p:nvPr>
            <p:ph type="body" sz="quarter" idx="22" hasCustomPrompt="1"/>
          </p:nvPr>
        </p:nvSpPr>
        <p:spPr>
          <a:xfrm>
            <a:off x="6829359" y="5367514"/>
            <a:ext cx="4216596" cy="263149"/>
          </a:xfrm>
          <a:prstGeom prst="rect">
            <a:avLst/>
          </a:prstGeom>
        </p:spPr>
        <p:txBody>
          <a:bodyPr wrap="square" lIns="0" tIns="0" rIns="0" bIns="0">
            <a:spAutoFit/>
          </a:bodyPr>
          <a:lstStyle>
            <a:lvl1pPr marL="0" indent="0">
              <a:spcBef>
                <a:spcPts val="133"/>
              </a:spcBef>
              <a:buNone/>
              <a:defRPr sz="1900">
                <a:latin typeface="Arial" panose="020B0604020202020204" pitchFamily="34" charset="0"/>
                <a:cs typeface="Arial" panose="020B0604020202020204" pitchFamily="34" charset="0"/>
              </a:defRPr>
            </a:lvl1pPr>
            <a:lvl2pPr marL="609539" indent="0">
              <a:buNone/>
              <a:defRPr sz="4700"/>
            </a:lvl2pPr>
            <a:lvl3pPr marL="1219080" indent="0">
              <a:buNone/>
              <a:defRPr sz="4700"/>
            </a:lvl3pPr>
            <a:lvl4pPr marL="1828618" indent="0">
              <a:buNone/>
              <a:defRPr sz="4700"/>
            </a:lvl4pPr>
            <a:lvl5pPr marL="2438158" indent="0">
              <a:buNone/>
              <a:defRPr sz="4700"/>
            </a:lvl5pPr>
          </a:lstStyle>
          <a:p>
            <a:pPr lvl="0"/>
            <a:r>
              <a:rPr lang="en-US" dirty="0"/>
              <a:t>Lorem Ipsum Dolor</a:t>
            </a:r>
          </a:p>
        </p:txBody>
      </p:sp>
    </p:spTree>
    <p:extLst>
      <p:ext uri="{BB962C8B-B14F-4D97-AF65-F5344CB8AC3E}">
        <p14:creationId xmlns:p14="http://schemas.microsoft.com/office/powerpoint/2010/main" val="99843989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solidFill>
                  <a:srgbClr val="000000"/>
                </a:solidFill>
              </a:rPr>
              <a:pPr/>
              <a:t>‹#›</a:t>
            </a:fld>
            <a:endParaRPr lang="en-US" dirty="0">
              <a:solidFill>
                <a:srgbClr val="000000"/>
              </a:solidFill>
            </a:endParaRPr>
          </a:p>
        </p:txBody>
      </p:sp>
      <p:sp>
        <p:nvSpPr>
          <p:cNvPr id="5" name="Title 4"/>
          <p:cNvSpPr>
            <a:spLocks noGrp="1"/>
          </p:cNvSpPr>
          <p:nvPr>
            <p:ph type="title" hasCustomPrompt="1"/>
          </p:nvPr>
        </p:nvSpPr>
        <p:spPr>
          <a:xfrm>
            <a:off x="1866902" y="2618193"/>
            <a:ext cx="4229100" cy="1621619"/>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242941939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3525586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90330082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65381124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34736153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05844629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34529151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426475089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40195946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2017816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09F8CC25-9C9A-8142-9489-9C9BE864FF2B}"/>
              </a:ext>
            </a:extLst>
          </p:cNvPr>
          <p:cNvSpPr/>
          <p:nvPr userDrawn="1"/>
        </p:nvSpPr>
        <p:spPr>
          <a:xfrm>
            <a:off x="1553979" y="1671910"/>
            <a:ext cx="1125767" cy="91617"/>
          </a:xfrm>
          <a:prstGeom prst="rect">
            <a:avLst/>
          </a:prstGeom>
          <a:solidFill>
            <a:schemeClr val="bg1"/>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9" name="Text Placeholder 2">
            <a:extLst>
              <a:ext uri="{FF2B5EF4-FFF2-40B4-BE49-F238E27FC236}">
                <a16:creationId xmlns="" xmlns:a16="http://schemas.microsoft.com/office/drawing/2014/main" id="{19344640-9678-B74D-915F-DD938059D33B}"/>
              </a:ext>
            </a:extLst>
          </p:cNvPr>
          <p:cNvSpPr>
            <a:spLocks noGrp="1"/>
          </p:cNvSpPr>
          <p:nvPr>
            <p:ph type="body" sz="quarter" idx="22" hasCustomPrompt="1"/>
          </p:nvPr>
        </p:nvSpPr>
        <p:spPr>
          <a:xfrm>
            <a:off x="1553975" y="3763994"/>
            <a:ext cx="4216596" cy="263149"/>
          </a:xfrm>
          <a:prstGeom prst="rect">
            <a:avLst/>
          </a:prstGeom>
        </p:spPr>
        <p:txBody>
          <a:bodyPr wrap="square" lIns="0" tIns="0" rIns="0" bIns="0">
            <a:spAutoFit/>
          </a:bodyPr>
          <a:lstStyle>
            <a:lvl1pPr marL="0" indent="0">
              <a:spcBef>
                <a:spcPts val="133"/>
              </a:spcBef>
              <a:buNone/>
              <a:defRPr sz="1900">
                <a:solidFill>
                  <a:schemeClr val="bg1"/>
                </a:solidFill>
                <a:latin typeface="Arial" panose="020B0604020202020204" pitchFamily="34" charset="0"/>
                <a:cs typeface="Arial" panose="020B0604020202020204" pitchFamily="34" charset="0"/>
              </a:defRPr>
            </a:lvl1pPr>
            <a:lvl2pPr marL="609539" indent="0">
              <a:buNone/>
              <a:defRPr sz="4700"/>
            </a:lvl2pPr>
            <a:lvl3pPr marL="1219080" indent="0">
              <a:buNone/>
              <a:defRPr sz="4700"/>
            </a:lvl3pPr>
            <a:lvl4pPr marL="1828618" indent="0">
              <a:buNone/>
              <a:defRPr sz="4700"/>
            </a:lvl4pPr>
            <a:lvl5pPr marL="2438158" indent="0">
              <a:buNone/>
              <a:defRPr sz="4700"/>
            </a:lvl5pPr>
          </a:lstStyle>
          <a:p>
            <a:pPr lvl="0"/>
            <a:r>
              <a:rPr lang="en-US" dirty="0"/>
              <a:t>Lorem Ipsum Dolor</a:t>
            </a:r>
          </a:p>
        </p:txBody>
      </p:sp>
      <p:sp>
        <p:nvSpPr>
          <p:cNvPr id="10" name="Title 3">
            <a:extLst>
              <a:ext uri="{FF2B5EF4-FFF2-40B4-BE49-F238E27FC236}">
                <a16:creationId xmlns="" xmlns:a16="http://schemas.microsoft.com/office/drawing/2014/main" id="{EA4E2D05-EB6F-2C40-AC88-3F64FA54E30F}"/>
              </a:ext>
            </a:extLst>
          </p:cNvPr>
          <p:cNvSpPr>
            <a:spLocks noGrp="1"/>
          </p:cNvSpPr>
          <p:nvPr>
            <p:ph type="title" hasCustomPrompt="1"/>
          </p:nvPr>
        </p:nvSpPr>
        <p:spPr>
          <a:xfrm>
            <a:off x="1436353" y="1829978"/>
            <a:ext cx="4451835" cy="1780733"/>
          </a:xfrm>
          <a:prstGeom prst="rect">
            <a:avLst/>
          </a:prstGeom>
        </p:spPr>
        <p:txBody>
          <a:bodyPr lIns="91434" tIns="45718" rIns="91434" bIns="45718"/>
          <a:lstStyle>
            <a:lvl1pPr marL="0" marR="0" indent="0" algn="l" defTabSz="1219080" rtl="0" eaLnBrk="1" fontAlgn="auto" latinLnBrk="0" hangingPunct="1">
              <a:lnSpc>
                <a:spcPct val="100000"/>
              </a:lnSpc>
              <a:spcBef>
                <a:spcPct val="0"/>
              </a:spcBef>
              <a:spcAft>
                <a:spcPts val="0"/>
              </a:spcAft>
              <a:buClrTx/>
              <a:buSzTx/>
              <a:buFontTx/>
              <a:buNone/>
              <a:tabLst/>
              <a:defRPr lang="de-DE" sz="3700" b="1" i="0" dirty="0">
                <a:solidFill>
                  <a:schemeClr val="bg1"/>
                </a:solidFill>
                <a:latin typeface="Arial" panose="020B0604020202020204" pitchFamily="34" charset="0"/>
                <a:cs typeface="Arial" panose="020B0604020202020204" pitchFamily="34" charset="0"/>
              </a:defRPr>
            </a:lvl1pPr>
          </a:lstStyle>
          <a:p>
            <a:r>
              <a:rPr lang="en-US" dirty="0"/>
              <a:t>Presentation Title Goes Here in This Defined Space</a:t>
            </a:r>
          </a:p>
        </p:txBody>
      </p:sp>
      <p:sp>
        <p:nvSpPr>
          <p:cNvPr id="11" name="Text Placeholder 2">
            <a:extLst>
              <a:ext uri="{FF2B5EF4-FFF2-40B4-BE49-F238E27FC236}">
                <a16:creationId xmlns="" xmlns:a16="http://schemas.microsoft.com/office/drawing/2014/main" id="{070CA9DC-FE01-C647-B833-CEF14D807E1D}"/>
              </a:ext>
            </a:extLst>
          </p:cNvPr>
          <p:cNvSpPr>
            <a:spLocks noGrp="1"/>
          </p:cNvSpPr>
          <p:nvPr>
            <p:ph type="body" sz="quarter" idx="23" hasCustomPrompt="1"/>
          </p:nvPr>
        </p:nvSpPr>
        <p:spPr>
          <a:xfrm>
            <a:off x="6829359" y="1084913"/>
            <a:ext cx="4216596" cy="263149"/>
          </a:xfrm>
          <a:prstGeom prst="rect">
            <a:avLst/>
          </a:prstGeom>
        </p:spPr>
        <p:txBody>
          <a:bodyPr wrap="square" lIns="0" tIns="0" rIns="0" bIns="0">
            <a:spAutoFit/>
          </a:bodyPr>
          <a:lstStyle>
            <a:lvl1pPr marL="0" indent="0">
              <a:spcBef>
                <a:spcPts val="133"/>
              </a:spcBef>
              <a:buNone/>
              <a:defRPr sz="1900">
                <a:latin typeface="Arial" panose="020B0604020202020204" pitchFamily="34" charset="0"/>
                <a:cs typeface="Arial" panose="020B0604020202020204" pitchFamily="34" charset="0"/>
              </a:defRPr>
            </a:lvl1pPr>
            <a:lvl2pPr marL="609539" indent="0">
              <a:buNone/>
              <a:defRPr sz="4700"/>
            </a:lvl2pPr>
            <a:lvl3pPr marL="1219080" indent="0">
              <a:buNone/>
              <a:defRPr sz="4700"/>
            </a:lvl3pPr>
            <a:lvl4pPr marL="1828618" indent="0">
              <a:buNone/>
              <a:defRPr sz="4700"/>
            </a:lvl4pPr>
            <a:lvl5pPr marL="2438158" indent="0">
              <a:buNone/>
              <a:defRPr sz="4700"/>
            </a:lvl5pPr>
          </a:lstStyle>
          <a:p>
            <a:pPr lvl="0"/>
            <a:r>
              <a:rPr lang="en-US" dirty="0"/>
              <a:t>LOREM IPSUM DOLOR</a:t>
            </a:r>
          </a:p>
        </p:txBody>
      </p:sp>
      <p:sp>
        <p:nvSpPr>
          <p:cNvPr id="12" name="Text Placeholder 7">
            <a:extLst>
              <a:ext uri="{FF2B5EF4-FFF2-40B4-BE49-F238E27FC236}">
                <a16:creationId xmlns="" xmlns:a16="http://schemas.microsoft.com/office/drawing/2014/main" id="{7738BEA0-9E44-1A4E-8C1E-18636D092ED8}"/>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179759122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14679225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C617C44-23DE-4AAC-A541-29683A575368}" type="datetimeFigureOut">
              <a:rPr lang="fr-FR" smtClean="0">
                <a:solidFill>
                  <a:prstClr val="black">
                    <a:tint val="75000"/>
                  </a:prstClr>
                </a:solidFill>
              </a:rPr>
              <a:pPr/>
              <a:t>25/06/2009</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D1423163-D8E6-4815-B5DB-35434B780848}" type="slidenum">
              <a:rPr lang="fr-FR" smtClean="0">
                <a:solidFill>
                  <a:prstClr val="black">
                    <a:tint val="75000"/>
                  </a:prstClr>
                </a:solidFill>
              </a:rPr>
              <a:pPr/>
              <a:t>‹#›</a:t>
            </a:fld>
            <a:endParaRPr lang="fr-FR">
              <a:solidFill>
                <a:prstClr val="black">
                  <a:tint val="75000"/>
                </a:prstClr>
              </a:solidFill>
            </a:endParaRPr>
          </a:p>
        </p:txBody>
      </p:sp>
    </p:spTree>
    <p:extLst>
      <p:ext uri="{BB962C8B-B14F-4D97-AF65-F5344CB8AC3E}">
        <p14:creationId xmlns:p14="http://schemas.microsoft.com/office/powerpoint/2010/main" val="60049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2D708701-383F-486F-874F-307DE4460D2E}"/>
              </a:ext>
            </a:extLst>
          </p:cNvPr>
          <p:cNvSpPr/>
          <p:nvPr userDrawn="1"/>
        </p:nvSpPr>
        <p:spPr>
          <a:xfrm>
            <a:off x="1612056" y="2258463"/>
            <a:ext cx="1580272" cy="1030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2400" dirty="0">
              <a:solidFill>
                <a:schemeClr val="accent1"/>
              </a:solidFill>
            </a:endParaRPr>
          </a:p>
        </p:txBody>
      </p:sp>
      <p:sp>
        <p:nvSpPr>
          <p:cNvPr id="6" name="Title Placeholder 12">
            <a:extLst>
              <a:ext uri="{FF2B5EF4-FFF2-40B4-BE49-F238E27FC236}">
                <a16:creationId xmlns="" xmlns:a16="http://schemas.microsoft.com/office/drawing/2014/main" id="{9EA1BE43-2435-4E2E-AA48-BBAFCEEE31BC}"/>
              </a:ext>
            </a:extLst>
          </p:cNvPr>
          <p:cNvSpPr>
            <a:spLocks noGrp="1"/>
          </p:cNvSpPr>
          <p:nvPr>
            <p:ph type="title" hasCustomPrompt="1"/>
          </p:nvPr>
        </p:nvSpPr>
        <p:spPr>
          <a:xfrm>
            <a:off x="1612057" y="2544849"/>
            <a:ext cx="8967891" cy="1191095"/>
          </a:xfrm>
          <a:prstGeom prst="rect">
            <a:avLst/>
          </a:prstGeom>
        </p:spPr>
        <p:txBody>
          <a:bodyPr vert="horz" wrap="square" lIns="0" tIns="0" rIns="0" bIns="0" rtlCol="0" anchor="t" anchorCtr="0">
            <a:spAutoFit/>
          </a:bodyPr>
          <a:lstStyle>
            <a:lvl1pPr>
              <a:defRPr sz="4300" b="1">
                <a:solidFill>
                  <a:schemeClr val="tx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adipisicing</a:t>
            </a:r>
            <a:endParaRPr lang="en-US" dirty="0"/>
          </a:p>
        </p:txBody>
      </p:sp>
      <p:sp>
        <p:nvSpPr>
          <p:cNvPr id="7" name="Text Placeholder 7">
            <a:extLst>
              <a:ext uri="{FF2B5EF4-FFF2-40B4-BE49-F238E27FC236}">
                <a16:creationId xmlns="" xmlns:a16="http://schemas.microsoft.com/office/drawing/2014/main" id="{F377AB72-C902-FD44-8FD0-36E49F6EB1C9}"/>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3922924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Rechteck 38">
            <a:extLst>
              <a:ext uri="{FF2B5EF4-FFF2-40B4-BE49-F238E27FC236}">
                <a16:creationId xmlns="" xmlns:a16="http://schemas.microsoft.com/office/drawing/2014/main" id="{EAE18E4C-BFC0-7949-97D8-DC177349A1DA}"/>
              </a:ext>
            </a:extLst>
          </p:cNvPr>
          <p:cNvSpPr/>
          <p:nvPr userDrawn="1"/>
        </p:nvSpPr>
        <p:spPr>
          <a:xfrm>
            <a:off x="2792531" y="2644571"/>
            <a:ext cx="6606951" cy="1568860"/>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de-DE" sz="2400" dirty="0"/>
          </a:p>
        </p:txBody>
      </p:sp>
      <p:sp>
        <p:nvSpPr>
          <p:cNvPr id="5" name="Text Placeholder 7">
            <a:extLst>
              <a:ext uri="{FF2B5EF4-FFF2-40B4-BE49-F238E27FC236}">
                <a16:creationId xmlns="" xmlns:a16="http://schemas.microsoft.com/office/drawing/2014/main" id="{80E9DA35-E004-664C-858D-089BD8AD88D4}"/>
              </a:ext>
            </a:extLst>
          </p:cNvPr>
          <p:cNvSpPr>
            <a:spLocks noGrp="1"/>
          </p:cNvSpPr>
          <p:nvPr>
            <p:ph type="body" sz="quarter" idx="10" hasCustomPrompt="1"/>
          </p:nvPr>
        </p:nvSpPr>
        <p:spPr>
          <a:xfrm>
            <a:off x="2580495" y="3161739"/>
            <a:ext cx="7031023" cy="534524"/>
          </a:xfrm>
          <a:prstGeom prst="rect">
            <a:avLst/>
          </a:prstGeom>
        </p:spPr>
        <p:txBody>
          <a:bodyPr lIns="0" tIns="0" rIns="0" bIns="0"/>
          <a:lstStyle>
            <a:lvl1pPr marL="0" indent="0" algn="ctr">
              <a:buNone/>
              <a:defRPr sz="3700" b="1" i="0">
                <a:solidFill>
                  <a:schemeClr val="tx1"/>
                </a:solidFill>
                <a:latin typeface="Arial" panose="020B0604020202020204" pitchFamily="34" charset="0"/>
                <a:cs typeface="Arial" panose="020B0604020202020204" pitchFamily="34" charset="0"/>
              </a:defRPr>
            </a:lvl1pPr>
            <a:lvl2pPr marL="609539" indent="0">
              <a:buNone/>
              <a:defRPr sz="8000" b="1"/>
            </a:lvl2pPr>
            <a:lvl3pPr marL="1219080" indent="0">
              <a:buNone/>
              <a:defRPr sz="8000" b="1"/>
            </a:lvl3pPr>
            <a:lvl4pPr marL="1828618" indent="0">
              <a:buNone/>
              <a:defRPr sz="8000" b="1"/>
            </a:lvl4pPr>
            <a:lvl5pPr marL="2438158" indent="0">
              <a:buNone/>
              <a:defRPr sz="8000" b="1"/>
            </a:lvl5pPr>
          </a:lstStyle>
          <a:p>
            <a:pPr lvl="0"/>
            <a:r>
              <a:rPr lang="en-US" dirty="0"/>
              <a:t>#01 SECTION TITLE</a:t>
            </a:r>
          </a:p>
        </p:txBody>
      </p:sp>
      <p:sp>
        <p:nvSpPr>
          <p:cNvPr id="6" name="Text Placeholder 7">
            <a:extLst>
              <a:ext uri="{FF2B5EF4-FFF2-40B4-BE49-F238E27FC236}">
                <a16:creationId xmlns="" xmlns:a16="http://schemas.microsoft.com/office/drawing/2014/main" id="{8EC6E158-335B-3E4B-9468-7007D3C58DE6}"/>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3395100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E4D5046A-9167-1A47-9CF6-67E07814D8B7}"/>
              </a:ext>
            </a:extLst>
          </p:cNvPr>
          <p:cNvSpPr/>
          <p:nvPr userDrawn="1"/>
        </p:nvSpPr>
        <p:spPr>
          <a:xfrm>
            <a:off x="6829363" y="1050587"/>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2279DBB6-17E5-FE4E-9A68-C662DD068E50}"/>
              </a:ext>
            </a:extLst>
          </p:cNvPr>
          <p:cNvSpPr>
            <a:spLocks noGrp="1"/>
          </p:cNvSpPr>
          <p:nvPr>
            <p:ph type="body" sz="quarter" idx="10" hasCustomPrompt="1"/>
          </p:nvPr>
        </p:nvSpPr>
        <p:spPr>
          <a:xfrm>
            <a:off x="6691858" y="1307208"/>
            <a:ext cx="5060135" cy="1647015"/>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3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37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37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endPar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
            <a:extLst>
              <a:ext uri="{FF2B5EF4-FFF2-40B4-BE49-F238E27FC236}">
                <a16:creationId xmlns="" xmlns:a16="http://schemas.microsoft.com/office/drawing/2014/main" id="{E43ECC0F-F7E1-8C4E-9F7F-B06C17281E55}"/>
              </a:ext>
            </a:extLst>
          </p:cNvPr>
          <p:cNvSpPr>
            <a:spLocks noGrp="1"/>
          </p:cNvSpPr>
          <p:nvPr>
            <p:ph type="body" sz="quarter" idx="22" hasCustomPrompt="1"/>
          </p:nvPr>
        </p:nvSpPr>
        <p:spPr>
          <a:xfrm>
            <a:off x="6829359" y="3119223"/>
            <a:ext cx="4216596" cy="292388"/>
          </a:xfrm>
          <a:prstGeom prst="rect">
            <a:avLst/>
          </a:prstGeom>
        </p:spPr>
        <p:txBody>
          <a:bodyPr wrap="square" lIns="0" tIns="0" rIns="0" bIns="0">
            <a:spAutoFit/>
          </a:bodyPr>
          <a:lstStyle>
            <a:lvl1pPr marL="0" indent="0">
              <a:lnSpc>
                <a:spcPct val="100000"/>
              </a:lnSpc>
              <a:spcBef>
                <a:spcPts val="133"/>
              </a:spcBef>
              <a:buNone/>
              <a:defRPr sz="1900">
                <a:latin typeface="Arial" panose="020B0604020202020204" pitchFamily="34" charset="0"/>
                <a:cs typeface="Arial" panose="020B0604020202020204" pitchFamily="34" charset="0"/>
              </a:defRPr>
            </a:lvl1pPr>
            <a:lvl2pPr marL="609539" indent="0">
              <a:buNone/>
              <a:defRPr sz="4700"/>
            </a:lvl2pPr>
            <a:lvl3pPr marL="1219080" indent="0">
              <a:buNone/>
              <a:defRPr sz="4700"/>
            </a:lvl3pPr>
            <a:lvl4pPr marL="1828618" indent="0">
              <a:buNone/>
              <a:defRPr sz="4700"/>
            </a:lvl4pPr>
            <a:lvl5pPr marL="2438158" indent="0">
              <a:buNone/>
              <a:defRPr sz="4700"/>
            </a:lvl5pPr>
          </a:lstStyle>
          <a:p>
            <a:pPr lvl="0"/>
            <a:r>
              <a:rPr lang="en-US" dirty="0"/>
              <a:t>Lorem Ipsum Dolor</a:t>
            </a:r>
          </a:p>
        </p:txBody>
      </p:sp>
      <p:sp>
        <p:nvSpPr>
          <p:cNvPr id="9" name="Text Placeholder 7">
            <a:extLst>
              <a:ext uri="{FF2B5EF4-FFF2-40B4-BE49-F238E27FC236}">
                <a16:creationId xmlns="" xmlns:a16="http://schemas.microsoft.com/office/drawing/2014/main" id="{2321476E-22A0-DD49-8A1F-384093DFF442}"/>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1583295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Text Placeholder 18">
            <a:extLst>
              <a:ext uri="{FF2B5EF4-FFF2-40B4-BE49-F238E27FC236}">
                <a16:creationId xmlns="" xmlns:a16="http://schemas.microsoft.com/office/drawing/2014/main" id="{1C0A8FCB-4814-4316-9464-8FA00C75FABB}"/>
              </a:ext>
            </a:extLst>
          </p:cNvPr>
          <p:cNvSpPr>
            <a:spLocks noGrp="1"/>
          </p:cNvSpPr>
          <p:nvPr>
            <p:ph type="body" sz="quarter" idx="12" hasCustomPrompt="1"/>
          </p:nvPr>
        </p:nvSpPr>
        <p:spPr>
          <a:xfrm>
            <a:off x="4490984" y="3429003"/>
            <a:ext cx="6470513" cy="2192908"/>
          </a:xfrm>
          <a:prstGeom prst="rect">
            <a:avLst/>
          </a:prstGeom>
        </p:spPr>
        <p:txBody>
          <a:bodyPr wrap="square" lIns="0" tIns="0" rIns="0" bIns="0" anchor="t" anchorCtr="0">
            <a:spAutoFit/>
          </a:bodyPr>
          <a:lstStyle>
            <a:lvl1pPr marL="0" indent="0">
              <a:lnSpc>
                <a:spcPct val="150000"/>
              </a:lnSpc>
              <a:spcBef>
                <a:spcPts val="0"/>
              </a:spcBef>
              <a:buNone/>
              <a:defRPr sz="1900">
                <a:latin typeface="Arial" panose="020B0604020202020204" pitchFamily="34" charset="0"/>
                <a:cs typeface="Arial" panose="020B0604020202020204" pitchFamily="34" charset="0"/>
              </a:defRPr>
            </a:lvl1pPr>
            <a:lvl2pPr>
              <a:defRPr sz="4700"/>
            </a:lvl2pPr>
            <a:lvl3pPr>
              <a:defRPr sz="4700"/>
            </a:lvl3pPr>
            <a:lvl4pPr>
              <a:defRPr sz="4700"/>
            </a:lvl4pPr>
            <a:lvl5pPr>
              <a:defRPr sz="4700"/>
            </a:lvl5pPr>
          </a:lstStyle>
          <a:p>
            <a:pPr lvl="0"/>
            <a:r>
              <a:rPr lang="en-US" dirty="0"/>
              <a:t>A brief bit of copy would go here to introduce the next section or punctuate a point made in a previous section. Copy is designed to fill this space, however, the synopsis is optional. Use it to give people a key word to remember from this section. </a:t>
            </a:r>
          </a:p>
        </p:txBody>
      </p:sp>
      <p:sp>
        <p:nvSpPr>
          <p:cNvPr id="7" name="Text Placeholder 10">
            <a:extLst>
              <a:ext uri="{FF2B5EF4-FFF2-40B4-BE49-F238E27FC236}">
                <a16:creationId xmlns="" xmlns:a16="http://schemas.microsoft.com/office/drawing/2014/main" id="{48C29581-D59C-4A72-AFA0-3DF1AE159C47}"/>
              </a:ext>
            </a:extLst>
          </p:cNvPr>
          <p:cNvSpPr>
            <a:spLocks noGrp="1"/>
          </p:cNvSpPr>
          <p:nvPr>
            <p:ph type="body" sz="quarter" idx="10" hasCustomPrompt="1"/>
          </p:nvPr>
        </p:nvSpPr>
        <p:spPr>
          <a:xfrm>
            <a:off x="1230508" y="3429003"/>
            <a:ext cx="2875464" cy="2093963"/>
          </a:xfrm>
          <a:prstGeom prst="rect">
            <a:avLst/>
          </a:prstGeom>
        </p:spPr>
        <p:txBody>
          <a:bodyPr lIns="0" tIns="0" rIns="0" bIns="0"/>
          <a:lstStyle>
            <a:lvl1pPr marL="0" indent="0">
              <a:buNone/>
              <a:defRPr sz="3200" b="1">
                <a:latin typeface="Arial" panose="020B0604020202020204" pitchFamily="34" charset="0"/>
                <a:cs typeface="Arial" panose="020B0604020202020204" pitchFamily="34" charset="0"/>
              </a:defRPr>
            </a:lvl1pPr>
            <a:lvl2pPr marL="609539" indent="0">
              <a:buNone/>
              <a:defRPr sz="6700" b="1"/>
            </a:lvl2pPr>
            <a:lvl3pPr marL="1219080" indent="0">
              <a:buNone/>
              <a:defRPr sz="6700" b="1"/>
            </a:lvl3pPr>
            <a:lvl4pPr marL="1828618" indent="0">
              <a:buNone/>
              <a:defRPr sz="6700" b="1"/>
            </a:lvl4pPr>
            <a:lvl5pPr marL="2438158" indent="0">
              <a:buNone/>
              <a:defRPr sz="6700" b="1"/>
            </a:lvl5pPr>
          </a:lstStyle>
          <a:p>
            <a:pPr lvl="0"/>
            <a:r>
              <a:rPr lang="en-US" dirty="0"/>
              <a:t>Synopsis</a:t>
            </a:r>
            <a:br>
              <a:rPr lang="en-US" dirty="0"/>
            </a:br>
            <a:r>
              <a:rPr lang="en-US" dirty="0"/>
              <a:t>Here</a:t>
            </a:r>
          </a:p>
        </p:txBody>
      </p:sp>
      <p:sp>
        <p:nvSpPr>
          <p:cNvPr id="8" name="Title 14">
            <a:extLst>
              <a:ext uri="{FF2B5EF4-FFF2-40B4-BE49-F238E27FC236}">
                <a16:creationId xmlns="" xmlns:a16="http://schemas.microsoft.com/office/drawing/2014/main" id="{47099867-B82F-491E-B04A-8691E74B8933}"/>
              </a:ext>
            </a:extLst>
          </p:cNvPr>
          <p:cNvSpPr>
            <a:spLocks noGrp="1"/>
          </p:cNvSpPr>
          <p:nvPr>
            <p:ph type="title" hasCustomPrompt="1"/>
          </p:nvPr>
        </p:nvSpPr>
        <p:spPr>
          <a:xfrm>
            <a:off x="1230514" y="1977522"/>
            <a:ext cx="9730983" cy="619909"/>
          </a:xfrm>
          <a:prstGeom prst="rect">
            <a:avLst/>
          </a:prstGeom>
        </p:spPr>
        <p:txBody>
          <a:bodyPr lIns="91434" tIns="45718" rIns="91434" bIns="45718"/>
          <a:lstStyle>
            <a:lvl1pPr marL="0" marR="0" indent="0" algn="ctr" defTabSz="1219080" rtl="0" eaLnBrk="1" fontAlgn="auto" latinLnBrk="0" hangingPunct="1">
              <a:lnSpc>
                <a:spcPct val="90000"/>
              </a:lnSpc>
              <a:spcBef>
                <a:spcPct val="0"/>
              </a:spcBef>
              <a:spcAft>
                <a:spcPts val="0"/>
              </a:spcAft>
              <a:buClrTx/>
              <a:buSzTx/>
              <a:buFontTx/>
              <a:buNone/>
              <a:tabLst/>
              <a:defRPr lang="de-DE" sz="4300" b="1" dirty="0">
                <a:solidFill>
                  <a:srgbClr val="C00000"/>
                </a:solidFill>
                <a:latin typeface="Arial" panose="020B0604020202020204" pitchFamily="34" charset="0"/>
                <a:cs typeface="Arial" panose="020B0604020202020204" pitchFamily="34" charset="0"/>
              </a:defRPr>
            </a:lvl1pPr>
          </a:lstStyle>
          <a:p>
            <a:r>
              <a:rPr lang="en-US" dirty="0"/>
              <a:t>ALTERNATE SECTION DIVIDER</a:t>
            </a:r>
          </a:p>
        </p:txBody>
      </p:sp>
      <p:sp>
        <p:nvSpPr>
          <p:cNvPr id="10" name="Text Placeholder 7">
            <a:extLst>
              <a:ext uri="{FF2B5EF4-FFF2-40B4-BE49-F238E27FC236}">
                <a16:creationId xmlns="" xmlns:a16="http://schemas.microsoft.com/office/drawing/2014/main" id="{C5DCAF1B-A44E-8A4C-A175-A31889C6BE77}"/>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3888608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A27101-B52F-4EF8-9581-803ADC00E218}" type="datetime1">
              <a:rPr lang="en-US" smtClean="0"/>
              <a:pPr/>
              <a:t>6/25/2009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10213938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6A792AC7-3501-470C-9145-8EDDCB809A40}"/>
              </a:ext>
            </a:extLst>
          </p:cNvPr>
          <p:cNvSpPr>
            <a:spLocks noGrp="1"/>
          </p:cNvSpPr>
          <p:nvPr>
            <p:ph type="body" sz="quarter" idx="11" hasCustomPrompt="1"/>
          </p:nvPr>
        </p:nvSpPr>
        <p:spPr>
          <a:xfrm>
            <a:off x="1051154" y="3241268"/>
            <a:ext cx="2875393" cy="877163"/>
          </a:xfrm>
          <a:prstGeom prst="rect">
            <a:avLst/>
          </a:prstGeom>
        </p:spPr>
        <p:txBody>
          <a:bodyPr wrap="square" lIns="0" tIns="0" rIns="0" bIns="0">
            <a:spAutoFit/>
          </a:bodyPr>
          <a:lstStyle>
            <a:lvl1pPr marL="0" indent="0" algn="ctr">
              <a:lnSpc>
                <a:spcPct val="100000"/>
              </a:lnSpc>
              <a:buNone/>
              <a:defRPr lang="de-DE" sz="19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 name="Text Placeholder 22">
            <a:extLst>
              <a:ext uri="{FF2B5EF4-FFF2-40B4-BE49-F238E27FC236}">
                <a16:creationId xmlns="" xmlns:a16="http://schemas.microsoft.com/office/drawing/2014/main" id="{5B7CFD2D-F6B0-4614-979E-0563A16D017B}"/>
              </a:ext>
            </a:extLst>
          </p:cNvPr>
          <p:cNvSpPr>
            <a:spLocks noGrp="1"/>
          </p:cNvSpPr>
          <p:nvPr>
            <p:ph type="body" sz="quarter" idx="12" hasCustomPrompt="1"/>
          </p:nvPr>
        </p:nvSpPr>
        <p:spPr>
          <a:xfrm>
            <a:off x="1051154" y="1881027"/>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6" name="Text Placeholder 2">
            <a:extLst>
              <a:ext uri="{FF2B5EF4-FFF2-40B4-BE49-F238E27FC236}">
                <a16:creationId xmlns="" xmlns:a16="http://schemas.microsoft.com/office/drawing/2014/main" id="{C7225CCF-EACA-4232-B219-764BD8285FBA}"/>
              </a:ext>
            </a:extLst>
          </p:cNvPr>
          <p:cNvSpPr>
            <a:spLocks noGrp="1"/>
          </p:cNvSpPr>
          <p:nvPr>
            <p:ph type="body" sz="quarter" idx="13" hasCustomPrompt="1"/>
          </p:nvPr>
        </p:nvSpPr>
        <p:spPr>
          <a:xfrm>
            <a:off x="1051154" y="4685101"/>
            <a:ext cx="2875393" cy="380104"/>
          </a:xfrm>
          <a:prstGeom prst="rect">
            <a:avLst/>
          </a:prstGeom>
        </p:spPr>
        <p:txBody>
          <a:bodyPr wrap="square" lIns="0" tIns="0" rIns="0" bIns="0">
            <a:spAutoFit/>
          </a:bodyPr>
          <a:lstStyle>
            <a:lvl1pPr marL="0" indent="0" algn="ctr">
              <a:lnSpc>
                <a:spcPct val="130000"/>
              </a:lnSpc>
              <a:buSzPct val="25000"/>
              <a:buNone/>
              <a:defRPr lang="de-DE" sz="19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7" name="Text Placeholder 22">
            <a:extLst>
              <a:ext uri="{FF2B5EF4-FFF2-40B4-BE49-F238E27FC236}">
                <a16:creationId xmlns="" xmlns:a16="http://schemas.microsoft.com/office/drawing/2014/main" id="{473B1E44-2B74-4E2D-B345-5225A852DE61}"/>
              </a:ext>
            </a:extLst>
          </p:cNvPr>
          <p:cNvSpPr>
            <a:spLocks noGrp="1"/>
          </p:cNvSpPr>
          <p:nvPr>
            <p:ph type="body" sz="quarter" idx="23" hasCustomPrompt="1"/>
          </p:nvPr>
        </p:nvSpPr>
        <p:spPr>
          <a:xfrm>
            <a:off x="4658310" y="1881027"/>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8" name="Text Placeholder 22">
            <a:extLst>
              <a:ext uri="{FF2B5EF4-FFF2-40B4-BE49-F238E27FC236}">
                <a16:creationId xmlns="" xmlns:a16="http://schemas.microsoft.com/office/drawing/2014/main" id="{C26E950C-C0D3-4F5C-B7C0-B16D5D96A925}"/>
              </a:ext>
            </a:extLst>
          </p:cNvPr>
          <p:cNvSpPr>
            <a:spLocks noGrp="1"/>
          </p:cNvSpPr>
          <p:nvPr>
            <p:ph type="body" sz="quarter" idx="24" hasCustomPrompt="1"/>
          </p:nvPr>
        </p:nvSpPr>
        <p:spPr>
          <a:xfrm>
            <a:off x="8302677" y="1881027"/>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5D53A1A8-BB2E-4BA2-9406-0B90A1A11F07}"/>
              </a:ext>
            </a:extLst>
          </p:cNvPr>
          <p:cNvSpPr>
            <a:spLocks noGrp="1"/>
          </p:cNvSpPr>
          <p:nvPr>
            <p:ph type="body" sz="quarter" idx="25" hasCustomPrompt="1"/>
          </p:nvPr>
        </p:nvSpPr>
        <p:spPr>
          <a:xfrm>
            <a:off x="4658310" y="3241268"/>
            <a:ext cx="2875393" cy="877163"/>
          </a:xfrm>
          <a:prstGeom prst="rect">
            <a:avLst/>
          </a:prstGeom>
        </p:spPr>
        <p:txBody>
          <a:bodyPr wrap="square" lIns="0" tIns="0" rIns="0" bIns="0">
            <a:spAutoFit/>
          </a:bodyPr>
          <a:lstStyle>
            <a:lvl1pPr marL="0" indent="0" algn="ctr">
              <a:lnSpc>
                <a:spcPct val="100000"/>
              </a:lnSpc>
              <a:buNone/>
              <a:defRPr lang="de-DE" sz="19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
            <a:extLst>
              <a:ext uri="{FF2B5EF4-FFF2-40B4-BE49-F238E27FC236}">
                <a16:creationId xmlns="" xmlns:a16="http://schemas.microsoft.com/office/drawing/2014/main" id="{375D0C56-310F-4043-B754-B658F892B528}"/>
              </a:ext>
            </a:extLst>
          </p:cNvPr>
          <p:cNvSpPr>
            <a:spLocks noGrp="1"/>
          </p:cNvSpPr>
          <p:nvPr>
            <p:ph type="body" sz="quarter" idx="26" hasCustomPrompt="1"/>
          </p:nvPr>
        </p:nvSpPr>
        <p:spPr>
          <a:xfrm>
            <a:off x="8265465" y="3241268"/>
            <a:ext cx="2875393" cy="877163"/>
          </a:xfrm>
          <a:prstGeom prst="rect">
            <a:avLst/>
          </a:prstGeom>
        </p:spPr>
        <p:txBody>
          <a:bodyPr wrap="square" lIns="0" tIns="0" rIns="0" bIns="0">
            <a:spAutoFit/>
          </a:bodyPr>
          <a:lstStyle>
            <a:lvl1pPr marL="0" indent="0" algn="ctr">
              <a:lnSpc>
                <a:spcPct val="100000"/>
              </a:lnSpc>
              <a:buNone/>
              <a:defRPr lang="de-DE" sz="1900"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1" name="Text Placeholder 2">
            <a:extLst>
              <a:ext uri="{FF2B5EF4-FFF2-40B4-BE49-F238E27FC236}">
                <a16:creationId xmlns="" xmlns:a16="http://schemas.microsoft.com/office/drawing/2014/main" id="{402890B2-940F-4EEB-9952-3C0B9813F61F}"/>
              </a:ext>
            </a:extLst>
          </p:cNvPr>
          <p:cNvSpPr>
            <a:spLocks noGrp="1"/>
          </p:cNvSpPr>
          <p:nvPr>
            <p:ph type="body" sz="quarter" idx="27" hasCustomPrompt="1"/>
          </p:nvPr>
        </p:nvSpPr>
        <p:spPr>
          <a:xfrm>
            <a:off x="4658310" y="4685101"/>
            <a:ext cx="2875393" cy="380104"/>
          </a:xfrm>
          <a:prstGeom prst="rect">
            <a:avLst/>
          </a:prstGeom>
        </p:spPr>
        <p:txBody>
          <a:bodyPr wrap="square" lIns="0" tIns="0" rIns="0" bIns="0">
            <a:spAutoFit/>
          </a:bodyPr>
          <a:lstStyle>
            <a:lvl1pPr marL="0" indent="0" algn="ctr">
              <a:lnSpc>
                <a:spcPct val="130000"/>
              </a:lnSpc>
              <a:buSzPct val="25000"/>
              <a:buNone/>
              <a:defRPr lang="de-DE" sz="19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2" name="Text Placeholder 2">
            <a:extLst>
              <a:ext uri="{FF2B5EF4-FFF2-40B4-BE49-F238E27FC236}">
                <a16:creationId xmlns="" xmlns:a16="http://schemas.microsoft.com/office/drawing/2014/main" id="{2C7D53B6-8B7A-4B65-ADC3-C5D0A606DC21}"/>
              </a:ext>
            </a:extLst>
          </p:cNvPr>
          <p:cNvSpPr>
            <a:spLocks noGrp="1"/>
          </p:cNvSpPr>
          <p:nvPr>
            <p:ph type="body" sz="quarter" idx="28" hasCustomPrompt="1"/>
          </p:nvPr>
        </p:nvSpPr>
        <p:spPr>
          <a:xfrm>
            <a:off x="8265464" y="4685101"/>
            <a:ext cx="2875393" cy="380104"/>
          </a:xfrm>
          <a:prstGeom prst="rect">
            <a:avLst/>
          </a:prstGeom>
        </p:spPr>
        <p:txBody>
          <a:bodyPr wrap="square" lIns="0" tIns="0" rIns="0" bIns="0">
            <a:spAutoFit/>
          </a:bodyPr>
          <a:lstStyle>
            <a:lvl1pPr marL="0" indent="0" algn="ctr">
              <a:lnSpc>
                <a:spcPct val="130000"/>
              </a:lnSpc>
              <a:buSzPct val="25000"/>
              <a:buNone/>
              <a:defRPr lang="de-DE" sz="1900"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3" name="Text Placeholder 7">
            <a:extLst>
              <a:ext uri="{FF2B5EF4-FFF2-40B4-BE49-F238E27FC236}">
                <a16:creationId xmlns="" xmlns:a16="http://schemas.microsoft.com/office/drawing/2014/main" id="{77172984-6A06-D349-AB06-489EED7D44A4}"/>
              </a:ext>
            </a:extLst>
          </p:cNvPr>
          <p:cNvSpPr>
            <a:spLocks noGrp="1"/>
          </p:cNvSpPr>
          <p:nvPr>
            <p:ph type="body" sz="quarter" idx="29"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2207143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20"/>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1" y="2516920"/>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20"/>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9"/>
            <a:ext cx="2432051"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1"/>
            <a:ext cx="2432051"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9"/>
            <a:ext cx="2432051"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1"/>
            <a:ext cx="2432051"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9" y="2859279"/>
            <a:ext cx="2432051"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9" y="4146211"/>
            <a:ext cx="2432051"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7" y="767491"/>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2400"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2" y="1053871"/>
            <a:ext cx="10366813" cy="1024896"/>
          </a:xfrm>
          <a:prstGeom prst="rect">
            <a:avLst/>
          </a:prstGeom>
        </p:spPr>
        <p:txBody>
          <a:bodyPr vert="horz" wrap="square" lIns="0" tIns="0" rIns="0" bIns="0" rtlCol="0" anchor="t" anchorCtr="0">
            <a:spAutoFit/>
          </a:bodyPr>
          <a:lstStyle>
            <a:lvl1pPr>
              <a:defRPr sz="37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497582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20"/>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1" y="2516920"/>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20"/>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9"/>
            <a:ext cx="2432051"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1"/>
            <a:ext cx="2432051"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9"/>
            <a:ext cx="2432051"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1"/>
            <a:ext cx="2432051"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9" y="2859279"/>
            <a:ext cx="2432051"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9" y="4146211"/>
            <a:ext cx="2432051"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7" y="767491"/>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2400"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2" y="1053871"/>
            <a:ext cx="10366813" cy="1024896"/>
          </a:xfrm>
          <a:prstGeom prst="rect">
            <a:avLst/>
          </a:prstGeom>
        </p:spPr>
        <p:txBody>
          <a:bodyPr vert="horz" wrap="square" lIns="0" tIns="0" rIns="0" bIns="0" rtlCol="0" anchor="t" anchorCtr="0">
            <a:spAutoFit/>
          </a:bodyPr>
          <a:lstStyle>
            <a:lvl1pPr>
              <a:defRPr sz="37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384335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54" y="2376244"/>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19" y="2778075"/>
            <a:ext cx="2888184"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5" y="4005535"/>
            <a:ext cx="2888183"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7" y="767491"/>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2400"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2" y="1053871"/>
            <a:ext cx="10366813" cy="1024896"/>
          </a:xfrm>
          <a:prstGeom prst="rect">
            <a:avLst/>
          </a:prstGeom>
        </p:spPr>
        <p:txBody>
          <a:bodyPr vert="horz" wrap="square" lIns="0" tIns="0" rIns="0" bIns="0" rtlCol="0" anchor="t" anchorCtr="0">
            <a:spAutoFit/>
          </a:bodyPr>
          <a:lstStyle>
            <a:lvl1pPr>
              <a:defRPr sz="37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1133926" y="2586855"/>
            <a:ext cx="1125767" cy="91617"/>
          </a:xfrm>
          <a:prstGeom prst="rect">
            <a:avLst/>
          </a:prstGeom>
          <a:solidFill>
            <a:schemeClr val="bg1"/>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4569854" y="2376244"/>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8227454" y="2376244"/>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4829227" y="2778075"/>
            <a:ext cx="2888184"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4829233" y="4005535"/>
            <a:ext cx="2888183"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4829234" y="2586855"/>
            <a:ext cx="1125767" cy="91617"/>
          </a:xfrm>
          <a:prstGeom prst="rect">
            <a:avLst/>
          </a:prstGeom>
          <a:solidFill>
            <a:schemeClr val="bg1"/>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8449120" y="2778075"/>
            <a:ext cx="2888184"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8449126" y="4005535"/>
            <a:ext cx="2888183"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8449127" y="2586855"/>
            <a:ext cx="1125767" cy="91617"/>
          </a:xfrm>
          <a:prstGeom prst="rect">
            <a:avLst/>
          </a:prstGeom>
          <a:solidFill>
            <a:schemeClr val="bg1"/>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5910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54" y="2376244"/>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19" y="2778075"/>
            <a:ext cx="2888184"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5" y="4005535"/>
            <a:ext cx="2888183"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7" y="767491"/>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2400"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2" y="1053871"/>
            <a:ext cx="10366813" cy="1024896"/>
          </a:xfrm>
          <a:prstGeom prst="rect">
            <a:avLst/>
          </a:prstGeom>
        </p:spPr>
        <p:txBody>
          <a:bodyPr vert="horz" wrap="square" lIns="0" tIns="0" rIns="0" bIns="0" rtlCol="0" anchor="t" anchorCtr="0">
            <a:spAutoFit/>
          </a:bodyPr>
          <a:lstStyle>
            <a:lvl1pPr>
              <a:defRPr sz="37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1133926" y="2586855"/>
            <a:ext cx="1125767" cy="91617"/>
          </a:xfrm>
          <a:prstGeom prst="rect">
            <a:avLst/>
          </a:prstGeom>
          <a:solidFill>
            <a:schemeClr val="bg1"/>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4569854" y="2376244"/>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8227454" y="2376244"/>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4829227" y="2778075"/>
            <a:ext cx="2888184"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4829233" y="4005535"/>
            <a:ext cx="2888183"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4829234" y="2586855"/>
            <a:ext cx="1125767" cy="91617"/>
          </a:xfrm>
          <a:prstGeom prst="rect">
            <a:avLst/>
          </a:prstGeom>
          <a:solidFill>
            <a:schemeClr val="bg1"/>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8449120" y="2778075"/>
            <a:ext cx="2888184" cy="840316"/>
          </a:xfrm>
          <a:prstGeom prst="rect">
            <a:avLst/>
          </a:prstGeom>
        </p:spPr>
        <p:txBody>
          <a:bodyPr lIns="91434" tIns="45718" rIns="91434" bIns="45718"/>
          <a:lstStyle>
            <a:lvl1pPr marL="0" indent="0">
              <a:buNone/>
              <a:defRPr sz="2700"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8449126" y="4005535"/>
            <a:ext cx="2888183" cy="840316"/>
          </a:xfrm>
          <a:prstGeom prst="rect">
            <a:avLst/>
          </a:prstGeom>
        </p:spPr>
        <p:txBody>
          <a:bodyPr lIns="91434" tIns="45718" rIns="91434" bIns="45718"/>
          <a:lstStyle>
            <a:lvl1pPr marL="0" indent="0">
              <a:buNone/>
              <a:defRPr sz="2100"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8449127" y="2586855"/>
            <a:ext cx="1125767" cy="91617"/>
          </a:xfrm>
          <a:prstGeom prst="rect">
            <a:avLst/>
          </a:prstGeom>
          <a:solidFill>
            <a:schemeClr val="bg1"/>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42279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20"/>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1" y="2516920"/>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20"/>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9"/>
            <a:ext cx="2432051" cy="840316"/>
          </a:xfrm>
          <a:prstGeom prst="rect">
            <a:avLst/>
          </a:prstGeom>
        </p:spPr>
        <p:txBody>
          <a:bodyPr lIns="91434" tIns="45718" rIns="91434" bIns="45718"/>
          <a:lstStyle>
            <a:lvl1pPr marL="0" indent="0">
              <a:buNone/>
              <a:defRPr sz="27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1"/>
            <a:ext cx="2432051" cy="840316"/>
          </a:xfrm>
          <a:prstGeom prst="rect">
            <a:avLst/>
          </a:prstGeom>
        </p:spPr>
        <p:txBody>
          <a:bodyPr lIns="91434" tIns="45718" rIns="91434" bIns="45718"/>
          <a:lstStyle>
            <a:lvl1pPr marL="0" indent="0">
              <a:buNone/>
              <a:defRPr sz="21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9"/>
            <a:ext cx="2432051" cy="840316"/>
          </a:xfrm>
          <a:prstGeom prst="rect">
            <a:avLst/>
          </a:prstGeom>
        </p:spPr>
        <p:txBody>
          <a:bodyPr lIns="91434" tIns="45718" rIns="91434" bIns="45718"/>
          <a:lstStyle>
            <a:lvl1pPr marL="0" indent="0">
              <a:buNone/>
              <a:defRPr sz="27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1"/>
            <a:ext cx="2432051" cy="840316"/>
          </a:xfrm>
          <a:prstGeom prst="rect">
            <a:avLst/>
          </a:prstGeom>
        </p:spPr>
        <p:txBody>
          <a:bodyPr lIns="91434" tIns="45718" rIns="91434" bIns="45718"/>
          <a:lstStyle>
            <a:lvl1pPr marL="0" indent="0">
              <a:buNone/>
              <a:defRPr sz="21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9" y="2859279"/>
            <a:ext cx="2432051" cy="840316"/>
          </a:xfrm>
          <a:prstGeom prst="rect">
            <a:avLst/>
          </a:prstGeom>
        </p:spPr>
        <p:txBody>
          <a:bodyPr lIns="91434" tIns="45718" rIns="91434" bIns="45718"/>
          <a:lstStyle>
            <a:lvl1pPr marL="0" indent="0">
              <a:buNone/>
              <a:defRPr sz="2700"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9" y="4146211"/>
            <a:ext cx="2432051" cy="840316"/>
          </a:xfrm>
          <a:prstGeom prst="rect">
            <a:avLst/>
          </a:prstGeom>
        </p:spPr>
        <p:txBody>
          <a:bodyPr lIns="91434" tIns="45718" rIns="91434" bIns="45718"/>
          <a:lstStyle>
            <a:lvl1pPr marL="0" indent="0">
              <a:buNone/>
              <a:defRPr sz="2100"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7" y="767491"/>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2400"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2" y="1053871"/>
            <a:ext cx="10366813" cy="1024896"/>
          </a:xfrm>
          <a:prstGeom prst="rect">
            <a:avLst/>
          </a:prstGeom>
        </p:spPr>
        <p:txBody>
          <a:bodyPr vert="horz" wrap="square" lIns="0" tIns="0" rIns="0" bIns="0" rtlCol="0" anchor="t" anchorCtr="0">
            <a:spAutoFit/>
          </a:bodyPr>
          <a:lstStyle>
            <a:lvl1pPr>
              <a:defRPr sz="37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28798229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69" y="2819911"/>
            <a:ext cx="8769984" cy="3506088"/>
          </a:xfrm>
          <a:prstGeom prst="rect">
            <a:avLst/>
          </a:prstGeom>
        </p:spPr>
        <p:txBody>
          <a:bodyPr wrap="square" lIns="0" tIns="0" rIns="0" bIns="0">
            <a:spAutoFit/>
          </a:bodyPr>
          <a:lstStyle>
            <a:lvl1pPr marL="380962" marR="0" indent="-380962" algn="l" defTabSz="1219080" rtl="0" eaLnBrk="1" fontAlgn="auto" latinLnBrk="0" hangingPunct="1">
              <a:lnSpc>
                <a:spcPct val="100000"/>
              </a:lnSpc>
              <a:spcBef>
                <a:spcPts val="1333"/>
              </a:spcBef>
              <a:spcAft>
                <a:spcPts val="0"/>
              </a:spcAft>
              <a:buClrTx/>
              <a:buSzTx/>
              <a:buFont typeface="Wingdings" pitchFamily="2" charset="2"/>
              <a:buChar char="§"/>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62" marR="0" lvl="0" indent="-380962" algn="l" defTabSz="121908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62" marR="0" lvl="0" indent="-380962" algn="l" defTabSz="121908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62" marR="0" lvl="0" indent="-380962" algn="l" defTabSz="121908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62" marR="0" lvl="0" indent="-380962" algn="l" defTabSz="121908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62" marR="0" lvl="0" indent="-380962" algn="l" defTabSz="121908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62" marR="0" lvl="0" indent="-380962" algn="l" defTabSz="121908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lvl="0"/>
            <a:endParaRPr lang="en-US" dirty="0"/>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7" y="996400"/>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3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9" name="Text Placeholder 7">
            <a:extLst>
              <a:ext uri="{FF2B5EF4-FFF2-40B4-BE49-F238E27FC236}">
                <a16:creationId xmlns="" xmlns:a16="http://schemas.microsoft.com/office/drawing/2014/main" id="{291ABD86-7985-D749-A3D2-5F78F0E4CDA2}"/>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539711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76" y="3141747"/>
            <a:ext cx="2875393"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7" y="996400"/>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3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986076" y="2723381"/>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986076" y="5011186"/>
            <a:ext cx="2875393"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986076" y="4592821"/>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7079622" y="3141747"/>
            <a:ext cx="2875393"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7079622" y="2723381"/>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7079622" y="5011186"/>
            <a:ext cx="2875393"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7079622" y="4592821"/>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pic>
        <p:nvPicPr>
          <p:cNvPr id="15" name="Picture 2">
            <a:extLst>
              <a:ext uri="{FF2B5EF4-FFF2-40B4-BE49-F238E27FC236}">
                <a16:creationId xmlns="" xmlns:a16="http://schemas.microsoft.com/office/drawing/2014/main" id="{DF5C18C9-7C8B-C248-A1B9-0840763CE5DF}"/>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807617" y="2723381"/>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 xmlns:a16="http://schemas.microsoft.com/office/drawing/2014/main" id="{BA22E2F9-EC4E-084D-93E3-E2A337D45BBE}"/>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807617" y="4592821"/>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a:extLst>
              <a:ext uri="{FF2B5EF4-FFF2-40B4-BE49-F238E27FC236}">
                <a16:creationId xmlns="" xmlns:a16="http://schemas.microsoft.com/office/drawing/2014/main" id="{99531FE3-FC04-8E4D-ABB7-B20A40092961}"/>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5923377" y="2723381"/>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a:extLst>
              <a:ext uri="{FF2B5EF4-FFF2-40B4-BE49-F238E27FC236}">
                <a16:creationId xmlns="" xmlns:a16="http://schemas.microsoft.com/office/drawing/2014/main" id="{094629F9-7738-8B4E-BDE4-0797018B6C84}"/>
              </a:ext>
            </a:extLst>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5923377" y="4592820"/>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Placeholder 7">
            <a:extLst>
              <a:ext uri="{FF2B5EF4-FFF2-40B4-BE49-F238E27FC236}">
                <a16:creationId xmlns="" xmlns:a16="http://schemas.microsoft.com/office/drawing/2014/main" id="{F0A2594E-E893-2442-B3D5-2979CD6817CB}"/>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38588403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76" y="3141747"/>
            <a:ext cx="2875393"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7" y="996400"/>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3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986076" y="2723381"/>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986076" y="5011186"/>
            <a:ext cx="2875393"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986076" y="4592821"/>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7079622" y="3141747"/>
            <a:ext cx="2875393"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7079622" y="2723381"/>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7079622" y="5011186"/>
            <a:ext cx="2875393"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7079622" y="4592821"/>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7">
            <a:extLst>
              <a:ext uri="{FF2B5EF4-FFF2-40B4-BE49-F238E27FC236}">
                <a16:creationId xmlns="" xmlns:a16="http://schemas.microsoft.com/office/drawing/2014/main" id="{4C7A10A9-557D-0748-8F81-C3DE4B2F9470}"/>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1281149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5163669" y="1338986"/>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86204" y="1458559"/>
            <a:ext cx="1036645"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48702" y="1715179"/>
            <a:ext cx="2965471" cy="1188595"/>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5163669" y="920624"/>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8677837" y="1338986"/>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8677837" y="920624"/>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5163669" y="3149859"/>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5163669" y="2731495"/>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5163669" y="4960730"/>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5163669" y="4542365"/>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8659905" y="3149859"/>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8659905" y="2731495"/>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8659905" y="4960730"/>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8659905" y="4542365"/>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pic>
        <p:nvPicPr>
          <p:cNvPr id="29" name="Picture 2">
            <a:extLst>
              <a:ext uri="{FF2B5EF4-FFF2-40B4-BE49-F238E27FC236}">
                <a16:creationId xmlns="" xmlns:a16="http://schemas.microsoft.com/office/drawing/2014/main" id="{B27A7935-86A5-804A-9BB7-DD2C96B53B57}"/>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4479389" y="920619"/>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
            <a:extLst>
              <a:ext uri="{FF2B5EF4-FFF2-40B4-BE49-F238E27FC236}">
                <a16:creationId xmlns="" xmlns:a16="http://schemas.microsoft.com/office/drawing/2014/main" id="{3206B3BE-CD42-3F4B-ADFA-44FF93E009E6}"/>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479389" y="2731491"/>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4">
            <a:extLst>
              <a:ext uri="{FF2B5EF4-FFF2-40B4-BE49-F238E27FC236}">
                <a16:creationId xmlns="" xmlns:a16="http://schemas.microsoft.com/office/drawing/2014/main" id="{1121C4AE-FECF-DE44-9854-210222B62CDB}"/>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4479389" y="4542363"/>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5">
            <a:extLst>
              <a:ext uri="{FF2B5EF4-FFF2-40B4-BE49-F238E27FC236}">
                <a16:creationId xmlns="" xmlns:a16="http://schemas.microsoft.com/office/drawing/2014/main" id="{5A96B55D-5AAD-4A4F-987D-BE1355194614}"/>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8012633" y="920619"/>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6">
            <a:extLst>
              <a:ext uri="{FF2B5EF4-FFF2-40B4-BE49-F238E27FC236}">
                <a16:creationId xmlns="" xmlns:a16="http://schemas.microsoft.com/office/drawing/2014/main" id="{38C656FA-40D0-0745-970E-04FF09B5D58B}"/>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8012633" y="2731491"/>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7">
            <a:extLst>
              <a:ext uri="{FF2B5EF4-FFF2-40B4-BE49-F238E27FC236}">
                <a16:creationId xmlns="" xmlns:a16="http://schemas.microsoft.com/office/drawing/2014/main" id="{0A82F045-CE11-404F-B3B4-90B2B912B48F}"/>
              </a:ext>
            </a:extLst>
          </p:cNvPr>
          <p:cNvPicPr>
            <a:picLocks noChangeAspect="1" noChangeArrowheads="1"/>
          </p:cNvPicPr>
          <p:nvPr userDrawn="1"/>
        </p:nvPicPr>
        <p:blipFill>
          <a:blip r:embed="rId7" cstate="print">
            <a:extLst>
              <a:ext uri="{28A0092B-C50C-407E-A947-70E740481C1C}">
                <a14:useLocalDpi xmlns:a14="http://schemas.microsoft.com/office/drawing/2010/main"/>
              </a:ext>
            </a:extLst>
          </a:blip>
          <a:srcRect/>
          <a:stretch>
            <a:fillRect/>
          </a:stretch>
        </p:blipFill>
        <p:spPr bwMode="auto">
          <a:xfrm>
            <a:off x="8012633" y="4542363"/>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3667053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81"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1"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34" rIns="91434" anchor="t" anchorCtr="0">
            <a:normAutofit/>
          </a:bodyPr>
          <a:lstStyle>
            <a:lvl1pPr marL="0" indent="0">
              <a:buNone/>
              <a:defRPr sz="2400" cap="all" spc="200" baseline="0">
                <a:solidFill>
                  <a:schemeClr val="tx2"/>
                </a:solidFill>
                <a:latin typeface="+mj-lt"/>
              </a:defRPr>
            </a:lvl1pPr>
            <a:lvl2pPr marL="457167" indent="0">
              <a:buNone/>
              <a:defRPr sz="1900">
                <a:solidFill>
                  <a:schemeClr val="tx1">
                    <a:tint val="75000"/>
                  </a:schemeClr>
                </a:solidFill>
              </a:defRPr>
            </a:lvl2pPr>
            <a:lvl3pPr marL="914332" indent="0">
              <a:buNone/>
              <a:defRPr sz="1600">
                <a:solidFill>
                  <a:schemeClr val="tx1">
                    <a:tint val="75000"/>
                  </a:schemeClr>
                </a:solidFill>
              </a:defRPr>
            </a:lvl3pPr>
            <a:lvl4pPr marL="1371498" indent="0">
              <a:buNone/>
              <a:defRPr sz="1500">
                <a:solidFill>
                  <a:schemeClr val="tx1">
                    <a:tint val="75000"/>
                  </a:schemeClr>
                </a:solidFill>
              </a:defRPr>
            </a:lvl4pPr>
            <a:lvl5pPr marL="1828664" indent="0">
              <a:buNone/>
              <a:defRPr sz="1500">
                <a:solidFill>
                  <a:schemeClr val="tx1">
                    <a:tint val="75000"/>
                  </a:schemeClr>
                </a:solidFill>
              </a:defRPr>
            </a:lvl5pPr>
            <a:lvl6pPr marL="2285830" indent="0">
              <a:buNone/>
              <a:defRPr sz="1500">
                <a:solidFill>
                  <a:schemeClr val="tx1">
                    <a:tint val="75000"/>
                  </a:schemeClr>
                </a:solidFill>
              </a:defRPr>
            </a:lvl6pPr>
            <a:lvl7pPr marL="2742994" indent="0">
              <a:buNone/>
              <a:defRPr sz="1500">
                <a:solidFill>
                  <a:schemeClr val="tx1">
                    <a:tint val="75000"/>
                  </a:schemeClr>
                </a:solidFill>
              </a:defRPr>
            </a:lvl7pPr>
            <a:lvl8pPr marL="3200160" indent="0">
              <a:buNone/>
              <a:defRPr sz="1500">
                <a:solidFill>
                  <a:schemeClr val="tx1">
                    <a:tint val="75000"/>
                  </a:schemeClr>
                </a:solidFill>
              </a:defRPr>
            </a:lvl8pPr>
            <a:lvl9pPr marL="3657327"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2002E1-5F5A-48FD-A4E2-619AA22768D4}" type="datetime1">
              <a:rPr lang="en-US" smtClean="0"/>
              <a:pPr/>
              <a:t>6/25/2009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EBDFB80-5FD0-40F2-A09F-096CAEDB1527}"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6253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5163669" y="1338986"/>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86204" y="1458559"/>
            <a:ext cx="1036645"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48702" y="1715179"/>
            <a:ext cx="2965471" cy="1188595"/>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5163669" y="920624"/>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8677837" y="1338986"/>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8677837" y="920624"/>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5163669" y="3149859"/>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5163669" y="2731495"/>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5163669" y="4960730"/>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5163669" y="4542365"/>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8659905" y="3149859"/>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8659905" y="2731495"/>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8659905" y="4960730"/>
            <a:ext cx="247835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8659905" y="4542365"/>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16850305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0228781C-DCCD-4A68-8247-CF08DD07CD90}"/>
              </a:ext>
            </a:extLst>
          </p:cNvPr>
          <p:cNvSpPr/>
          <p:nvPr userDrawn="1"/>
        </p:nvSpPr>
        <p:spPr>
          <a:xfrm>
            <a:off x="912257" y="767491"/>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en-US" sz="2400"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2" y="1053871"/>
            <a:ext cx="10366813" cy="1024896"/>
          </a:xfrm>
          <a:prstGeom prst="rect">
            <a:avLst/>
          </a:prstGeom>
        </p:spPr>
        <p:txBody>
          <a:bodyPr vert="horz" wrap="square" lIns="0" tIns="0" rIns="0" bIns="0" rtlCol="0" anchor="t" anchorCtr="0">
            <a:spAutoFit/>
          </a:bodyPr>
          <a:lstStyle>
            <a:lvl1pPr>
              <a:defRPr sz="3700"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
        <p:nvSpPr>
          <p:cNvPr id="36" name="Text Placeholder 2">
            <a:extLst>
              <a:ext uri="{FF2B5EF4-FFF2-40B4-BE49-F238E27FC236}">
                <a16:creationId xmlns="" xmlns:a16="http://schemas.microsoft.com/office/drawing/2014/main" id="{0B521D4B-2740-0743-8A03-0930A43A725A}"/>
              </a:ext>
            </a:extLst>
          </p:cNvPr>
          <p:cNvSpPr>
            <a:spLocks noGrp="1"/>
          </p:cNvSpPr>
          <p:nvPr>
            <p:ph type="body" sz="quarter" idx="11" hasCustomPrompt="1"/>
          </p:nvPr>
        </p:nvSpPr>
        <p:spPr>
          <a:xfrm>
            <a:off x="912249" y="3167699"/>
            <a:ext cx="2478355" cy="738664"/>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37" name="Text Placeholder 22">
            <a:extLst>
              <a:ext uri="{FF2B5EF4-FFF2-40B4-BE49-F238E27FC236}">
                <a16:creationId xmlns="" xmlns:a16="http://schemas.microsoft.com/office/drawing/2014/main" id="{2F9AAD15-DC15-5743-B2CB-81DAB5BE9354}"/>
              </a:ext>
            </a:extLst>
          </p:cNvPr>
          <p:cNvSpPr>
            <a:spLocks noGrp="1"/>
          </p:cNvSpPr>
          <p:nvPr>
            <p:ph type="body" sz="quarter" idx="12" hasCustomPrompt="1"/>
          </p:nvPr>
        </p:nvSpPr>
        <p:spPr>
          <a:xfrm>
            <a:off x="912249" y="2749339"/>
            <a:ext cx="2478355" cy="295465"/>
          </a:xfrm>
          <a:prstGeom prst="rect">
            <a:avLst/>
          </a:prstGeom>
        </p:spPr>
        <p:txBody>
          <a:bodyPr wrap="square" lIns="0" tIns="0" rIns="0" bIns="0">
            <a:spAutoFit/>
          </a:bodyPr>
          <a:lstStyle>
            <a:lvl1pPr marL="0" indent="0" algn="l">
              <a:buNone/>
              <a:defRPr sz="2100" b="1" i="0">
                <a:latin typeface="Arial" panose="020B0604020202020204" pitchFamily="34" charset="0"/>
                <a:cs typeface="Arial" panose="020B0604020202020204" pitchFamily="34" charset="0"/>
              </a:defRPr>
            </a:lvl1pPr>
          </a:lstStyle>
          <a:p>
            <a:pPr lvl="0"/>
            <a:r>
              <a:rPr lang="en-US" dirty="0"/>
              <a:t>Lorem ipsum</a:t>
            </a:r>
          </a:p>
        </p:txBody>
      </p:sp>
      <p:sp>
        <p:nvSpPr>
          <p:cNvPr id="40" name="Text Placeholder 2">
            <a:extLst>
              <a:ext uri="{FF2B5EF4-FFF2-40B4-BE49-F238E27FC236}">
                <a16:creationId xmlns="" xmlns:a16="http://schemas.microsoft.com/office/drawing/2014/main" id="{E765D23B-1314-E242-BE32-44AB85C7E63F}"/>
              </a:ext>
            </a:extLst>
          </p:cNvPr>
          <p:cNvSpPr>
            <a:spLocks noGrp="1"/>
          </p:cNvSpPr>
          <p:nvPr>
            <p:ph type="body" sz="quarter" idx="25" hasCustomPrompt="1"/>
          </p:nvPr>
        </p:nvSpPr>
        <p:spPr>
          <a:xfrm>
            <a:off x="912249" y="5188373"/>
            <a:ext cx="2478355" cy="738664"/>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1" name="Text Placeholder 22">
            <a:extLst>
              <a:ext uri="{FF2B5EF4-FFF2-40B4-BE49-F238E27FC236}">
                <a16:creationId xmlns="" xmlns:a16="http://schemas.microsoft.com/office/drawing/2014/main" id="{417AE95B-53EC-024C-B901-A98431615EB9}"/>
              </a:ext>
            </a:extLst>
          </p:cNvPr>
          <p:cNvSpPr>
            <a:spLocks noGrp="1"/>
          </p:cNvSpPr>
          <p:nvPr>
            <p:ph type="body" sz="quarter" idx="26" hasCustomPrompt="1"/>
          </p:nvPr>
        </p:nvSpPr>
        <p:spPr>
          <a:xfrm>
            <a:off x="912249" y="4770014"/>
            <a:ext cx="2478355" cy="295465"/>
          </a:xfrm>
          <a:prstGeom prst="rect">
            <a:avLst/>
          </a:prstGeom>
        </p:spPr>
        <p:txBody>
          <a:bodyPr wrap="square" lIns="0" tIns="0" rIns="0" bIns="0">
            <a:spAutoFit/>
          </a:bodyPr>
          <a:lstStyle>
            <a:lvl1pPr marL="0" indent="0" algn="l">
              <a:buNone/>
              <a:defRPr sz="2100" b="1" i="0">
                <a:latin typeface="Arial" panose="020B0604020202020204" pitchFamily="34" charset="0"/>
                <a:cs typeface="Arial" panose="020B0604020202020204" pitchFamily="34" charset="0"/>
              </a:defRPr>
            </a:lvl1pPr>
          </a:lstStyle>
          <a:p>
            <a:pPr lvl="0"/>
            <a:r>
              <a:rPr lang="en-US" dirty="0"/>
              <a:t>Lorem ipsum</a:t>
            </a:r>
          </a:p>
        </p:txBody>
      </p:sp>
      <p:sp>
        <p:nvSpPr>
          <p:cNvPr id="42" name="Text Placeholder 2">
            <a:extLst>
              <a:ext uri="{FF2B5EF4-FFF2-40B4-BE49-F238E27FC236}">
                <a16:creationId xmlns="" xmlns:a16="http://schemas.microsoft.com/office/drawing/2014/main" id="{E67B2801-3608-674D-ADD4-1E44ED198498}"/>
              </a:ext>
            </a:extLst>
          </p:cNvPr>
          <p:cNvSpPr>
            <a:spLocks noGrp="1"/>
          </p:cNvSpPr>
          <p:nvPr>
            <p:ph type="body" sz="quarter" idx="27" hasCustomPrompt="1"/>
          </p:nvPr>
        </p:nvSpPr>
        <p:spPr>
          <a:xfrm>
            <a:off x="3610745" y="5188373"/>
            <a:ext cx="2478355" cy="738664"/>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3" name="Text Placeholder 22">
            <a:extLst>
              <a:ext uri="{FF2B5EF4-FFF2-40B4-BE49-F238E27FC236}">
                <a16:creationId xmlns="" xmlns:a16="http://schemas.microsoft.com/office/drawing/2014/main" id="{E215B41E-F15D-C841-82FA-4379FC3557EE}"/>
              </a:ext>
            </a:extLst>
          </p:cNvPr>
          <p:cNvSpPr>
            <a:spLocks noGrp="1"/>
          </p:cNvSpPr>
          <p:nvPr>
            <p:ph type="body" sz="quarter" idx="28" hasCustomPrompt="1"/>
          </p:nvPr>
        </p:nvSpPr>
        <p:spPr>
          <a:xfrm>
            <a:off x="3610745" y="4770014"/>
            <a:ext cx="2478355" cy="295465"/>
          </a:xfrm>
          <a:prstGeom prst="rect">
            <a:avLst/>
          </a:prstGeom>
        </p:spPr>
        <p:txBody>
          <a:bodyPr wrap="square" lIns="0" tIns="0" rIns="0" bIns="0">
            <a:spAutoFit/>
          </a:bodyPr>
          <a:lstStyle>
            <a:lvl1pPr marL="0" indent="0" algn="l">
              <a:buNone/>
              <a:defRPr sz="2100" b="1" i="0">
                <a:latin typeface="Arial" panose="020B0604020202020204" pitchFamily="34" charset="0"/>
                <a:cs typeface="Arial" panose="020B0604020202020204" pitchFamily="34" charset="0"/>
              </a:defRPr>
            </a:lvl1pPr>
          </a:lstStyle>
          <a:p>
            <a:pPr lvl="0"/>
            <a:r>
              <a:rPr lang="en-US" dirty="0"/>
              <a:t>Lorem ipsum</a:t>
            </a:r>
          </a:p>
        </p:txBody>
      </p:sp>
      <p:sp>
        <p:nvSpPr>
          <p:cNvPr id="44" name="Text Placeholder 2">
            <a:extLst>
              <a:ext uri="{FF2B5EF4-FFF2-40B4-BE49-F238E27FC236}">
                <a16:creationId xmlns="" xmlns:a16="http://schemas.microsoft.com/office/drawing/2014/main" id="{CD10A8B8-91CF-9E48-9318-8BA1ADF3299D}"/>
              </a:ext>
            </a:extLst>
          </p:cNvPr>
          <p:cNvSpPr>
            <a:spLocks noGrp="1"/>
          </p:cNvSpPr>
          <p:nvPr>
            <p:ph type="body" sz="quarter" idx="29" hasCustomPrompt="1"/>
          </p:nvPr>
        </p:nvSpPr>
        <p:spPr>
          <a:xfrm>
            <a:off x="6309241" y="5188373"/>
            <a:ext cx="2478355" cy="738664"/>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5" name="Text Placeholder 22">
            <a:extLst>
              <a:ext uri="{FF2B5EF4-FFF2-40B4-BE49-F238E27FC236}">
                <a16:creationId xmlns="" xmlns:a16="http://schemas.microsoft.com/office/drawing/2014/main" id="{75E94E2D-3D0F-6141-8986-3392B8CAD229}"/>
              </a:ext>
            </a:extLst>
          </p:cNvPr>
          <p:cNvSpPr>
            <a:spLocks noGrp="1"/>
          </p:cNvSpPr>
          <p:nvPr>
            <p:ph type="body" sz="quarter" idx="30" hasCustomPrompt="1"/>
          </p:nvPr>
        </p:nvSpPr>
        <p:spPr>
          <a:xfrm>
            <a:off x="6309241" y="4770014"/>
            <a:ext cx="2478355" cy="295465"/>
          </a:xfrm>
          <a:prstGeom prst="rect">
            <a:avLst/>
          </a:prstGeom>
        </p:spPr>
        <p:txBody>
          <a:bodyPr wrap="square" lIns="0" tIns="0" rIns="0" bIns="0">
            <a:spAutoFit/>
          </a:bodyPr>
          <a:lstStyle>
            <a:lvl1pPr marL="0" indent="0" algn="l">
              <a:buNone/>
              <a:defRPr sz="2100" b="1" i="0">
                <a:latin typeface="Arial" panose="020B0604020202020204" pitchFamily="34" charset="0"/>
                <a:cs typeface="Arial" panose="020B0604020202020204" pitchFamily="34" charset="0"/>
              </a:defRPr>
            </a:lvl1pPr>
          </a:lstStyle>
          <a:p>
            <a:pPr lvl="0"/>
            <a:r>
              <a:rPr lang="en-US" dirty="0"/>
              <a:t>Lorem ipsum</a:t>
            </a:r>
          </a:p>
        </p:txBody>
      </p:sp>
      <p:sp>
        <p:nvSpPr>
          <p:cNvPr id="46" name="Text Placeholder 2">
            <a:extLst>
              <a:ext uri="{FF2B5EF4-FFF2-40B4-BE49-F238E27FC236}">
                <a16:creationId xmlns="" xmlns:a16="http://schemas.microsoft.com/office/drawing/2014/main" id="{285B87F7-2B16-A041-958A-AA664AA1B105}"/>
              </a:ext>
            </a:extLst>
          </p:cNvPr>
          <p:cNvSpPr>
            <a:spLocks noGrp="1"/>
          </p:cNvSpPr>
          <p:nvPr>
            <p:ph type="body" sz="quarter" idx="31" hasCustomPrompt="1"/>
          </p:nvPr>
        </p:nvSpPr>
        <p:spPr>
          <a:xfrm>
            <a:off x="3610745" y="3167699"/>
            <a:ext cx="2478355" cy="738664"/>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7" name="Text Placeholder 22">
            <a:extLst>
              <a:ext uri="{FF2B5EF4-FFF2-40B4-BE49-F238E27FC236}">
                <a16:creationId xmlns="" xmlns:a16="http://schemas.microsoft.com/office/drawing/2014/main" id="{DBAD1EAA-1FD1-164B-A280-33E00754CEC2}"/>
              </a:ext>
            </a:extLst>
          </p:cNvPr>
          <p:cNvSpPr>
            <a:spLocks noGrp="1"/>
          </p:cNvSpPr>
          <p:nvPr>
            <p:ph type="body" sz="quarter" idx="32" hasCustomPrompt="1"/>
          </p:nvPr>
        </p:nvSpPr>
        <p:spPr>
          <a:xfrm>
            <a:off x="3610745" y="2749339"/>
            <a:ext cx="2478355" cy="295465"/>
          </a:xfrm>
          <a:prstGeom prst="rect">
            <a:avLst/>
          </a:prstGeom>
        </p:spPr>
        <p:txBody>
          <a:bodyPr wrap="square" lIns="0" tIns="0" rIns="0" bIns="0">
            <a:spAutoFit/>
          </a:bodyPr>
          <a:lstStyle>
            <a:lvl1pPr marL="0" indent="0" algn="l">
              <a:buNone/>
              <a:defRPr sz="2100" b="1" i="0">
                <a:latin typeface="Arial" panose="020B0604020202020204" pitchFamily="34" charset="0"/>
                <a:cs typeface="Arial" panose="020B0604020202020204" pitchFamily="34" charset="0"/>
              </a:defRPr>
            </a:lvl1pPr>
          </a:lstStyle>
          <a:p>
            <a:pPr lvl="0"/>
            <a:r>
              <a:rPr lang="en-US" dirty="0"/>
              <a:t>Lorem ipsum</a:t>
            </a:r>
          </a:p>
        </p:txBody>
      </p:sp>
      <p:sp>
        <p:nvSpPr>
          <p:cNvPr id="48" name="Text Placeholder 2">
            <a:extLst>
              <a:ext uri="{FF2B5EF4-FFF2-40B4-BE49-F238E27FC236}">
                <a16:creationId xmlns="" xmlns:a16="http://schemas.microsoft.com/office/drawing/2014/main" id="{705D251B-C902-2446-B74C-F68CD37D3BD8}"/>
              </a:ext>
            </a:extLst>
          </p:cNvPr>
          <p:cNvSpPr>
            <a:spLocks noGrp="1"/>
          </p:cNvSpPr>
          <p:nvPr>
            <p:ph type="body" sz="quarter" idx="33" hasCustomPrompt="1"/>
          </p:nvPr>
        </p:nvSpPr>
        <p:spPr>
          <a:xfrm>
            <a:off x="6309241" y="3167699"/>
            <a:ext cx="2478355" cy="738664"/>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9" name="Text Placeholder 22">
            <a:extLst>
              <a:ext uri="{FF2B5EF4-FFF2-40B4-BE49-F238E27FC236}">
                <a16:creationId xmlns="" xmlns:a16="http://schemas.microsoft.com/office/drawing/2014/main" id="{8B1D5655-0B6A-A347-9552-204BE998CE27}"/>
              </a:ext>
            </a:extLst>
          </p:cNvPr>
          <p:cNvSpPr>
            <a:spLocks noGrp="1"/>
          </p:cNvSpPr>
          <p:nvPr>
            <p:ph type="body" sz="quarter" idx="34" hasCustomPrompt="1"/>
          </p:nvPr>
        </p:nvSpPr>
        <p:spPr>
          <a:xfrm>
            <a:off x="6309241" y="2749339"/>
            <a:ext cx="2478355" cy="295465"/>
          </a:xfrm>
          <a:prstGeom prst="rect">
            <a:avLst/>
          </a:prstGeom>
        </p:spPr>
        <p:txBody>
          <a:bodyPr wrap="square" lIns="0" tIns="0" rIns="0" bIns="0">
            <a:spAutoFit/>
          </a:bodyPr>
          <a:lstStyle>
            <a:lvl1pPr marL="0" indent="0" algn="l">
              <a:buNone/>
              <a:defRPr sz="2100" b="1" i="0">
                <a:latin typeface="Arial" panose="020B0604020202020204" pitchFamily="34" charset="0"/>
                <a:cs typeface="Arial" panose="020B0604020202020204" pitchFamily="34" charset="0"/>
              </a:defRPr>
            </a:lvl1pPr>
          </a:lstStyle>
          <a:p>
            <a:pPr lvl="0"/>
            <a:r>
              <a:rPr lang="en-US" dirty="0"/>
              <a:t>Lorem ipsum</a:t>
            </a:r>
          </a:p>
        </p:txBody>
      </p:sp>
      <p:sp>
        <p:nvSpPr>
          <p:cNvPr id="50" name="Text Placeholder 2">
            <a:extLst>
              <a:ext uri="{FF2B5EF4-FFF2-40B4-BE49-F238E27FC236}">
                <a16:creationId xmlns="" xmlns:a16="http://schemas.microsoft.com/office/drawing/2014/main" id="{5614195E-C2C5-3C49-9146-74EC89312BF4}"/>
              </a:ext>
            </a:extLst>
          </p:cNvPr>
          <p:cNvSpPr>
            <a:spLocks noGrp="1"/>
          </p:cNvSpPr>
          <p:nvPr>
            <p:ph type="body" sz="quarter" idx="35" hasCustomPrompt="1"/>
          </p:nvPr>
        </p:nvSpPr>
        <p:spPr>
          <a:xfrm>
            <a:off x="9007737" y="3167699"/>
            <a:ext cx="2478355" cy="738664"/>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1" name="Text Placeholder 22">
            <a:extLst>
              <a:ext uri="{FF2B5EF4-FFF2-40B4-BE49-F238E27FC236}">
                <a16:creationId xmlns="" xmlns:a16="http://schemas.microsoft.com/office/drawing/2014/main" id="{ECAC70C6-1136-1B4C-80EB-F6D07E8EFB8E}"/>
              </a:ext>
            </a:extLst>
          </p:cNvPr>
          <p:cNvSpPr>
            <a:spLocks noGrp="1"/>
          </p:cNvSpPr>
          <p:nvPr>
            <p:ph type="body" sz="quarter" idx="36" hasCustomPrompt="1"/>
          </p:nvPr>
        </p:nvSpPr>
        <p:spPr>
          <a:xfrm>
            <a:off x="9007737" y="2749339"/>
            <a:ext cx="2478355" cy="295465"/>
          </a:xfrm>
          <a:prstGeom prst="rect">
            <a:avLst/>
          </a:prstGeom>
        </p:spPr>
        <p:txBody>
          <a:bodyPr wrap="square" lIns="0" tIns="0" rIns="0" bIns="0">
            <a:spAutoFit/>
          </a:bodyPr>
          <a:lstStyle>
            <a:lvl1pPr marL="0" indent="0" algn="l">
              <a:buNone/>
              <a:defRPr sz="2100" b="1" i="0">
                <a:latin typeface="Arial" panose="020B0604020202020204" pitchFamily="34" charset="0"/>
                <a:cs typeface="Arial" panose="020B0604020202020204" pitchFamily="34" charset="0"/>
              </a:defRPr>
            </a:lvl1pPr>
          </a:lstStyle>
          <a:p>
            <a:pPr lvl="0"/>
            <a:r>
              <a:rPr lang="en-US" dirty="0"/>
              <a:t>Lorem ipsum</a:t>
            </a:r>
          </a:p>
        </p:txBody>
      </p:sp>
      <p:sp>
        <p:nvSpPr>
          <p:cNvPr id="58" name="Text Placeholder 2">
            <a:extLst>
              <a:ext uri="{FF2B5EF4-FFF2-40B4-BE49-F238E27FC236}">
                <a16:creationId xmlns="" xmlns:a16="http://schemas.microsoft.com/office/drawing/2014/main" id="{F247382D-4DAC-6644-A8A9-8FBEF8331412}"/>
              </a:ext>
            </a:extLst>
          </p:cNvPr>
          <p:cNvSpPr>
            <a:spLocks noGrp="1"/>
          </p:cNvSpPr>
          <p:nvPr>
            <p:ph type="body" sz="quarter" idx="37" hasCustomPrompt="1"/>
          </p:nvPr>
        </p:nvSpPr>
        <p:spPr>
          <a:xfrm>
            <a:off x="9007737" y="5188373"/>
            <a:ext cx="2478355" cy="738664"/>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9" name="Text Placeholder 22">
            <a:extLst>
              <a:ext uri="{FF2B5EF4-FFF2-40B4-BE49-F238E27FC236}">
                <a16:creationId xmlns="" xmlns:a16="http://schemas.microsoft.com/office/drawing/2014/main" id="{1B4B640B-2C4E-0343-9F1E-1232FE2AB5E2}"/>
              </a:ext>
            </a:extLst>
          </p:cNvPr>
          <p:cNvSpPr>
            <a:spLocks noGrp="1"/>
          </p:cNvSpPr>
          <p:nvPr>
            <p:ph type="body" sz="quarter" idx="38" hasCustomPrompt="1"/>
          </p:nvPr>
        </p:nvSpPr>
        <p:spPr>
          <a:xfrm>
            <a:off x="9007737" y="4770014"/>
            <a:ext cx="2478355" cy="295465"/>
          </a:xfrm>
          <a:prstGeom prst="rect">
            <a:avLst/>
          </a:prstGeom>
        </p:spPr>
        <p:txBody>
          <a:bodyPr wrap="square" lIns="0" tIns="0" rIns="0" bIns="0">
            <a:spAutoFit/>
          </a:bodyPr>
          <a:lstStyle>
            <a:lvl1pPr marL="0" indent="0" algn="l">
              <a:buNone/>
              <a:defRPr sz="2100" b="1" i="0">
                <a:latin typeface="Arial" panose="020B0604020202020204" pitchFamily="34" charset="0"/>
                <a:cs typeface="Arial" panose="020B0604020202020204" pitchFamily="34" charset="0"/>
              </a:defRPr>
            </a:lvl1pPr>
          </a:lstStyle>
          <a:p>
            <a:pPr lvl="0"/>
            <a:r>
              <a:rPr lang="en-US" dirty="0"/>
              <a:t>Lorem ipsum</a:t>
            </a:r>
          </a:p>
        </p:txBody>
      </p:sp>
    </p:spTree>
    <p:extLst>
      <p:ext uri="{BB962C8B-B14F-4D97-AF65-F5344CB8AC3E}">
        <p14:creationId xmlns:p14="http://schemas.microsoft.com/office/powerpoint/2010/main" val="287225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B5A8422B-B96F-1B4C-880B-6F219A673213}"/>
              </a:ext>
            </a:extLst>
          </p:cNvPr>
          <p:cNvSpPr>
            <a:spLocks noGrp="1"/>
          </p:cNvSpPr>
          <p:nvPr>
            <p:ph type="body" sz="quarter" idx="11" hasCustomPrompt="1"/>
          </p:nvPr>
        </p:nvSpPr>
        <p:spPr>
          <a:xfrm>
            <a:off x="1049413" y="3285374"/>
            <a:ext cx="10370427" cy="292388"/>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Tree>
    <p:extLst>
      <p:ext uri="{BB962C8B-B14F-4D97-AF65-F5344CB8AC3E}">
        <p14:creationId xmlns:p14="http://schemas.microsoft.com/office/powerpoint/2010/main" val="37506182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F73EC980-7A2A-5949-A3B6-7FA10A244F83}"/>
              </a:ext>
            </a:extLst>
          </p:cNvPr>
          <p:cNvSpPr>
            <a:spLocks noGrp="1"/>
          </p:cNvSpPr>
          <p:nvPr>
            <p:ph type="body" sz="quarter" idx="10" hasCustomPrompt="1"/>
          </p:nvPr>
        </p:nvSpPr>
        <p:spPr>
          <a:xfrm>
            <a:off x="904958" y="945126"/>
            <a:ext cx="2675921" cy="724797"/>
          </a:xfrm>
          <a:prstGeom prst="rect">
            <a:avLst/>
          </a:prstGeom>
        </p:spPr>
        <p:txBody>
          <a:bodyPr lIns="91434" tIns="45718" rIns="91434" bIns="45718"/>
          <a:lstStyle>
            <a:lvl1pPr marL="0" marR="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3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08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Bar Chart</a:t>
            </a:r>
          </a:p>
        </p:txBody>
      </p:sp>
      <p:sp>
        <p:nvSpPr>
          <p:cNvPr id="5" name="Rectangle 4">
            <a:extLst>
              <a:ext uri="{FF2B5EF4-FFF2-40B4-BE49-F238E27FC236}">
                <a16:creationId xmlns="" xmlns:a16="http://schemas.microsoft.com/office/drawing/2014/main" id="{EDB7D2D1-F044-7B43-AEC6-E3723D8AC43E}"/>
              </a:ext>
            </a:extLst>
          </p:cNvPr>
          <p:cNvSpPr/>
          <p:nvPr userDrawn="1"/>
        </p:nvSpPr>
        <p:spPr>
          <a:xfrm>
            <a:off x="1049418" y="682143"/>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6" name="Text Placeholder 2">
            <a:extLst>
              <a:ext uri="{FF2B5EF4-FFF2-40B4-BE49-F238E27FC236}">
                <a16:creationId xmlns="" xmlns:a16="http://schemas.microsoft.com/office/drawing/2014/main" id="{38115545-9D3C-E94C-A0E2-D6BE9A18FDD6}"/>
              </a:ext>
            </a:extLst>
          </p:cNvPr>
          <p:cNvSpPr>
            <a:spLocks noGrp="1"/>
          </p:cNvSpPr>
          <p:nvPr>
            <p:ph type="body" sz="quarter" idx="11" hasCustomPrompt="1"/>
          </p:nvPr>
        </p:nvSpPr>
        <p:spPr>
          <a:xfrm>
            <a:off x="1049418" y="2005603"/>
            <a:ext cx="2296615"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7" name="Chart 6">
            <a:extLst>
              <a:ext uri="{FF2B5EF4-FFF2-40B4-BE49-F238E27FC236}">
                <a16:creationId xmlns="" xmlns:a16="http://schemas.microsoft.com/office/drawing/2014/main" id="{D0027CF0-E8FF-B642-ADEA-7B2D19AD28B4}"/>
              </a:ext>
            </a:extLst>
          </p:cNvPr>
          <p:cNvGraphicFramePr/>
          <p:nvPr userDrawn="1">
            <p:extLst>
              <p:ext uri="{D42A27DB-BD31-4B8C-83A1-F6EECF244321}">
                <p14:modId xmlns:p14="http://schemas.microsoft.com/office/powerpoint/2010/main" val="593050098"/>
              </p:ext>
            </p:extLst>
          </p:nvPr>
        </p:nvGraphicFramePr>
        <p:xfrm>
          <a:off x="4267200" y="957350"/>
          <a:ext cx="7414960" cy="494330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 xmlns:a16="http://schemas.microsoft.com/office/drawing/2014/main" id="{B51435AC-BED8-7249-969D-7DBE41FA1BC4}"/>
              </a:ext>
            </a:extLst>
          </p:cNvPr>
          <p:cNvSpPr>
            <a:spLocks noGrp="1"/>
          </p:cNvSpPr>
          <p:nvPr>
            <p:ph type="body" sz="quarter" idx="24" hasCustomPrompt="1"/>
          </p:nvPr>
        </p:nvSpPr>
        <p:spPr>
          <a:xfrm>
            <a:off x="182378" y="215582"/>
            <a:ext cx="10054167" cy="258233"/>
          </a:xfrm>
          <a:prstGeom prst="rect">
            <a:avLst/>
          </a:prstGeom>
        </p:spPr>
        <p:txBody>
          <a:bodyPr lIns="91434" tIns="45718" rIns="91434" bIns="45718"/>
          <a:lstStyle>
            <a:lvl1pPr marL="0" indent="0">
              <a:buNone/>
              <a:defRPr sz="1900" b="1" i="0" cap="all" baseline="0">
                <a:solidFill>
                  <a:schemeClr val="bg1">
                    <a:lumMod val="50000"/>
                  </a:schemeClr>
                </a:solidFill>
                <a:latin typeface="Arial" panose="020B0604020202020204" pitchFamily="34" charset="0"/>
                <a:cs typeface="Arial" panose="020B0604020202020204" pitchFamily="34" charset="0"/>
              </a:defRPr>
            </a:lvl1pPr>
            <a:lvl5pPr marL="2438158" indent="0">
              <a:buNone/>
              <a:defRPr/>
            </a:lvl5pPr>
          </a:lstStyle>
          <a:p>
            <a:pPr lvl="0"/>
            <a:r>
              <a:rPr lang="en-US" dirty="0"/>
              <a:t>Kicker text HERE</a:t>
            </a:r>
          </a:p>
        </p:txBody>
      </p:sp>
    </p:spTree>
    <p:extLst>
      <p:ext uri="{BB962C8B-B14F-4D97-AF65-F5344CB8AC3E}">
        <p14:creationId xmlns:p14="http://schemas.microsoft.com/office/powerpoint/2010/main" val="3781874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9" name="Text Placeholder 2">
            <a:extLst>
              <a:ext uri="{FF2B5EF4-FFF2-40B4-BE49-F238E27FC236}">
                <a16:creationId xmlns="" xmlns:a16="http://schemas.microsoft.com/office/drawing/2014/main" id="{9A075E37-1AF8-9B4B-9DC2-0ED6348DF004}"/>
              </a:ext>
            </a:extLst>
          </p:cNvPr>
          <p:cNvSpPr txBox="1">
            <a:spLocks/>
          </p:cNvSpPr>
          <p:nvPr userDrawn="1"/>
        </p:nvSpPr>
        <p:spPr>
          <a:xfrm>
            <a:off x="904958" y="945126"/>
            <a:ext cx="2675921" cy="724797"/>
          </a:xfrm>
          <a:prstGeom prst="rect">
            <a:avLst/>
          </a:prstGeom>
        </p:spPr>
        <p:txBody>
          <a:bodyPr lIns="91434" tIns="45718" rIns="91434" bIns="45718"/>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00">
                <a:ea typeface="+mj-ea"/>
              </a:rPr>
              <a:t>Bar Chart</a:t>
            </a:r>
            <a:endParaRPr lang="en-US" sz="3700" dirty="0">
              <a:ea typeface="+mj-ea"/>
            </a:endParaRPr>
          </a:p>
        </p:txBody>
      </p:sp>
      <p:sp>
        <p:nvSpPr>
          <p:cNvPr id="10" name="Rectangle 9">
            <a:extLst>
              <a:ext uri="{FF2B5EF4-FFF2-40B4-BE49-F238E27FC236}">
                <a16:creationId xmlns="" xmlns:a16="http://schemas.microsoft.com/office/drawing/2014/main" id="{6A45A059-EFED-5441-82EE-66CFE87CEF04}"/>
              </a:ext>
            </a:extLst>
          </p:cNvPr>
          <p:cNvSpPr/>
          <p:nvPr userDrawn="1"/>
        </p:nvSpPr>
        <p:spPr>
          <a:xfrm>
            <a:off x="1049418" y="682143"/>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aphicFrame>
        <p:nvGraphicFramePr>
          <p:cNvPr id="11" name="Chart 10">
            <a:extLst>
              <a:ext uri="{FF2B5EF4-FFF2-40B4-BE49-F238E27FC236}">
                <a16:creationId xmlns="" xmlns:a16="http://schemas.microsoft.com/office/drawing/2014/main" id="{91BD5CD8-B91E-4349-876E-05DDC6670C8B}"/>
              </a:ext>
            </a:extLst>
          </p:cNvPr>
          <p:cNvGraphicFramePr/>
          <p:nvPr userDrawn="1">
            <p:extLst>
              <p:ext uri="{D42A27DB-BD31-4B8C-83A1-F6EECF244321}">
                <p14:modId xmlns:p14="http://schemas.microsoft.com/office/powerpoint/2010/main" val="1624151487"/>
              </p:ext>
            </p:extLst>
          </p:nvPr>
        </p:nvGraphicFramePr>
        <p:xfrm>
          <a:off x="1049415" y="1663770"/>
          <a:ext cx="10405809" cy="353046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Placeholder 7">
            <a:extLst>
              <a:ext uri="{FF2B5EF4-FFF2-40B4-BE49-F238E27FC236}">
                <a16:creationId xmlns="" xmlns:a16="http://schemas.microsoft.com/office/drawing/2014/main" id="{AA7B4522-C2EC-1E41-ACDF-B6D855A44C40}"/>
              </a:ext>
            </a:extLst>
          </p:cNvPr>
          <p:cNvSpPr txBox="1">
            <a:spLocks/>
          </p:cNvSpPr>
          <p:nvPr userDrawn="1"/>
        </p:nvSpPr>
        <p:spPr>
          <a:xfrm>
            <a:off x="182378" y="215582"/>
            <a:ext cx="10054167" cy="258233"/>
          </a:xfrm>
          <a:prstGeom prst="rect">
            <a:avLst/>
          </a:prstGeom>
        </p:spPr>
        <p:txBody>
          <a:bodyPr lIns="91434" tIns="45718" rIns="91434" bIns="45718"/>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a:t>Kicker text HERE</a:t>
            </a:r>
            <a:endParaRPr lang="en-US" sz="1900" dirty="0"/>
          </a:p>
        </p:txBody>
      </p:sp>
      <p:sp>
        <p:nvSpPr>
          <p:cNvPr id="13" name="Text Placeholder 22">
            <a:extLst>
              <a:ext uri="{FF2B5EF4-FFF2-40B4-BE49-F238E27FC236}">
                <a16:creationId xmlns="" xmlns:a16="http://schemas.microsoft.com/office/drawing/2014/main" id="{59203146-734C-474E-BB7A-CFFFB58F6717}"/>
              </a:ext>
            </a:extLst>
          </p:cNvPr>
          <p:cNvSpPr txBox="1">
            <a:spLocks/>
          </p:cNvSpPr>
          <p:nvPr userDrawn="1"/>
        </p:nvSpPr>
        <p:spPr>
          <a:xfrm>
            <a:off x="1049418" y="5481331"/>
            <a:ext cx="2875393" cy="3323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LOREM IPSUM</a:t>
            </a:r>
          </a:p>
        </p:txBody>
      </p:sp>
      <p:sp>
        <p:nvSpPr>
          <p:cNvPr id="14" name="Text Placeholder 2">
            <a:extLst>
              <a:ext uri="{FF2B5EF4-FFF2-40B4-BE49-F238E27FC236}">
                <a16:creationId xmlns="" xmlns:a16="http://schemas.microsoft.com/office/drawing/2014/main" id="{FE72479C-B44B-F846-B4B6-6BFA5CCA1A8F}"/>
              </a:ext>
            </a:extLst>
          </p:cNvPr>
          <p:cNvSpPr txBox="1">
            <a:spLocks/>
          </p:cNvSpPr>
          <p:nvPr userDrawn="1"/>
        </p:nvSpPr>
        <p:spPr>
          <a:xfrm>
            <a:off x="1049415" y="5813729"/>
            <a:ext cx="3380348" cy="584775"/>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a:t>Lorem ipsum dolor sit amet, consetetur sadipscing.</a:t>
            </a:r>
            <a:endParaRPr lang="en-US" sz="1900" dirty="0"/>
          </a:p>
        </p:txBody>
      </p:sp>
    </p:spTree>
    <p:extLst>
      <p:ext uri="{BB962C8B-B14F-4D97-AF65-F5344CB8AC3E}">
        <p14:creationId xmlns:p14="http://schemas.microsoft.com/office/powerpoint/2010/main" val="2263363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59792AE6-EF57-294C-9CC7-9ECAD30A28F3}"/>
              </a:ext>
            </a:extLst>
          </p:cNvPr>
          <p:cNvSpPr>
            <a:spLocks noGrp="1"/>
          </p:cNvSpPr>
          <p:nvPr>
            <p:ph type="body" sz="quarter" idx="11" hasCustomPrompt="1"/>
          </p:nvPr>
        </p:nvSpPr>
        <p:spPr>
          <a:xfrm>
            <a:off x="1049415" y="5813728"/>
            <a:ext cx="3380348" cy="584775"/>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5" name="Table 4">
            <a:extLst>
              <a:ext uri="{FF2B5EF4-FFF2-40B4-BE49-F238E27FC236}">
                <a16:creationId xmlns="" xmlns:a16="http://schemas.microsoft.com/office/drawing/2014/main" id="{049A787D-6591-6843-ABE5-68AD4D26D75B}"/>
              </a:ext>
            </a:extLst>
          </p:cNvPr>
          <p:cNvGraphicFramePr>
            <a:graphicFrameLocks noGrp="1"/>
          </p:cNvGraphicFramePr>
          <p:nvPr userDrawn="1">
            <p:extLst>
              <p:ext uri="{D42A27DB-BD31-4B8C-83A1-F6EECF244321}">
                <p14:modId xmlns:p14="http://schemas.microsoft.com/office/powerpoint/2010/main" val="628573645"/>
              </p:ext>
            </p:extLst>
          </p:nvPr>
        </p:nvGraphicFramePr>
        <p:xfrm>
          <a:off x="1049414" y="2037126"/>
          <a:ext cx="10695031" cy="2417093"/>
        </p:xfrm>
        <a:graphic>
          <a:graphicData uri="http://schemas.openxmlformats.org/drawingml/2006/table">
            <a:tbl>
              <a:tblPr firstRow="1" bandRow="1"/>
              <a:tblGrid>
                <a:gridCol w="1157496">
                  <a:extLst>
                    <a:ext uri="{9D8B030D-6E8A-4147-A177-3AD203B41FA5}">
                      <a16:colId xmlns="" xmlns:a16="http://schemas.microsoft.com/office/drawing/2014/main" val="3783739888"/>
                    </a:ext>
                  </a:extLst>
                </a:gridCol>
                <a:gridCol w="1907507">
                  <a:extLst>
                    <a:ext uri="{9D8B030D-6E8A-4147-A177-3AD203B41FA5}">
                      <a16:colId xmlns="" xmlns:a16="http://schemas.microsoft.com/office/drawing/2014/main" val="2802813869"/>
                    </a:ext>
                  </a:extLst>
                </a:gridCol>
                <a:gridCol w="1907507">
                  <a:extLst>
                    <a:ext uri="{9D8B030D-6E8A-4147-A177-3AD203B41FA5}">
                      <a16:colId xmlns="" xmlns:a16="http://schemas.microsoft.com/office/drawing/2014/main" val="936675683"/>
                    </a:ext>
                  </a:extLst>
                </a:gridCol>
                <a:gridCol w="1907507">
                  <a:extLst>
                    <a:ext uri="{9D8B030D-6E8A-4147-A177-3AD203B41FA5}">
                      <a16:colId xmlns="" xmlns:a16="http://schemas.microsoft.com/office/drawing/2014/main" val="2568296159"/>
                    </a:ext>
                  </a:extLst>
                </a:gridCol>
                <a:gridCol w="1907507">
                  <a:extLst>
                    <a:ext uri="{9D8B030D-6E8A-4147-A177-3AD203B41FA5}">
                      <a16:colId xmlns="" xmlns:a16="http://schemas.microsoft.com/office/drawing/2014/main" val="577102865"/>
                    </a:ext>
                  </a:extLst>
                </a:gridCol>
                <a:gridCol w="1907507">
                  <a:extLst>
                    <a:ext uri="{9D8B030D-6E8A-4147-A177-3AD203B41FA5}">
                      <a16:colId xmlns="" xmlns:a16="http://schemas.microsoft.com/office/drawing/2014/main" val="1272076906"/>
                    </a:ext>
                  </a:extLst>
                </a:gridCol>
              </a:tblGrid>
              <a:tr h="70104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Current Month</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(MTD)</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(Full Month)</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(Budget—Actuals)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(Variance—Active Pipeline)</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Previous Months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6" name="Text Placeholder 2">
            <a:extLst>
              <a:ext uri="{FF2B5EF4-FFF2-40B4-BE49-F238E27FC236}">
                <a16:creationId xmlns="" xmlns:a16="http://schemas.microsoft.com/office/drawing/2014/main" id="{76AA6F93-1688-D746-BE24-41F2E15EB27F}"/>
              </a:ext>
            </a:extLst>
          </p:cNvPr>
          <p:cNvSpPr txBox="1">
            <a:spLocks/>
          </p:cNvSpPr>
          <p:nvPr userDrawn="1"/>
        </p:nvSpPr>
        <p:spPr>
          <a:xfrm>
            <a:off x="904957" y="945126"/>
            <a:ext cx="9820921" cy="724797"/>
          </a:xfrm>
          <a:prstGeom prst="rect">
            <a:avLst/>
          </a:prstGeom>
        </p:spPr>
        <p:txBody>
          <a:bodyPr lIns="91434" tIns="45718" rIns="91434" bIns="45718"/>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00" dirty="0">
                <a:ea typeface="+mj-ea"/>
              </a:rPr>
              <a:t>Financial Snapshot—Full Division</a:t>
            </a:r>
          </a:p>
        </p:txBody>
      </p:sp>
      <p:sp>
        <p:nvSpPr>
          <p:cNvPr id="7" name="Rectangle 6">
            <a:extLst>
              <a:ext uri="{FF2B5EF4-FFF2-40B4-BE49-F238E27FC236}">
                <a16:creationId xmlns="" xmlns:a16="http://schemas.microsoft.com/office/drawing/2014/main" id="{D4DE42B4-48E4-B746-9674-1A4860D460E3}"/>
              </a:ext>
            </a:extLst>
          </p:cNvPr>
          <p:cNvSpPr/>
          <p:nvPr userDrawn="1"/>
        </p:nvSpPr>
        <p:spPr>
          <a:xfrm>
            <a:off x="1049418" y="682143"/>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94627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36BB6D83-C399-2946-A299-E9DC0D8F95C7}"/>
              </a:ext>
            </a:extLst>
          </p:cNvPr>
          <p:cNvSpPr>
            <a:spLocks noGrp="1"/>
          </p:cNvSpPr>
          <p:nvPr>
            <p:ph type="body" sz="quarter" idx="11" hasCustomPrompt="1"/>
          </p:nvPr>
        </p:nvSpPr>
        <p:spPr>
          <a:xfrm>
            <a:off x="1049415" y="5813728"/>
            <a:ext cx="3380348" cy="584775"/>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9" name="Table 8">
            <a:extLst>
              <a:ext uri="{FF2B5EF4-FFF2-40B4-BE49-F238E27FC236}">
                <a16:creationId xmlns="" xmlns:a16="http://schemas.microsoft.com/office/drawing/2014/main" id="{B6C5FE1F-47A0-9F4C-9796-03C34E3490BC}"/>
              </a:ext>
            </a:extLst>
          </p:cNvPr>
          <p:cNvGraphicFramePr>
            <a:graphicFrameLocks noGrp="1"/>
          </p:cNvGraphicFramePr>
          <p:nvPr userDrawn="1">
            <p:extLst>
              <p:ext uri="{D42A27DB-BD31-4B8C-83A1-F6EECF244321}">
                <p14:modId xmlns:p14="http://schemas.microsoft.com/office/powerpoint/2010/main" val="23493922"/>
              </p:ext>
            </p:extLst>
          </p:nvPr>
        </p:nvGraphicFramePr>
        <p:xfrm>
          <a:off x="1049414" y="1669919"/>
          <a:ext cx="10695031" cy="3880656"/>
        </p:xfrm>
        <a:graphic>
          <a:graphicData uri="http://schemas.openxmlformats.org/drawingml/2006/table">
            <a:tbl>
              <a:tblPr firstRow="1" bandRow="1"/>
              <a:tblGrid>
                <a:gridCol w="1913707">
                  <a:extLst>
                    <a:ext uri="{9D8B030D-6E8A-4147-A177-3AD203B41FA5}">
                      <a16:colId xmlns="" xmlns:a16="http://schemas.microsoft.com/office/drawing/2014/main" val="3783739888"/>
                    </a:ext>
                  </a:extLst>
                </a:gridCol>
                <a:gridCol w="1867383">
                  <a:extLst>
                    <a:ext uri="{9D8B030D-6E8A-4147-A177-3AD203B41FA5}">
                      <a16:colId xmlns="" xmlns:a16="http://schemas.microsoft.com/office/drawing/2014/main" val="2802813869"/>
                    </a:ext>
                  </a:extLst>
                </a:gridCol>
                <a:gridCol w="2500132">
                  <a:extLst>
                    <a:ext uri="{9D8B030D-6E8A-4147-A177-3AD203B41FA5}">
                      <a16:colId xmlns="" xmlns:a16="http://schemas.microsoft.com/office/drawing/2014/main" val="936675683"/>
                    </a:ext>
                  </a:extLst>
                </a:gridCol>
                <a:gridCol w="1265499">
                  <a:extLst>
                    <a:ext uri="{9D8B030D-6E8A-4147-A177-3AD203B41FA5}">
                      <a16:colId xmlns="" xmlns:a16="http://schemas.microsoft.com/office/drawing/2014/main" val="2568296159"/>
                    </a:ext>
                  </a:extLst>
                </a:gridCol>
                <a:gridCol w="1327231">
                  <a:extLst>
                    <a:ext uri="{9D8B030D-6E8A-4147-A177-3AD203B41FA5}">
                      <a16:colId xmlns="" xmlns:a16="http://schemas.microsoft.com/office/drawing/2014/main" val="577102865"/>
                    </a:ext>
                  </a:extLst>
                </a:gridCol>
                <a:gridCol w="1821079">
                  <a:extLst>
                    <a:ext uri="{9D8B030D-6E8A-4147-A177-3AD203B41FA5}">
                      <a16:colId xmlns="" xmlns:a16="http://schemas.microsoft.com/office/drawing/2014/main" val="1272076906"/>
                    </a:ext>
                  </a:extLst>
                </a:gridCol>
              </a:tblGrid>
              <a:tr h="70104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(MTD)</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(Full Month)</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#1</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#2</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#3</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05890057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#4</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50601612"/>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#5</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816508920"/>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#6</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3122093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#7</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981855684"/>
                  </a:ext>
                </a:extLst>
              </a:tr>
              <a:tr h="619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0" name="Text Placeholder 2">
            <a:extLst>
              <a:ext uri="{FF2B5EF4-FFF2-40B4-BE49-F238E27FC236}">
                <a16:creationId xmlns="" xmlns:a16="http://schemas.microsoft.com/office/drawing/2014/main" id="{7D43A5E4-6B70-334D-AEF3-2F889D55161B}"/>
              </a:ext>
            </a:extLst>
          </p:cNvPr>
          <p:cNvSpPr txBox="1">
            <a:spLocks/>
          </p:cNvSpPr>
          <p:nvPr userDrawn="1"/>
        </p:nvSpPr>
        <p:spPr>
          <a:xfrm>
            <a:off x="904957" y="945126"/>
            <a:ext cx="9820921" cy="724797"/>
          </a:xfrm>
          <a:prstGeom prst="rect">
            <a:avLst/>
          </a:prstGeom>
        </p:spPr>
        <p:txBody>
          <a:bodyPr lIns="91434" tIns="45718" rIns="91434" bIns="45718"/>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00" dirty="0">
                <a:highlight>
                  <a:srgbClr val="00FF00"/>
                </a:highlight>
                <a:ea typeface="+mj-ea"/>
              </a:rPr>
              <a:t>Month</a:t>
            </a:r>
            <a:r>
              <a:rPr lang="en-US" sz="3700" dirty="0">
                <a:ea typeface="+mj-ea"/>
              </a:rPr>
              <a:t> Financial Details</a:t>
            </a:r>
          </a:p>
        </p:txBody>
      </p:sp>
      <p:sp>
        <p:nvSpPr>
          <p:cNvPr id="11" name="Rectangle 10">
            <a:extLst>
              <a:ext uri="{FF2B5EF4-FFF2-40B4-BE49-F238E27FC236}">
                <a16:creationId xmlns="" xmlns:a16="http://schemas.microsoft.com/office/drawing/2014/main" id="{68B88EE4-22F6-454A-AFE3-5539148F7C13}"/>
              </a:ext>
            </a:extLst>
          </p:cNvPr>
          <p:cNvSpPr/>
          <p:nvPr userDrawn="1"/>
        </p:nvSpPr>
        <p:spPr>
          <a:xfrm>
            <a:off x="1049418" y="682143"/>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2802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F8484FC2-6870-664E-9865-44D7531F84F1}"/>
              </a:ext>
            </a:extLst>
          </p:cNvPr>
          <p:cNvSpPr>
            <a:spLocks noGrp="1"/>
          </p:cNvSpPr>
          <p:nvPr>
            <p:ph type="body" sz="quarter" idx="11" hasCustomPrompt="1"/>
          </p:nvPr>
        </p:nvSpPr>
        <p:spPr>
          <a:xfrm>
            <a:off x="1049413" y="1634255"/>
            <a:ext cx="10370427" cy="877163"/>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What will you do in the remaining days of this month to achieve (or exceed) your monthly budget? List out the highest value or most critical opportunities and group all others in the final line.</a:t>
            </a:r>
          </a:p>
        </p:txBody>
      </p:sp>
      <p:graphicFrame>
        <p:nvGraphicFramePr>
          <p:cNvPr id="7" name="Table 6">
            <a:extLst>
              <a:ext uri="{FF2B5EF4-FFF2-40B4-BE49-F238E27FC236}">
                <a16:creationId xmlns="" xmlns:a16="http://schemas.microsoft.com/office/drawing/2014/main" id="{E3277298-0869-B44C-8C31-D378B42E7884}"/>
              </a:ext>
            </a:extLst>
          </p:cNvPr>
          <p:cNvGraphicFramePr>
            <a:graphicFrameLocks noGrp="1"/>
          </p:cNvGraphicFramePr>
          <p:nvPr userDrawn="1">
            <p:extLst>
              <p:ext uri="{D42A27DB-BD31-4B8C-83A1-F6EECF244321}">
                <p14:modId xmlns:p14="http://schemas.microsoft.com/office/powerpoint/2010/main" val="1702834773"/>
              </p:ext>
            </p:extLst>
          </p:nvPr>
        </p:nvGraphicFramePr>
        <p:xfrm>
          <a:off x="1049416" y="2548205"/>
          <a:ext cx="10571571" cy="3139440"/>
        </p:xfrm>
        <a:graphic>
          <a:graphicData uri="http://schemas.openxmlformats.org/drawingml/2006/table">
            <a:tbl>
              <a:tblPr firstRow="1" bandRow="1"/>
              <a:tblGrid>
                <a:gridCol w="2642893">
                  <a:extLst>
                    <a:ext uri="{9D8B030D-6E8A-4147-A177-3AD203B41FA5}">
                      <a16:colId xmlns="" xmlns:a16="http://schemas.microsoft.com/office/drawing/2014/main" val="3783739888"/>
                    </a:ext>
                  </a:extLst>
                </a:gridCol>
                <a:gridCol w="3060080">
                  <a:extLst>
                    <a:ext uri="{9D8B030D-6E8A-4147-A177-3AD203B41FA5}">
                      <a16:colId xmlns="" xmlns:a16="http://schemas.microsoft.com/office/drawing/2014/main" val="2802813869"/>
                    </a:ext>
                  </a:extLst>
                </a:gridCol>
                <a:gridCol w="2225705">
                  <a:extLst>
                    <a:ext uri="{9D8B030D-6E8A-4147-A177-3AD203B41FA5}">
                      <a16:colId xmlns="" xmlns:a16="http://schemas.microsoft.com/office/drawing/2014/main" val="936675683"/>
                    </a:ext>
                  </a:extLst>
                </a:gridCol>
                <a:gridCol w="2642893">
                  <a:extLst>
                    <a:ext uri="{9D8B030D-6E8A-4147-A177-3AD203B41FA5}">
                      <a16:colId xmlns="" xmlns:a16="http://schemas.microsoft.com/office/drawing/2014/main" val="2568296159"/>
                    </a:ext>
                  </a:extLst>
                </a:gridCol>
              </a:tblGrid>
              <a:tr h="701040">
                <a:tc>
                  <a:txBody>
                    <a:bodyPr/>
                    <a:lstStyle/>
                    <a:p>
                      <a:pPr algn="l"/>
                      <a:r>
                        <a:rPr lang="en-US" sz="1900" b="1" i="0" dirty="0">
                          <a:solidFill>
                            <a:schemeClr val="bg1"/>
                          </a:solidFill>
                          <a:latin typeface="Arial" panose="020B0604020202020204" pitchFamily="34" charset="0"/>
                          <a:cs typeface="Arial" panose="020B0604020202020204" pitchFamily="34" charset="0"/>
                        </a:rPr>
                        <a:t>Pipeline Item or Reporting Area</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 to Close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Varies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(should equal slide 4 Current Month Active Pipeline)</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2" name="Text Placeholder 2">
            <a:extLst>
              <a:ext uri="{FF2B5EF4-FFF2-40B4-BE49-F238E27FC236}">
                <a16:creationId xmlns="" xmlns:a16="http://schemas.microsoft.com/office/drawing/2014/main" id="{6B0C7408-B491-C346-BE17-5B4E791F6452}"/>
              </a:ext>
            </a:extLst>
          </p:cNvPr>
          <p:cNvSpPr txBox="1">
            <a:spLocks/>
          </p:cNvSpPr>
          <p:nvPr userDrawn="1"/>
        </p:nvSpPr>
        <p:spPr>
          <a:xfrm>
            <a:off x="904952" y="945126"/>
            <a:ext cx="9898085" cy="724797"/>
          </a:xfrm>
          <a:prstGeom prst="rect">
            <a:avLst/>
          </a:prstGeom>
        </p:spPr>
        <p:txBody>
          <a:bodyPr lIns="91434" tIns="45718" rIns="91434" bIns="45718"/>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00" dirty="0">
                <a:highlight>
                  <a:srgbClr val="00FF00"/>
                </a:highlight>
              </a:rPr>
              <a:t>Month</a:t>
            </a:r>
            <a:r>
              <a:rPr lang="en-US" sz="3700" dirty="0"/>
              <a:t> Pipeline Details</a:t>
            </a:r>
          </a:p>
        </p:txBody>
      </p:sp>
      <p:sp>
        <p:nvSpPr>
          <p:cNvPr id="13" name="Rectangle 12">
            <a:extLst>
              <a:ext uri="{FF2B5EF4-FFF2-40B4-BE49-F238E27FC236}">
                <a16:creationId xmlns="" xmlns:a16="http://schemas.microsoft.com/office/drawing/2014/main" id="{4C15893F-8D46-D042-9182-1AF39B365C5D}"/>
              </a:ext>
            </a:extLst>
          </p:cNvPr>
          <p:cNvSpPr/>
          <p:nvPr userDrawn="1"/>
        </p:nvSpPr>
        <p:spPr>
          <a:xfrm>
            <a:off x="1049418" y="682143"/>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764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1CF9F1E8-F7FC-B140-B673-72E316C65C66}"/>
              </a:ext>
            </a:extLst>
          </p:cNvPr>
          <p:cNvSpPr>
            <a:spLocks noGrp="1"/>
          </p:cNvSpPr>
          <p:nvPr>
            <p:ph type="body" sz="quarter" idx="11" hasCustomPrompt="1"/>
          </p:nvPr>
        </p:nvSpPr>
        <p:spPr>
          <a:xfrm>
            <a:off x="1049413" y="1634252"/>
            <a:ext cx="10370427" cy="292388"/>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r>
              <a:rPr lang="en-US" dirty="0">
                <a:latin typeface="Helvetica Neue" panose="02000503000000020004" pitchFamily="2" charset="0"/>
                <a:ea typeface="Helvetica Neue" panose="02000503000000020004" pitchFamily="2" charset="0"/>
                <a:cs typeface="Helvetica Neue" panose="02000503000000020004" pitchFamily="2" charset="0"/>
              </a:rPr>
              <a:t>If your Actuals + Pipeline do not achieve your budget for this month, how are you working to address the remaining gap?</a:t>
            </a:r>
            <a:endParaRPr lang="en-US" dirty="0">
              <a:highlight>
                <a:srgbClr val="00FF00"/>
              </a:highlight>
              <a:latin typeface="Helvetica Neue" panose="02000503000000020004" pitchFamily="2" charset="0"/>
              <a:ea typeface="Helvetica Neue" panose="02000503000000020004" pitchFamily="2" charset="0"/>
              <a:cs typeface="Helvetica Neue" panose="02000503000000020004" pitchFamily="2" charset="0"/>
            </a:endParaRPr>
          </a:p>
        </p:txBody>
      </p:sp>
      <p:graphicFrame>
        <p:nvGraphicFramePr>
          <p:cNvPr id="9" name="Table 8">
            <a:extLst>
              <a:ext uri="{FF2B5EF4-FFF2-40B4-BE49-F238E27FC236}">
                <a16:creationId xmlns="" xmlns:a16="http://schemas.microsoft.com/office/drawing/2014/main" id="{1242C673-97A6-8B49-95C1-B2A579EFFF86}"/>
              </a:ext>
            </a:extLst>
          </p:cNvPr>
          <p:cNvGraphicFramePr>
            <a:graphicFrameLocks noGrp="1"/>
          </p:cNvGraphicFramePr>
          <p:nvPr userDrawn="1">
            <p:extLst>
              <p:ext uri="{D42A27DB-BD31-4B8C-83A1-F6EECF244321}">
                <p14:modId xmlns:p14="http://schemas.microsoft.com/office/powerpoint/2010/main" val="2328811794"/>
              </p:ext>
            </p:extLst>
          </p:nvPr>
        </p:nvGraphicFramePr>
        <p:xfrm>
          <a:off x="1049416" y="2548212"/>
          <a:ext cx="10571571" cy="3046913"/>
        </p:xfrm>
        <a:graphic>
          <a:graphicData uri="http://schemas.openxmlformats.org/drawingml/2006/table">
            <a:tbl>
              <a:tblPr firstRow="1" bandRow="1"/>
              <a:tblGrid>
                <a:gridCol w="2642893">
                  <a:extLst>
                    <a:ext uri="{9D8B030D-6E8A-4147-A177-3AD203B41FA5}">
                      <a16:colId xmlns="" xmlns:a16="http://schemas.microsoft.com/office/drawing/2014/main" val="3783739888"/>
                    </a:ext>
                  </a:extLst>
                </a:gridCol>
                <a:gridCol w="3060080">
                  <a:extLst>
                    <a:ext uri="{9D8B030D-6E8A-4147-A177-3AD203B41FA5}">
                      <a16:colId xmlns="" xmlns:a16="http://schemas.microsoft.com/office/drawing/2014/main" val="2802813869"/>
                    </a:ext>
                  </a:extLst>
                </a:gridCol>
                <a:gridCol w="2225705">
                  <a:extLst>
                    <a:ext uri="{9D8B030D-6E8A-4147-A177-3AD203B41FA5}">
                      <a16:colId xmlns="" xmlns:a16="http://schemas.microsoft.com/office/drawing/2014/main" val="936675683"/>
                    </a:ext>
                  </a:extLst>
                </a:gridCol>
                <a:gridCol w="2642893">
                  <a:extLst>
                    <a:ext uri="{9D8B030D-6E8A-4147-A177-3AD203B41FA5}">
                      <a16:colId xmlns="" xmlns:a16="http://schemas.microsoft.com/office/drawing/2014/main" val="2568296159"/>
                    </a:ext>
                  </a:extLst>
                </a:gridCol>
              </a:tblGrid>
              <a:tr h="701040">
                <a:tc>
                  <a:txBody>
                    <a:bodyPr/>
                    <a:lstStyle/>
                    <a:p>
                      <a:pPr algn="l"/>
                      <a:r>
                        <a:rPr lang="en-US" sz="1900" b="1" i="0" dirty="0">
                          <a:solidFill>
                            <a:schemeClr val="bg1"/>
                          </a:solidFill>
                          <a:latin typeface="Arial" panose="020B0604020202020204" pitchFamily="34" charset="0"/>
                          <a:cs typeface="Arial" panose="020B0604020202020204" pitchFamily="34" charset="0"/>
                        </a:rPr>
                        <a:t>Plans/Tactics</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50E418A5-B80D-BC4A-909E-1B94BC8CCB3C}"/>
              </a:ext>
            </a:extLst>
          </p:cNvPr>
          <p:cNvSpPr txBox="1">
            <a:spLocks/>
          </p:cNvSpPr>
          <p:nvPr userDrawn="1"/>
        </p:nvSpPr>
        <p:spPr>
          <a:xfrm>
            <a:off x="904952" y="945126"/>
            <a:ext cx="9898085" cy="724797"/>
          </a:xfrm>
          <a:prstGeom prst="rect">
            <a:avLst/>
          </a:prstGeom>
        </p:spPr>
        <p:txBody>
          <a:bodyPr lIns="91434" tIns="45718" rIns="91434" bIns="45718"/>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00" dirty="0"/>
              <a:t>Addressing Gaps—</a:t>
            </a:r>
            <a:r>
              <a:rPr lang="en-US" sz="3700" dirty="0">
                <a:highlight>
                  <a:srgbClr val="00FF00"/>
                </a:highlight>
              </a:rPr>
              <a:t>Month</a:t>
            </a:r>
            <a:endParaRPr lang="en-US" sz="3700" dirty="0"/>
          </a:p>
        </p:txBody>
      </p:sp>
      <p:sp>
        <p:nvSpPr>
          <p:cNvPr id="11" name="Rectangle 10">
            <a:extLst>
              <a:ext uri="{FF2B5EF4-FFF2-40B4-BE49-F238E27FC236}">
                <a16:creationId xmlns="" xmlns:a16="http://schemas.microsoft.com/office/drawing/2014/main" id="{9F5879FE-CAE6-9741-AFA3-DDF01C2E0465}"/>
              </a:ext>
            </a:extLst>
          </p:cNvPr>
          <p:cNvSpPr/>
          <p:nvPr userDrawn="1"/>
        </p:nvSpPr>
        <p:spPr>
          <a:xfrm>
            <a:off x="1049418" y="682143"/>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28360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2E00B012-D31C-F441-A3D0-B4CAD2AACC6A}"/>
              </a:ext>
            </a:extLst>
          </p:cNvPr>
          <p:cNvSpPr>
            <a:spLocks noGrp="1"/>
          </p:cNvSpPr>
          <p:nvPr>
            <p:ph type="body" sz="quarter" idx="11" hasCustomPrompt="1"/>
          </p:nvPr>
        </p:nvSpPr>
        <p:spPr>
          <a:xfrm>
            <a:off x="1049415" y="5813728"/>
            <a:ext cx="3380348" cy="584775"/>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7" name="Text Placeholder 22">
            <a:extLst>
              <a:ext uri="{FF2B5EF4-FFF2-40B4-BE49-F238E27FC236}">
                <a16:creationId xmlns="" xmlns:a16="http://schemas.microsoft.com/office/drawing/2014/main" id="{F373DBF5-0D64-9340-AF57-E767FACA0218}"/>
              </a:ext>
            </a:extLst>
          </p:cNvPr>
          <p:cNvSpPr txBox="1">
            <a:spLocks/>
          </p:cNvSpPr>
          <p:nvPr userDrawn="1"/>
        </p:nvSpPr>
        <p:spPr>
          <a:xfrm>
            <a:off x="1049418" y="5481331"/>
            <a:ext cx="2875393" cy="3323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LOREM IPSUM</a:t>
            </a:r>
            <a:endParaRPr lang="en-US" sz="2400" dirty="0"/>
          </a:p>
        </p:txBody>
      </p:sp>
      <p:graphicFrame>
        <p:nvGraphicFramePr>
          <p:cNvPr id="12" name="Table 11">
            <a:extLst>
              <a:ext uri="{FF2B5EF4-FFF2-40B4-BE49-F238E27FC236}">
                <a16:creationId xmlns="" xmlns:a16="http://schemas.microsoft.com/office/drawing/2014/main" id="{661E82EF-8167-C448-BB97-BAA550D68310}"/>
              </a:ext>
            </a:extLst>
          </p:cNvPr>
          <p:cNvGraphicFramePr>
            <a:graphicFrameLocks noGrp="1"/>
          </p:cNvGraphicFramePr>
          <p:nvPr userDrawn="1"/>
        </p:nvGraphicFramePr>
        <p:xfrm>
          <a:off x="1049414" y="1841286"/>
          <a:ext cx="10546535" cy="3316394"/>
        </p:xfrm>
        <a:graphic>
          <a:graphicData uri="http://schemas.openxmlformats.org/drawingml/2006/table">
            <a:tbl>
              <a:tblPr firstRow="1" bandRow="1"/>
              <a:tblGrid>
                <a:gridCol w="2109307">
                  <a:extLst>
                    <a:ext uri="{9D8B030D-6E8A-4147-A177-3AD203B41FA5}">
                      <a16:colId xmlns="" xmlns:a16="http://schemas.microsoft.com/office/drawing/2014/main" val="3783739888"/>
                    </a:ext>
                  </a:extLst>
                </a:gridCol>
                <a:gridCol w="2109307">
                  <a:extLst>
                    <a:ext uri="{9D8B030D-6E8A-4147-A177-3AD203B41FA5}">
                      <a16:colId xmlns="" xmlns:a16="http://schemas.microsoft.com/office/drawing/2014/main" val="2802813869"/>
                    </a:ext>
                  </a:extLst>
                </a:gridCol>
                <a:gridCol w="2109307">
                  <a:extLst>
                    <a:ext uri="{9D8B030D-6E8A-4147-A177-3AD203B41FA5}">
                      <a16:colId xmlns="" xmlns:a16="http://schemas.microsoft.com/office/drawing/2014/main" val="936675683"/>
                    </a:ext>
                  </a:extLst>
                </a:gridCol>
                <a:gridCol w="2109307">
                  <a:extLst>
                    <a:ext uri="{9D8B030D-6E8A-4147-A177-3AD203B41FA5}">
                      <a16:colId xmlns="" xmlns:a16="http://schemas.microsoft.com/office/drawing/2014/main" val="2568296159"/>
                    </a:ext>
                  </a:extLst>
                </a:gridCol>
                <a:gridCol w="2109307">
                  <a:extLst>
                    <a:ext uri="{9D8B030D-6E8A-4147-A177-3AD203B41FA5}">
                      <a16:colId xmlns="" xmlns:a16="http://schemas.microsoft.com/office/drawing/2014/main" val="577102865"/>
                    </a:ext>
                  </a:extLst>
                </a:gridCol>
              </a:tblGrid>
              <a:tr h="606635">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6703909"/>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3" name="Text Placeholder 2">
            <a:extLst>
              <a:ext uri="{FF2B5EF4-FFF2-40B4-BE49-F238E27FC236}">
                <a16:creationId xmlns="" xmlns:a16="http://schemas.microsoft.com/office/drawing/2014/main" id="{4D35CBEC-7A9A-094A-8E82-374541AE808F}"/>
              </a:ext>
            </a:extLst>
          </p:cNvPr>
          <p:cNvSpPr txBox="1">
            <a:spLocks/>
          </p:cNvSpPr>
          <p:nvPr userDrawn="1"/>
        </p:nvSpPr>
        <p:spPr>
          <a:xfrm>
            <a:off x="904952" y="945126"/>
            <a:ext cx="3226781" cy="724797"/>
          </a:xfrm>
          <a:prstGeom prst="rect">
            <a:avLst/>
          </a:prstGeom>
        </p:spPr>
        <p:txBody>
          <a:bodyPr lIns="91434" tIns="45718" rIns="91434" bIns="45718"/>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00" dirty="0">
                <a:ea typeface="+mj-ea"/>
              </a:rPr>
              <a:t>Table 1</a:t>
            </a:r>
          </a:p>
        </p:txBody>
      </p:sp>
      <p:sp>
        <p:nvSpPr>
          <p:cNvPr id="14" name="Rectangle 13">
            <a:extLst>
              <a:ext uri="{FF2B5EF4-FFF2-40B4-BE49-F238E27FC236}">
                <a16:creationId xmlns="" xmlns:a16="http://schemas.microsoft.com/office/drawing/2014/main" id="{A85039D8-8279-9E4B-9D4A-A73C3CC08B85}"/>
              </a:ext>
            </a:extLst>
          </p:cNvPr>
          <p:cNvSpPr/>
          <p:nvPr userDrawn="1"/>
        </p:nvSpPr>
        <p:spPr>
          <a:xfrm>
            <a:off x="1049418" y="682143"/>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 name="Text Placeholder 7">
            <a:extLst>
              <a:ext uri="{FF2B5EF4-FFF2-40B4-BE49-F238E27FC236}">
                <a16:creationId xmlns="" xmlns:a16="http://schemas.microsoft.com/office/drawing/2014/main" id="{AF38D356-9884-8341-9471-A636E2485436}"/>
              </a:ext>
            </a:extLst>
          </p:cNvPr>
          <p:cNvSpPr txBox="1">
            <a:spLocks/>
          </p:cNvSpPr>
          <p:nvPr userDrawn="1"/>
        </p:nvSpPr>
        <p:spPr>
          <a:xfrm>
            <a:off x="182378" y="215582"/>
            <a:ext cx="10054167" cy="258233"/>
          </a:xfrm>
          <a:prstGeom prst="rect">
            <a:avLst/>
          </a:prstGeom>
        </p:spPr>
        <p:txBody>
          <a:bodyPr lIns="91434" tIns="45718" rIns="91434" bIns="45718"/>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a:t>Kicker text HERE</a:t>
            </a:r>
            <a:endParaRPr lang="en-US" sz="1900" dirty="0"/>
          </a:p>
        </p:txBody>
      </p:sp>
    </p:spTree>
    <p:extLst>
      <p:ext uri="{BB962C8B-B14F-4D97-AF65-F5344CB8AC3E}">
        <p14:creationId xmlns:p14="http://schemas.microsoft.com/office/powerpoint/2010/main" val="3796233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6"/>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40"/>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323D6C-5CB2-452F-A1B1-54CEBD56CE75}" type="datetime1">
              <a:rPr lang="en-US" smtClean="0"/>
              <a:pPr/>
              <a:t>6/25/2009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24381374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CD0D57AC-DF83-FD41-A92A-BFD61BFC7F00}"/>
              </a:ext>
            </a:extLst>
          </p:cNvPr>
          <p:cNvSpPr>
            <a:spLocks noGrp="1"/>
          </p:cNvSpPr>
          <p:nvPr>
            <p:ph type="body" sz="quarter" idx="11" hasCustomPrompt="1"/>
          </p:nvPr>
        </p:nvSpPr>
        <p:spPr>
          <a:xfrm>
            <a:off x="1049413" y="1634250"/>
            <a:ext cx="10370427" cy="292388"/>
          </a:xfrm>
          <a:prstGeom prst="rect">
            <a:avLst/>
          </a:prstGeom>
        </p:spPr>
        <p:txBody>
          <a:bodyPr wrap="square" lIns="0" tIns="0" rIns="0" bIns="0">
            <a:spAutoFit/>
          </a:bodyPr>
          <a:lstStyle>
            <a:lvl1pPr marL="0" marR="0" indent="0" algn="l" defTabSz="1219080" rtl="0" eaLnBrk="1" fontAlgn="auto" latinLnBrk="0" hangingPunct="1">
              <a:lnSpc>
                <a:spcPct val="100000"/>
              </a:lnSpc>
              <a:spcBef>
                <a:spcPts val="1333"/>
              </a:spcBef>
              <a:spcAft>
                <a:spcPts val="0"/>
              </a:spcAft>
              <a:buClrTx/>
              <a:buSzTx/>
              <a:buFont typeface="Arial" panose="020B0604020202020204" pitchFamily="34" charset="0"/>
              <a:buNone/>
              <a:tabLst/>
              <a:defRPr lang="de-DE" sz="19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9" name="Table 8">
            <a:extLst>
              <a:ext uri="{FF2B5EF4-FFF2-40B4-BE49-F238E27FC236}">
                <a16:creationId xmlns="" xmlns:a16="http://schemas.microsoft.com/office/drawing/2014/main" id="{32FF6481-CF50-9F49-A553-5A83115CF10F}"/>
              </a:ext>
            </a:extLst>
          </p:cNvPr>
          <p:cNvGraphicFramePr>
            <a:graphicFrameLocks noGrp="1"/>
          </p:cNvGraphicFramePr>
          <p:nvPr userDrawn="1">
            <p:extLst>
              <p:ext uri="{D42A27DB-BD31-4B8C-83A1-F6EECF244321}">
                <p14:modId xmlns:p14="http://schemas.microsoft.com/office/powerpoint/2010/main" val="1483171358"/>
              </p:ext>
            </p:extLst>
          </p:nvPr>
        </p:nvGraphicFramePr>
        <p:xfrm>
          <a:off x="1049414" y="2239554"/>
          <a:ext cx="10370425" cy="3619511"/>
        </p:xfrm>
        <a:graphic>
          <a:graphicData uri="http://schemas.openxmlformats.org/drawingml/2006/table">
            <a:tbl>
              <a:tblPr firstRow="1" bandRow="1"/>
              <a:tblGrid>
                <a:gridCol w="2074085">
                  <a:extLst>
                    <a:ext uri="{9D8B030D-6E8A-4147-A177-3AD203B41FA5}">
                      <a16:colId xmlns="" xmlns:a16="http://schemas.microsoft.com/office/drawing/2014/main" val="3783739888"/>
                    </a:ext>
                  </a:extLst>
                </a:gridCol>
                <a:gridCol w="2074085">
                  <a:extLst>
                    <a:ext uri="{9D8B030D-6E8A-4147-A177-3AD203B41FA5}">
                      <a16:colId xmlns="" xmlns:a16="http://schemas.microsoft.com/office/drawing/2014/main" val="2802813869"/>
                    </a:ext>
                  </a:extLst>
                </a:gridCol>
                <a:gridCol w="2074085">
                  <a:extLst>
                    <a:ext uri="{9D8B030D-6E8A-4147-A177-3AD203B41FA5}">
                      <a16:colId xmlns="" xmlns:a16="http://schemas.microsoft.com/office/drawing/2014/main" val="936675683"/>
                    </a:ext>
                  </a:extLst>
                </a:gridCol>
                <a:gridCol w="2074085">
                  <a:extLst>
                    <a:ext uri="{9D8B030D-6E8A-4147-A177-3AD203B41FA5}">
                      <a16:colId xmlns="" xmlns:a16="http://schemas.microsoft.com/office/drawing/2014/main" val="2568296159"/>
                    </a:ext>
                  </a:extLst>
                </a:gridCol>
                <a:gridCol w="2074085">
                  <a:extLst>
                    <a:ext uri="{9D8B030D-6E8A-4147-A177-3AD203B41FA5}">
                      <a16:colId xmlns="" xmlns:a16="http://schemas.microsoft.com/office/drawing/2014/main" val="577102865"/>
                    </a:ext>
                  </a:extLst>
                </a:gridCol>
              </a:tblGrid>
              <a:tr h="517073">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821EC2D7-C808-4F49-9D1D-5EA4CABDE1FA}"/>
              </a:ext>
            </a:extLst>
          </p:cNvPr>
          <p:cNvSpPr txBox="1">
            <a:spLocks/>
          </p:cNvSpPr>
          <p:nvPr userDrawn="1"/>
        </p:nvSpPr>
        <p:spPr>
          <a:xfrm>
            <a:off x="904952" y="945126"/>
            <a:ext cx="3118408" cy="724797"/>
          </a:xfrm>
          <a:prstGeom prst="rect">
            <a:avLst/>
          </a:prstGeom>
        </p:spPr>
        <p:txBody>
          <a:bodyPr lIns="91434" tIns="45718" rIns="91434" bIns="45718"/>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00">
                <a:ea typeface="+mj-ea"/>
              </a:rPr>
              <a:t>Table 2</a:t>
            </a:r>
            <a:endParaRPr lang="en-US" sz="3700" dirty="0">
              <a:ea typeface="+mj-ea"/>
            </a:endParaRPr>
          </a:p>
        </p:txBody>
      </p:sp>
      <p:sp>
        <p:nvSpPr>
          <p:cNvPr id="11" name="Rectangle 10">
            <a:extLst>
              <a:ext uri="{FF2B5EF4-FFF2-40B4-BE49-F238E27FC236}">
                <a16:creationId xmlns="" xmlns:a16="http://schemas.microsoft.com/office/drawing/2014/main" id="{F9722EA7-E1B3-9446-890B-7D7CEF1DF16C}"/>
              </a:ext>
            </a:extLst>
          </p:cNvPr>
          <p:cNvSpPr/>
          <p:nvPr userDrawn="1"/>
        </p:nvSpPr>
        <p:spPr>
          <a:xfrm>
            <a:off x="1049418" y="682143"/>
            <a:ext cx="1125767" cy="91617"/>
          </a:xfrm>
          <a:prstGeom prst="rect">
            <a:avLst/>
          </a:prstGeom>
          <a:solidFill>
            <a:srgbClr val="AA182C"/>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 name="Text Placeholder 7">
            <a:extLst>
              <a:ext uri="{FF2B5EF4-FFF2-40B4-BE49-F238E27FC236}">
                <a16:creationId xmlns="" xmlns:a16="http://schemas.microsoft.com/office/drawing/2014/main" id="{CACAF07E-2CB0-C948-86A2-ED310C49AFAA}"/>
              </a:ext>
            </a:extLst>
          </p:cNvPr>
          <p:cNvSpPr txBox="1">
            <a:spLocks/>
          </p:cNvSpPr>
          <p:nvPr userDrawn="1"/>
        </p:nvSpPr>
        <p:spPr>
          <a:xfrm>
            <a:off x="182378" y="215582"/>
            <a:ext cx="10054167" cy="258233"/>
          </a:xfrm>
          <a:prstGeom prst="rect">
            <a:avLst/>
          </a:prstGeom>
        </p:spPr>
        <p:txBody>
          <a:bodyPr lIns="91434" tIns="45718" rIns="91434" bIns="45718"/>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a:t>Kicker text HERE</a:t>
            </a:r>
            <a:endParaRPr lang="en-US" sz="1900" dirty="0"/>
          </a:p>
        </p:txBody>
      </p:sp>
    </p:spTree>
    <p:extLst>
      <p:ext uri="{BB962C8B-B14F-4D97-AF65-F5344CB8AC3E}">
        <p14:creationId xmlns:p14="http://schemas.microsoft.com/office/powerpoint/2010/main" val="32172458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lIns="91434" tIns="45718" rIns="91434" bIns="45718"/>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3" y="2618194"/>
            <a:ext cx="4229100" cy="1621619"/>
          </a:xfrm>
        </p:spPr>
        <p:txBody>
          <a:bodyPr lIns="91434" tIns="45718" rIns="91434" bIns="45718"/>
          <a:lstStyle>
            <a:lvl1pPr>
              <a:defRPr sz="3600"/>
            </a:lvl1pPr>
          </a:lstStyle>
          <a:p>
            <a:r>
              <a:rPr lang="en-US" dirty="0"/>
              <a:t>CLICK TO EDIT MASTER TITLE STYLE</a:t>
            </a:r>
          </a:p>
        </p:txBody>
      </p:sp>
    </p:spTree>
    <p:extLst>
      <p:ext uri="{BB962C8B-B14F-4D97-AF65-F5344CB8AC3E}">
        <p14:creationId xmlns:p14="http://schemas.microsoft.com/office/powerpoint/2010/main" val="690321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a:extLst>
              <a:ext uri="{28A0092B-C50C-407E-A947-70E740481C1C}">
                <a14:useLocalDpi xmlns:a14="http://schemas.microsoft.com/office/drawing/2010/main" val="0"/>
              </a:ext>
            </a:extLst>
          </a:blip>
          <a:srcRect l="14394"/>
          <a:stretch>
            <a:fillRect/>
          </a:stretch>
        </p:blipFill>
        <p:spPr bwMode="auto">
          <a:xfrm>
            <a:off x="0" y="1388540"/>
            <a:ext cx="11355917" cy="404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499" name="Rectangle 3"/>
          <p:cNvSpPr>
            <a:spLocks noGrp="1" noChangeArrowheads="1"/>
          </p:cNvSpPr>
          <p:nvPr>
            <p:ph type="ctrTitle"/>
          </p:nvPr>
        </p:nvSpPr>
        <p:spPr>
          <a:xfrm>
            <a:off x="706968" y="225434"/>
            <a:ext cx="10363200" cy="1470025"/>
          </a:xfrm>
        </p:spPr>
        <p:txBody>
          <a:bodyPr/>
          <a:lstStyle>
            <a:lvl1pPr>
              <a:defRPr sz="3600" b="1"/>
            </a:lvl1pPr>
          </a:lstStyle>
          <a:p>
            <a:r>
              <a:rPr lang="en-GB" dirty="0"/>
              <a:t>Click to edit Master title style</a:t>
            </a:r>
          </a:p>
        </p:txBody>
      </p:sp>
      <p:sp>
        <p:nvSpPr>
          <p:cNvPr id="234500" name="Rectangle 4"/>
          <p:cNvSpPr>
            <a:spLocks noGrp="1" noChangeArrowheads="1"/>
          </p:cNvSpPr>
          <p:nvPr>
            <p:ph type="subTitle" idx="1"/>
          </p:nvPr>
        </p:nvSpPr>
        <p:spPr>
          <a:xfrm>
            <a:off x="706968" y="2659063"/>
            <a:ext cx="8534400" cy="1752600"/>
          </a:xfrm>
        </p:spPr>
        <p:txBody>
          <a:bodyPr/>
          <a:lstStyle>
            <a:lvl1pPr marL="0" indent="0">
              <a:buFontTx/>
              <a:buNone/>
              <a:defRPr/>
            </a:lvl1pPr>
          </a:lstStyle>
          <a:p>
            <a:r>
              <a:rPr lang="en-GB"/>
              <a:t>Click to edit Master subtitle style</a:t>
            </a:r>
          </a:p>
        </p:txBody>
      </p:sp>
    </p:spTree>
    <p:extLst>
      <p:ext uri="{BB962C8B-B14F-4D97-AF65-F5344CB8AC3E}">
        <p14:creationId xmlns:p14="http://schemas.microsoft.com/office/powerpoint/2010/main" val="19120126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CDE01537-F4D5-41D2-BFCC-43390CAC55E2}"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36778690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3"/>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5" y="2906713"/>
            <a:ext cx="10363200" cy="1500187"/>
          </a:xfrm>
        </p:spPr>
        <p:txBody>
          <a:bodyPr anchor="b"/>
          <a:lstStyle>
            <a:lvl1pPr marL="0" indent="0">
              <a:buNone/>
              <a:defRPr sz="2000"/>
            </a:lvl1pPr>
            <a:lvl2pPr marL="457155" indent="0">
              <a:buNone/>
              <a:defRPr sz="1900"/>
            </a:lvl2pPr>
            <a:lvl3pPr marL="914309" indent="0">
              <a:buNone/>
              <a:defRPr sz="1600"/>
            </a:lvl3pPr>
            <a:lvl4pPr marL="1371464" indent="0">
              <a:buNone/>
              <a:defRPr sz="1500"/>
            </a:lvl4pPr>
            <a:lvl5pPr marL="1828618" indent="0">
              <a:buNone/>
              <a:defRPr sz="1500"/>
            </a:lvl5pPr>
            <a:lvl6pPr marL="2285774" indent="0">
              <a:buNone/>
              <a:defRPr sz="1500"/>
            </a:lvl6pPr>
            <a:lvl7pPr marL="2742926" indent="0">
              <a:buNone/>
              <a:defRPr sz="1500"/>
            </a:lvl7pPr>
            <a:lvl8pPr marL="3200080" indent="0">
              <a:buNone/>
              <a:defRPr sz="1500"/>
            </a:lvl8pPr>
            <a:lvl9pPr marL="3657235" indent="0">
              <a:buNone/>
              <a:defRPr sz="1500"/>
            </a:lvl9pPr>
          </a:lstStyle>
          <a:p>
            <a:pPr lvl="0"/>
            <a:r>
              <a:rPr lang="en-US"/>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D7F068BD-3D32-4C92-9CBC-DAA49EAE1AF2}"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6034806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Content Placeholder 2"/>
          <p:cNvSpPr>
            <a:spLocks noGrp="1"/>
          </p:cNvSpPr>
          <p:nvPr>
            <p:ph sz="half" idx="1"/>
          </p:nvPr>
        </p:nvSpPr>
        <p:spPr>
          <a:xfrm>
            <a:off x="687926" y="1600207"/>
            <a:ext cx="5344583" cy="4287839"/>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35707" y="1600207"/>
            <a:ext cx="5346700" cy="4287839"/>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3C617B81-823F-45BC-8813-311C8E5D1255}"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17366221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D22D16B0-C37E-4B7E-BCC6-F06A94F7A523}"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22809188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57E51A52-1CB2-434A-A64D-8C0683A627EE}"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20707451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a:extLst>
              <a:ext uri="{28A0092B-C50C-407E-A947-70E740481C1C}">
                <a14:useLocalDpi xmlns:a14="http://schemas.microsoft.com/office/drawing/2010/main" val="0"/>
              </a:ext>
            </a:extLst>
          </a:blip>
          <a:srcRect l="14394"/>
          <a:stretch>
            <a:fillRect/>
          </a:stretch>
        </p:blipFill>
        <p:spPr bwMode="auto">
          <a:xfrm>
            <a:off x="0" y="1388539"/>
            <a:ext cx="11355917" cy="404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499" name="Rectangle 3"/>
          <p:cNvSpPr>
            <a:spLocks noGrp="1" noChangeArrowheads="1"/>
          </p:cNvSpPr>
          <p:nvPr>
            <p:ph type="ctrTitle"/>
          </p:nvPr>
        </p:nvSpPr>
        <p:spPr>
          <a:xfrm>
            <a:off x="706968" y="225434"/>
            <a:ext cx="10363200" cy="1470025"/>
          </a:xfrm>
        </p:spPr>
        <p:txBody>
          <a:bodyPr/>
          <a:lstStyle>
            <a:lvl1pPr>
              <a:defRPr sz="3600" b="1"/>
            </a:lvl1pPr>
          </a:lstStyle>
          <a:p>
            <a:r>
              <a:rPr lang="en-GB" dirty="0"/>
              <a:t>Click to edit Master title style</a:t>
            </a:r>
          </a:p>
        </p:txBody>
      </p:sp>
      <p:sp>
        <p:nvSpPr>
          <p:cNvPr id="234500" name="Rectangle 4"/>
          <p:cNvSpPr>
            <a:spLocks noGrp="1" noChangeArrowheads="1"/>
          </p:cNvSpPr>
          <p:nvPr>
            <p:ph type="subTitle" idx="1"/>
          </p:nvPr>
        </p:nvSpPr>
        <p:spPr>
          <a:xfrm>
            <a:off x="706968" y="2659063"/>
            <a:ext cx="8534400" cy="1752600"/>
          </a:xfrm>
        </p:spPr>
        <p:txBody>
          <a:bodyPr/>
          <a:lstStyle>
            <a:lvl1pPr marL="0" indent="0">
              <a:buFontTx/>
              <a:buNone/>
              <a:defRPr/>
            </a:lvl1pPr>
          </a:lstStyle>
          <a:p>
            <a:r>
              <a:rPr lang="en-GB"/>
              <a:t>Click to edit Master subtitle style</a:t>
            </a:r>
          </a:p>
        </p:txBody>
      </p:sp>
    </p:spTree>
    <p:extLst>
      <p:ext uri="{BB962C8B-B14F-4D97-AF65-F5344CB8AC3E}">
        <p14:creationId xmlns:p14="http://schemas.microsoft.com/office/powerpoint/2010/main" val="23894541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CDE01537-F4D5-41D2-BFCC-43390CAC55E2}"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2248105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6"/>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5"/>
            <a:ext cx="4937760" cy="736283"/>
          </a:xfrm>
        </p:spPr>
        <p:txBody>
          <a:bodyPr lIns="91434" rIns="91434" anchor="ctr">
            <a:normAutofit/>
          </a:bodyPr>
          <a:lstStyle>
            <a:lvl1pPr marL="0" indent="0">
              <a:buNone/>
              <a:defRPr sz="2000" b="0" cap="all" baseline="0">
                <a:solidFill>
                  <a:schemeClr val="tx2">
                    <a:lumMod val="90000"/>
                  </a:schemeClr>
                </a:solidFill>
              </a:defRPr>
            </a:lvl1pPr>
            <a:lvl2pPr marL="457167" indent="0">
              <a:buNone/>
              <a:defRPr sz="2000" b="1"/>
            </a:lvl2pPr>
            <a:lvl3pPr marL="914332" indent="0">
              <a:buNone/>
              <a:defRPr sz="19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5"/>
            <a:ext cx="4937760" cy="736283"/>
          </a:xfrm>
        </p:spPr>
        <p:txBody>
          <a:bodyPr lIns="91434" rIns="91434" anchor="ctr">
            <a:normAutofit/>
          </a:bodyPr>
          <a:lstStyle>
            <a:lvl1pPr marL="0" indent="0">
              <a:buNone/>
              <a:defRPr sz="2000" b="0" cap="all" baseline="0">
                <a:solidFill>
                  <a:schemeClr val="tx2">
                    <a:lumMod val="90000"/>
                  </a:schemeClr>
                </a:solidFill>
              </a:defRPr>
            </a:lvl1pPr>
            <a:lvl2pPr marL="457167" indent="0">
              <a:buNone/>
              <a:defRPr sz="2000" b="1"/>
            </a:lvl2pPr>
            <a:lvl3pPr marL="914332" indent="0">
              <a:buNone/>
              <a:defRPr sz="19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053964-83AE-497D-8AAA-404DCDFD1887}" type="datetime1">
              <a:rPr lang="en-US" smtClean="0"/>
              <a:pPr/>
              <a:t>6/25/2009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31871826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3"/>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5" y="2906713"/>
            <a:ext cx="10363200" cy="1500187"/>
          </a:xfrm>
        </p:spPr>
        <p:txBody>
          <a:bodyPr anchor="b"/>
          <a:lstStyle>
            <a:lvl1pPr marL="0" indent="0">
              <a:buNone/>
              <a:defRPr sz="2000"/>
            </a:lvl1pPr>
            <a:lvl2pPr marL="457167" indent="0">
              <a:buNone/>
              <a:defRPr sz="1900"/>
            </a:lvl2pPr>
            <a:lvl3pPr marL="914332" indent="0">
              <a:buNone/>
              <a:defRPr sz="1600"/>
            </a:lvl3pPr>
            <a:lvl4pPr marL="1371498" indent="0">
              <a:buNone/>
              <a:defRPr sz="1500"/>
            </a:lvl4pPr>
            <a:lvl5pPr marL="1828664" indent="0">
              <a:buNone/>
              <a:defRPr sz="1500"/>
            </a:lvl5pPr>
            <a:lvl6pPr marL="2285830" indent="0">
              <a:buNone/>
              <a:defRPr sz="1500"/>
            </a:lvl6pPr>
            <a:lvl7pPr marL="2742994" indent="0">
              <a:buNone/>
              <a:defRPr sz="1500"/>
            </a:lvl7pPr>
            <a:lvl8pPr marL="3200160" indent="0">
              <a:buNone/>
              <a:defRPr sz="1500"/>
            </a:lvl8pPr>
            <a:lvl9pPr marL="3657327" indent="0">
              <a:buNone/>
              <a:defRPr sz="1500"/>
            </a:lvl9pPr>
          </a:lstStyle>
          <a:p>
            <a:pPr lvl="0"/>
            <a:r>
              <a:rPr lang="en-US"/>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D7F068BD-3D32-4C92-9CBC-DAA49EAE1AF2}"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24242815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Content Placeholder 2"/>
          <p:cNvSpPr>
            <a:spLocks noGrp="1"/>
          </p:cNvSpPr>
          <p:nvPr>
            <p:ph sz="half" idx="1"/>
          </p:nvPr>
        </p:nvSpPr>
        <p:spPr>
          <a:xfrm>
            <a:off x="687925" y="1600205"/>
            <a:ext cx="5344583" cy="4287839"/>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35707" y="1600205"/>
            <a:ext cx="5346700" cy="4287839"/>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3C617B81-823F-45BC-8813-311C8E5D1255}"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15287686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D22D16B0-C37E-4B7E-BCC6-F06A94F7A523}"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38518575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57E51A52-1CB2-434A-A64D-8C0683A627EE}"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35256919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a:extLst>
              <a:ext uri="{28A0092B-C50C-407E-A947-70E740481C1C}">
                <a14:useLocalDpi xmlns:a14="http://schemas.microsoft.com/office/drawing/2010/main" val="0"/>
              </a:ext>
            </a:extLst>
          </a:blip>
          <a:srcRect l="14394"/>
          <a:stretch>
            <a:fillRect/>
          </a:stretch>
        </p:blipFill>
        <p:spPr bwMode="auto">
          <a:xfrm>
            <a:off x="0" y="1388536"/>
            <a:ext cx="11355917" cy="404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499" name="Rectangle 3"/>
          <p:cNvSpPr>
            <a:spLocks noGrp="1" noChangeArrowheads="1"/>
          </p:cNvSpPr>
          <p:nvPr>
            <p:ph type="ctrTitle"/>
          </p:nvPr>
        </p:nvSpPr>
        <p:spPr>
          <a:xfrm>
            <a:off x="706968" y="225432"/>
            <a:ext cx="10363200" cy="1470025"/>
          </a:xfrm>
        </p:spPr>
        <p:txBody>
          <a:bodyPr/>
          <a:lstStyle>
            <a:lvl1pPr>
              <a:defRPr sz="3600" b="1"/>
            </a:lvl1pPr>
          </a:lstStyle>
          <a:p>
            <a:r>
              <a:rPr lang="en-GB" dirty="0"/>
              <a:t>Click to edit Master title style</a:t>
            </a:r>
          </a:p>
        </p:txBody>
      </p:sp>
      <p:sp>
        <p:nvSpPr>
          <p:cNvPr id="234500" name="Rectangle 4"/>
          <p:cNvSpPr>
            <a:spLocks noGrp="1" noChangeArrowheads="1"/>
          </p:cNvSpPr>
          <p:nvPr>
            <p:ph type="subTitle" idx="1"/>
          </p:nvPr>
        </p:nvSpPr>
        <p:spPr>
          <a:xfrm>
            <a:off x="706968" y="2659063"/>
            <a:ext cx="8534400" cy="1752600"/>
          </a:xfrm>
        </p:spPr>
        <p:txBody>
          <a:bodyPr/>
          <a:lstStyle>
            <a:lvl1pPr marL="0" indent="0">
              <a:buFontTx/>
              <a:buNone/>
              <a:defRPr/>
            </a:lvl1pPr>
          </a:lstStyle>
          <a:p>
            <a:r>
              <a:rPr lang="en-GB"/>
              <a:t>Click to edit Master subtitle style</a:t>
            </a:r>
          </a:p>
        </p:txBody>
      </p:sp>
    </p:spTree>
    <p:extLst>
      <p:ext uri="{BB962C8B-B14F-4D97-AF65-F5344CB8AC3E}">
        <p14:creationId xmlns:p14="http://schemas.microsoft.com/office/powerpoint/2010/main" val="1470203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CDE01537-F4D5-41D2-BFCC-43390CAC55E2}"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15789550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3"/>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5" y="2906713"/>
            <a:ext cx="10363200" cy="1500187"/>
          </a:xfrm>
        </p:spPr>
        <p:txBody>
          <a:bodyPr anchor="b"/>
          <a:lstStyle>
            <a:lvl1pPr marL="0" indent="0">
              <a:buNone/>
              <a:defRPr sz="2000"/>
            </a:lvl1pPr>
            <a:lvl2pPr marL="457189" indent="0">
              <a:buNone/>
              <a:defRPr sz="1900"/>
            </a:lvl2pPr>
            <a:lvl3pPr marL="914377" indent="0">
              <a:buNone/>
              <a:defRPr sz="1600"/>
            </a:lvl3pPr>
            <a:lvl4pPr marL="1371566" indent="0">
              <a:buNone/>
              <a:defRPr sz="1500"/>
            </a:lvl4pPr>
            <a:lvl5pPr marL="1828754" indent="0">
              <a:buNone/>
              <a:defRPr sz="1500"/>
            </a:lvl5pPr>
            <a:lvl6pPr marL="2285943" indent="0">
              <a:buNone/>
              <a:defRPr sz="1500"/>
            </a:lvl6pPr>
            <a:lvl7pPr marL="2743131" indent="0">
              <a:buNone/>
              <a:defRPr sz="1500"/>
            </a:lvl7pPr>
            <a:lvl8pPr marL="3200320" indent="0">
              <a:buNone/>
              <a:defRPr sz="1500"/>
            </a:lvl8pPr>
            <a:lvl9pPr marL="3657509" indent="0">
              <a:buNone/>
              <a:defRPr sz="1500"/>
            </a:lvl9pPr>
          </a:lstStyle>
          <a:p>
            <a:pPr lvl="0"/>
            <a:r>
              <a:rPr lang="en-US"/>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D7F068BD-3D32-4C92-9CBC-DAA49EAE1AF2}"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27767390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Content Placeholder 2"/>
          <p:cNvSpPr>
            <a:spLocks noGrp="1"/>
          </p:cNvSpPr>
          <p:nvPr>
            <p:ph sz="half" idx="1"/>
          </p:nvPr>
        </p:nvSpPr>
        <p:spPr>
          <a:xfrm>
            <a:off x="687922" y="1600201"/>
            <a:ext cx="5344583" cy="4287839"/>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35707" y="1600201"/>
            <a:ext cx="5346700" cy="4287839"/>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3C617B81-823F-45BC-8813-311C8E5D1255}"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3044919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D22D16B0-C37E-4B7E-BCC6-F06A94F7A523}"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17255986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ltLang="en-US">
                <a:solidFill>
                  <a:srgbClr val="001965"/>
                </a:solidFill>
              </a:rPr>
              <a:t>Slide No </a:t>
            </a:r>
            <a:fld id="{57E51A52-1CB2-434A-A64D-8C0683A627EE}" type="slidenum">
              <a:rPr lang="en-GB" altLang="en-US">
                <a:solidFill>
                  <a:srgbClr val="001965"/>
                </a:solidFill>
              </a:rPr>
              <a:pPr>
                <a:defRPr/>
              </a:pPr>
              <a:t>‹#›</a:t>
            </a:fld>
            <a:endParaRPr lang="en-GB" altLang="en-US">
              <a:solidFill>
                <a:srgbClr val="001965"/>
              </a:solidFill>
            </a:endParaRPr>
          </a:p>
        </p:txBody>
      </p:sp>
    </p:spTree>
    <p:extLst>
      <p:ext uri="{BB962C8B-B14F-4D97-AF65-F5344CB8AC3E}">
        <p14:creationId xmlns:p14="http://schemas.microsoft.com/office/powerpoint/2010/main" val="2538015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DAE10C-967B-4322-9B8D-692CD6A8A03B}" type="datetime1">
              <a:rPr lang="en-US" smtClean="0"/>
              <a:pPr/>
              <a:t>6/25/2009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8491850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939A00A5-116B-4A07-8DB9-106B9C431817}" type="datetime1">
              <a:rPr lang="en-US">
                <a:solidFill>
                  <a:srgbClr val="000000"/>
                </a:solidFill>
              </a:rPr>
              <a:pPr>
                <a:defRPr/>
              </a:pPr>
              <a:t>6/25/2009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84E9F8-5F7D-4D14-9CCD-71B34848CC3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70849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5C499D01-BA32-4E60-AABA-5033E1C7E58D}" type="datetime1">
              <a:rPr lang="en-US">
                <a:solidFill>
                  <a:srgbClr val="000000"/>
                </a:solidFill>
              </a:rPr>
              <a:pPr>
                <a:defRPr/>
              </a:pPr>
              <a:t>6/25/2009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4B64F0-FEFF-438D-93A3-475437E3CB4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98068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3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5A84080-6690-442C-BD50-FF5B5B18465F}" type="datetime1">
              <a:rPr lang="en-US">
                <a:solidFill>
                  <a:srgbClr val="000000"/>
                </a:solidFill>
              </a:rPr>
              <a:pPr>
                <a:defRPr/>
              </a:pPr>
              <a:t>6/25/2009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736ED5-7C09-48C4-8A84-91A553F6EBE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88249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C6045F6A-73E2-4EBF-AD2C-58234D7A8784}" type="datetime1">
              <a:rPr lang="en-US">
                <a:solidFill>
                  <a:srgbClr val="000000"/>
                </a:solidFill>
              </a:rPr>
              <a:pPr>
                <a:defRPr/>
              </a:pPr>
              <a:t>6/25/2009</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BA31537-E16D-4941-9D13-8CF0170E30E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47903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127C5E3C-31C4-4D7B-A248-A0D37AEE3450}" type="datetime1">
              <a:rPr lang="en-US">
                <a:solidFill>
                  <a:srgbClr val="000000"/>
                </a:solidFill>
              </a:rPr>
              <a:pPr>
                <a:defRPr/>
              </a:pPr>
              <a:t>6/25/2009</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32F1B75-0462-4BFA-826A-8B20DA9CE7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545682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24B60767-D52D-4AA4-8664-AF0D7CDD3425}" type="datetime1">
              <a:rPr lang="en-US">
                <a:solidFill>
                  <a:srgbClr val="000000"/>
                </a:solidFill>
              </a:rPr>
              <a:pPr>
                <a:defRPr/>
              </a:pPr>
              <a:t>6/25/2009</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FB0A247-FB6C-4585-83BC-CDB3325504F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518421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405B69F-73F7-4220-8486-EF6C04F6C3B4}" type="datetime1">
              <a:rPr lang="en-US">
                <a:solidFill>
                  <a:srgbClr val="000000"/>
                </a:solidFill>
              </a:rPr>
              <a:pPr>
                <a:defRPr/>
              </a:pPr>
              <a:t>6/25/2009</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0E97620-0A8F-4408-8910-98A8107F69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94951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8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0544D9F-D246-4E48-9CD1-E70B9B845ED9}" type="datetime1">
              <a:rPr lang="en-US">
                <a:solidFill>
                  <a:srgbClr val="000000"/>
                </a:solidFill>
              </a:rPr>
              <a:pPr>
                <a:defRPr/>
              </a:pPr>
              <a:t>6/25/2009</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2AE0B9-15D9-491E-8E78-E1FBF5BB99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12808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B810D91-77ED-4E28-92F1-FE383FB7A2AE}" type="datetime1">
              <a:rPr lang="en-US">
                <a:solidFill>
                  <a:srgbClr val="000000"/>
                </a:solidFill>
              </a:rPr>
              <a:pPr>
                <a:defRPr/>
              </a:pPr>
              <a:t>6/25/2009</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14FBC0C-4558-4689-85FB-C1DF63B6212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03355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6BC7C01-E02B-4B0A-BF9A-AF4BD5113732}" type="datetime1">
              <a:rPr lang="en-US">
                <a:solidFill>
                  <a:srgbClr val="000000"/>
                </a:solidFill>
              </a:rPr>
              <a:pPr>
                <a:defRPr/>
              </a:pPr>
              <a:t>6/25/2009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BEC702-8FE0-4B83-9923-80E2F1018B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0704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81" y="6400800"/>
            <a:ext cx="12188825"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1"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5D5971F-709F-456E-8C8C-82495615DACA}" type="datetime1">
              <a:rPr lang="en-US" smtClean="0"/>
              <a:pPr/>
              <a:t>6/25/2009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33894335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D5F6444-5F0B-48D2-B54B-808ECB361B83}" type="datetime1">
              <a:rPr lang="en-US">
                <a:solidFill>
                  <a:srgbClr val="000000"/>
                </a:solidFill>
              </a:rPr>
              <a:pPr>
                <a:defRPr/>
              </a:pPr>
              <a:t>6/25/2009</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64AF1C-B48A-419A-A49F-31A42E3F0FA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73951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141817" y="6488113"/>
            <a:ext cx="12065000" cy="296862"/>
          </a:xfrm>
          <a:prstGeom prst="rect">
            <a:avLst/>
          </a:prstGeom>
          <a:noFill/>
          <a:ln>
            <a:noFill/>
          </a:ln>
        </p:spPr>
        <p:txBody>
          <a:bodyPr lIns="91431" tIns="45719" rIns="91431" bIns="45719">
            <a:spAutoFit/>
          </a:bodyPr>
          <a:lstStyle>
            <a:lvl1pPr>
              <a:defRPr sz="1900">
                <a:solidFill>
                  <a:schemeClr val="tx1"/>
                </a:solidFill>
                <a:latin typeface="Verdana" pitchFamily="34" charset="0"/>
              </a:defRPr>
            </a:lvl1pPr>
            <a:lvl2pPr marL="742950" indent="-285750">
              <a:defRPr sz="1900">
                <a:solidFill>
                  <a:schemeClr val="tx1"/>
                </a:solidFill>
                <a:latin typeface="Verdana" pitchFamily="34" charset="0"/>
              </a:defRPr>
            </a:lvl2pPr>
            <a:lvl3pPr marL="1143000" indent="-228600">
              <a:defRPr sz="1900">
                <a:solidFill>
                  <a:schemeClr val="tx1"/>
                </a:solidFill>
                <a:latin typeface="Verdana" pitchFamily="34" charset="0"/>
              </a:defRPr>
            </a:lvl3pPr>
            <a:lvl4pPr marL="1600200" indent="-228600">
              <a:defRPr sz="1900">
                <a:solidFill>
                  <a:schemeClr val="tx1"/>
                </a:solidFill>
                <a:latin typeface="Verdana" pitchFamily="34" charset="0"/>
              </a:defRPr>
            </a:lvl4pPr>
            <a:lvl5pPr marL="2057400" indent="-228600">
              <a:defRPr sz="1900">
                <a:solidFill>
                  <a:schemeClr val="tx1"/>
                </a:solidFill>
                <a:latin typeface="Verdana" pitchFamily="34" charset="0"/>
              </a:defRPr>
            </a:lvl5pPr>
            <a:lvl6pPr marL="2514600" indent="-228600" defTabSz="912813" fontAlgn="base">
              <a:spcBef>
                <a:spcPct val="0"/>
              </a:spcBef>
              <a:spcAft>
                <a:spcPct val="0"/>
              </a:spcAft>
              <a:defRPr sz="1900">
                <a:solidFill>
                  <a:schemeClr val="tx1"/>
                </a:solidFill>
                <a:latin typeface="Verdana" pitchFamily="34" charset="0"/>
              </a:defRPr>
            </a:lvl6pPr>
            <a:lvl7pPr marL="2971800" indent="-228600" defTabSz="912813" fontAlgn="base">
              <a:spcBef>
                <a:spcPct val="0"/>
              </a:spcBef>
              <a:spcAft>
                <a:spcPct val="0"/>
              </a:spcAft>
              <a:defRPr sz="1900">
                <a:solidFill>
                  <a:schemeClr val="tx1"/>
                </a:solidFill>
                <a:latin typeface="Verdana" pitchFamily="34" charset="0"/>
              </a:defRPr>
            </a:lvl7pPr>
            <a:lvl8pPr marL="3429000" indent="-228600" defTabSz="912813" fontAlgn="base">
              <a:spcBef>
                <a:spcPct val="0"/>
              </a:spcBef>
              <a:spcAft>
                <a:spcPct val="0"/>
              </a:spcAft>
              <a:defRPr sz="1900">
                <a:solidFill>
                  <a:schemeClr val="tx1"/>
                </a:solidFill>
                <a:latin typeface="Verdana" pitchFamily="34" charset="0"/>
              </a:defRPr>
            </a:lvl8pPr>
            <a:lvl9pPr marL="3886200" indent="-228600" defTabSz="912813" fontAlgn="base">
              <a:spcBef>
                <a:spcPct val="0"/>
              </a:spcBef>
              <a:spcAft>
                <a:spcPct val="0"/>
              </a:spcAft>
              <a:defRPr sz="1900">
                <a:solidFill>
                  <a:schemeClr val="tx1"/>
                </a:solidFill>
                <a:latin typeface="Verdana" pitchFamily="34" charset="0"/>
              </a:defRPr>
            </a:lvl9pPr>
          </a:lstStyle>
          <a:p>
            <a:pPr algn="ctr" defTabSz="912791" fontAlgn="base">
              <a:spcBef>
                <a:spcPct val="0"/>
              </a:spcBef>
              <a:spcAft>
                <a:spcPct val="0"/>
              </a:spcAft>
              <a:defRPr/>
            </a:pPr>
            <a:endParaRPr lang="en-US" altLang="en-US" sz="1333">
              <a:solidFill>
                <a:srgbClr val="001965"/>
              </a:solidFill>
            </a:endParaRPr>
          </a:p>
        </p:txBody>
      </p:sp>
      <p:sp>
        <p:nvSpPr>
          <p:cNvPr id="6" name="Content Placeholder 2"/>
          <p:cNvSpPr>
            <a:spLocks noGrp="1"/>
          </p:cNvSpPr>
          <p:nvPr>
            <p:ph idx="1"/>
          </p:nvPr>
        </p:nvSpPr>
        <p:spPr>
          <a:xfrm>
            <a:off x="422400" y="1749631"/>
            <a:ext cx="11347200" cy="3941052"/>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1" name="Title 1"/>
          <p:cNvSpPr>
            <a:spLocks noGrp="1"/>
          </p:cNvSpPr>
          <p:nvPr>
            <p:ph type="title"/>
          </p:nvPr>
        </p:nvSpPr>
        <p:spPr>
          <a:xfrm>
            <a:off x="422400" y="304463"/>
            <a:ext cx="11347200" cy="521883"/>
          </a:xfrm>
        </p:spPr>
        <p:txBody>
          <a:bodyPr/>
          <a:lstStyle>
            <a:lvl1pPr>
              <a:defRPr sz="32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1423547767"/>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2D708701-383F-486F-874F-307DE4460D2E}"/>
              </a:ext>
            </a:extLst>
          </p:cNvPr>
          <p:cNvSpPr/>
          <p:nvPr userDrawn="1"/>
        </p:nvSpPr>
        <p:spPr>
          <a:xfrm>
            <a:off x="1612056" y="2258463"/>
            <a:ext cx="1580272" cy="1030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chemeClr val="accent1"/>
              </a:solidFill>
            </a:endParaRPr>
          </a:p>
        </p:txBody>
      </p:sp>
      <p:sp>
        <p:nvSpPr>
          <p:cNvPr id="6" name="Title Placeholder 12">
            <a:extLst>
              <a:ext uri="{FF2B5EF4-FFF2-40B4-BE49-F238E27FC236}">
                <a16:creationId xmlns="" xmlns:a16="http://schemas.microsoft.com/office/drawing/2014/main" id="{9EA1BE43-2435-4E2E-AA48-BBAFCEEE31BC}"/>
              </a:ext>
            </a:extLst>
          </p:cNvPr>
          <p:cNvSpPr>
            <a:spLocks noGrp="1"/>
          </p:cNvSpPr>
          <p:nvPr>
            <p:ph type="title" hasCustomPrompt="1"/>
          </p:nvPr>
        </p:nvSpPr>
        <p:spPr>
          <a:xfrm>
            <a:off x="1612056" y="2544844"/>
            <a:ext cx="8967891" cy="1181990"/>
          </a:xfrm>
          <a:prstGeom prst="rect">
            <a:avLst/>
          </a:prstGeom>
        </p:spPr>
        <p:txBody>
          <a:bodyPr vert="horz" wrap="square" lIns="0" tIns="0" rIns="0" bIns="0" rtlCol="0" anchor="t" anchorCtr="0">
            <a:spAutoFit/>
          </a:bodyPr>
          <a:lstStyle>
            <a:lvl1pPr>
              <a:defRPr sz="4267" b="1">
                <a:solidFill>
                  <a:schemeClr val="tx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adipisicing</a:t>
            </a:r>
            <a:endParaRPr lang="en-US" dirty="0"/>
          </a:p>
        </p:txBody>
      </p:sp>
      <p:sp>
        <p:nvSpPr>
          <p:cNvPr id="7" name="Text Placeholder 7">
            <a:extLst>
              <a:ext uri="{FF2B5EF4-FFF2-40B4-BE49-F238E27FC236}">
                <a16:creationId xmlns="" xmlns:a16="http://schemas.microsoft.com/office/drawing/2014/main" id="{F377AB72-C902-FD44-8FD0-36E49F6EB1C9}"/>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31600472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Rechteck 38">
            <a:extLst>
              <a:ext uri="{FF2B5EF4-FFF2-40B4-BE49-F238E27FC236}">
                <a16:creationId xmlns="" xmlns:a16="http://schemas.microsoft.com/office/drawing/2014/main" id="{EAE18E4C-BFC0-7949-97D8-DC177349A1DA}"/>
              </a:ext>
            </a:extLst>
          </p:cNvPr>
          <p:cNvSpPr/>
          <p:nvPr userDrawn="1"/>
        </p:nvSpPr>
        <p:spPr>
          <a:xfrm>
            <a:off x="2792527" y="2644571"/>
            <a:ext cx="6606951" cy="1568860"/>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533" dirty="0"/>
          </a:p>
        </p:txBody>
      </p:sp>
      <p:sp>
        <p:nvSpPr>
          <p:cNvPr id="5" name="Text Placeholder 7">
            <a:extLst>
              <a:ext uri="{FF2B5EF4-FFF2-40B4-BE49-F238E27FC236}">
                <a16:creationId xmlns="" xmlns:a16="http://schemas.microsoft.com/office/drawing/2014/main" id="{80E9DA35-E004-664C-858D-089BD8AD88D4}"/>
              </a:ext>
            </a:extLst>
          </p:cNvPr>
          <p:cNvSpPr>
            <a:spLocks noGrp="1"/>
          </p:cNvSpPr>
          <p:nvPr>
            <p:ph type="body" sz="quarter" idx="10" hasCustomPrompt="1"/>
          </p:nvPr>
        </p:nvSpPr>
        <p:spPr>
          <a:xfrm>
            <a:off x="2580491" y="3161739"/>
            <a:ext cx="7031023" cy="534524"/>
          </a:xfrm>
          <a:prstGeom prst="rect">
            <a:avLst/>
          </a:prstGeom>
        </p:spPr>
        <p:txBody>
          <a:bodyPr lIns="0" tIns="0" rIns="0" bIns="0"/>
          <a:lstStyle>
            <a:lvl1pPr marL="0" indent="0" algn="ctr">
              <a:buNone/>
              <a:defRPr sz="3733" b="1" i="0">
                <a:solidFill>
                  <a:schemeClr val="tx1"/>
                </a:solidFill>
                <a:latin typeface="Arial" panose="020B0604020202020204" pitchFamily="34" charset="0"/>
                <a:cs typeface="Arial" panose="020B0604020202020204" pitchFamily="34" charset="0"/>
              </a:defRPr>
            </a:lvl1pPr>
            <a:lvl2pPr marL="609585" indent="0">
              <a:buNone/>
              <a:defRPr sz="8000" b="1"/>
            </a:lvl2pPr>
            <a:lvl3pPr marL="1219170" indent="0">
              <a:buNone/>
              <a:defRPr sz="8000" b="1"/>
            </a:lvl3pPr>
            <a:lvl4pPr marL="1828754" indent="0">
              <a:buNone/>
              <a:defRPr sz="8000" b="1"/>
            </a:lvl4pPr>
            <a:lvl5pPr marL="2438339" indent="0">
              <a:buNone/>
              <a:defRPr sz="8000" b="1"/>
            </a:lvl5pPr>
          </a:lstStyle>
          <a:p>
            <a:pPr lvl="0"/>
            <a:r>
              <a:rPr lang="en-US" dirty="0"/>
              <a:t>#01 SECTION TITLE</a:t>
            </a:r>
          </a:p>
        </p:txBody>
      </p:sp>
      <p:sp>
        <p:nvSpPr>
          <p:cNvPr id="6" name="Text Placeholder 7">
            <a:extLst>
              <a:ext uri="{FF2B5EF4-FFF2-40B4-BE49-F238E27FC236}">
                <a16:creationId xmlns="" xmlns:a16="http://schemas.microsoft.com/office/drawing/2014/main" id="{8EC6E158-335B-3E4B-9468-7007D3C58DE6}"/>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27785695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E4D5046A-9167-1A47-9CF6-67E07814D8B7}"/>
              </a:ext>
            </a:extLst>
          </p:cNvPr>
          <p:cNvSpPr/>
          <p:nvPr userDrawn="1"/>
        </p:nvSpPr>
        <p:spPr>
          <a:xfrm>
            <a:off x="6829359" y="1050583"/>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2279DBB6-17E5-FE4E-9A68-C662DD068E50}"/>
              </a:ext>
            </a:extLst>
          </p:cNvPr>
          <p:cNvSpPr>
            <a:spLocks noGrp="1"/>
          </p:cNvSpPr>
          <p:nvPr>
            <p:ph type="body" sz="quarter" idx="10" hasCustomPrompt="1"/>
          </p:nvPr>
        </p:nvSpPr>
        <p:spPr>
          <a:xfrm>
            <a:off x="6691854" y="1307204"/>
            <a:ext cx="5060135" cy="164701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endPar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
            <a:extLst>
              <a:ext uri="{FF2B5EF4-FFF2-40B4-BE49-F238E27FC236}">
                <a16:creationId xmlns="" xmlns:a16="http://schemas.microsoft.com/office/drawing/2014/main" id="{E43ECC0F-F7E1-8C4E-9F7F-B06C17281E55}"/>
              </a:ext>
            </a:extLst>
          </p:cNvPr>
          <p:cNvSpPr>
            <a:spLocks noGrp="1"/>
          </p:cNvSpPr>
          <p:nvPr>
            <p:ph type="body" sz="quarter" idx="22" hasCustomPrompt="1"/>
          </p:nvPr>
        </p:nvSpPr>
        <p:spPr>
          <a:xfrm>
            <a:off x="6829358" y="3119222"/>
            <a:ext cx="4216596" cy="287259"/>
          </a:xfrm>
          <a:prstGeom prst="rect">
            <a:avLst/>
          </a:prstGeom>
        </p:spPr>
        <p:txBody>
          <a:bodyPr wrap="square" lIns="0" tIns="0" rIns="0" bIns="0">
            <a:spAutoFit/>
          </a:bodyPr>
          <a:lstStyle>
            <a:lvl1pPr marL="0" indent="0">
              <a:lnSpc>
                <a:spcPct val="100000"/>
              </a:lnSpc>
              <a:spcBef>
                <a:spcPts val="133"/>
              </a:spcBef>
              <a:buNone/>
              <a:defRPr sz="1867">
                <a:latin typeface="Arial" panose="020B0604020202020204" pitchFamily="34" charset="0"/>
                <a:cs typeface="Arial" panose="020B0604020202020204" pitchFamily="34" charset="0"/>
              </a:defRPr>
            </a:lvl1pPr>
            <a:lvl2pPr marL="609585" indent="0">
              <a:buNone/>
              <a:defRPr sz="4667"/>
            </a:lvl2pPr>
            <a:lvl3pPr marL="1219170" indent="0">
              <a:buNone/>
              <a:defRPr sz="4667"/>
            </a:lvl3pPr>
            <a:lvl4pPr marL="1828754" indent="0">
              <a:buNone/>
              <a:defRPr sz="4667"/>
            </a:lvl4pPr>
            <a:lvl5pPr marL="2438339" indent="0">
              <a:buNone/>
              <a:defRPr sz="4667"/>
            </a:lvl5pPr>
          </a:lstStyle>
          <a:p>
            <a:pPr lvl="0"/>
            <a:r>
              <a:rPr lang="en-US" dirty="0"/>
              <a:t>Lorem Ipsum Dolor</a:t>
            </a:r>
          </a:p>
        </p:txBody>
      </p:sp>
      <p:sp>
        <p:nvSpPr>
          <p:cNvPr id="9" name="Text Placeholder 7">
            <a:extLst>
              <a:ext uri="{FF2B5EF4-FFF2-40B4-BE49-F238E27FC236}">
                <a16:creationId xmlns="" xmlns:a16="http://schemas.microsoft.com/office/drawing/2014/main" id="{2321476E-22A0-DD49-8A1F-384093DFF442}"/>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3029712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Text Placeholder 18">
            <a:extLst>
              <a:ext uri="{FF2B5EF4-FFF2-40B4-BE49-F238E27FC236}">
                <a16:creationId xmlns="" xmlns:a16="http://schemas.microsoft.com/office/drawing/2014/main" id="{1C0A8FCB-4814-4316-9464-8FA00C75FABB}"/>
              </a:ext>
            </a:extLst>
          </p:cNvPr>
          <p:cNvSpPr>
            <a:spLocks noGrp="1"/>
          </p:cNvSpPr>
          <p:nvPr>
            <p:ph type="body" sz="quarter" idx="12" hasCustomPrompt="1"/>
          </p:nvPr>
        </p:nvSpPr>
        <p:spPr>
          <a:xfrm>
            <a:off x="4490980" y="3429003"/>
            <a:ext cx="6470513" cy="2155077"/>
          </a:xfrm>
          <a:prstGeom prst="rect">
            <a:avLst/>
          </a:prstGeom>
        </p:spPr>
        <p:txBody>
          <a:bodyPr wrap="square" lIns="0" tIns="0" rIns="0" bIns="0" anchor="t" anchorCtr="0">
            <a:spAutoFit/>
          </a:bodyPr>
          <a:lstStyle>
            <a:lvl1pPr marL="0" indent="0">
              <a:lnSpc>
                <a:spcPct val="150000"/>
              </a:lnSpc>
              <a:spcBef>
                <a:spcPts val="0"/>
              </a:spcBef>
              <a:buNone/>
              <a:defRPr sz="1867">
                <a:latin typeface="Arial" panose="020B0604020202020204" pitchFamily="34" charset="0"/>
                <a:cs typeface="Arial" panose="020B0604020202020204" pitchFamily="34" charset="0"/>
              </a:defRPr>
            </a:lvl1pPr>
            <a:lvl2pPr>
              <a:defRPr sz="4667"/>
            </a:lvl2pPr>
            <a:lvl3pPr>
              <a:defRPr sz="4667"/>
            </a:lvl3pPr>
            <a:lvl4pPr>
              <a:defRPr sz="4667"/>
            </a:lvl4pPr>
            <a:lvl5pPr>
              <a:defRPr sz="4667"/>
            </a:lvl5pPr>
          </a:lstStyle>
          <a:p>
            <a:pPr lvl="0"/>
            <a:r>
              <a:rPr lang="en-US" dirty="0"/>
              <a:t>A brief bit of copy would go here to introduce the next section or punctuate a point made in a previous section. Copy is designed to fill this space, however, the synopsis is optional. Use it to give people a key word to remember from this section. </a:t>
            </a:r>
          </a:p>
        </p:txBody>
      </p:sp>
      <p:sp>
        <p:nvSpPr>
          <p:cNvPr id="7" name="Text Placeholder 10">
            <a:extLst>
              <a:ext uri="{FF2B5EF4-FFF2-40B4-BE49-F238E27FC236}">
                <a16:creationId xmlns="" xmlns:a16="http://schemas.microsoft.com/office/drawing/2014/main" id="{48C29581-D59C-4A72-AFA0-3DF1AE159C47}"/>
              </a:ext>
            </a:extLst>
          </p:cNvPr>
          <p:cNvSpPr>
            <a:spLocks noGrp="1"/>
          </p:cNvSpPr>
          <p:nvPr>
            <p:ph type="body" sz="quarter" idx="10" hasCustomPrompt="1"/>
          </p:nvPr>
        </p:nvSpPr>
        <p:spPr>
          <a:xfrm>
            <a:off x="1230508" y="3429002"/>
            <a:ext cx="2875464" cy="2093963"/>
          </a:xfrm>
          <a:prstGeom prst="rect">
            <a:avLst/>
          </a:prstGeom>
        </p:spPr>
        <p:txBody>
          <a:bodyPr lIns="0" tIns="0" rIns="0" bIns="0"/>
          <a:lstStyle>
            <a:lvl1pPr marL="0" indent="0">
              <a:buNone/>
              <a:defRPr sz="3200" b="1">
                <a:latin typeface="Arial" panose="020B0604020202020204" pitchFamily="34" charset="0"/>
                <a:cs typeface="Arial" panose="020B0604020202020204" pitchFamily="34" charset="0"/>
              </a:defRPr>
            </a:lvl1pPr>
            <a:lvl2pPr marL="609585" indent="0">
              <a:buNone/>
              <a:defRPr sz="6667" b="1"/>
            </a:lvl2pPr>
            <a:lvl3pPr marL="1219170" indent="0">
              <a:buNone/>
              <a:defRPr sz="6667" b="1"/>
            </a:lvl3pPr>
            <a:lvl4pPr marL="1828754" indent="0">
              <a:buNone/>
              <a:defRPr sz="6667" b="1"/>
            </a:lvl4pPr>
            <a:lvl5pPr marL="2438339" indent="0">
              <a:buNone/>
              <a:defRPr sz="6667" b="1"/>
            </a:lvl5pPr>
          </a:lstStyle>
          <a:p>
            <a:pPr lvl="0"/>
            <a:r>
              <a:rPr lang="en-US" dirty="0"/>
              <a:t>Synopsis</a:t>
            </a:r>
            <a:br>
              <a:rPr lang="en-US" dirty="0"/>
            </a:br>
            <a:r>
              <a:rPr lang="en-US" dirty="0"/>
              <a:t>Here</a:t>
            </a:r>
          </a:p>
        </p:txBody>
      </p:sp>
      <p:sp>
        <p:nvSpPr>
          <p:cNvPr id="8" name="Title 14">
            <a:extLst>
              <a:ext uri="{FF2B5EF4-FFF2-40B4-BE49-F238E27FC236}">
                <a16:creationId xmlns="" xmlns:a16="http://schemas.microsoft.com/office/drawing/2014/main" id="{47099867-B82F-491E-B04A-8691E74B8933}"/>
              </a:ext>
            </a:extLst>
          </p:cNvPr>
          <p:cNvSpPr>
            <a:spLocks noGrp="1"/>
          </p:cNvSpPr>
          <p:nvPr>
            <p:ph type="title" hasCustomPrompt="1"/>
          </p:nvPr>
        </p:nvSpPr>
        <p:spPr>
          <a:xfrm>
            <a:off x="1230510" y="1977520"/>
            <a:ext cx="9730983" cy="619909"/>
          </a:xfrm>
          <a:prstGeom prst="rect">
            <a:avLst/>
          </a:prstGeom>
        </p:spPr>
        <p:txBody>
          <a:bodyPr/>
          <a:lstStyle>
            <a:lvl1pPr marL="0" marR="0" indent="0" algn="ctr" defTabSz="1219170" rtl="0" eaLnBrk="1" fontAlgn="auto" latinLnBrk="0" hangingPunct="1">
              <a:lnSpc>
                <a:spcPct val="90000"/>
              </a:lnSpc>
              <a:spcBef>
                <a:spcPct val="0"/>
              </a:spcBef>
              <a:spcAft>
                <a:spcPts val="0"/>
              </a:spcAft>
              <a:buClrTx/>
              <a:buSzTx/>
              <a:buFontTx/>
              <a:buNone/>
              <a:tabLst/>
              <a:defRPr lang="de-DE" sz="4267" b="1" dirty="0">
                <a:solidFill>
                  <a:srgbClr val="C00000"/>
                </a:solidFill>
                <a:latin typeface="Arial" panose="020B0604020202020204" pitchFamily="34" charset="0"/>
                <a:cs typeface="Arial" panose="020B0604020202020204" pitchFamily="34" charset="0"/>
              </a:defRPr>
            </a:lvl1pPr>
          </a:lstStyle>
          <a:p>
            <a:r>
              <a:rPr lang="en-US" dirty="0"/>
              <a:t>ALTERNATE SECTION DIVIDER</a:t>
            </a:r>
          </a:p>
        </p:txBody>
      </p:sp>
      <p:sp>
        <p:nvSpPr>
          <p:cNvPr id="10" name="Text Placeholder 7">
            <a:extLst>
              <a:ext uri="{FF2B5EF4-FFF2-40B4-BE49-F238E27FC236}">
                <a16:creationId xmlns="" xmlns:a16="http://schemas.microsoft.com/office/drawing/2014/main" id="{C5DCAF1B-A44E-8A4C-A175-A31889C6BE77}"/>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1466920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6A792AC7-3501-470C-9145-8EDDCB809A40}"/>
              </a:ext>
            </a:extLst>
          </p:cNvPr>
          <p:cNvSpPr>
            <a:spLocks noGrp="1"/>
          </p:cNvSpPr>
          <p:nvPr>
            <p:ph type="body" sz="quarter" idx="11" hasCustomPrompt="1"/>
          </p:nvPr>
        </p:nvSpPr>
        <p:spPr>
          <a:xfrm>
            <a:off x="1051150" y="3241267"/>
            <a:ext cx="2875393" cy="861775"/>
          </a:xfrm>
          <a:prstGeom prst="rect">
            <a:avLst/>
          </a:prstGeom>
        </p:spPr>
        <p:txBody>
          <a:bodyPr wrap="square" lIns="0" tIns="0" rIns="0" bIns="0">
            <a:spAutoFit/>
          </a:bodyPr>
          <a:lstStyle>
            <a:lvl1pPr marL="0" indent="0" algn="ctr">
              <a:lnSpc>
                <a:spcPct val="100000"/>
              </a:lnSpc>
              <a:buNone/>
              <a:defRPr lang="de-DE" sz="1867"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 name="Text Placeholder 22">
            <a:extLst>
              <a:ext uri="{FF2B5EF4-FFF2-40B4-BE49-F238E27FC236}">
                <a16:creationId xmlns="" xmlns:a16="http://schemas.microsoft.com/office/drawing/2014/main" id="{5B7CFD2D-F6B0-4614-979E-0563A16D017B}"/>
              </a:ext>
            </a:extLst>
          </p:cNvPr>
          <p:cNvSpPr>
            <a:spLocks noGrp="1"/>
          </p:cNvSpPr>
          <p:nvPr>
            <p:ph type="body" sz="quarter" idx="12" hasCustomPrompt="1"/>
          </p:nvPr>
        </p:nvSpPr>
        <p:spPr>
          <a:xfrm>
            <a:off x="1051150" y="1881025"/>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6" name="Text Placeholder 2">
            <a:extLst>
              <a:ext uri="{FF2B5EF4-FFF2-40B4-BE49-F238E27FC236}">
                <a16:creationId xmlns="" xmlns:a16="http://schemas.microsoft.com/office/drawing/2014/main" id="{C7225CCF-EACA-4232-B219-764BD8285FBA}"/>
              </a:ext>
            </a:extLst>
          </p:cNvPr>
          <p:cNvSpPr>
            <a:spLocks noGrp="1"/>
          </p:cNvSpPr>
          <p:nvPr>
            <p:ph type="body" sz="quarter" idx="13" hasCustomPrompt="1"/>
          </p:nvPr>
        </p:nvSpPr>
        <p:spPr>
          <a:xfrm>
            <a:off x="1051150" y="4685101"/>
            <a:ext cx="2875393" cy="373500"/>
          </a:xfrm>
          <a:prstGeom prst="rect">
            <a:avLst/>
          </a:prstGeom>
        </p:spPr>
        <p:txBody>
          <a:bodyPr wrap="square" lIns="0" tIns="0" rIns="0" bIns="0">
            <a:spAutoFit/>
          </a:bodyPr>
          <a:lstStyle>
            <a:lvl1pPr marL="0" indent="0" algn="ctr">
              <a:lnSpc>
                <a:spcPct val="130000"/>
              </a:lnSpc>
              <a:buSzPct val="25000"/>
              <a:buNone/>
              <a:defRPr lang="de-DE" sz="1867"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7" name="Text Placeholder 22">
            <a:extLst>
              <a:ext uri="{FF2B5EF4-FFF2-40B4-BE49-F238E27FC236}">
                <a16:creationId xmlns="" xmlns:a16="http://schemas.microsoft.com/office/drawing/2014/main" id="{473B1E44-2B74-4E2D-B345-5225A852DE61}"/>
              </a:ext>
            </a:extLst>
          </p:cNvPr>
          <p:cNvSpPr>
            <a:spLocks noGrp="1"/>
          </p:cNvSpPr>
          <p:nvPr>
            <p:ph type="body" sz="quarter" idx="23" hasCustomPrompt="1"/>
          </p:nvPr>
        </p:nvSpPr>
        <p:spPr>
          <a:xfrm>
            <a:off x="4658306" y="1881025"/>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8" name="Text Placeholder 22">
            <a:extLst>
              <a:ext uri="{FF2B5EF4-FFF2-40B4-BE49-F238E27FC236}">
                <a16:creationId xmlns="" xmlns:a16="http://schemas.microsoft.com/office/drawing/2014/main" id="{C26E950C-C0D3-4F5C-B7C0-B16D5D96A925}"/>
              </a:ext>
            </a:extLst>
          </p:cNvPr>
          <p:cNvSpPr>
            <a:spLocks noGrp="1"/>
          </p:cNvSpPr>
          <p:nvPr>
            <p:ph type="body" sz="quarter" idx="24" hasCustomPrompt="1"/>
          </p:nvPr>
        </p:nvSpPr>
        <p:spPr>
          <a:xfrm>
            <a:off x="8302673" y="1881025"/>
            <a:ext cx="2875393" cy="332399"/>
          </a:xfrm>
          <a:prstGeom prst="rect">
            <a:avLst/>
          </a:prstGeom>
        </p:spPr>
        <p:txBody>
          <a:bodyPr wrap="square" lIns="0" tIns="0" rIns="0" bIns="0">
            <a:spAutoFit/>
          </a:bodyPr>
          <a:lstStyle>
            <a:lvl1pPr marL="0" indent="0" algn="ctr">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5D53A1A8-BB2E-4BA2-9406-0B90A1A11F07}"/>
              </a:ext>
            </a:extLst>
          </p:cNvPr>
          <p:cNvSpPr>
            <a:spLocks noGrp="1"/>
          </p:cNvSpPr>
          <p:nvPr>
            <p:ph type="body" sz="quarter" idx="25" hasCustomPrompt="1"/>
          </p:nvPr>
        </p:nvSpPr>
        <p:spPr>
          <a:xfrm>
            <a:off x="4658306" y="3241267"/>
            <a:ext cx="2875393" cy="861775"/>
          </a:xfrm>
          <a:prstGeom prst="rect">
            <a:avLst/>
          </a:prstGeom>
        </p:spPr>
        <p:txBody>
          <a:bodyPr wrap="square" lIns="0" tIns="0" rIns="0" bIns="0">
            <a:spAutoFit/>
          </a:bodyPr>
          <a:lstStyle>
            <a:lvl1pPr marL="0" indent="0" algn="ctr">
              <a:lnSpc>
                <a:spcPct val="100000"/>
              </a:lnSpc>
              <a:buNone/>
              <a:defRPr lang="de-DE" sz="1867"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
            <a:extLst>
              <a:ext uri="{FF2B5EF4-FFF2-40B4-BE49-F238E27FC236}">
                <a16:creationId xmlns="" xmlns:a16="http://schemas.microsoft.com/office/drawing/2014/main" id="{375D0C56-310F-4043-B754-B658F892B528}"/>
              </a:ext>
            </a:extLst>
          </p:cNvPr>
          <p:cNvSpPr>
            <a:spLocks noGrp="1"/>
          </p:cNvSpPr>
          <p:nvPr>
            <p:ph type="body" sz="quarter" idx="26" hasCustomPrompt="1"/>
          </p:nvPr>
        </p:nvSpPr>
        <p:spPr>
          <a:xfrm>
            <a:off x="8265461" y="3241267"/>
            <a:ext cx="2875393" cy="861775"/>
          </a:xfrm>
          <a:prstGeom prst="rect">
            <a:avLst/>
          </a:prstGeom>
        </p:spPr>
        <p:txBody>
          <a:bodyPr wrap="square" lIns="0" tIns="0" rIns="0" bIns="0">
            <a:spAutoFit/>
          </a:bodyPr>
          <a:lstStyle>
            <a:lvl1pPr marL="0" indent="0" algn="ctr">
              <a:lnSpc>
                <a:spcPct val="100000"/>
              </a:lnSpc>
              <a:buNone/>
              <a:defRPr lang="de-DE" sz="1867" dirty="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1" name="Text Placeholder 2">
            <a:extLst>
              <a:ext uri="{FF2B5EF4-FFF2-40B4-BE49-F238E27FC236}">
                <a16:creationId xmlns="" xmlns:a16="http://schemas.microsoft.com/office/drawing/2014/main" id="{402890B2-940F-4EEB-9952-3C0B9813F61F}"/>
              </a:ext>
            </a:extLst>
          </p:cNvPr>
          <p:cNvSpPr>
            <a:spLocks noGrp="1"/>
          </p:cNvSpPr>
          <p:nvPr>
            <p:ph type="body" sz="quarter" idx="27" hasCustomPrompt="1"/>
          </p:nvPr>
        </p:nvSpPr>
        <p:spPr>
          <a:xfrm>
            <a:off x="4658306" y="4685101"/>
            <a:ext cx="2875393" cy="373500"/>
          </a:xfrm>
          <a:prstGeom prst="rect">
            <a:avLst/>
          </a:prstGeom>
        </p:spPr>
        <p:txBody>
          <a:bodyPr wrap="square" lIns="0" tIns="0" rIns="0" bIns="0">
            <a:spAutoFit/>
          </a:bodyPr>
          <a:lstStyle>
            <a:lvl1pPr marL="0" indent="0" algn="ctr">
              <a:lnSpc>
                <a:spcPct val="130000"/>
              </a:lnSpc>
              <a:buSzPct val="25000"/>
              <a:buNone/>
              <a:defRPr lang="de-DE" sz="1867"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2" name="Text Placeholder 2">
            <a:extLst>
              <a:ext uri="{FF2B5EF4-FFF2-40B4-BE49-F238E27FC236}">
                <a16:creationId xmlns="" xmlns:a16="http://schemas.microsoft.com/office/drawing/2014/main" id="{2C7D53B6-8B7A-4B65-ADC3-C5D0A606DC21}"/>
              </a:ext>
            </a:extLst>
          </p:cNvPr>
          <p:cNvSpPr>
            <a:spLocks noGrp="1"/>
          </p:cNvSpPr>
          <p:nvPr>
            <p:ph type="body" sz="quarter" idx="28" hasCustomPrompt="1"/>
          </p:nvPr>
        </p:nvSpPr>
        <p:spPr>
          <a:xfrm>
            <a:off x="8265460" y="4685101"/>
            <a:ext cx="2875393" cy="373500"/>
          </a:xfrm>
          <a:prstGeom prst="rect">
            <a:avLst/>
          </a:prstGeom>
        </p:spPr>
        <p:txBody>
          <a:bodyPr wrap="square" lIns="0" tIns="0" rIns="0" bIns="0">
            <a:spAutoFit/>
          </a:bodyPr>
          <a:lstStyle>
            <a:lvl1pPr marL="0" indent="0" algn="ctr">
              <a:lnSpc>
                <a:spcPct val="130000"/>
              </a:lnSpc>
              <a:buSzPct val="25000"/>
              <a:buNone/>
              <a:defRPr lang="de-DE" sz="1867" b="0" dirty="0">
                <a:latin typeface="Arial" panose="020B0604020202020204" pitchFamily="34" charset="0"/>
                <a:ea typeface="Arial" panose="020B0604020202020204" pitchFamily="34" charset="0"/>
                <a:cs typeface="Arial" panose="020B0604020202020204" pitchFamily="34" charset="0"/>
                <a:sym typeface="Roboto"/>
              </a:defRPr>
            </a:lvl1pPr>
          </a:lstStyle>
          <a:p>
            <a:pPr lvl="0"/>
            <a:r>
              <a:rPr lang="en-US" dirty="0"/>
              <a:t>$3,483 | 27%</a:t>
            </a:r>
          </a:p>
        </p:txBody>
      </p:sp>
      <p:sp>
        <p:nvSpPr>
          <p:cNvPr id="13" name="Text Placeholder 7">
            <a:extLst>
              <a:ext uri="{FF2B5EF4-FFF2-40B4-BE49-F238E27FC236}">
                <a16:creationId xmlns="" xmlns:a16="http://schemas.microsoft.com/office/drawing/2014/main" id="{77172984-6A06-D349-AB06-489EED7D44A4}"/>
              </a:ext>
            </a:extLst>
          </p:cNvPr>
          <p:cNvSpPr>
            <a:spLocks noGrp="1"/>
          </p:cNvSpPr>
          <p:nvPr>
            <p:ph type="body" sz="quarter" idx="29"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04028541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14"/>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0" y="2516914"/>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14"/>
            <a:ext cx="2875395" cy="3258591"/>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8"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8"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38065098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14"/>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0" y="2516914"/>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14"/>
            <a:ext cx="2875395" cy="32585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8" y="2859277"/>
            <a:ext cx="2432051"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8" y="4146210"/>
            <a:ext cx="2432051"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25953052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50" y="2376240"/>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19"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1133922" y="2586851"/>
            <a:ext cx="1125767" cy="91617"/>
          </a:xfrm>
          <a:prstGeom prst="rect">
            <a:avLst/>
          </a:prstGeom>
          <a:solidFill>
            <a:schemeClr val="bg1"/>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4569850" y="2376240"/>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8227450" y="2376240"/>
            <a:ext cx="3436649" cy="3532193"/>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4829227"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4829229"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4829230" y="2586851"/>
            <a:ext cx="1125767" cy="91617"/>
          </a:xfrm>
          <a:prstGeom prst="rect">
            <a:avLst/>
          </a:prstGeom>
          <a:solidFill>
            <a:schemeClr val="bg1"/>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8449120"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8449122"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8449123" y="2586851"/>
            <a:ext cx="1125767" cy="91617"/>
          </a:xfrm>
          <a:prstGeom prst="rect">
            <a:avLst/>
          </a:prstGeom>
          <a:solidFill>
            <a:schemeClr val="bg1"/>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62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6" y="0"/>
            <a:ext cx="405079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3"/>
            <a:ext cx="3200400" cy="3379124"/>
          </a:xfrm>
        </p:spPr>
        <p:txBody>
          <a:bodyPr lIns="91434" rIns="91434">
            <a:normAutofit/>
          </a:bodyPr>
          <a:lstStyle>
            <a:lvl1pPr marL="0" indent="0">
              <a:buNone/>
              <a:defRPr sz="1500">
                <a:solidFill>
                  <a:srgbClr val="FFFFFF"/>
                </a:solidFill>
              </a:defRPr>
            </a:lvl1pPr>
            <a:lvl2pPr marL="457167" indent="0">
              <a:buNone/>
              <a:defRPr sz="1200"/>
            </a:lvl2pPr>
            <a:lvl3pPr marL="914332" indent="0">
              <a:buNone/>
              <a:defRPr sz="11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7" y="6459790"/>
            <a:ext cx="2618511" cy="365125"/>
          </a:xfrm>
        </p:spPr>
        <p:txBody>
          <a:bodyPr/>
          <a:lstStyle>
            <a:lvl1pPr algn="l">
              <a:defRPr/>
            </a:lvl1pPr>
          </a:lstStyle>
          <a:p>
            <a:fld id="{A4671053-8A96-413A-9CF5-B171141D049C}" type="datetime1">
              <a:rPr lang="en-US" smtClean="0"/>
              <a:pPr/>
              <a:t>6/25/2009</a:t>
            </a:fld>
            <a:endParaRPr lang="en-US" dirty="0"/>
          </a:p>
        </p:txBody>
      </p:sp>
      <p:sp>
        <p:nvSpPr>
          <p:cNvPr id="6" name="Footer Placeholder 5"/>
          <p:cNvSpPr>
            <a:spLocks noGrp="1"/>
          </p:cNvSpPr>
          <p:nvPr>
            <p:ph type="ftr" sz="quarter" idx="11"/>
          </p:nvPr>
        </p:nvSpPr>
        <p:spPr>
          <a:xfrm>
            <a:off x="4800600" y="6459790"/>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41900993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50" y="2376240"/>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19"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
        <p:nvSpPr>
          <p:cNvPr id="14" name="Rectangle 13">
            <a:extLst>
              <a:ext uri="{FF2B5EF4-FFF2-40B4-BE49-F238E27FC236}">
                <a16:creationId xmlns="" xmlns:a16="http://schemas.microsoft.com/office/drawing/2014/main" id="{EBFED695-E14E-3543-B8E3-ED58599F463B}"/>
              </a:ext>
            </a:extLst>
          </p:cNvPr>
          <p:cNvSpPr/>
          <p:nvPr userDrawn="1"/>
        </p:nvSpPr>
        <p:spPr>
          <a:xfrm>
            <a:off x="1133922" y="2586851"/>
            <a:ext cx="1125767" cy="91617"/>
          </a:xfrm>
          <a:prstGeom prst="rect">
            <a:avLst/>
          </a:prstGeom>
          <a:solidFill>
            <a:schemeClr val="bg1"/>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7" name="Rectangle 36">
            <a:extLst>
              <a:ext uri="{FF2B5EF4-FFF2-40B4-BE49-F238E27FC236}">
                <a16:creationId xmlns="" xmlns:a16="http://schemas.microsoft.com/office/drawing/2014/main" id="{58D1DAD5-69F7-2648-B222-C2D7F36CE77F}"/>
              </a:ext>
            </a:extLst>
          </p:cNvPr>
          <p:cNvSpPr/>
          <p:nvPr userDrawn="1"/>
        </p:nvSpPr>
        <p:spPr>
          <a:xfrm>
            <a:off x="4569850" y="2376240"/>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8" name="Rectangle 37">
            <a:extLst>
              <a:ext uri="{FF2B5EF4-FFF2-40B4-BE49-F238E27FC236}">
                <a16:creationId xmlns="" xmlns:a16="http://schemas.microsoft.com/office/drawing/2014/main" id="{2F497746-9332-FC42-B692-1B6AF8AE4ED7}"/>
              </a:ext>
            </a:extLst>
          </p:cNvPr>
          <p:cNvSpPr/>
          <p:nvPr userDrawn="1"/>
        </p:nvSpPr>
        <p:spPr>
          <a:xfrm>
            <a:off x="8227450" y="2376240"/>
            <a:ext cx="3436649" cy="35321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9" name="Text Placeholder 4">
            <a:extLst>
              <a:ext uri="{FF2B5EF4-FFF2-40B4-BE49-F238E27FC236}">
                <a16:creationId xmlns="" xmlns:a16="http://schemas.microsoft.com/office/drawing/2014/main" id="{BD643B76-28CA-FE40-891C-95FF7EAD35A1}"/>
              </a:ext>
            </a:extLst>
          </p:cNvPr>
          <p:cNvSpPr>
            <a:spLocks noGrp="1"/>
          </p:cNvSpPr>
          <p:nvPr>
            <p:ph type="body" sz="quarter" idx="28" hasCustomPrompt="1"/>
          </p:nvPr>
        </p:nvSpPr>
        <p:spPr>
          <a:xfrm>
            <a:off x="4829227"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0" name="Text Placeholder 4">
            <a:extLst>
              <a:ext uri="{FF2B5EF4-FFF2-40B4-BE49-F238E27FC236}">
                <a16:creationId xmlns="" xmlns:a16="http://schemas.microsoft.com/office/drawing/2014/main" id="{92B20E4A-CDD9-FB42-BB7A-4A01AD1FF055}"/>
              </a:ext>
            </a:extLst>
          </p:cNvPr>
          <p:cNvSpPr>
            <a:spLocks noGrp="1"/>
          </p:cNvSpPr>
          <p:nvPr>
            <p:ph type="body" sz="quarter" idx="29" hasCustomPrompt="1"/>
          </p:nvPr>
        </p:nvSpPr>
        <p:spPr>
          <a:xfrm>
            <a:off x="4829229"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1" name="Rectangle 40">
            <a:extLst>
              <a:ext uri="{FF2B5EF4-FFF2-40B4-BE49-F238E27FC236}">
                <a16:creationId xmlns="" xmlns:a16="http://schemas.microsoft.com/office/drawing/2014/main" id="{CC0A044D-DC9B-B34C-9EB8-2062C290FFAF}"/>
              </a:ext>
            </a:extLst>
          </p:cNvPr>
          <p:cNvSpPr/>
          <p:nvPr userDrawn="1"/>
        </p:nvSpPr>
        <p:spPr>
          <a:xfrm>
            <a:off x="4829230" y="2586851"/>
            <a:ext cx="1125767" cy="91617"/>
          </a:xfrm>
          <a:prstGeom prst="rect">
            <a:avLst/>
          </a:prstGeom>
          <a:solidFill>
            <a:schemeClr val="bg1"/>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42" name="Text Placeholder 4">
            <a:extLst>
              <a:ext uri="{FF2B5EF4-FFF2-40B4-BE49-F238E27FC236}">
                <a16:creationId xmlns="" xmlns:a16="http://schemas.microsoft.com/office/drawing/2014/main" id="{58C2763F-5CD5-A848-BE93-42A6729EDA90}"/>
              </a:ext>
            </a:extLst>
          </p:cNvPr>
          <p:cNvSpPr>
            <a:spLocks noGrp="1"/>
          </p:cNvSpPr>
          <p:nvPr>
            <p:ph type="body" sz="quarter" idx="30" hasCustomPrompt="1"/>
          </p:nvPr>
        </p:nvSpPr>
        <p:spPr>
          <a:xfrm>
            <a:off x="8449120" y="2778073"/>
            <a:ext cx="2888184" cy="840316"/>
          </a:xfrm>
          <a:prstGeom prst="rect">
            <a:avLst/>
          </a:prstGeom>
        </p:spPr>
        <p:txBody>
          <a:bodyPr/>
          <a:lstStyle>
            <a:lvl1pPr marL="0" indent="0">
              <a:buNone/>
              <a:defRPr sz="2667" b="1" i="0">
                <a:solidFill>
                  <a:schemeClr val="bg1"/>
                </a:solidFill>
                <a:latin typeface="Arial" panose="020B0604020202020204" pitchFamily="34" charset="0"/>
                <a:cs typeface="Arial" panose="020B0604020202020204" pitchFamily="34" charset="0"/>
              </a:defRPr>
            </a:lvl1pPr>
          </a:lstStyle>
          <a:p>
            <a:pPr lvl="0"/>
            <a:r>
              <a:rPr lang="en-US" dirty="0"/>
              <a:t>CURRENT FRAME</a:t>
            </a:r>
          </a:p>
        </p:txBody>
      </p:sp>
      <p:sp>
        <p:nvSpPr>
          <p:cNvPr id="43" name="Text Placeholder 4">
            <a:extLst>
              <a:ext uri="{FF2B5EF4-FFF2-40B4-BE49-F238E27FC236}">
                <a16:creationId xmlns="" xmlns:a16="http://schemas.microsoft.com/office/drawing/2014/main" id="{48039A62-AA9A-E448-AC35-604DB69FF6ED}"/>
              </a:ext>
            </a:extLst>
          </p:cNvPr>
          <p:cNvSpPr>
            <a:spLocks noGrp="1"/>
          </p:cNvSpPr>
          <p:nvPr>
            <p:ph type="body" sz="quarter" idx="31" hasCustomPrompt="1"/>
          </p:nvPr>
        </p:nvSpPr>
        <p:spPr>
          <a:xfrm>
            <a:off x="8449122" y="4005534"/>
            <a:ext cx="2888183" cy="840316"/>
          </a:xfrm>
          <a:prstGeom prst="rect">
            <a:avLst/>
          </a:prstGeom>
        </p:spPr>
        <p:txBody>
          <a:bodyPr/>
          <a:lstStyle>
            <a:lvl1pPr marL="0" indent="0">
              <a:buNone/>
              <a:defRPr sz="2133" b="0" i="0">
                <a:solidFill>
                  <a:schemeClr val="bg1"/>
                </a:solidFill>
                <a:latin typeface="Arial" panose="020B0604020202020204" pitchFamily="34" charset="0"/>
                <a:cs typeface="Arial" panose="020B0604020202020204" pitchFamily="34" charset="0"/>
              </a:defRPr>
            </a:lvl1pPr>
          </a:lstStyle>
          <a:p>
            <a:pPr lvl="0"/>
            <a:r>
              <a:rPr lang="en-US" dirty="0"/>
              <a:t>Lorem ipsum</a:t>
            </a:r>
          </a:p>
        </p:txBody>
      </p:sp>
      <p:sp>
        <p:nvSpPr>
          <p:cNvPr id="44" name="Rectangle 43">
            <a:extLst>
              <a:ext uri="{FF2B5EF4-FFF2-40B4-BE49-F238E27FC236}">
                <a16:creationId xmlns="" xmlns:a16="http://schemas.microsoft.com/office/drawing/2014/main" id="{2A51A495-A5D3-4F4D-A5E2-3EF4020BC610}"/>
              </a:ext>
            </a:extLst>
          </p:cNvPr>
          <p:cNvSpPr/>
          <p:nvPr userDrawn="1"/>
        </p:nvSpPr>
        <p:spPr>
          <a:xfrm>
            <a:off x="8449123" y="2586851"/>
            <a:ext cx="1125767" cy="91617"/>
          </a:xfrm>
          <a:prstGeom prst="rect">
            <a:avLst/>
          </a:prstGeom>
          <a:solidFill>
            <a:schemeClr val="bg1"/>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97784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F694B254-5902-40D8-A65D-C5E77C944B9E}"/>
              </a:ext>
            </a:extLst>
          </p:cNvPr>
          <p:cNvSpPr/>
          <p:nvPr userDrawn="1"/>
        </p:nvSpPr>
        <p:spPr>
          <a:xfrm>
            <a:off x="912249" y="2516914"/>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7" name="Rectangle 16">
            <a:extLst>
              <a:ext uri="{FF2B5EF4-FFF2-40B4-BE49-F238E27FC236}">
                <a16:creationId xmlns="" xmlns:a16="http://schemas.microsoft.com/office/drawing/2014/main" id="{FAE3B889-045F-4C5A-BC67-CADAAB336806}"/>
              </a:ext>
            </a:extLst>
          </p:cNvPr>
          <p:cNvSpPr/>
          <p:nvPr userDrawn="1"/>
        </p:nvSpPr>
        <p:spPr>
          <a:xfrm>
            <a:off x="4657960" y="2516914"/>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Rectangle 17">
            <a:extLst>
              <a:ext uri="{FF2B5EF4-FFF2-40B4-BE49-F238E27FC236}">
                <a16:creationId xmlns="" xmlns:a16="http://schemas.microsoft.com/office/drawing/2014/main" id="{33191BF1-0DAB-4751-838F-31C818CACBC0}"/>
              </a:ext>
            </a:extLst>
          </p:cNvPr>
          <p:cNvSpPr/>
          <p:nvPr userDrawn="1"/>
        </p:nvSpPr>
        <p:spPr>
          <a:xfrm>
            <a:off x="8403669" y="2516914"/>
            <a:ext cx="2875395" cy="3258591"/>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9" name="Text Placeholder 4">
            <a:extLst>
              <a:ext uri="{FF2B5EF4-FFF2-40B4-BE49-F238E27FC236}">
                <a16:creationId xmlns="" xmlns:a16="http://schemas.microsoft.com/office/drawing/2014/main" id="{0AE4949E-092C-4FEC-920F-E38686FA04ED}"/>
              </a:ext>
            </a:extLst>
          </p:cNvPr>
          <p:cNvSpPr>
            <a:spLocks noGrp="1"/>
          </p:cNvSpPr>
          <p:nvPr>
            <p:ph type="body" sz="quarter" idx="26" hasCustomPrompt="1"/>
          </p:nvPr>
        </p:nvSpPr>
        <p:spPr>
          <a:xfrm>
            <a:off x="1133921" y="2859277"/>
            <a:ext cx="2432051" cy="840316"/>
          </a:xfrm>
          <a:prstGeom prst="rect">
            <a:avLst/>
          </a:prstGeom>
        </p:spPr>
        <p:txBody>
          <a:bodyPr/>
          <a:lstStyle>
            <a:lvl1pPr marL="0" indent="0">
              <a:buNone/>
              <a:defRPr sz="2667"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0" name="Text Placeholder 4">
            <a:extLst>
              <a:ext uri="{FF2B5EF4-FFF2-40B4-BE49-F238E27FC236}">
                <a16:creationId xmlns="" xmlns:a16="http://schemas.microsoft.com/office/drawing/2014/main" id="{8DB5A669-275B-49BB-9A4C-7BBB69F65D9A}"/>
              </a:ext>
            </a:extLst>
          </p:cNvPr>
          <p:cNvSpPr>
            <a:spLocks noGrp="1"/>
          </p:cNvSpPr>
          <p:nvPr>
            <p:ph type="body" sz="quarter" idx="27" hasCustomPrompt="1"/>
          </p:nvPr>
        </p:nvSpPr>
        <p:spPr>
          <a:xfrm>
            <a:off x="1133921" y="4146210"/>
            <a:ext cx="2432051" cy="840316"/>
          </a:xfrm>
          <a:prstGeom prst="rect">
            <a:avLst/>
          </a:prstGeom>
        </p:spPr>
        <p:txBody>
          <a:bodyPr/>
          <a:lstStyle>
            <a:lvl1pPr marL="0" indent="0">
              <a:buNone/>
              <a:defRPr sz="2133"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4">
            <a:extLst>
              <a:ext uri="{FF2B5EF4-FFF2-40B4-BE49-F238E27FC236}">
                <a16:creationId xmlns="" xmlns:a16="http://schemas.microsoft.com/office/drawing/2014/main" id="{EB8E5D2D-D1A6-430F-AF0C-2A2492A75DBE}"/>
              </a:ext>
            </a:extLst>
          </p:cNvPr>
          <p:cNvSpPr>
            <a:spLocks noGrp="1"/>
          </p:cNvSpPr>
          <p:nvPr>
            <p:ph type="body" sz="quarter" idx="28" hasCustomPrompt="1"/>
          </p:nvPr>
        </p:nvSpPr>
        <p:spPr>
          <a:xfrm>
            <a:off x="4872801" y="2859277"/>
            <a:ext cx="2432051" cy="840316"/>
          </a:xfrm>
          <a:prstGeom prst="rect">
            <a:avLst/>
          </a:prstGeom>
        </p:spPr>
        <p:txBody>
          <a:bodyPr/>
          <a:lstStyle>
            <a:lvl1pPr marL="0" indent="0">
              <a:buNone/>
              <a:defRPr sz="2667"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2" name="Text Placeholder 4">
            <a:extLst>
              <a:ext uri="{FF2B5EF4-FFF2-40B4-BE49-F238E27FC236}">
                <a16:creationId xmlns="" xmlns:a16="http://schemas.microsoft.com/office/drawing/2014/main" id="{9DF8938F-2F74-4282-B3AE-1FC2A85108A8}"/>
              </a:ext>
            </a:extLst>
          </p:cNvPr>
          <p:cNvSpPr>
            <a:spLocks noGrp="1"/>
          </p:cNvSpPr>
          <p:nvPr>
            <p:ph type="body" sz="quarter" idx="29" hasCustomPrompt="1"/>
          </p:nvPr>
        </p:nvSpPr>
        <p:spPr>
          <a:xfrm>
            <a:off x="4872801" y="4146210"/>
            <a:ext cx="2432051" cy="840316"/>
          </a:xfrm>
          <a:prstGeom prst="rect">
            <a:avLst/>
          </a:prstGeom>
        </p:spPr>
        <p:txBody>
          <a:bodyPr/>
          <a:lstStyle>
            <a:lvl1pPr marL="0" indent="0">
              <a:buNone/>
              <a:defRPr sz="2133"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4">
            <a:extLst>
              <a:ext uri="{FF2B5EF4-FFF2-40B4-BE49-F238E27FC236}">
                <a16:creationId xmlns="" xmlns:a16="http://schemas.microsoft.com/office/drawing/2014/main" id="{02DFBFD1-4085-4EF0-A9B1-57F77FD5C5D4}"/>
              </a:ext>
            </a:extLst>
          </p:cNvPr>
          <p:cNvSpPr>
            <a:spLocks noGrp="1"/>
          </p:cNvSpPr>
          <p:nvPr>
            <p:ph type="body" sz="quarter" idx="30" hasCustomPrompt="1"/>
          </p:nvPr>
        </p:nvSpPr>
        <p:spPr>
          <a:xfrm>
            <a:off x="8625228" y="2859277"/>
            <a:ext cx="2432051" cy="840316"/>
          </a:xfrm>
          <a:prstGeom prst="rect">
            <a:avLst/>
          </a:prstGeom>
        </p:spPr>
        <p:txBody>
          <a:bodyPr/>
          <a:lstStyle>
            <a:lvl1pPr marL="0" indent="0">
              <a:buNone/>
              <a:defRPr sz="2667" b="1" i="0">
                <a:solidFill>
                  <a:schemeClr val="tx1"/>
                </a:solidFill>
                <a:latin typeface="Arial" panose="020B0604020202020204" pitchFamily="34" charset="0"/>
                <a:cs typeface="Arial" panose="020B0604020202020204" pitchFamily="34" charset="0"/>
              </a:defRPr>
            </a:lvl1pPr>
          </a:lstStyle>
          <a:p>
            <a:pPr lvl="0"/>
            <a:r>
              <a:rPr lang="en-US" dirty="0"/>
              <a:t>CURRENT FRAME</a:t>
            </a:r>
          </a:p>
        </p:txBody>
      </p:sp>
      <p:sp>
        <p:nvSpPr>
          <p:cNvPr id="24" name="Text Placeholder 4">
            <a:extLst>
              <a:ext uri="{FF2B5EF4-FFF2-40B4-BE49-F238E27FC236}">
                <a16:creationId xmlns="" xmlns:a16="http://schemas.microsoft.com/office/drawing/2014/main" id="{62DC5B25-12AF-4F44-A3DE-8FDE93430BCC}"/>
              </a:ext>
            </a:extLst>
          </p:cNvPr>
          <p:cNvSpPr>
            <a:spLocks noGrp="1"/>
          </p:cNvSpPr>
          <p:nvPr>
            <p:ph type="body" sz="quarter" idx="31" hasCustomPrompt="1"/>
          </p:nvPr>
        </p:nvSpPr>
        <p:spPr>
          <a:xfrm>
            <a:off x="8625228" y="4146210"/>
            <a:ext cx="2432051" cy="840316"/>
          </a:xfrm>
          <a:prstGeom prst="rect">
            <a:avLst/>
          </a:prstGeom>
        </p:spPr>
        <p:txBody>
          <a:bodyPr/>
          <a:lstStyle>
            <a:lvl1pPr marL="0" indent="0">
              <a:buNone/>
              <a:defRPr sz="2133" b="0" i="0">
                <a:solidFill>
                  <a:schemeClr val="tx1"/>
                </a:solidFill>
                <a:latin typeface="Arial" panose="020B0604020202020204" pitchFamily="34" charset="0"/>
                <a:cs typeface="Arial" panose="020B0604020202020204" pitchFamily="34" charset="0"/>
              </a:defRPr>
            </a:lvl1pPr>
          </a:lstStyle>
          <a:p>
            <a:pPr lvl="0"/>
            <a:r>
              <a:rPr lang="en-US" dirty="0"/>
              <a:t>Lorem ipsum</a:t>
            </a:r>
          </a:p>
        </p:txBody>
      </p:sp>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5315619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69" y="2819909"/>
            <a:ext cx="8769984" cy="3465564"/>
          </a:xfrm>
          <a:prstGeom prst="rect">
            <a:avLst/>
          </a:prstGeom>
        </p:spPr>
        <p:txBody>
          <a:bodyPr wrap="square" lIns="0" tIns="0" rIns="0" bIns="0">
            <a:spAutoFit/>
          </a:bodyPr>
          <a:lstStyle>
            <a:lvl1pPr marL="380990" marR="0" indent="-380990" algn="l" defTabSz="1219170" rtl="0" eaLnBrk="1" fontAlgn="auto" latinLnBrk="0" hangingPunct="1">
              <a:lnSpc>
                <a:spcPct val="100000"/>
              </a:lnSpc>
              <a:spcBef>
                <a:spcPts val="1333"/>
              </a:spcBef>
              <a:spcAft>
                <a:spcPts val="0"/>
              </a:spcAft>
              <a:buClrTx/>
              <a:buSzTx/>
              <a:buFont typeface="Wingdings" pitchFamily="2" charset="2"/>
              <a:buChar char="§"/>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marL="380990" marR="0" lvl="0" indent="-380990" algn="l" defTabSz="1219170" rtl="0" eaLnBrk="1" fontAlgn="auto" latinLnBrk="0" hangingPunct="1">
              <a:lnSpc>
                <a:spcPct val="100000"/>
              </a:lnSpc>
              <a:spcBef>
                <a:spcPts val="1333"/>
              </a:spcBef>
              <a:spcAft>
                <a:spcPts val="0"/>
              </a:spcAft>
              <a:buClrTx/>
              <a:buSzTx/>
              <a:buFont typeface="Wingdings" pitchFamily="2" charset="2"/>
              <a:buChar char="§"/>
              <a:tabLst/>
              <a:defRPr/>
            </a:pPr>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a:p>
            <a:pPr lvl="0"/>
            <a:endParaRPr lang="en-US" dirty="0"/>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3" y="996396"/>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9" name="Text Placeholder 7">
            <a:extLst>
              <a:ext uri="{FF2B5EF4-FFF2-40B4-BE49-F238E27FC236}">
                <a16:creationId xmlns="" xmlns:a16="http://schemas.microsoft.com/office/drawing/2014/main" id="{291ABD86-7985-D749-A3D2-5F78F0E4CDA2}"/>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283124828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72" y="3141742"/>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3" y="996396"/>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986072" y="272337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986072" y="5011184"/>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986072" y="459281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7079618" y="3141742"/>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7079618" y="272337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7079618" y="5011184"/>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7079618" y="459281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pic>
        <p:nvPicPr>
          <p:cNvPr id="15" name="Picture 2">
            <a:extLst>
              <a:ext uri="{FF2B5EF4-FFF2-40B4-BE49-F238E27FC236}">
                <a16:creationId xmlns="" xmlns:a16="http://schemas.microsoft.com/office/drawing/2014/main" id="{DF5C18C9-7C8B-C248-A1B9-0840763CE5DF}"/>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807613" y="2723377"/>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 xmlns:a16="http://schemas.microsoft.com/office/drawing/2014/main" id="{BA22E2F9-EC4E-084D-93E3-E2A337D45BBE}"/>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807613" y="4592817"/>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a:extLst>
              <a:ext uri="{FF2B5EF4-FFF2-40B4-BE49-F238E27FC236}">
                <a16:creationId xmlns="" xmlns:a16="http://schemas.microsoft.com/office/drawing/2014/main" id="{99531FE3-FC04-8E4D-ABB7-B20A40092961}"/>
              </a:ext>
            </a:extLst>
          </p:cNvPr>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5923373" y="2723377"/>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5">
            <a:extLst>
              <a:ext uri="{FF2B5EF4-FFF2-40B4-BE49-F238E27FC236}">
                <a16:creationId xmlns="" xmlns:a16="http://schemas.microsoft.com/office/drawing/2014/main" id="{094629F9-7738-8B4E-BDE4-0797018B6C84}"/>
              </a:ext>
            </a:extLst>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5923373" y="4592816"/>
            <a:ext cx="734319" cy="734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Placeholder 7">
            <a:extLst>
              <a:ext uri="{FF2B5EF4-FFF2-40B4-BE49-F238E27FC236}">
                <a16:creationId xmlns="" xmlns:a16="http://schemas.microsoft.com/office/drawing/2014/main" id="{F0A2594E-E893-2442-B3D5-2979CD6817C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4309928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1986072" y="3141742"/>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807613" y="996396"/>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670107" y="1253017"/>
            <a:ext cx="10085948"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Slide title goes here and can be two lines, but not three</a:t>
            </a: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1986072" y="272337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9" name="Text Placeholder 2">
            <a:extLst>
              <a:ext uri="{FF2B5EF4-FFF2-40B4-BE49-F238E27FC236}">
                <a16:creationId xmlns="" xmlns:a16="http://schemas.microsoft.com/office/drawing/2014/main" id="{9BF151B2-D739-E14B-B8E9-4C4106807930}"/>
              </a:ext>
            </a:extLst>
          </p:cNvPr>
          <p:cNvSpPr>
            <a:spLocks noGrp="1"/>
          </p:cNvSpPr>
          <p:nvPr>
            <p:ph type="body" sz="quarter" idx="13" hasCustomPrompt="1"/>
          </p:nvPr>
        </p:nvSpPr>
        <p:spPr>
          <a:xfrm>
            <a:off x="1986072" y="5011184"/>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0" name="Text Placeholder 22">
            <a:extLst>
              <a:ext uri="{FF2B5EF4-FFF2-40B4-BE49-F238E27FC236}">
                <a16:creationId xmlns="" xmlns:a16="http://schemas.microsoft.com/office/drawing/2014/main" id="{38FB52AC-F984-1546-929F-62CC69C8F7EE}"/>
              </a:ext>
            </a:extLst>
          </p:cNvPr>
          <p:cNvSpPr>
            <a:spLocks noGrp="1"/>
          </p:cNvSpPr>
          <p:nvPr>
            <p:ph type="body" sz="quarter" idx="14" hasCustomPrompt="1"/>
          </p:nvPr>
        </p:nvSpPr>
        <p:spPr>
          <a:xfrm>
            <a:off x="1986072" y="459281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1" name="Text Placeholder 2">
            <a:extLst>
              <a:ext uri="{FF2B5EF4-FFF2-40B4-BE49-F238E27FC236}">
                <a16:creationId xmlns="" xmlns:a16="http://schemas.microsoft.com/office/drawing/2014/main" id="{83F6BCA7-0315-5844-B4F1-405FA698F335}"/>
              </a:ext>
            </a:extLst>
          </p:cNvPr>
          <p:cNvSpPr>
            <a:spLocks noGrp="1"/>
          </p:cNvSpPr>
          <p:nvPr>
            <p:ph type="body" sz="quarter" idx="15" hasCustomPrompt="1"/>
          </p:nvPr>
        </p:nvSpPr>
        <p:spPr>
          <a:xfrm>
            <a:off x="7079618" y="3141742"/>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2" name="Text Placeholder 22">
            <a:extLst>
              <a:ext uri="{FF2B5EF4-FFF2-40B4-BE49-F238E27FC236}">
                <a16:creationId xmlns="" xmlns:a16="http://schemas.microsoft.com/office/drawing/2014/main" id="{3914B4A2-1F9F-654C-B68D-CE647132A633}"/>
              </a:ext>
            </a:extLst>
          </p:cNvPr>
          <p:cNvSpPr>
            <a:spLocks noGrp="1"/>
          </p:cNvSpPr>
          <p:nvPr>
            <p:ph type="body" sz="quarter" idx="16" hasCustomPrompt="1"/>
          </p:nvPr>
        </p:nvSpPr>
        <p:spPr>
          <a:xfrm>
            <a:off x="7079618" y="272337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3" name="Text Placeholder 2">
            <a:extLst>
              <a:ext uri="{FF2B5EF4-FFF2-40B4-BE49-F238E27FC236}">
                <a16:creationId xmlns="" xmlns:a16="http://schemas.microsoft.com/office/drawing/2014/main" id="{887EF468-DA4C-2B4F-B78B-1726B7A61223}"/>
              </a:ext>
            </a:extLst>
          </p:cNvPr>
          <p:cNvSpPr>
            <a:spLocks noGrp="1"/>
          </p:cNvSpPr>
          <p:nvPr>
            <p:ph type="body" sz="quarter" idx="17" hasCustomPrompt="1"/>
          </p:nvPr>
        </p:nvSpPr>
        <p:spPr>
          <a:xfrm>
            <a:off x="7079618" y="5011184"/>
            <a:ext cx="2875393" cy="861775"/>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14" name="Text Placeholder 22">
            <a:extLst>
              <a:ext uri="{FF2B5EF4-FFF2-40B4-BE49-F238E27FC236}">
                <a16:creationId xmlns="" xmlns:a16="http://schemas.microsoft.com/office/drawing/2014/main" id="{0925B92E-4A85-E847-9D2E-1A170D069315}"/>
              </a:ext>
            </a:extLst>
          </p:cNvPr>
          <p:cNvSpPr>
            <a:spLocks noGrp="1"/>
          </p:cNvSpPr>
          <p:nvPr>
            <p:ph type="body" sz="quarter" idx="18" hasCustomPrompt="1"/>
          </p:nvPr>
        </p:nvSpPr>
        <p:spPr>
          <a:xfrm>
            <a:off x="7079618" y="4592817"/>
            <a:ext cx="2875393"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7">
            <a:extLst>
              <a:ext uri="{FF2B5EF4-FFF2-40B4-BE49-F238E27FC236}">
                <a16:creationId xmlns="" xmlns:a16="http://schemas.microsoft.com/office/drawing/2014/main" id="{4C7A10A9-557D-0748-8F81-C3DE4B2F9470}"/>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196378864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5163669" y="133898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86203" y="1458555"/>
            <a:ext cx="1036645"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48698" y="1715177"/>
            <a:ext cx="2965471"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5163669" y="920620"/>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8677836" y="133898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8677836" y="920620"/>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5163669" y="314985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5163669" y="273149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5163669" y="4960728"/>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5163669" y="454236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8659905" y="314985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8659905" y="273149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8659905" y="4960728"/>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8659905" y="454236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pic>
        <p:nvPicPr>
          <p:cNvPr id="29" name="Picture 2">
            <a:extLst>
              <a:ext uri="{FF2B5EF4-FFF2-40B4-BE49-F238E27FC236}">
                <a16:creationId xmlns="" xmlns:a16="http://schemas.microsoft.com/office/drawing/2014/main" id="{B27A7935-86A5-804A-9BB7-DD2C96B53B57}"/>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4479389" y="920619"/>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
            <a:extLst>
              <a:ext uri="{FF2B5EF4-FFF2-40B4-BE49-F238E27FC236}">
                <a16:creationId xmlns="" xmlns:a16="http://schemas.microsoft.com/office/drawing/2014/main" id="{3206B3BE-CD42-3F4B-ADFA-44FF93E009E6}"/>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479389" y="2731490"/>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4">
            <a:extLst>
              <a:ext uri="{FF2B5EF4-FFF2-40B4-BE49-F238E27FC236}">
                <a16:creationId xmlns="" xmlns:a16="http://schemas.microsoft.com/office/drawing/2014/main" id="{1121C4AE-FECF-DE44-9854-210222B62CDB}"/>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4479389" y="4542361"/>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5">
            <a:extLst>
              <a:ext uri="{FF2B5EF4-FFF2-40B4-BE49-F238E27FC236}">
                <a16:creationId xmlns="" xmlns:a16="http://schemas.microsoft.com/office/drawing/2014/main" id="{5A96B55D-5AAD-4A4F-987D-BE1355194614}"/>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8012633" y="920619"/>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6">
            <a:extLst>
              <a:ext uri="{FF2B5EF4-FFF2-40B4-BE49-F238E27FC236}">
                <a16:creationId xmlns="" xmlns:a16="http://schemas.microsoft.com/office/drawing/2014/main" id="{38C656FA-40D0-0745-970E-04FF09B5D58B}"/>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rcRect/>
          <a:stretch>
            <a:fillRect/>
          </a:stretch>
        </p:blipFill>
        <p:spPr bwMode="auto">
          <a:xfrm>
            <a:off x="8012633" y="2731490"/>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7">
            <a:extLst>
              <a:ext uri="{FF2B5EF4-FFF2-40B4-BE49-F238E27FC236}">
                <a16:creationId xmlns="" xmlns:a16="http://schemas.microsoft.com/office/drawing/2014/main" id="{0A82F045-CE11-404F-B3B4-90B2B912B48F}"/>
              </a:ext>
            </a:extLst>
          </p:cNvPr>
          <p:cNvPicPr>
            <a:picLocks noChangeAspect="1" noChangeArrowheads="1"/>
          </p:cNvPicPr>
          <p:nvPr userDrawn="1"/>
        </p:nvPicPr>
        <p:blipFill>
          <a:blip r:embed="rId7" cstate="print">
            <a:extLst>
              <a:ext uri="{28A0092B-C50C-407E-A947-70E740481C1C}">
                <a14:useLocalDpi xmlns:a14="http://schemas.microsoft.com/office/drawing/2010/main"/>
              </a:ext>
            </a:extLst>
          </a:blip>
          <a:srcRect/>
          <a:stretch>
            <a:fillRect/>
          </a:stretch>
        </p:blipFill>
        <p:spPr bwMode="auto">
          <a:xfrm>
            <a:off x="8012633" y="4542361"/>
            <a:ext cx="527859" cy="52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25993931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99EA73AC-2CCF-49D0-BB4A-1343BEFFE453}"/>
              </a:ext>
            </a:extLst>
          </p:cNvPr>
          <p:cNvSpPr>
            <a:spLocks noGrp="1"/>
          </p:cNvSpPr>
          <p:nvPr>
            <p:ph type="body" sz="quarter" idx="11" hasCustomPrompt="1"/>
          </p:nvPr>
        </p:nvSpPr>
        <p:spPr>
          <a:xfrm>
            <a:off x="5163669" y="133898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6" name="Rectangle 5">
            <a:extLst>
              <a:ext uri="{FF2B5EF4-FFF2-40B4-BE49-F238E27FC236}">
                <a16:creationId xmlns="" xmlns:a16="http://schemas.microsoft.com/office/drawing/2014/main" id="{B5BC48AE-D545-6F4B-8B95-3953B5E7DD09}"/>
              </a:ext>
            </a:extLst>
          </p:cNvPr>
          <p:cNvSpPr/>
          <p:nvPr userDrawn="1"/>
        </p:nvSpPr>
        <p:spPr>
          <a:xfrm>
            <a:off x="686203" y="1458555"/>
            <a:ext cx="1036645"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Placeholder 2">
            <a:extLst>
              <a:ext uri="{FF2B5EF4-FFF2-40B4-BE49-F238E27FC236}">
                <a16:creationId xmlns="" xmlns:a16="http://schemas.microsoft.com/office/drawing/2014/main" id="{781F9064-E859-714F-A4A8-07FC40D30240}"/>
              </a:ext>
            </a:extLst>
          </p:cNvPr>
          <p:cNvSpPr>
            <a:spLocks noGrp="1"/>
          </p:cNvSpPr>
          <p:nvPr>
            <p:ph type="body" sz="quarter" idx="10" hasCustomPrompt="1"/>
          </p:nvPr>
        </p:nvSpPr>
        <p:spPr>
          <a:xfrm>
            <a:off x="548698" y="1715177"/>
            <a:ext cx="2965471" cy="118859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Points here</a:t>
            </a:r>
            <a:endPar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8" name="Text Placeholder 22">
            <a:extLst>
              <a:ext uri="{FF2B5EF4-FFF2-40B4-BE49-F238E27FC236}">
                <a16:creationId xmlns="" xmlns:a16="http://schemas.microsoft.com/office/drawing/2014/main" id="{7252FE36-F342-8A40-9E73-B4577FDC830C}"/>
              </a:ext>
            </a:extLst>
          </p:cNvPr>
          <p:cNvSpPr>
            <a:spLocks noGrp="1"/>
          </p:cNvSpPr>
          <p:nvPr>
            <p:ph type="body" sz="quarter" idx="12" hasCustomPrompt="1"/>
          </p:nvPr>
        </p:nvSpPr>
        <p:spPr>
          <a:xfrm>
            <a:off x="5163669" y="920620"/>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19" name="Text Placeholder 2">
            <a:extLst>
              <a:ext uri="{FF2B5EF4-FFF2-40B4-BE49-F238E27FC236}">
                <a16:creationId xmlns="" xmlns:a16="http://schemas.microsoft.com/office/drawing/2014/main" id="{86CFC235-2445-B945-80C2-EDF5231202FF}"/>
              </a:ext>
            </a:extLst>
          </p:cNvPr>
          <p:cNvSpPr>
            <a:spLocks noGrp="1"/>
          </p:cNvSpPr>
          <p:nvPr>
            <p:ph type="body" sz="quarter" idx="15" hasCustomPrompt="1"/>
          </p:nvPr>
        </p:nvSpPr>
        <p:spPr>
          <a:xfrm>
            <a:off x="8677836" y="133898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0" name="Text Placeholder 22">
            <a:extLst>
              <a:ext uri="{FF2B5EF4-FFF2-40B4-BE49-F238E27FC236}">
                <a16:creationId xmlns="" xmlns:a16="http://schemas.microsoft.com/office/drawing/2014/main" id="{21CB281B-16EF-1444-AB73-E6046573EDC5}"/>
              </a:ext>
            </a:extLst>
          </p:cNvPr>
          <p:cNvSpPr>
            <a:spLocks noGrp="1"/>
          </p:cNvSpPr>
          <p:nvPr>
            <p:ph type="body" sz="quarter" idx="16" hasCustomPrompt="1"/>
          </p:nvPr>
        </p:nvSpPr>
        <p:spPr>
          <a:xfrm>
            <a:off x="8677836" y="920620"/>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1" name="Text Placeholder 2">
            <a:extLst>
              <a:ext uri="{FF2B5EF4-FFF2-40B4-BE49-F238E27FC236}">
                <a16:creationId xmlns="" xmlns:a16="http://schemas.microsoft.com/office/drawing/2014/main" id="{64F3F84C-C8D7-B54D-B960-233D66EF5C4C}"/>
              </a:ext>
            </a:extLst>
          </p:cNvPr>
          <p:cNvSpPr>
            <a:spLocks noGrp="1"/>
          </p:cNvSpPr>
          <p:nvPr>
            <p:ph type="body" sz="quarter" idx="17" hasCustomPrompt="1"/>
          </p:nvPr>
        </p:nvSpPr>
        <p:spPr>
          <a:xfrm>
            <a:off x="5163669" y="314985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2" name="Text Placeholder 22">
            <a:extLst>
              <a:ext uri="{FF2B5EF4-FFF2-40B4-BE49-F238E27FC236}">
                <a16:creationId xmlns="" xmlns:a16="http://schemas.microsoft.com/office/drawing/2014/main" id="{F64B5FE6-983E-1047-8420-8AB82B885BE6}"/>
              </a:ext>
            </a:extLst>
          </p:cNvPr>
          <p:cNvSpPr>
            <a:spLocks noGrp="1"/>
          </p:cNvSpPr>
          <p:nvPr>
            <p:ph type="body" sz="quarter" idx="18" hasCustomPrompt="1"/>
          </p:nvPr>
        </p:nvSpPr>
        <p:spPr>
          <a:xfrm>
            <a:off x="5163669" y="273149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3" name="Text Placeholder 2">
            <a:extLst>
              <a:ext uri="{FF2B5EF4-FFF2-40B4-BE49-F238E27FC236}">
                <a16:creationId xmlns="" xmlns:a16="http://schemas.microsoft.com/office/drawing/2014/main" id="{CBF28626-6A23-9B47-AE95-73D67ACF4DCF}"/>
              </a:ext>
            </a:extLst>
          </p:cNvPr>
          <p:cNvSpPr>
            <a:spLocks noGrp="1"/>
          </p:cNvSpPr>
          <p:nvPr>
            <p:ph type="body" sz="quarter" idx="19" hasCustomPrompt="1"/>
          </p:nvPr>
        </p:nvSpPr>
        <p:spPr>
          <a:xfrm>
            <a:off x="5163669" y="4960728"/>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4" name="Text Placeholder 22">
            <a:extLst>
              <a:ext uri="{FF2B5EF4-FFF2-40B4-BE49-F238E27FC236}">
                <a16:creationId xmlns="" xmlns:a16="http://schemas.microsoft.com/office/drawing/2014/main" id="{A19624D4-DCEF-A342-88C6-42DE83459FD1}"/>
              </a:ext>
            </a:extLst>
          </p:cNvPr>
          <p:cNvSpPr>
            <a:spLocks noGrp="1"/>
          </p:cNvSpPr>
          <p:nvPr>
            <p:ph type="body" sz="quarter" idx="20" hasCustomPrompt="1"/>
          </p:nvPr>
        </p:nvSpPr>
        <p:spPr>
          <a:xfrm>
            <a:off x="5163669" y="454236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5" name="Text Placeholder 2">
            <a:extLst>
              <a:ext uri="{FF2B5EF4-FFF2-40B4-BE49-F238E27FC236}">
                <a16:creationId xmlns="" xmlns:a16="http://schemas.microsoft.com/office/drawing/2014/main" id="{D6B579F7-4404-B443-A683-CC5DC541D53F}"/>
              </a:ext>
            </a:extLst>
          </p:cNvPr>
          <p:cNvSpPr>
            <a:spLocks noGrp="1"/>
          </p:cNvSpPr>
          <p:nvPr>
            <p:ph type="body" sz="quarter" idx="21" hasCustomPrompt="1"/>
          </p:nvPr>
        </p:nvSpPr>
        <p:spPr>
          <a:xfrm>
            <a:off x="8659905" y="3149856"/>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6" name="Text Placeholder 22">
            <a:extLst>
              <a:ext uri="{FF2B5EF4-FFF2-40B4-BE49-F238E27FC236}">
                <a16:creationId xmlns="" xmlns:a16="http://schemas.microsoft.com/office/drawing/2014/main" id="{96EEA7B3-F518-B34B-A586-0A11AD85AF21}"/>
              </a:ext>
            </a:extLst>
          </p:cNvPr>
          <p:cNvSpPr>
            <a:spLocks noGrp="1"/>
          </p:cNvSpPr>
          <p:nvPr>
            <p:ph type="body" sz="quarter" idx="22" hasCustomPrompt="1"/>
          </p:nvPr>
        </p:nvSpPr>
        <p:spPr>
          <a:xfrm>
            <a:off x="8659905" y="273149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27" name="Text Placeholder 2">
            <a:extLst>
              <a:ext uri="{FF2B5EF4-FFF2-40B4-BE49-F238E27FC236}">
                <a16:creationId xmlns="" xmlns:a16="http://schemas.microsoft.com/office/drawing/2014/main" id="{EBF6D427-3144-704C-A8DC-60358F022A2E}"/>
              </a:ext>
            </a:extLst>
          </p:cNvPr>
          <p:cNvSpPr>
            <a:spLocks noGrp="1"/>
          </p:cNvSpPr>
          <p:nvPr>
            <p:ph type="body" sz="quarter" idx="23" hasCustomPrompt="1"/>
          </p:nvPr>
        </p:nvSpPr>
        <p:spPr>
          <a:xfrm>
            <a:off x="8659905" y="4960728"/>
            <a:ext cx="247835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28" name="Text Placeholder 22">
            <a:extLst>
              <a:ext uri="{FF2B5EF4-FFF2-40B4-BE49-F238E27FC236}">
                <a16:creationId xmlns="" xmlns:a16="http://schemas.microsoft.com/office/drawing/2014/main" id="{D2DD1DB7-CE18-EE4E-A271-DBC62452E806}"/>
              </a:ext>
            </a:extLst>
          </p:cNvPr>
          <p:cNvSpPr>
            <a:spLocks noGrp="1"/>
          </p:cNvSpPr>
          <p:nvPr>
            <p:ph type="body" sz="quarter" idx="24" hasCustomPrompt="1"/>
          </p:nvPr>
        </p:nvSpPr>
        <p:spPr>
          <a:xfrm>
            <a:off x="8659905" y="4542361"/>
            <a:ext cx="2478355" cy="332399"/>
          </a:xfrm>
          <a:prstGeom prst="rect">
            <a:avLst/>
          </a:prstGeom>
        </p:spPr>
        <p:txBody>
          <a:bodyPr wrap="square" lIns="0" tIns="0" rIns="0" bIns="0">
            <a:spAutoFit/>
          </a:bodyPr>
          <a:lstStyle>
            <a:lvl1pPr marL="0" indent="0" algn="l">
              <a:buNone/>
              <a:defRPr sz="2400" b="1" i="0">
                <a:latin typeface="Arial" panose="020B0604020202020204" pitchFamily="34" charset="0"/>
                <a:cs typeface="Arial" panose="020B0604020202020204" pitchFamily="34" charset="0"/>
              </a:defRPr>
            </a:lvl1pPr>
          </a:lstStyle>
          <a:p>
            <a:pPr lvl="0"/>
            <a:r>
              <a:rPr lang="en-US" dirty="0"/>
              <a:t>Lorem ipsum</a:t>
            </a:r>
          </a:p>
        </p:txBody>
      </p:sp>
      <p:sp>
        <p:nvSpPr>
          <p:cNvPr id="35" name="Text Placeholder 7">
            <a:extLst>
              <a:ext uri="{FF2B5EF4-FFF2-40B4-BE49-F238E27FC236}">
                <a16:creationId xmlns="" xmlns:a16="http://schemas.microsoft.com/office/drawing/2014/main" id="{882F6FFA-2A16-BF4D-BD00-AAF288459ADF}"/>
              </a:ext>
            </a:extLst>
          </p:cNvPr>
          <p:cNvSpPr>
            <a:spLocks noGrp="1"/>
          </p:cNvSpPr>
          <p:nvPr>
            <p:ph type="body" sz="quarter" idx="25"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23379291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5" name="Rectangle 24">
            <a:extLst>
              <a:ext uri="{FF2B5EF4-FFF2-40B4-BE49-F238E27FC236}">
                <a16:creationId xmlns="" xmlns:a16="http://schemas.microsoft.com/office/drawing/2014/main" id="{0228781C-DCCD-4A68-8247-CF08DD07CD90}"/>
              </a:ext>
            </a:extLst>
          </p:cNvPr>
          <p:cNvSpPr/>
          <p:nvPr userDrawn="1"/>
        </p:nvSpPr>
        <p:spPr>
          <a:xfrm>
            <a:off x="912253" y="767487"/>
            <a:ext cx="1125767"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33" dirty="0">
              <a:solidFill>
                <a:schemeClr val="tx1"/>
              </a:solidFill>
            </a:endParaRPr>
          </a:p>
        </p:txBody>
      </p:sp>
      <p:sp>
        <p:nvSpPr>
          <p:cNvPr id="26" name="Title Placeholder 12">
            <a:extLst>
              <a:ext uri="{FF2B5EF4-FFF2-40B4-BE49-F238E27FC236}">
                <a16:creationId xmlns="" xmlns:a16="http://schemas.microsoft.com/office/drawing/2014/main" id="{21204F1D-AC98-43E7-8654-2AB941ED0735}"/>
              </a:ext>
            </a:extLst>
          </p:cNvPr>
          <p:cNvSpPr>
            <a:spLocks noGrp="1"/>
          </p:cNvSpPr>
          <p:nvPr>
            <p:ph type="title" hasCustomPrompt="1"/>
          </p:nvPr>
        </p:nvSpPr>
        <p:spPr>
          <a:xfrm>
            <a:off x="912251" y="1053867"/>
            <a:ext cx="10366813" cy="1034001"/>
          </a:xfrm>
          <a:prstGeom prst="rect">
            <a:avLst/>
          </a:prstGeom>
        </p:spPr>
        <p:txBody>
          <a:bodyPr vert="horz" wrap="square" lIns="0" tIns="0" rIns="0" bIns="0" rtlCol="0" anchor="t" anchorCtr="0">
            <a:spAutoFit/>
          </a:bodyPr>
          <a:lstStyle>
            <a:lvl1pPr>
              <a:defRPr sz="3733" b="1">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r>
            <a:br>
              <a:rPr lang="en-US" dirty="0"/>
            </a:br>
            <a:r>
              <a:rPr lang="en-US" dirty="0" err="1"/>
              <a:t>adipisicing</a:t>
            </a:r>
            <a:endParaRPr lang="en-US" dirty="0"/>
          </a:p>
        </p:txBody>
      </p:sp>
      <p:sp>
        <p:nvSpPr>
          <p:cNvPr id="27" name="Text Placeholder 7">
            <a:extLst>
              <a:ext uri="{FF2B5EF4-FFF2-40B4-BE49-F238E27FC236}">
                <a16:creationId xmlns="" xmlns:a16="http://schemas.microsoft.com/office/drawing/2014/main" id="{DBD9C579-5956-B949-A4A5-65F7D5D8BCAB}"/>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
        <p:nvSpPr>
          <p:cNvPr id="36" name="Text Placeholder 2">
            <a:extLst>
              <a:ext uri="{FF2B5EF4-FFF2-40B4-BE49-F238E27FC236}">
                <a16:creationId xmlns="" xmlns:a16="http://schemas.microsoft.com/office/drawing/2014/main" id="{0B521D4B-2740-0743-8A03-0930A43A725A}"/>
              </a:ext>
            </a:extLst>
          </p:cNvPr>
          <p:cNvSpPr>
            <a:spLocks noGrp="1"/>
          </p:cNvSpPr>
          <p:nvPr>
            <p:ph type="body" sz="quarter" idx="11" hasCustomPrompt="1"/>
          </p:nvPr>
        </p:nvSpPr>
        <p:spPr>
          <a:xfrm>
            <a:off x="912249"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37" name="Text Placeholder 22">
            <a:extLst>
              <a:ext uri="{FF2B5EF4-FFF2-40B4-BE49-F238E27FC236}">
                <a16:creationId xmlns="" xmlns:a16="http://schemas.microsoft.com/office/drawing/2014/main" id="{2F9AAD15-DC15-5743-B2CB-81DAB5BE9354}"/>
              </a:ext>
            </a:extLst>
          </p:cNvPr>
          <p:cNvSpPr>
            <a:spLocks noGrp="1"/>
          </p:cNvSpPr>
          <p:nvPr>
            <p:ph type="body" sz="quarter" idx="12" hasCustomPrompt="1"/>
          </p:nvPr>
        </p:nvSpPr>
        <p:spPr>
          <a:xfrm>
            <a:off x="912249" y="2749335"/>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0" name="Text Placeholder 2">
            <a:extLst>
              <a:ext uri="{FF2B5EF4-FFF2-40B4-BE49-F238E27FC236}">
                <a16:creationId xmlns="" xmlns:a16="http://schemas.microsoft.com/office/drawing/2014/main" id="{E765D23B-1314-E242-BE32-44AB85C7E63F}"/>
              </a:ext>
            </a:extLst>
          </p:cNvPr>
          <p:cNvSpPr>
            <a:spLocks noGrp="1"/>
          </p:cNvSpPr>
          <p:nvPr>
            <p:ph type="body" sz="quarter" idx="25" hasCustomPrompt="1"/>
          </p:nvPr>
        </p:nvSpPr>
        <p:spPr>
          <a:xfrm>
            <a:off x="912249"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1" name="Text Placeholder 22">
            <a:extLst>
              <a:ext uri="{FF2B5EF4-FFF2-40B4-BE49-F238E27FC236}">
                <a16:creationId xmlns="" xmlns:a16="http://schemas.microsoft.com/office/drawing/2014/main" id="{417AE95B-53EC-024C-B901-A98431615EB9}"/>
              </a:ext>
            </a:extLst>
          </p:cNvPr>
          <p:cNvSpPr>
            <a:spLocks noGrp="1"/>
          </p:cNvSpPr>
          <p:nvPr>
            <p:ph type="body" sz="quarter" idx="26" hasCustomPrompt="1"/>
          </p:nvPr>
        </p:nvSpPr>
        <p:spPr>
          <a:xfrm>
            <a:off x="912249" y="4770010"/>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2" name="Text Placeholder 2">
            <a:extLst>
              <a:ext uri="{FF2B5EF4-FFF2-40B4-BE49-F238E27FC236}">
                <a16:creationId xmlns="" xmlns:a16="http://schemas.microsoft.com/office/drawing/2014/main" id="{E67B2801-3608-674D-ADD4-1E44ED198498}"/>
              </a:ext>
            </a:extLst>
          </p:cNvPr>
          <p:cNvSpPr>
            <a:spLocks noGrp="1"/>
          </p:cNvSpPr>
          <p:nvPr>
            <p:ph type="body" sz="quarter" idx="27" hasCustomPrompt="1"/>
          </p:nvPr>
        </p:nvSpPr>
        <p:spPr>
          <a:xfrm>
            <a:off x="3610745"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3" name="Text Placeholder 22">
            <a:extLst>
              <a:ext uri="{FF2B5EF4-FFF2-40B4-BE49-F238E27FC236}">
                <a16:creationId xmlns="" xmlns:a16="http://schemas.microsoft.com/office/drawing/2014/main" id="{E215B41E-F15D-C841-82FA-4379FC3557EE}"/>
              </a:ext>
            </a:extLst>
          </p:cNvPr>
          <p:cNvSpPr>
            <a:spLocks noGrp="1"/>
          </p:cNvSpPr>
          <p:nvPr>
            <p:ph type="body" sz="quarter" idx="28" hasCustomPrompt="1"/>
          </p:nvPr>
        </p:nvSpPr>
        <p:spPr>
          <a:xfrm>
            <a:off x="3610745" y="4770010"/>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4" name="Text Placeholder 2">
            <a:extLst>
              <a:ext uri="{FF2B5EF4-FFF2-40B4-BE49-F238E27FC236}">
                <a16:creationId xmlns="" xmlns:a16="http://schemas.microsoft.com/office/drawing/2014/main" id="{CD10A8B8-91CF-9E48-9318-8BA1ADF3299D}"/>
              </a:ext>
            </a:extLst>
          </p:cNvPr>
          <p:cNvSpPr>
            <a:spLocks noGrp="1"/>
          </p:cNvSpPr>
          <p:nvPr>
            <p:ph type="body" sz="quarter" idx="29" hasCustomPrompt="1"/>
          </p:nvPr>
        </p:nvSpPr>
        <p:spPr>
          <a:xfrm>
            <a:off x="6309241"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5" name="Text Placeholder 22">
            <a:extLst>
              <a:ext uri="{FF2B5EF4-FFF2-40B4-BE49-F238E27FC236}">
                <a16:creationId xmlns="" xmlns:a16="http://schemas.microsoft.com/office/drawing/2014/main" id="{75E94E2D-3D0F-6141-8986-3392B8CAD229}"/>
              </a:ext>
            </a:extLst>
          </p:cNvPr>
          <p:cNvSpPr>
            <a:spLocks noGrp="1"/>
          </p:cNvSpPr>
          <p:nvPr>
            <p:ph type="body" sz="quarter" idx="30" hasCustomPrompt="1"/>
          </p:nvPr>
        </p:nvSpPr>
        <p:spPr>
          <a:xfrm>
            <a:off x="6309241" y="4770010"/>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6" name="Text Placeholder 2">
            <a:extLst>
              <a:ext uri="{FF2B5EF4-FFF2-40B4-BE49-F238E27FC236}">
                <a16:creationId xmlns="" xmlns:a16="http://schemas.microsoft.com/office/drawing/2014/main" id="{285B87F7-2B16-A041-958A-AA664AA1B105}"/>
              </a:ext>
            </a:extLst>
          </p:cNvPr>
          <p:cNvSpPr>
            <a:spLocks noGrp="1"/>
          </p:cNvSpPr>
          <p:nvPr>
            <p:ph type="body" sz="quarter" idx="31" hasCustomPrompt="1"/>
          </p:nvPr>
        </p:nvSpPr>
        <p:spPr>
          <a:xfrm>
            <a:off x="3610745"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7" name="Text Placeholder 22">
            <a:extLst>
              <a:ext uri="{FF2B5EF4-FFF2-40B4-BE49-F238E27FC236}">
                <a16:creationId xmlns="" xmlns:a16="http://schemas.microsoft.com/office/drawing/2014/main" id="{DBAD1EAA-1FD1-164B-A280-33E00754CEC2}"/>
              </a:ext>
            </a:extLst>
          </p:cNvPr>
          <p:cNvSpPr>
            <a:spLocks noGrp="1"/>
          </p:cNvSpPr>
          <p:nvPr>
            <p:ph type="body" sz="quarter" idx="32" hasCustomPrompt="1"/>
          </p:nvPr>
        </p:nvSpPr>
        <p:spPr>
          <a:xfrm>
            <a:off x="3610745" y="2749335"/>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48" name="Text Placeholder 2">
            <a:extLst>
              <a:ext uri="{FF2B5EF4-FFF2-40B4-BE49-F238E27FC236}">
                <a16:creationId xmlns="" xmlns:a16="http://schemas.microsoft.com/office/drawing/2014/main" id="{705D251B-C902-2446-B74C-F68CD37D3BD8}"/>
              </a:ext>
            </a:extLst>
          </p:cNvPr>
          <p:cNvSpPr>
            <a:spLocks noGrp="1"/>
          </p:cNvSpPr>
          <p:nvPr>
            <p:ph type="body" sz="quarter" idx="33" hasCustomPrompt="1"/>
          </p:nvPr>
        </p:nvSpPr>
        <p:spPr>
          <a:xfrm>
            <a:off x="6309241"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49" name="Text Placeholder 22">
            <a:extLst>
              <a:ext uri="{FF2B5EF4-FFF2-40B4-BE49-F238E27FC236}">
                <a16:creationId xmlns="" xmlns:a16="http://schemas.microsoft.com/office/drawing/2014/main" id="{8B1D5655-0B6A-A347-9552-204BE998CE27}"/>
              </a:ext>
            </a:extLst>
          </p:cNvPr>
          <p:cNvSpPr>
            <a:spLocks noGrp="1"/>
          </p:cNvSpPr>
          <p:nvPr>
            <p:ph type="body" sz="quarter" idx="34" hasCustomPrompt="1"/>
          </p:nvPr>
        </p:nvSpPr>
        <p:spPr>
          <a:xfrm>
            <a:off x="6309241" y="2749335"/>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50" name="Text Placeholder 2">
            <a:extLst>
              <a:ext uri="{FF2B5EF4-FFF2-40B4-BE49-F238E27FC236}">
                <a16:creationId xmlns="" xmlns:a16="http://schemas.microsoft.com/office/drawing/2014/main" id="{5614195E-C2C5-3C49-9146-74EC89312BF4}"/>
              </a:ext>
            </a:extLst>
          </p:cNvPr>
          <p:cNvSpPr>
            <a:spLocks noGrp="1"/>
          </p:cNvSpPr>
          <p:nvPr>
            <p:ph type="body" sz="quarter" idx="35" hasCustomPrompt="1"/>
          </p:nvPr>
        </p:nvSpPr>
        <p:spPr>
          <a:xfrm>
            <a:off x="9007737" y="3167699"/>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1" name="Text Placeholder 22">
            <a:extLst>
              <a:ext uri="{FF2B5EF4-FFF2-40B4-BE49-F238E27FC236}">
                <a16:creationId xmlns="" xmlns:a16="http://schemas.microsoft.com/office/drawing/2014/main" id="{ECAC70C6-1136-1B4C-80EB-F6D07E8EFB8E}"/>
              </a:ext>
            </a:extLst>
          </p:cNvPr>
          <p:cNvSpPr>
            <a:spLocks noGrp="1"/>
          </p:cNvSpPr>
          <p:nvPr>
            <p:ph type="body" sz="quarter" idx="36" hasCustomPrompt="1"/>
          </p:nvPr>
        </p:nvSpPr>
        <p:spPr>
          <a:xfrm>
            <a:off x="9007737" y="2749335"/>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
        <p:nvSpPr>
          <p:cNvPr id="58" name="Text Placeholder 2">
            <a:extLst>
              <a:ext uri="{FF2B5EF4-FFF2-40B4-BE49-F238E27FC236}">
                <a16:creationId xmlns="" xmlns:a16="http://schemas.microsoft.com/office/drawing/2014/main" id="{F247382D-4DAC-6644-A8A9-8FBEF8331412}"/>
              </a:ext>
            </a:extLst>
          </p:cNvPr>
          <p:cNvSpPr>
            <a:spLocks noGrp="1"/>
          </p:cNvSpPr>
          <p:nvPr>
            <p:ph type="body" sz="quarter" idx="37" hasCustomPrompt="1"/>
          </p:nvPr>
        </p:nvSpPr>
        <p:spPr>
          <a:xfrm>
            <a:off x="9007737" y="5188373"/>
            <a:ext cx="2478355" cy="73866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600">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59" name="Text Placeholder 22">
            <a:extLst>
              <a:ext uri="{FF2B5EF4-FFF2-40B4-BE49-F238E27FC236}">
                <a16:creationId xmlns="" xmlns:a16="http://schemas.microsoft.com/office/drawing/2014/main" id="{1B4B640B-2C4E-0343-9F1E-1232FE2AB5E2}"/>
              </a:ext>
            </a:extLst>
          </p:cNvPr>
          <p:cNvSpPr>
            <a:spLocks noGrp="1"/>
          </p:cNvSpPr>
          <p:nvPr>
            <p:ph type="body" sz="quarter" idx="38" hasCustomPrompt="1"/>
          </p:nvPr>
        </p:nvSpPr>
        <p:spPr>
          <a:xfrm>
            <a:off x="9007737" y="4770010"/>
            <a:ext cx="2478355" cy="295465"/>
          </a:xfrm>
          <a:prstGeom prst="rect">
            <a:avLst/>
          </a:prstGeom>
        </p:spPr>
        <p:txBody>
          <a:bodyPr wrap="square" lIns="0" tIns="0" rIns="0" bIns="0">
            <a:spAutoFit/>
          </a:bodyPr>
          <a:lstStyle>
            <a:lvl1pPr marL="0" indent="0" algn="l">
              <a:buNone/>
              <a:defRPr sz="2133" b="1" i="0">
                <a:latin typeface="Arial" panose="020B0604020202020204" pitchFamily="34" charset="0"/>
                <a:cs typeface="Arial" panose="020B0604020202020204" pitchFamily="34" charset="0"/>
              </a:defRPr>
            </a:lvl1pPr>
          </a:lstStyle>
          <a:p>
            <a:pPr lvl="0"/>
            <a:r>
              <a:rPr lang="en-US" dirty="0"/>
              <a:t>Lorem ipsum</a:t>
            </a:r>
          </a:p>
        </p:txBody>
      </p:sp>
    </p:spTree>
    <p:extLst>
      <p:ext uri="{BB962C8B-B14F-4D97-AF65-F5344CB8AC3E}">
        <p14:creationId xmlns:p14="http://schemas.microsoft.com/office/powerpoint/2010/main" val="36873926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B5A8422B-B96F-1B4C-880B-6F219A673213}"/>
              </a:ext>
            </a:extLst>
          </p:cNvPr>
          <p:cNvSpPr>
            <a:spLocks noGrp="1"/>
          </p:cNvSpPr>
          <p:nvPr>
            <p:ph type="body" sz="quarter" idx="11" hasCustomPrompt="1"/>
          </p:nvPr>
        </p:nvSpPr>
        <p:spPr>
          <a:xfrm>
            <a:off x="1049413" y="3285373"/>
            <a:ext cx="10370427" cy="287259"/>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Tree>
    <p:extLst>
      <p:ext uri="{BB962C8B-B14F-4D97-AF65-F5344CB8AC3E}">
        <p14:creationId xmlns:p14="http://schemas.microsoft.com/office/powerpoint/2010/main" val="27646521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F73EC980-7A2A-5949-A3B6-7FA10A244F83}"/>
              </a:ext>
            </a:extLst>
          </p:cNvPr>
          <p:cNvSpPr>
            <a:spLocks noGrp="1"/>
          </p:cNvSpPr>
          <p:nvPr>
            <p:ph type="body" sz="quarter" idx="10" hasCustomPrompt="1"/>
          </p:nvPr>
        </p:nvSpPr>
        <p:spPr>
          <a:xfrm>
            <a:off x="904954" y="945124"/>
            <a:ext cx="2675921" cy="724797"/>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Bar Chart</a:t>
            </a:r>
          </a:p>
        </p:txBody>
      </p:sp>
      <p:sp>
        <p:nvSpPr>
          <p:cNvPr id="5" name="Rectangle 4">
            <a:extLst>
              <a:ext uri="{FF2B5EF4-FFF2-40B4-BE49-F238E27FC236}">
                <a16:creationId xmlns="" xmlns:a16="http://schemas.microsoft.com/office/drawing/2014/main" id="{EDB7D2D1-F044-7B43-AEC6-E3723D8AC43E}"/>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6" name="Text Placeholder 2">
            <a:extLst>
              <a:ext uri="{FF2B5EF4-FFF2-40B4-BE49-F238E27FC236}">
                <a16:creationId xmlns="" xmlns:a16="http://schemas.microsoft.com/office/drawing/2014/main" id="{38115545-9D3C-E94C-A0E2-D6BE9A18FDD6}"/>
              </a:ext>
            </a:extLst>
          </p:cNvPr>
          <p:cNvSpPr>
            <a:spLocks noGrp="1"/>
          </p:cNvSpPr>
          <p:nvPr>
            <p:ph type="body" sz="quarter" idx="11" hasCustomPrompt="1"/>
          </p:nvPr>
        </p:nvSpPr>
        <p:spPr>
          <a:xfrm>
            <a:off x="1049414" y="2005601"/>
            <a:ext cx="2296615" cy="861967"/>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7" name="Chart 6">
            <a:extLst>
              <a:ext uri="{FF2B5EF4-FFF2-40B4-BE49-F238E27FC236}">
                <a16:creationId xmlns="" xmlns:a16="http://schemas.microsoft.com/office/drawing/2014/main" id="{D0027CF0-E8FF-B642-ADEA-7B2D19AD28B4}"/>
              </a:ext>
            </a:extLst>
          </p:cNvPr>
          <p:cNvGraphicFramePr/>
          <p:nvPr userDrawn="1">
            <p:extLst>
              <p:ext uri="{D42A27DB-BD31-4B8C-83A1-F6EECF244321}">
                <p14:modId xmlns:p14="http://schemas.microsoft.com/office/powerpoint/2010/main" val="593050098"/>
              </p:ext>
            </p:extLst>
          </p:nvPr>
        </p:nvGraphicFramePr>
        <p:xfrm>
          <a:off x="4267200" y="957349"/>
          <a:ext cx="7414960" cy="494330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 xmlns:a16="http://schemas.microsoft.com/office/drawing/2014/main" id="{B51435AC-BED8-7249-969D-7DBE41FA1BC4}"/>
              </a:ext>
            </a:extLst>
          </p:cNvPr>
          <p:cNvSpPr>
            <a:spLocks noGrp="1"/>
          </p:cNvSpPr>
          <p:nvPr>
            <p:ph type="body" sz="quarter" idx="24" hasCustomPrompt="1"/>
          </p:nvPr>
        </p:nvSpPr>
        <p:spPr>
          <a:xfrm>
            <a:off x="182374" y="215578"/>
            <a:ext cx="10054167" cy="258233"/>
          </a:xfrm>
          <a:prstGeom prst="rect">
            <a:avLst/>
          </a:prstGeom>
        </p:spPr>
        <p:txBody>
          <a:bodyPr/>
          <a:lstStyle>
            <a:lvl1pPr marL="0" indent="0">
              <a:buNone/>
              <a:defRPr sz="1867" b="1" i="0" cap="all" baseline="0">
                <a:solidFill>
                  <a:schemeClr val="bg1">
                    <a:lumMod val="50000"/>
                  </a:schemeClr>
                </a:solidFill>
                <a:latin typeface="Arial" panose="020B0604020202020204" pitchFamily="34" charset="0"/>
                <a:cs typeface="Arial" panose="020B0604020202020204" pitchFamily="34" charset="0"/>
              </a:defRPr>
            </a:lvl1pPr>
            <a:lvl5pPr marL="2438339" indent="0">
              <a:buNone/>
              <a:defRPr/>
            </a:lvl5pPr>
          </a:lstStyle>
          <a:p>
            <a:pPr lvl="0"/>
            <a:r>
              <a:rPr lang="en-US" dirty="0"/>
              <a:t>Kicker text HERE</a:t>
            </a:r>
          </a:p>
        </p:txBody>
      </p:sp>
    </p:spTree>
    <p:extLst>
      <p:ext uri="{BB962C8B-B14F-4D97-AF65-F5344CB8AC3E}">
        <p14:creationId xmlns:p14="http://schemas.microsoft.com/office/powerpoint/2010/main" val="404334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p:cNvSpPr/>
          <p:nvPr/>
        </p:nvSpPr>
        <p:spPr>
          <a:xfrm>
            <a:off x="21"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chemeClr val="tx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1" y="3"/>
            <a:ext cx="12191985" cy="4915076"/>
          </a:xfrm>
          <a:solidFill>
            <a:schemeClr val="bg1">
              <a:lumMod val="50000"/>
              <a:lumOff val="50000"/>
            </a:schemeClr>
          </a:solidFill>
        </p:spPr>
        <p:txBody>
          <a:bodyPr lIns="457167" tIns="457167" anchor="t"/>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34" tIns="0" rIns="91434" bIns="0">
            <a:normAutofit/>
          </a:bodyPr>
          <a:lstStyle>
            <a:lvl1pPr marL="0" indent="0">
              <a:spcBef>
                <a:spcPts val="0"/>
              </a:spcBef>
              <a:spcAft>
                <a:spcPts val="600"/>
              </a:spcAft>
              <a:buNone/>
              <a:defRPr sz="1500">
                <a:solidFill>
                  <a:schemeClr val="tx1"/>
                </a:solidFill>
              </a:defRPr>
            </a:lvl1pPr>
            <a:lvl2pPr marL="457167" indent="0">
              <a:buNone/>
              <a:defRPr sz="1200"/>
            </a:lvl2pPr>
            <a:lvl3pPr marL="914332" indent="0">
              <a:buNone/>
              <a:defRPr sz="11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0AF30F91-707D-4B5F-875E-A553A61BCADC}" type="datetime1">
              <a:rPr lang="en-US" smtClean="0"/>
              <a:pPr/>
              <a:t>6/25/2009</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EBDFB80-5FD0-40F2-A09F-096CAEDB1527}" type="slidenum">
              <a:rPr lang="en-US" smtClean="0"/>
              <a:pPr/>
              <a:t>‹#›</a:t>
            </a:fld>
            <a:endParaRPr lang="en-US" dirty="0"/>
          </a:p>
        </p:txBody>
      </p:sp>
    </p:spTree>
    <p:extLst>
      <p:ext uri="{BB962C8B-B14F-4D97-AF65-F5344CB8AC3E}">
        <p14:creationId xmlns:p14="http://schemas.microsoft.com/office/powerpoint/2010/main" val="323487621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9" name="Text Placeholder 2">
            <a:extLst>
              <a:ext uri="{FF2B5EF4-FFF2-40B4-BE49-F238E27FC236}">
                <a16:creationId xmlns="" xmlns:a16="http://schemas.microsoft.com/office/drawing/2014/main" id="{9A075E37-1AF8-9B4B-9DC2-0ED6348DF004}"/>
              </a:ext>
            </a:extLst>
          </p:cNvPr>
          <p:cNvSpPr txBox="1">
            <a:spLocks/>
          </p:cNvSpPr>
          <p:nvPr userDrawn="1"/>
        </p:nvSpPr>
        <p:spPr>
          <a:xfrm>
            <a:off x="904954" y="945124"/>
            <a:ext cx="267592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33">
                <a:ea typeface="+mj-ea"/>
              </a:rPr>
              <a:t>Bar Chart</a:t>
            </a:r>
            <a:endParaRPr lang="en-US" sz="3733" dirty="0">
              <a:ea typeface="+mj-ea"/>
            </a:endParaRPr>
          </a:p>
        </p:txBody>
      </p:sp>
      <p:sp>
        <p:nvSpPr>
          <p:cNvPr id="10" name="Rectangle 9">
            <a:extLst>
              <a:ext uri="{FF2B5EF4-FFF2-40B4-BE49-F238E27FC236}">
                <a16:creationId xmlns="" xmlns:a16="http://schemas.microsoft.com/office/drawing/2014/main" id="{6A45A059-EFED-5441-82EE-66CFE87CEF04}"/>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graphicFrame>
        <p:nvGraphicFramePr>
          <p:cNvPr id="11" name="Chart 10">
            <a:extLst>
              <a:ext uri="{FF2B5EF4-FFF2-40B4-BE49-F238E27FC236}">
                <a16:creationId xmlns="" xmlns:a16="http://schemas.microsoft.com/office/drawing/2014/main" id="{91BD5CD8-B91E-4349-876E-05DDC6670C8B}"/>
              </a:ext>
            </a:extLst>
          </p:cNvPr>
          <p:cNvGraphicFramePr/>
          <p:nvPr userDrawn="1">
            <p:extLst>
              <p:ext uri="{D42A27DB-BD31-4B8C-83A1-F6EECF244321}">
                <p14:modId xmlns:p14="http://schemas.microsoft.com/office/powerpoint/2010/main" val="1624151487"/>
              </p:ext>
            </p:extLst>
          </p:nvPr>
        </p:nvGraphicFramePr>
        <p:xfrm>
          <a:off x="1049414" y="1663769"/>
          <a:ext cx="10405809" cy="353046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Placeholder 7">
            <a:extLst>
              <a:ext uri="{FF2B5EF4-FFF2-40B4-BE49-F238E27FC236}">
                <a16:creationId xmlns="" xmlns:a16="http://schemas.microsoft.com/office/drawing/2014/main" id="{AA7B4522-C2EC-1E41-ACDF-B6D855A44C40}"/>
              </a:ext>
            </a:extLst>
          </p:cNvPr>
          <p:cNvSpPr txBox="1">
            <a:spLocks/>
          </p:cNvSpPr>
          <p:nvPr userDrawn="1"/>
        </p:nvSpPr>
        <p:spPr>
          <a:xfrm>
            <a:off x="182374" y="215578"/>
            <a:ext cx="10054167"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67"/>
              <a:t>Kicker text HERE</a:t>
            </a:r>
            <a:endParaRPr lang="en-US" sz="1867" dirty="0"/>
          </a:p>
        </p:txBody>
      </p:sp>
      <p:sp>
        <p:nvSpPr>
          <p:cNvPr id="13" name="Text Placeholder 22">
            <a:extLst>
              <a:ext uri="{FF2B5EF4-FFF2-40B4-BE49-F238E27FC236}">
                <a16:creationId xmlns="" xmlns:a16="http://schemas.microsoft.com/office/drawing/2014/main" id="{59203146-734C-474E-BB7A-CFFFB58F6717}"/>
              </a:ext>
            </a:extLst>
          </p:cNvPr>
          <p:cNvSpPr txBox="1">
            <a:spLocks/>
          </p:cNvSpPr>
          <p:nvPr userDrawn="1"/>
        </p:nvSpPr>
        <p:spPr>
          <a:xfrm>
            <a:off x="1049414" y="5481327"/>
            <a:ext cx="2875393" cy="3323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LOREM IPSUM</a:t>
            </a:r>
          </a:p>
        </p:txBody>
      </p:sp>
      <p:sp>
        <p:nvSpPr>
          <p:cNvPr id="14" name="Text Placeholder 2">
            <a:extLst>
              <a:ext uri="{FF2B5EF4-FFF2-40B4-BE49-F238E27FC236}">
                <a16:creationId xmlns="" xmlns:a16="http://schemas.microsoft.com/office/drawing/2014/main" id="{FE72479C-B44B-F846-B4B6-6BFA5CCA1A8F}"/>
              </a:ext>
            </a:extLst>
          </p:cNvPr>
          <p:cNvSpPr txBox="1">
            <a:spLocks/>
          </p:cNvSpPr>
          <p:nvPr userDrawn="1"/>
        </p:nvSpPr>
        <p:spPr>
          <a:xfrm>
            <a:off x="1049414" y="5813725"/>
            <a:ext cx="3380348" cy="574644"/>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67"/>
              <a:t>Lorem ipsum dolor sit amet, consetetur sadipscing.</a:t>
            </a:r>
            <a:endParaRPr lang="en-US" sz="1867" dirty="0"/>
          </a:p>
        </p:txBody>
      </p:sp>
    </p:spTree>
    <p:extLst>
      <p:ext uri="{BB962C8B-B14F-4D97-AF65-F5344CB8AC3E}">
        <p14:creationId xmlns:p14="http://schemas.microsoft.com/office/powerpoint/2010/main" val="40896199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Text Placeholder 2">
            <a:extLst>
              <a:ext uri="{FF2B5EF4-FFF2-40B4-BE49-F238E27FC236}">
                <a16:creationId xmlns="" xmlns:a16="http://schemas.microsoft.com/office/drawing/2014/main" id="{59792AE6-EF57-294C-9CC7-9ECAD30A28F3}"/>
              </a:ext>
            </a:extLst>
          </p:cNvPr>
          <p:cNvSpPr>
            <a:spLocks noGrp="1"/>
          </p:cNvSpPr>
          <p:nvPr>
            <p:ph type="body" sz="quarter" idx="11" hasCustomPrompt="1"/>
          </p:nvPr>
        </p:nvSpPr>
        <p:spPr>
          <a:xfrm>
            <a:off x="1049414" y="5813724"/>
            <a:ext cx="3380348" cy="57464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5" name="Table 4">
            <a:extLst>
              <a:ext uri="{FF2B5EF4-FFF2-40B4-BE49-F238E27FC236}">
                <a16:creationId xmlns="" xmlns:a16="http://schemas.microsoft.com/office/drawing/2014/main" id="{049A787D-6591-6843-ABE5-68AD4D26D75B}"/>
              </a:ext>
            </a:extLst>
          </p:cNvPr>
          <p:cNvGraphicFramePr>
            <a:graphicFrameLocks noGrp="1"/>
          </p:cNvGraphicFramePr>
          <p:nvPr userDrawn="1">
            <p:extLst>
              <p:ext uri="{D42A27DB-BD31-4B8C-83A1-F6EECF244321}">
                <p14:modId xmlns:p14="http://schemas.microsoft.com/office/powerpoint/2010/main" val="628573645"/>
              </p:ext>
            </p:extLst>
          </p:nvPr>
        </p:nvGraphicFramePr>
        <p:xfrm>
          <a:off x="1049412" y="2037126"/>
          <a:ext cx="10695031" cy="2417093"/>
        </p:xfrm>
        <a:graphic>
          <a:graphicData uri="http://schemas.openxmlformats.org/drawingml/2006/table">
            <a:tbl>
              <a:tblPr firstRow="1" bandRow="1"/>
              <a:tblGrid>
                <a:gridCol w="1157496">
                  <a:extLst>
                    <a:ext uri="{9D8B030D-6E8A-4147-A177-3AD203B41FA5}">
                      <a16:colId xmlns="" xmlns:a16="http://schemas.microsoft.com/office/drawing/2014/main" val="3783739888"/>
                    </a:ext>
                  </a:extLst>
                </a:gridCol>
                <a:gridCol w="1907507">
                  <a:extLst>
                    <a:ext uri="{9D8B030D-6E8A-4147-A177-3AD203B41FA5}">
                      <a16:colId xmlns="" xmlns:a16="http://schemas.microsoft.com/office/drawing/2014/main" val="2802813869"/>
                    </a:ext>
                  </a:extLst>
                </a:gridCol>
                <a:gridCol w="1907507">
                  <a:extLst>
                    <a:ext uri="{9D8B030D-6E8A-4147-A177-3AD203B41FA5}">
                      <a16:colId xmlns="" xmlns:a16="http://schemas.microsoft.com/office/drawing/2014/main" val="936675683"/>
                    </a:ext>
                  </a:extLst>
                </a:gridCol>
                <a:gridCol w="1907507">
                  <a:extLst>
                    <a:ext uri="{9D8B030D-6E8A-4147-A177-3AD203B41FA5}">
                      <a16:colId xmlns="" xmlns:a16="http://schemas.microsoft.com/office/drawing/2014/main" val="2568296159"/>
                    </a:ext>
                  </a:extLst>
                </a:gridCol>
                <a:gridCol w="1907507">
                  <a:extLst>
                    <a:ext uri="{9D8B030D-6E8A-4147-A177-3AD203B41FA5}">
                      <a16:colId xmlns="" xmlns:a16="http://schemas.microsoft.com/office/drawing/2014/main" val="577102865"/>
                    </a:ext>
                  </a:extLst>
                </a:gridCol>
                <a:gridCol w="1907507">
                  <a:extLst>
                    <a:ext uri="{9D8B030D-6E8A-4147-A177-3AD203B41FA5}">
                      <a16:colId xmlns="" xmlns:a16="http://schemas.microsoft.com/office/drawing/2014/main" val="1272076906"/>
                    </a:ext>
                  </a:extLst>
                </a:gridCol>
              </a:tblGrid>
              <a:tr h="69088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Current Month</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(MTD)</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(Full Month)</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(Budget—Actuals)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(Variance—Active Pipeline)</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Previous Months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6" name="Text Placeholder 2">
            <a:extLst>
              <a:ext uri="{FF2B5EF4-FFF2-40B4-BE49-F238E27FC236}">
                <a16:creationId xmlns="" xmlns:a16="http://schemas.microsoft.com/office/drawing/2014/main" id="{76AA6F93-1688-D746-BE24-41F2E15EB27F}"/>
              </a:ext>
            </a:extLst>
          </p:cNvPr>
          <p:cNvSpPr txBox="1">
            <a:spLocks/>
          </p:cNvSpPr>
          <p:nvPr userDrawn="1"/>
        </p:nvSpPr>
        <p:spPr>
          <a:xfrm>
            <a:off x="904953" y="945124"/>
            <a:ext cx="982092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33" dirty="0">
                <a:ea typeface="+mj-ea"/>
              </a:rPr>
              <a:t>Financial Snapshot—Full Division</a:t>
            </a:r>
          </a:p>
        </p:txBody>
      </p:sp>
      <p:sp>
        <p:nvSpPr>
          <p:cNvPr id="7" name="Rectangle 6">
            <a:extLst>
              <a:ext uri="{FF2B5EF4-FFF2-40B4-BE49-F238E27FC236}">
                <a16:creationId xmlns="" xmlns:a16="http://schemas.microsoft.com/office/drawing/2014/main" id="{D4DE42B4-48E4-B746-9674-1A4860D460E3}"/>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271808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36BB6D83-C399-2946-A299-E9DC0D8F95C7}"/>
              </a:ext>
            </a:extLst>
          </p:cNvPr>
          <p:cNvSpPr>
            <a:spLocks noGrp="1"/>
          </p:cNvSpPr>
          <p:nvPr>
            <p:ph type="body" sz="quarter" idx="11" hasCustomPrompt="1"/>
          </p:nvPr>
        </p:nvSpPr>
        <p:spPr>
          <a:xfrm>
            <a:off x="1049414" y="5813724"/>
            <a:ext cx="3380348" cy="57464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Brief commentary (if needed to explain an anomaly).</a:t>
            </a:r>
          </a:p>
        </p:txBody>
      </p:sp>
      <p:graphicFrame>
        <p:nvGraphicFramePr>
          <p:cNvPr id="9" name="Table 8">
            <a:extLst>
              <a:ext uri="{FF2B5EF4-FFF2-40B4-BE49-F238E27FC236}">
                <a16:creationId xmlns="" xmlns:a16="http://schemas.microsoft.com/office/drawing/2014/main" id="{B6C5FE1F-47A0-9F4C-9796-03C34E3490BC}"/>
              </a:ext>
            </a:extLst>
          </p:cNvPr>
          <p:cNvGraphicFramePr>
            <a:graphicFrameLocks noGrp="1"/>
          </p:cNvGraphicFramePr>
          <p:nvPr userDrawn="1">
            <p:extLst>
              <p:ext uri="{D42A27DB-BD31-4B8C-83A1-F6EECF244321}">
                <p14:modId xmlns:p14="http://schemas.microsoft.com/office/powerpoint/2010/main" val="23493922"/>
              </p:ext>
            </p:extLst>
          </p:nvPr>
        </p:nvGraphicFramePr>
        <p:xfrm>
          <a:off x="1049412" y="1669919"/>
          <a:ext cx="10695031" cy="3880656"/>
        </p:xfrm>
        <a:graphic>
          <a:graphicData uri="http://schemas.openxmlformats.org/drawingml/2006/table">
            <a:tbl>
              <a:tblPr firstRow="1" bandRow="1"/>
              <a:tblGrid>
                <a:gridCol w="1913707">
                  <a:extLst>
                    <a:ext uri="{9D8B030D-6E8A-4147-A177-3AD203B41FA5}">
                      <a16:colId xmlns="" xmlns:a16="http://schemas.microsoft.com/office/drawing/2014/main" val="3783739888"/>
                    </a:ext>
                  </a:extLst>
                </a:gridCol>
                <a:gridCol w="1867383">
                  <a:extLst>
                    <a:ext uri="{9D8B030D-6E8A-4147-A177-3AD203B41FA5}">
                      <a16:colId xmlns="" xmlns:a16="http://schemas.microsoft.com/office/drawing/2014/main" val="2802813869"/>
                    </a:ext>
                  </a:extLst>
                </a:gridCol>
                <a:gridCol w="2500132">
                  <a:extLst>
                    <a:ext uri="{9D8B030D-6E8A-4147-A177-3AD203B41FA5}">
                      <a16:colId xmlns="" xmlns:a16="http://schemas.microsoft.com/office/drawing/2014/main" val="936675683"/>
                    </a:ext>
                  </a:extLst>
                </a:gridCol>
                <a:gridCol w="1265499">
                  <a:extLst>
                    <a:ext uri="{9D8B030D-6E8A-4147-A177-3AD203B41FA5}">
                      <a16:colId xmlns="" xmlns:a16="http://schemas.microsoft.com/office/drawing/2014/main" val="2568296159"/>
                    </a:ext>
                  </a:extLst>
                </a:gridCol>
                <a:gridCol w="1327231">
                  <a:extLst>
                    <a:ext uri="{9D8B030D-6E8A-4147-A177-3AD203B41FA5}">
                      <a16:colId xmlns="" xmlns:a16="http://schemas.microsoft.com/office/drawing/2014/main" val="577102865"/>
                    </a:ext>
                  </a:extLst>
                </a:gridCol>
                <a:gridCol w="1821079">
                  <a:extLst>
                    <a:ext uri="{9D8B030D-6E8A-4147-A177-3AD203B41FA5}">
                      <a16:colId xmlns="" xmlns:a16="http://schemas.microsoft.com/office/drawing/2014/main" val="1272076906"/>
                    </a:ext>
                  </a:extLst>
                </a:gridCol>
              </a:tblGrid>
              <a:tr h="690880">
                <a:tc>
                  <a:txBody>
                    <a:bodyPr/>
                    <a:lstStyle/>
                    <a:p>
                      <a:pPr algn="l"/>
                      <a:endParaRPr lang="en-US" sz="1900" b="1"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Actuals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(MTD)</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Budget </a:t>
                      </a:r>
                      <a:br>
                        <a:rPr lang="en-US" sz="1900" b="1" i="0" dirty="0">
                          <a:solidFill>
                            <a:schemeClr val="bg1"/>
                          </a:solidFill>
                          <a:latin typeface="Arial" panose="020B0604020202020204" pitchFamily="34" charset="0"/>
                          <a:cs typeface="Arial" panose="020B0604020202020204" pitchFamily="34" charset="0"/>
                        </a:rPr>
                      </a:br>
                      <a:r>
                        <a:rPr lang="en-US" sz="1900" b="1" i="0" dirty="0">
                          <a:solidFill>
                            <a:schemeClr val="bg1"/>
                          </a:solidFill>
                          <a:latin typeface="Arial" panose="020B0604020202020204" pitchFamily="34" charset="0"/>
                          <a:cs typeface="Arial" panose="020B0604020202020204" pitchFamily="34" charset="0"/>
                        </a:rPr>
                        <a:t>(Full Month)</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Variance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Active Pipeline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Adjusted Variance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#1</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#2</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#3</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05890057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#4</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50601612"/>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#5</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816508920"/>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#6</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93122093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highlight>
                            <a:srgbClr val="00FF00"/>
                          </a:highlight>
                          <a:latin typeface="Arial" panose="020B0604020202020204" pitchFamily="34" charset="0"/>
                          <a:cs typeface="Arial" panose="020B0604020202020204" pitchFamily="34" charset="0"/>
                        </a:rPr>
                        <a:t>Reporting Area #7</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981855684"/>
                  </a:ext>
                </a:extLst>
              </a:tr>
              <a:tr h="619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0" name="Text Placeholder 2">
            <a:extLst>
              <a:ext uri="{FF2B5EF4-FFF2-40B4-BE49-F238E27FC236}">
                <a16:creationId xmlns="" xmlns:a16="http://schemas.microsoft.com/office/drawing/2014/main" id="{7D43A5E4-6B70-334D-AEF3-2F889D55161B}"/>
              </a:ext>
            </a:extLst>
          </p:cNvPr>
          <p:cNvSpPr txBox="1">
            <a:spLocks/>
          </p:cNvSpPr>
          <p:nvPr userDrawn="1"/>
        </p:nvSpPr>
        <p:spPr>
          <a:xfrm>
            <a:off x="904953" y="945124"/>
            <a:ext cx="982092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33" dirty="0">
                <a:highlight>
                  <a:srgbClr val="00FF00"/>
                </a:highlight>
                <a:ea typeface="+mj-ea"/>
              </a:rPr>
              <a:t>Month</a:t>
            </a:r>
            <a:r>
              <a:rPr lang="en-US" sz="3733" dirty="0">
                <a:ea typeface="+mj-ea"/>
              </a:rPr>
              <a:t> Financial Details</a:t>
            </a:r>
          </a:p>
        </p:txBody>
      </p:sp>
      <p:sp>
        <p:nvSpPr>
          <p:cNvPr id="11" name="Rectangle 10">
            <a:extLst>
              <a:ext uri="{FF2B5EF4-FFF2-40B4-BE49-F238E27FC236}">
                <a16:creationId xmlns="" xmlns:a16="http://schemas.microsoft.com/office/drawing/2014/main" id="{68B88EE4-22F6-454A-AFE3-5539148F7C13}"/>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68769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F8484FC2-6870-664E-9865-44D7531F84F1}"/>
              </a:ext>
            </a:extLst>
          </p:cNvPr>
          <p:cNvSpPr>
            <a:spLocks noGrp="1"/>
          </p:cNvSpPr>
          <p:nvPr>
            <p:ph type="body" sz="quarter" idx="11" hasCustomPrompt="1"/>
          </p:nvPr>
        </p:nvSpPr>
        <p:spPr>
          <a:xfrm>
            <a:off x="1049413" y="1634249"/>
            <a:ext cx="10370427" cy="57464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What will you do in the remaining days of this month to achieve (or exceed) your monthly budget? List out the highest value or most critical opportunities and group all others in the final line.</a:t>
            </a:r>
          </a:p>
        </p:txBody>
      </p:sp>
      <p:graphicFrame>
        <p:nvGraphicFramePr>
          <p:cNvPr id="7" name="Table 6">
            <a:extLst>
              <a:ext uri="{FF2B5EF4-FFF2-40B4-BE49-F238E27FC236}">
                <a16:creationId xmlns="" xmlns:a16="http://schemas.microsoft.com/office/drawing/2014/main" id="{E3277298-0869-B44C-8C31-D378B42E7884}"/>
              </a:ext>
            </a:extLst>
          </p:cNvPr>
          <p:cNvGraphicFramePr>
            <a:graphicFrameLocks noGrp="1"/>
          </p:cNvGraphicFramePr>
          <p:nvPr userDrawn="1">
            <p:extLst>
              <p:ext uri="{D42A27DB-BD31-4B8C-83A1-F6EECF244321}">
                <p14:modId xmlns:p14="http://schemas.microsoft.com/office/powerpoint/2010/main" val="1702834773"/>
              </p:ext>
            </p:extLst>
          </p:nvPr>
        </p:nvGraphicFramePr>
        <p:xfrm>
          <a:off x="1049414" y="2548205"/>
          <a:ext cx="10571571" cy="3139440"/>
        </p:xfrm>
        <a:graphic>
          <a:graphicData uri="http://schemas.openxmlformats.org/drawingml/2006/table">
            <a:tbl>
              <a:tblPr firstRow="1" bandRow="1"/>
              <a:tblGrid>
                <a:gridCol w="2642893">
                  <a:extLst>
                    <a:ext uri="{9D8B030D-6E8A-4147-A177-3AD203B41FA5}">
                      <a16:colId xmlns="" xmlns:a16="http://schemas.microsoft.com/office/drawing/2014/main" val="3783739888"/>
                    </a:ext>
                  </a:extLst>
                </a:gridCol>
                <a:gridCol w="3060080">
                  <a:extLst>
                    <a:ext uri="{9D8B030D-6E8A-4147-A177-3AD203B41FA5}">
                      <a16:colId xmlns="" xmlns:a16="http://schemas.microsoft.com/office/drawing/2014/main" val="2802813869"/>
                    </a:ext>
                  </a:extLst>
                </a:gridCol>
                <a:gridCol w="2225705">
                  <a:extLst>
                    <a:ext uri="{9D8B030D-6E8A-4147-A177-3AD203B41FA5}">
                      <a16:colId xmlns="" xmlns:a16="http://schemas.microsoft.com/office/drawing/2014/main" val="936675683"/>
                    </a:ext>
                  </a:extLst>
                </a:gridCol>
                <a:gridCol w="2642893">
                  <a:extLst>
                    <a:ext uri="{9D8B030D-6E8A-4147-A177-3AD203B41FA5}">
                      <a16:colId xmlns="" xmlns:a16="http://schemas.microsoft.com/office/drawing/2014/main" val="2568296159"/>
                    </a:ext>
                  </a:extLst>
                </a:gridCol>
              </a:tblGrid>
              <a:tr h="690880">
                <a:tc>
                  <a:txBody>
                    <a:bodyPr/>
                    <a:lstStyle/>
                    <a:p>
                      <a:pPr algn="l"/>
                      <a:r>
                        <a:rPr lang="en-US" sz="1900" b="1" i="0" dirty="0">
                          <a:solidFill>
                            <a:schemeClr val="bg1"/>
                          </a:solidFill>
                          <a:latin typeface="Arial" panose="020B0604020202020204" pitchFamily="34" charset="0"/>
                          <a:cs typeface="Arial" panose="020B0604020202020204" pitchFamily="34" charset="0"/>
                        </a:rPr>
                        <a:t>Pipeline Item or Reporting Area</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 to Close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Varies</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(should equal slide 4 Current Month Active Pipeline)</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2" name="Text Placeholder 2">
            <a:extLst>
              <a:ext uri="{FF2B5EF4-FFF2-40B4-BE49-F238E27FC236}">
                <a16:creationId xmlns="" xmlns:a16="http://schemas.microsoft.com/office/drawing/2014/main" id="{6B0C7408-B491-C346-BE17-5B4E791F6452}"/>
              </a:ext>
            </a:extLst>
          </p:cNvPr>
          <p:cNvSpPr txBox="1">
            <a:spLocks/>
          </p:cNvSpPr>
          <p:nvPr userDrawn="1"/>
        </p:nvSpPr>
        <p:spPr>
          <a:xfrm>
            <a:off x="904952" y="945124"/>
            <a:ext cx="9898085"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33" dirty="0">
                <a:highlight>
                  <a:srgbClr val="00FF00"/>
                </a:highlight>
              </a:rPr>
              <a:t>Month</a:t>
            </a:r>
            <a:r>
              <a:rPr lang="en-US" sz="3733" dirty="0"/>
              <a:t> Pipeline Details</a:t>
            </a:r>
          </a:p>
        </p:txBody>
      </p:sp>
      <p:sp>
        <p:nvSpPr>
          <p:cNvPr id="13" name="Rectangle 12">
            <a:extLst>
              <a:ext uri="{FF2B5EF4-FFF2-40B4-BE49-F238E27FC236}">
                <a16:creationId xmlns="" xmlns:a16="http://schemas.microsoft.com/office/drawing/2014/main" id="{4C15893F-8D46-D042-9182-1AF39B365C5D}"/>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6099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1CF9F1E8-F7FC-B140-B673-72E316C65C66}"/>
              </a:ext>
            </a:extLst>
          </p:cNvPr>
          <p:cNvSpPr>
            <a:spLocks noGrp="1"/>
          </p:cNvSpPr>
          <p:nvPr>
            <p:ph type="body" sz="quarter" idx="11" hasCustomPrompt="1"/>
          </p:nvPr>
        </p:nvSpPr>
        <p:spPr>
          <a:xfrm>
            <a:off x="1049413" y="1634249"/>
            <a:ext cx="10370427" cy="287323"/>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r>
              <a:rPr lang="en-US" dirty="0">
                <a:latin typeface="Helvetica Neue" panose="02000503000000020004" pitchFamily="2" charset="0"/>
                <a:ea typeface="Helvetica Neue" panose="02000503000000020004" pitchFamily="2" charset="0"/>
                <a:cs typeface="Helvetica Neue" panose="02000503000000020004" pitchFamily="2" charset="0"/>
              </a:rPr>
              <a:t>If your Actuals + Pipeline do not achieve your budget for this month, how are you working to address the remaining gap?</a:t>
            </a:r>
            <a:endParaRPr lang="en-US" dirty="0">
              <a:highlight>
                <a:srgbClr val="00FF00"/>
              </a:highlight>
              <a:latin typeface="Helvetica Neue" panose="02000503000000020004" pitchFamily="2" charset="0"/>
              <a:ea typeface="Helvetica Neue" panose="02000503000000020004" pitchFamily="2" charset="0"/>
              <a:cs typeface="Helvetica Neue" panose="02000503000000020004" pitchFamily="2" charset="0"/>
            </a:endParaRPr>
          </a:p>
        </p:txBody>
      </p:sp>
      <p:graphicFrame>
        <p:nvGraphicFramePr>
          <p:cNvPr id="9" name="Table 8">
            <a:extLst>
              <a:ext uri="{FF2B5EF4-FFF2-40B4-BE49-F238E27FC236}">
                <a16:creationId xmlns="" xmlns:a16="http://schemas.microsoft.com/office/drawing/2014/main" id="{1242C673-97A6-8B49-95C1-B2A579EFFF86}"/>
              </a:ext>
            </a:extLst>
          </p:cNvPr>
          <p:cNvGraphicFramePr>
            <a:graphicFrameLocks noGrp="1"/>
          </p:cNvGraphicFramePr>
          <p:nvPr userDrawn="1">
            <p:extLst>
              <p:ext uri="{D42A27DB-BD31-4B8C-83A1-F6EECF244321}">
                <p14:modId xmlns:p14="http://schemas.microsoft.com/office/powerpoint/2010/main" val="2328811794"/>
              </p:ext>
            </p:extLst>
          </p:nvPr>
        </p:nvGraphicFramePr>
        <p:xfrm>
          <a:off x="1049414" y="2548208"/>
          <a:ext cx="10571571" cy="3046913"/>
        </p:xfrm>
        <a:graphic>
          <a:graphicData uri="http://schemas.openxmlformats.org/drawingml/2006/table">
            <a:tbl>
              <a:tblPr firstRow="1" bandRow="1"/>
              <a:tblGrid>
                <a:gridCol w="2642893">
                  <a:extLst>
                    <a:ext uri="{9D8B030D-6E8A-4147-A177-3AD203B41FA5}">
                      <a16:colId xmlns="" xmlns:a16="http://schemas.microsoft.com/office/drawing/2014/main" val="3783739888"/>
                    </a:ext>
                  </a:extLst>
                </a:gridCol>
                <a:gridCol w="3060080">
                  <a:extLst>
                    <a:ext uri="{9D8B030D-6E8A-4147-A177-3AD203B41FA5}">
                      <a16:colId xmlns="" xmlns:a16="http://schemas.microsoft.com/office/drawing/2014/main" val="2802813869"/>
                    </a:ext>
                  </a:extLst>
                </a:gridCol>
                <a:gridCol w="2225705">
                  <a:extLst>
                    <a:ext uri="{9D8B030D-6E8A-4147-A177-3AD203B41FA5}">
                      <a16:colId xmlns="" xmlns:a16="http://schemas.microsoft.com/office/drawing/2014/main" val="936675683"/>
                    </a:ext>
                  </a:extLst>
                </a:gridCol>
                <a:gridCol w="2642893">
                  <a:extLst>
                    <a:ext uri="{9D8B030D-6E8A-4147-A177-3AD203B41FA5}">
                      <a16:colId xmlns="" xmlns:a16="http://schemas.microsoft.com/office/drawing/2014/main" val="2568296159"/>
                    </a:ext>
                  </a:extLst>
                </a:gridCol>
              </a:tblGrid>
              <a:tr h="690880">
                <a:tc>
                  <a:txBody>
                    <a:bodyPr/>
                    <a:lstStyle/>
                    <a:p>
                      <a:pPr algn="l"/>
                      <a:r>
                        <a:rPr lang="en-US" sz="1900" b="1" i="0" dirty="0">
                          <a:solidFill>
                            <a:schemeClr val="bg1"/>
                          </a:solidFill>
                          <a:latin typeface="Arial" panose="020B0604020202020204" pitchFamily="34" charset="0"/>
                          <a:cs typeface="Arial" panose="020B0604020202020204" pitchFamily="34" charset="0"/>
                        </a:rPr>
                        <a:t>Plans/Tactics</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Value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Expected Book Date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Help/Support Needed</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365760">
                <a:tc>
                  <a:txBody>
                    <a:bodyPr/>
                    <a:lstStyle/>
                    <a:p>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365760">
                <a:tc>
                  <a:txBody>
                    <a:bodyPr/>
                    <a:lstStyle/>
                    <a:p>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Total</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i="0" dirty="0">
                        <a:solidFill>
                          <a:schemeClr val="tx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50E418A5-B80D-BC4A-909E-1B94BC8CCB3C}"/>
              </a:ext>
            </a:extLst>
          </p:cNvPr>
          <p:cNvSpPr txBox="1">
            <a:spLocks/>
          </p:cNvSpPr>
          <p:nvPr userDrawn="1"/>
        </p:nvSpPr>
        <p:spPr>
          <a:xfrm>
            <a:off x="904952" y="945124"/>
            <a:ext cx="9898085"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33" dirty="0"/>
              <a:t>Addressing Gaps—</a:t>
            </a:r>
            <a:r>
              <a:rPr lang="en-US" sz="3733" dirty="0">
                <a:highlight>
                  <a:srgbClr val="00FF00"/>
                </a:highlight>
              </a:rPr>
              <a:t>Month</a:t>
            </a:r>
            <a:endParaRPr lang="en-US" sz="3733" dirty="0"/>
          </a:p>
        </p:txBody>
      </p:sp>
      <p:sp>
        <p:nvSpPr>
          <p:cNvPr id="11" name="Rectangle 10">
            <a:extLst>
              <a:ext uri="{FF2B5EF4-FFF2-40B4-BE49-F238E27FC236}">
                <a16:creationId xmlns="" xmlns:a16="http://schemas.microsoft.com/office/drawing/2014/main" id="{9F5879FE-CAE6-9741-AFA3-DDF01C2E0465}"/>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0150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6" name="Text Placeholder 2">
            <a:extLst>
              <a:ext uri="{FF2B5EF4-FFF2-40B4-BE49-F238E27FC236}">
                <a16:creationId xmlns="" xmlns:a16="http://schemas.microsoft.com/office/drawing/2014/main" id="{2E00B012-D31C-F441-A3D0-B4CAD2AACC6A}"/>
              </a:ext>
            </a:extLst>
          </p:cNvPr>
          <p:cNvSpPr>
            <a:spLocks noGrp="1"/>
          </p:cNvSpPr>
          <p:nvPr>
            <p:ph type="body" sz="quarter" idx="11" hasCustomPrompt="1"/>
          </p:nvPr>
        </p:nvSpPr>
        <p:spPr>
          <a:xfrm>
            <a:off x="1049414" y="5813724"/>
            <a:ext cx="3380348" cy="574644"/>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sp>
        <p:nvSpPr>
          <p:cNvPr id="7" name="Text Placeholder 22">
            <a:extLst>
              <a:ext uri="{FF2B5EF4-FFF2-40B4-BE49-F238E27FC236}">
                <a16:creationId xmlns="" xmlns:a16="http://schemas.microsoft.com/office/drawing/2014/main" id="{F373DBF5-0D64-9340-AF57-E767FACA0218}"/>
              </a:ext>
            </a:extLst>
          </p:cNvPr>
          <p:cNvSpPr txBox="1">
            <a:spLocks/>
          </p:cNvSpPr>
          <p:nvPr userDrawn="1"/>
        </p:nvSpPr>
        <p:spPr>
          <a:xfrm>
            <a:off x="1049414" y="5481327"/>
            <a:ext cx="2875393" cy="332399"/>
          </a:xfrm>
          <a:prstGeom prst="rect">
            <a:avLst/>
          </a:prstGeom>
        </p:spPr>
        <p:txBody>
          <a:bodyPr wrap="square" lIns="0" tIns="0" rIns="0" bIns="0">
            <a:sp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LOREM IPSUM</a:t>
            </a:r>
            <a:endParaRPr lang="en-US" sz="2400" dirty="0"/>
          </a:p>
        </p:txBody>
      </p:sp>
      <p:graphicFrame>
        <p:nvGraphicFramePr>
          <p:cNvPr id="12" name="Table 11">
            <a:extLst>
              <a:ext uri="{FF2B5EF4-FFF2-40B4-BE49-F238E27FC236}">
                <a16:creationId xmlns="" xmlns:a16="http://schemas.microsoft.com/office/drawing/2014/main" id="{661E82EF-8167-C448-BB97-BAA550D68310}"/>
              </a:ext>
            </a:extLst>
          </p:cNvPr>
          <p:cNvGraphicFramePr>
            <a:graphicFrameLocks noGrp="1"/>
          </p:cNvGraphicFramePr>
          <p:nvPr userDrawn="1"/>
        </p:nvGraphicFramePr>
        <p:xfrm>
          <a:off x="1049412" y="1841286"/>
          <a:ext cx="10546535" cy="3316394"/>
        </p:xfrm>
        <a:graphic>
          <a:graphicData uri="http://schemas.openxmlformats.org/drawingml/2006/table">
            <a:tbl>
              <a:tblPr firstRow="1" bandRow="1"/>
              <a:tblGrid>
                <a:gridCol w="2109307">
                  <a:extLst>
                    <a:ext uri="{9D8B030D-6E8A-4147-A177-3AD203B41FA5}">
                      <a16:colId xmlns="" xmlns:a16="http://schemas.microsoft.com/office/drawing/2014/main" val="3783739888"/>
                    </a:ext>
                  </a:extLst>
                </a:gridCol>
                <a:gridCol w="2109307">
                  <a:extLst>
                    <a:ext uri="{9D8B030D-6E8A-4147-A177-3AD203B41FA5}">
                      <a16:colId xmlns="" xmlns:a16="http://schemas.microsoft.com/office/drawing/2014/main" val="2802813869"/>
                    </a:ext>
                  </a:extLst>
                </a:gridCol>
                <a:gridCol w="2109307">
                  <a:extLst>
                    <a:ext uri="{9D8B030D-6E8A-4147-A177-3AD203B41FA5}">
                      <a16:colId xmlns="" xmlns:a16="http://schemas.microsoft.com/office/drawing/2014/main" val="936675683"/>
                    </a:ext>
                  </a:extLst>
                </a:gridCol>
                <a:gridCol w="2109307">
                  <a:extLst>
                    <a:ext uri="{9D8B030D-6E8A-4147-A177-3AD203B41FA5}">
                      <a16:colId xmlns="" xmlns:a16="http://schemas.microsoft.com/office/drawing/2014/main" val="2568296159"/>
                    </a:ext>
                  </a:extLst>
                </a:gridCol>
                <a:gridCol w="2109307">
                  <a:extLst>
                    <a:ext uri="{9D8B030D-6E8A-4147-A177-3AD203B41FA5}">
                      <a16:colId xmlns="" xmlns:a16="http://schemas.microsoft.com/office/drawing/2014/main" val="577102865"/>
                    </a:ext>
                  </a:extLst>
                </a:gridCol>
              </a:tblGrid>
              <a:tr h="606635">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609600">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p>
                      <a:endParaRPr lang="en-US" sz="1600" b="0" i="0" dirty="0">
                        <a:solidFill>
                          <a:schemeClr val="bg1"/>
                        </a:solidFill>
                        <a:latin typeface="Arial" panose="020B0604020202020204" pitchFamily="34" charset="0"/>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3084933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6703909"/>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496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bl>
          </a:graphicData>
        </a:graphic>
      </p:graphicFrame>
      <p:sp>
        <p:nvSpPr>
          <p:cNvPr id="13" name="Text Placeholder 2">
            <a:extLst>
              <a:ext uri="{FF2B5EF4-FFF2-40B4-BE49-F238E27FC236}">
                <a16:creationId xmlns="" xmlns:a16="http://schemas.microsoft.com/office/drawing/2014/main" id="{4D35CBEC-7A9A-094A-8E82-374541AE808F}"/>
              </a:ext>
            </a:extLst>
          </p:cNvPr>
          <p:cNvSpPr txBox="1">
            <a:spLocks/>
          </p:cNvSpPr>
          <p:nvPr userDrawn="1"/>
        </p:nvSpPr>
        <p:spPr>
          <a:xfrm>
            <a:off x="904952" y="945124"/>
            <a:ext cx="3226781"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33" dirty="0">
                <a:ea typeface="+mj-ea"/>
              </a:rPr>
              <a:t>Table 1</a:t>
            </a:r>
          </a:p>
        </p:txBody>
      </p:sp>
      <p:sp>
        <p:nvSpPr>
          <p:cNvPr id="14" name="Rectangle 13">
            <a:extLst>
              <a:ext uri="{FF2B5EF4-FFF2-40B4-BE49-F238E27FC236}">
                <a16:creationId xmlns="" xmlns:a16="http://schemas.microsoft.com/office/drawing/2014/main" id="{A85039D8-8279-9E4B-9D4A-A73C3CC08B85}"/>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5" name="Text Placeholder 7">
            <a:extLst>
              <a:ext uri="{FF2B5EF4-FFF2-40B4-BE49-F238E27FC236}">
                <a16:creationId xmlns="" xmlns:a16="http://schemas.microsoft.com/office/drawing/2014/main" id="{AF38D356-9884-8341-9471-A636E2485436}"/>
              </a:ext>
            </a:extLst>
          </p:cNvPr>
          <p:cNvSpPr txBox="1">
            <a:spLocks/>
          </p:cNvSpPr>
          <p:nvPr userDrawn="1"/>
        </p:nvSpPr>
        <p:spPr>
          <a:xfrm>
            <a:off x="182374" y="215578"/>
            <a:ext cx="10054167"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67"/>
              <a:t>Kicker text HERE</a:t>
            </a:r>
            <a:endParaRPr lang="en-US" sz="1867" dirty="0"/>
          </a:p>
        </p:txBody>
      </p:sp>
    </p:spTree>
    <p:extLst>
      <p:ext uri="{BB962C8B-B14F-4D97-AF65-F5344CB8AC3E}">
        <p14:creationId xmlns:p14="http://schemas.microsoft.com/office/powerpoint/2010/main" val="6775001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8" name="Text Placeholder 2">
            <a:extLst>
              <a:ext uri="{FF2B5EF4-FFF2-40B4-BE49-F238E27FC236}">
                <a16:creationId xmlns="" xmlns:a16="http://schemas.microsoft.com/office/drawing/2014/main" id="{CD0D57AC-DF83-FD41-A92A-BFD61BFC7F00}"/>
              </a:ext>
            </a:extLst>
          </p:cNvPr>
          <p:cNvSpPr>
            <a:spLocks noGrp="1"/>
          </p:cNvSpPr>
          <p:nvPr>
            <p:ph type="body" sz="quarter" idx="11" hasCustomPrompt="1"/>
          </p:nvPr>
        </p:nvSpPr>
        <p:spPr>
          <a:xfrm>
            <a:off x="1049413" y="1634248"/>
            <a:ext cx="10370427" cy="287259"/>
          </a:xfrm>
          <a:prstGeom prst="rect">
            <a:avLst/>
          </a:prstGeom>
        </p:spPr>
        <p:txBody>
          <a:bodyPr wrap="square" lIns="0" tIns="0" rIns="0" bIns="0">
            <a:spAutoFit/>
          </a:bodyPr>
          <a:lstStyle>
            <a:lvl1pPr marL="0" marR="0" indent="0" algn="l" defTabSz="1219170" rtl="0" eaLnBrk="1" fontAlgn="auto" latinLnBrk="0" hangingPunct="1">
              <a:lnSpc>
                <a:spcPct val="100000"/>
              </a:lnSpc>
              <a:spcBef>
                <a:spcPts val="1333"/>
              </a:spcBef>
              <a:spcAft>
                <a:spcPts val="0"/>
              </a:spcAft>
              <a:buClrTx/>
              <a:buSzTx/>
              <a:buFont typeface="Arial" panose="020B0604020202020204" pitchFamily="34" charset="0"/>
              <a:buNone/>
              <a:tabLst/>
              <a:defRPr lang="de-DE" sz="1867">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consetetur</a:t>
            </a:r>
            <a:r>
              <a:rPr lang="en-US" dirty="0"/>
              <a:t> </a:t>
            </a:r>
            <a:r>
              <a:rPr lang="en-US" dirty="0" err="1"/>
              <a:t>sadipscing</a:t>
            </a:r>
            <a:r>
              <a:rPr lang="en-US" dirty="0"/>
              <a:t>.</a:t>
            </a:r>
          </a:p>
        </p:txBody>
      </p:sp>
      <p:graphicFrame>
        <p:nvGraphicFramePr>
          <p:cNvPr id="9" name="Table 8">
            <a:extLst>
              <a:ext uri="{FF2B5EF4-FFF2-40B4-BE49-F238E27FC236}">
                <a16:creationId xmlns="" xmlns:a16="http://schemas.microsoft.com/office/drawing/2014/main" id="{32FF6481-CF50-9F49-A553-5A83115CF10F}"/>
              </a:ext>
            </a:extLst>
          </p:cNvPr>
          <p:cNvGraphicFramePr>
            <a:graphicFrameLocks noGrp="1"/>
          </p:cNvGraphicFramePr>
          <p:nvPr userDrawn="1">
            <p:extLst>
              <p:ext uri="{D42A27DB-BD31-4B8C-83A1-F6EECF244321}">
                <p14:modId xmlns:p14="http://schemas.microsoft.com/office/powerpoint/2010/main" val="1483171358"/>
              </p:ext>
            </p:extLst>
          </p:nvPr>
        </p:nvGraphicFramePr>
        <p:xfrm>
          <a:off x="1049413" y="2239551"/>
          <a:ext cx="10370425" cy="3619511"/>
        </p:xfrm>
        <a:graphic>
          <a:graphicData uri="http://schemas.openxmlformats.org/drawingml/2006/table">
            <a:tbl>
              <a:tblPr firstRow="1" bandRow="1"/>
              <a:tblGrid>
                <a:gridCol w="2074085">
                  <a:extLst>
                    <a:ext uri="{9D8B030D-6E8A-4147-A177-3AD203B41FA5}">
                      <a16:colId xmlns="" xmlns:a16="http://schemas.microsoft.com/office/drawing/2014/main" val="3783739888"/>
                    </a:ext>
                  </a:extLst>
                </a:gridCol>
                <a:gridCol w="2074085">
                  <a:extLst>
                    <a:ext uri="{9D8B030D-6E8A-4147-A177-3AD203B41FA5}">
                      <a16:colId xmlns="" xmlns:a16="http://schemas.microsoft.com/office/drawing/2014/main" val="2802813869"/>
                    </a:ext>
                  </a:extLst>
                </a:gridCol>
                <a:gridCol w="2074085">
                  <a:extLst>
                    <a:ext uri="{9D8B030D-6E8A-4147-A177-3AD203B41FA5}">
                      <a16:colId xmlns="" xmlns:a16="http://schemas.microsoft.com/office/drawing/2014/main" val="936675683"/>
                    </a:ext>
                  </a:extLst>
                </a:gridCol>
                <a:gridCol w="2074085">
                  <a:extLst>
                    <a:ext uri="{9D8B030D-6E8A-4147-A177-3AD203B41FA5}">
                      <a16:colId xmlns="" xmlns:a16="http://schemas.microsoft.com/office/drawing/2014/main" val="2568296159"/>
                    </a:ext>
                  </a:extLst>
                </a:gridCol>
                <a:gridCol w="2074085">
                  <a:extLst>
                    <a:ext uri="{9D8B030D-6E8A-4147-A177-3AD203B41FA5}">
                      <a16:colId xmlns="" xmlns:a16="http://schemas.microsoft.com/office/drawing/2014/main" val="577102865"/>
                    </a:ext>
                  </a:extLst>
                </a:gridCol>
              </a:tblGrid>
              <a:tr h="517073">
                <a:tc>
                  <a:txBody>
                    <a:bodyPr/>
                    <a:lstStyle/>
                    <a:p>
                      <a:pPr algn="l"/>
                      <a:r>
                        <a:rPr lang="en-US" sz="1900" b="1" i="0" dirty="0">
                          <a:solidFill>
                            <a:schemeClr val="bg1"/>
                          </a:solidFill>
                          <a:latin typeface="Arial" panose="020B0604020202020204" pitchFamily="34" charset="0"/>
                          <a:cs typeface="Arial" panose="020B0604020202020204" pitchFamily="34" charset="0"/>
                        </a:rPr>
                        <a:t>Name</a:t>
                      </a:r>
                    </a:p>
                  </a:txBody>
                  <a:tcPr marL="121920" marR="121920" marT="60960" marB="60960" anchor="ctr">
                    <a:lnL w="31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Name</a:t>
                      </a:r>
                      <a:endPar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Name</a:t>
                      </a:r>
                    </a:p>
                  </a:txBody>
                  <a:tcPr marL="121920" marR="121920" marT="60960" marB="60960" anchor="ctr">
                    <a:lnL w="12700" cap="flat" cmpd="sng" algn="ctr">
                      <a:solidFill>
                        <a:schemeClr val="bg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6192E"/>
                    </a:solidFill>
                  </a:tcPr>
                </a:tc>
                <a:extLst>
                  <a:ext uri="{0D108BD9-81ED-4DB2-BD59-A6C34878D82A}">
                    <a16:rowId xmlns="" xmlns:a16="http://schemas.microsoft.com/office/drawing/2014/main" val="1964484447"/>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82522717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60570366"/>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70385598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649770262"/>
                  </a:ext>
                </a:extLst>
              </a:tr>
              <a:tr h="517073">
                <a:tc>
                  <a:txBody>
                    <a:bodyPr/>
                    <a:lstStyle/>
                    <a:p>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XXX</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080663138"/>
                  </a:ext>
                </a:extLst>
              </a:tr>
              <a:tr h="517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solidFill>
                            <a:schemeClr val="tx1"/>
                          </a:solidFill>
                          <a:latin typeface="Arial" panose="020B0604020202020204" pitchFamily="34" charset="0"/>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XXX</a:t>
                      </a:r>
                    </a:p>
                  </a:txBody>
                  <a:tcPr marL="121920" marR="121920" marT="60960" marB="6096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accent2"/>
                      </a:solidFill>
                      <a:prstDash val="solid"/>
                      <a:round/>
                      <a:headEnd type="none" w="med" len="med"/>
                      <a:tailEnd type="none" w="med" len="med"/>
                    </a:lnB>
                    <a:solidFill>
                      <a:schemeClr val="bg1"/>
                    </a:solidFill>
                  </a:tcPr>
                </a:tc>
                <a:extLst>
                  <a:ext uri="{0D108BD9-81ED-4DB2-BD59-A6C34878D82A}">
                    <a16:rowId xmlns="" xmlns:a16="http://schemas.microsoft.com/office/drawing/2014/main" val="2531837987"/>
                  </a:ext>
                </a:extLst>
              </a:tr>
            </a:tbl>
          </a:graphicData>
        </a:graphic>
      </p:graphicFrame>
      <p:sp>
        <p:nvSpPr>
          <p:cNvPr id="10" name="Text Placeholder 2">
            <a:extLst>
              <a:ext uri="{FF2B5EF4-FFF2-40B4-BE49-F238E27FC236}">
                <a16:creationId xmlns="" xmlns:a16="http://schemas.microsoft.com/office/drawing/2014/main" id="{821EC2D7-C808-4F49-9D1D-5EA4CABDE1FA}"/>
              </a:ext>
            </a:extLst>
          </p:cNvPr>
          <p:cNvSpPr txBox="1">
            <a:spLocks/>
          </p:cNvSpPr>
          <p:nvPr userDrawn="1"/>
        </p:nvSpPr>
        <p:spPr>
          <a:xfrm>
            <a:off x="904952" y="945124"/>
            <a:ext cx="3118408" cy="72479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3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3733">
                <a:ea typeface="+mj-ea"/>
              </a:rPr>
              <a:t>Table 2</a:t>
            </a:r>
            <a:endParaRPr lang="en-US" sz="3733" dirty="0">
              <a:ea typeface="+mj-ea"/>
            </a:endParaRPr>
          </a:p>
        </p:txBody>
      </p:sp>
      <p:sp>
        <p:nvSpPr>
          <p:cNvPr id="11" name="Rectangle 10">
            <a:extLst>
              <a:ext uri="{FF2B5EF4-FFF2-40B4-BE49-F238E27FC236}">
                <a16:creationId xmlns="" xmlns:a16="http://schemas.microsoft.com/office/drawing/2014/main" id="{F9722EA7-E1B3-9446-890B-7D7CEF1DF16C}"/>
              </a:ext>
            </a:extLst>
          </p:cNvPr>
          <p:cNvSpPr/>
          <p:nvPr userDrawn="1"/>
        </p:nvSpPr>
        <p:spPr>
          <a:xfrm>
            <a:off x="1049414" y="682139"/>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16" name="Text Placeholder 7">
            <a:extLst>
              <a:ext uri="{FF2B5EF4-FFF2-40B4-BE49-F238E27FC236}">
                <a16:creationId xmlns="" xmlns:a16="http://schemas.microsoft.com/office/drawing/2014/main" id="{CACAF07E-2CB0-C948-86A2-ED310C49AFAA}"/>
              </a:ext>
            </a:extLst>
          </p:cNvPr>
          <p:cNvSpPr txBox="1">
            <a:spLocks/>
          </p:cNvSpPr>
          <p:nvPr userDrawn="1"/>
        </p:nvSpPr>
        <p:spPr>
          <a:xfrm>
            <a:off x="182374" y="215578"/>
            <a:ext cx="10054167" cy="2582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67"/>
              <a:t>Kicker text HERE</a:t>
            </a:r>
            <a:endParaRPr lang="en-US" sz="1867" dirty="0"/>
          </a:p>
        </p:txBody>
      </p:sp>
    </p:spTree>
    <p:extLst>
      <p:ext uri="{BB962C8B-B14F-4D97-AF65-F5344CB8AC3E}">
        <p14:creationId xmlns:p14="http://schemas.microsoft.com/office/powerpoint/2010/main" val="369601724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1866902" y="2618193"/>
            <a:ext cx="4229100" cy="1621619"/>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1459436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2">
            <a:extLst>
              <a:ext uri="{FF2B5EF4-FFF2-40B4-BE49-F238E27FC236}">
                <a16:creationId xmlns="" xmlns:a16="http://schemas.microsoft.com/office/drawing/2014/main" id="{7D18D32F-8BAF-493C-8E53-B2D7FCDC9F19}"/>
              </a:ext>
            </a:extLst>
          </p:cNvPr>
          <p:cNvSpPr txBox="1">
            <a:spLocks/>
          </p:cNvSpPr>
          <p:nvPr userDrawn="1"/>
        </p:nvSpPr>
        <p:spPr>
          <a:xfrm>
            <a:off x="1678887" y="3510738"/>
            <a:ext cx="4019524" cy="4431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0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17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Connected for Life.</a:t>
            </a:r>
          </a:p>
        </p:txBody>
      </p:sp>
      <p:sp>
        <p:nvSpPr>
          <p:cNvPr id="8" name="Rectangle 7">
            <a:extLst>
              <a:ext uri="{FF2B5EF4-FFF2-40B4-BE49-F238E27FC236}">
                <a16:creationId xmlns="" xmlns:a16="http://schemas.microsoft.com/office/drawing/2014/main" id="{168A3934-A564-4F4F-9F29-DA460E637CDA}"/>
              </a:ext>
            </a:extLst>
          </p:cNvPr>
          <p:cNvSpPr/>
          <p:nvPr userDrawn="1"/>
        </p:nvSpPr>
        <p:spPr>
          <a:xfrm>
            <a:off x="6829359" y="3254118"/>
            <a:ext cx="1125767" cy="91617"/>
          </a:xfrm>
          <a:prstGeom prst="rect">
            <a:avLst/>
          </a:prstGeom>
          <a:solidFill>
            <a:srgbClr val="AA182C"/>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 name="Text Placeholder 2">
            <a:extLst>
              <a:ext uri="{FF2B5EF4-FFF2-40B4-BE49-F238E27FC236}">
                <a16:creationId xmlns="" xmlns:a16="http://schemas.microsoft.com/office/drawing/2014/main" id="{827AD15C-7C3C-5D40-8484-D041A099C2C6}"/>
              </a:ext>
            </a:extLst>
          </p:cNvPr>
          <p:cNvSpPr>
            <a:spLocks noGrp="1"/>
          </p:cNvSpPr>
          <p:nvPr>
            <p:ph type="body" sz="quarter" idx="10" hasCustomPrompt="1"/>
          </p:nvPr>
        </p:nvSpPr>
        <p:spPr>
          <a:xfrm>
            <a:off x="6691854" y="3510739"/>
            <a:ext cx="5060135" cy="1647015"/>
          </a:xfrm>
          <a:prstGeom prst="rect">
            <a:avLst/>
          </a:prstGeom>
        </p:spPr>
        <p:txBody>
          <a:bodyPr/>
          <a:lstStyle>
            <a:lvl1pPr marL="0" marR="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kumimoji="0" lang="en-US" sz="4267" b="1" i="0" u="none" strike="noStrike" kern="1200" cap="none" spc="0" normalizeH="0" baseline="0" noProof="0" smtClean="0">
                <a:ln>
                  <a:noFill/>
                </a:ln>
                <a:solidFill>
                  <a:srgbClr val="000000"/>
                </a:solidFill>
                <a:effectLst/>
                <a:uLnTx/>
                <a:uFillTx/>
                <a:latin typeface="Arial" panose="020B0604020202020204" pitchFamily="34" charset="0"/>
                <a:cs typeface="Arial" panose="020B0604020202020204" pitchFamily="34" charset="0"/>
              </a:defRPr>
            </a:lvl1pPr>
          </a:lstStyle>
          <a:p>
            <a:pPr marL="0" marR="0" lvl="0" indent="0" algn="l" defTabSz="1219170" rtl="0" eaLnBrk="1" fontAlgn="auto" latinLnBrk="0" hangingPunct="1">
              <a:lnSpc>
                <a:spcPct val="90000"/>
              </a:lnSpc>
              <a:spcBef>
                <a:spcPts val="1333"/>
              </a:spcBef>
              <a:spcAft>
                <a:spcPts val="0"/>
              </a:spcAft>
              <a:buClrTx/>
              <a:buSzTx/>
              <a:buFont typeface="Arial" panose="020B0604020202020204" pitchFamily="34" charset="0"/>
              <a:buNone/>
              <a:tabLst/>
              <a:defRPr/>
            </a:pP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Lorem Ipsum Dolor Sit </a:t>
            </a: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Amet</a:t>
            </a: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Consectetur</a:t>
            </a:r>
            <a: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r>
            <a:br>
              <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br>
            <a:r>
              <a:rPr kumimoji="0" lang="en-US" sz="3733"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Adipisicing</a:t>
            </a:r>
            <a:endParaRPr kumimoji="0" lang="en-US" sz="3733"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9906005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itle Placeholder 12">
            <a:extLst>
              <a:ext uri="{FF2B5EF4-FFF2-40B4-BE49-F238E27FC236}">
                <a16:creationId xmlns="" xmlns:a16="http://schemas.microsoft.com/office/drawing/2014/main" id="{7D18D32F-8BAF-493C-8E53-B2D7FCDC9F19}"/>
              </a:ext>
            </a:extLst>
          </p:cNvPr>
          <p:cNvSpPr txBox="1">
            <a:spLocks/>
          </p:cNvSpPr>
          <p:nvPr userDrawn="1"/>
        </p:nvSpPr>
        <p:spPr>
          <a:xfrm>
            <a:off x="1678887" y="3510738"/>
            <a:ext cx="4019524" cy="4431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0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121917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Connected for Life.</a:t>
            </a:r>
          </a:p>
        </p:txBody>
      </p:sp>
      <p:sp>
        <p:nvSpPr>
          <p:cNvPr id="6" name="Text Placeholder 2">
            <a:extLst>
              <a:ext uri="{FF2B5EF4-FFF2-40B4-BE49-F238E27FC236}">
                <a16:creationId xmlns="" xmlns:a16="http://schemas.microsoft.com/office/drawing/2014/main" id="{678400F4-4E14-4D43-976A-04D169DCC735}"/>
              </a:ext>
            </a:extLst>
          </p:cNvPr>
          <p:cNvSpPr>
            <a:spLocks noGrp="1"/>
          </p:cNvSpPr>
          <p:nvPr>
            <p:ph type="body" sz="quarter" idx="22" hasCustomPrompt="1"/>
          </p:nvPr>
        </p:nvSpPr>
        <p:spPr>
          <a:xfrm>
            <a:off x="7529896" y="1646591"/>
            <a:ext cx="3329491" cy="3614836"/>
          </a:xfrm>
          <a:prstGeom prst="rect">
            <a:avLst/>
          </a:prstGeom>
        </p:spPr>
        <p:txBody>
          <a:bodyPr wrap="square" lIns="0" tIns="0" rIns="0" bIns="0">
            <a:spAutoFit/>
          </a:bodyPr>
          <a:lstStyle>
            <a:lvl1pPr marL="0" marR="0" indent="0" algn="l" defTabSz="1219170" rtl="0" eaLnBrk="1" fontAlgn="auto" latinLnBrk="0" hangingPunct="1">
              <a:lnSpc>
                <a:spcPct val="150000"/>
              </a:lnSpc>
              <a:spcBef>
                <a:spcPts val="1333"/>
              </a:spcBef>
              <a:spcAft>
                <a:spcPts val="0"/>
              </a:spcAft>
              <a:buClrTx/>
              <a:buSzTx/>
              <a:buFont typeface="Arial" panose="020B0604020202020204" pitchFamily="34" charset="0"/>
              <a:buNone/>
              <a:tabLst/>
              <a:defRPr sz="1867">
                <a:latin typeface="Arial" panose="020B0604020202020204" pitchFamily="34" charset="0"/>
                <a:cs typeface="Arial" panose="020B0604020202020204" pitchFamily="34" charset="0"/>
              </a:defRPr>
            </a:lvl1pPr>
            <a:lvl2pPr marL="609585" indent="0">
              <a:buNone/>
              <a:defRPr sz="4667"/>
            </a:lvl2pPr>
            <a:lvl3pPr marL="1219170" indent="0">
              <a:buNone/>
              <a:defRPr sz="4667"/>
            </a:lvl3pPr>
            <a:lvl4pPr marL="1828754" indent="0">
              <a:buNone/>
              <a:defRPr sz="4667"/>
            </a:lvl4pPr>
            <a:lvl5pPr marL="2438339" indent="0">
              <a:buNone/>
              <a:defRPr sz="4667"/>
            </a:lvl5pPr>
          </a:lstStyle>
          <a:p>
            <a:pPr lvl="0"/>
            <a:r>
              <a:rPr lang="en-US" dirty="0"/>
              <a:t>Lorem Ipsum Dolor sit </a:t>
            </a:r>
            <a:r>
              <a:rPr lang="en-US" dirty="0" err="1"/>
              <a:t>amet</a:t>
            </a:r>
            <a:r>
              <a:rPr lang="en-US" dirty="0"/>
              <a:t> </a:t>
            </a:r>
            <a:r>
              <a:rPr lang="en-US" dirty="0" err="1"/>
              <a:t>ut</a:t>
            </a:r>
            <a:r>
              <a:rPr lang="en-US" dirty="0"/>
              <a:t> et </a:t>
            </a:r>
            <a:r>
              <a:rPr lang="en-US" dirty="0" err="1"/>
              <a:t>consectetur</a:t>
            </a:r>
            <a:r>
              <a:rPr lang="en-US" dirty="0"/>
              <a:t> </a:t>
            </a:r>
            <a:r>
              <a:rPr lang="en-US" dirty="0" err="1"/>
              <a:t>sadipscing</a:t>
            </a:r>
            <a:r>
              <a:rPr lang="en-US" dirty="0"/>
              <a:t> </a:t>
            </a:r>
            <a:r>
              <a:rPr lang="en-US" dirty="0" err="1"/>
              <a:t>elitr</a:t>
            </a:r>
            <a:r>
              <a:rPr lang="en-US" dirty="0"/>
              <a:t>, </a:t>
            </a:r>
            <a:r>
              <a:rPr lang="en-US" dirty="0" err="1"/>
              <a:t>diam</a:t>
            </a:r>
            <a:r>
              <a:rPr lang="en-US" dirty="0"/>
              <a:t> </a:t>
            </a:r>
            <a:r>
              <a:rPr lang="en-US" dirty="0" err="1"/>
              <a:t>nonumy</a:t>
            </a:r>
            <a:r>
              <a:rPr lang="en-US" dirty="0"/>
              <a:t> </a:t>
            </a:r>
            <a:r>
              <a:rPr lang="en-US" dirty="0" err="1"/>
              <a:t>eirmod</a:t>
            </a:r>
            <a:r>
              <a:rPr lang="en-US" dirty="0"/>
              <a:t> </a:t>
            </a:r>
            <a:r>
              <a:rPr lang="en-US" dirty="0" err="1"/>
              <a:t>tempor</a:t>
            </a:r>
            <a:r>
              <a:rPr lang="en-US" dirty="0"/>
              <a:t> </a:t>
            </a:r>
            <a:r>
              <a:rPr lang="en-US" dirty="0" err="1"/>
              <a:t>invidunt</a:t>
            </a:r>
            <a:r>
              <a:rPr lang="en-US" dirty="0"/>
              <a:t> </a:t>
            </a:r>
            <a:r>
              <a:rPr lang="en-US" dirty="0" err="1"/>
              <a:t>ut</a:t>
            </a:r>
            <a:r>
              <a:rPr lang="en-US" dirty="0"/>
              <a:t> </a:t>
            </a:r>
            <a:r>
              <a:rPr lang="en-US" dirty="0" err="1"/>
              <a:t>labore</a:t>
            </a:r>
            <a:r>
              <a:rPr lang="en-US" dirty="0"/>
              <a:t>.</a:t>
            </a:r>
          </a:p>
          <a:p>
            <a:pPr lvl="0"/>
            <a:r>
              <a:rPr lang="en-US" dirty="0"/>
              <a:t>Lorem Ipsum Dolor sit </a:t>
            </a:r>
            <a:r>
              <a:rPr lang="en-US" dirty="0" err="1"/>
              <a:t>amet</a:t>
            </a:r>
            <a:r>
              <a:rPr lang="en-US" dirty="0"/>
              <a:t> </a:t>
            </a:r>
            <a:r>
              <a:rPr lang="en-US" dirty="0" err="1"/>
              <a:t>ut</a:t>
            </a:r>
            <a:r>
              <a:rPr lang="en-US" dirty="0"/>
              <a:t> et </a:t>
            </a:r>
            <a:r>
              <a:rPr lang="en-US" dirty="0" err="1"/>
              <a:t>consectetur</a:t>
            </a:r>
            <a:r>
              <a:rPr lang="en-US" dirty="0"/>
              <a:t> </a:t>
            </a:r>
            <a:r>
              <a:rPr lang="en-US" dirty="0" err="1"/>
              <a:t>sadipscing</a:t>
            </a:r>
            <a:r>
              <a:rPr lang="en-US" dirty="0"/>
              <a:t> </a:t>
            </a:r>
            <a:r>
              <a:rPr lang="en-US" dirty="0" err="1"/>
              <a:t>elitr</a:t>
            </a:r>
            <a:r>
              <a:rPr lang="en-US" dirty="0"/>
              <a:t>, </a:t>
            </a:r>
            <a:r>
              <a:rPr lang="en-US" dirty="0" err="1"/>
              <a:t>diam</a:t>
            </a:r>
            <a:r>
              <a:rPr lang="en-US" dirty="0"/>
              <a:t> </a:t>
            </a:r>
            <a:r>
              <a:rPr lang="en-US" dirty="0" err="1"/>
              <a:t>nonumy</a:t>
            </a:r>
            <a:r>
              <a:rPr lang="en-US" dirty="0"/>
              <a:t> </a:t>
            </a:r>
            <a:r>
              <a:rPr lang="en-US" dirty="0" err="1"/>
              <a:t>eirmod</a:t>
            </a:r>
            <a:r>
              <a:rPr lang="en-US" dirty="0"/>
              <a:t> </a:t>
            </a:r>
            <a:r>
              <a:rPr lang="en-US" dirty="0" err="1"/>
              <a:t>tempor</a:t>
            </a:r>
            <a:r>
              <a:rPr lang="en-US" dirty="0"/>
              <a:t> </a:t>
            </a:r>
            <a:r>
              <a:rPr lang="en-US" dirty="0" err="1"/>
              <a:t>invidunt</a:t>
            </a:r>
            <a:r>
              <a:rPr lang="en-US" dirty="0"/>
              <a:t> </a:t>
            </a:r>
            <a:r>
              <a:rPr lang="en-US" dirty="0" err="1"/>
              <a:t>ut</a:t>
            </a:r>
            <a:r>
              <a:rPr lang="en-US" dirty="0"/>
              <a:t> </a:t>
            </a:r>
            <a:r>
              <a:rPr lang="en-US" dirty="0" err="1"/>
              <a:t>labore</a:t>
            </a:r>
            <a:r>
              <a:rPr lang="en-US" dirty="0"/>
              <a:t>.</a:t>
            </a:r>
          </a:p>
        </p:txBody>
      </p:sp>
    </p:spTree>
    <p:extLst>
      <p:ext uri="{BB962C8B-B14F-4D97-AF65-F5344CB8AC3E}">
        <p14:creationId xmlns:p14="http://schemas.microsoft.com/office/powerpoint/2010/main" val="3806598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26" Type="http://schemas.openxmlformats.org/officeDocument/2006/relationships/slideLayout" Target="../slideLayouts/slideLayout140.xml"/><Relationship Id="rId3" Type="http://schemas.openxmlformats.org/officeDocument/2006/relationships/slideLayout" Target="../slideLayouts/slideLayout117.xml"/><Relationship Id="rId21" Type="http://schemas.openxmlformats.org/officeDocument/2006/relationships/slideLayout" Target="../slideLayouts/slideLayout135.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5" Type="http://schemas.openxmlformats.org/officeDocument/2006/relationships/slideLayout" Target="../slideLayouts/slideLayout139.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slideLayout" Target="../slideLayouts/slideLayout138.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slideLayout" Target="../slideLayouts/slideLayout137.xml"/><Relationship Id="rId28" Type="http://schemas.openxmlformats.org/officeDocument/2006/relationships/image" Target="../media/image1.png"/><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 Id="rId27"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8.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theme" Target="../theme/theme1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image" Target="../media/image1.png"/><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44.xml"/><Relationship Id="rId7"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50.xml"/><Relationship Id="rId7"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56.xml"/><Relationship Id="rId7"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image" Target="../media/image1.png"/><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00.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image" Target="../media/image1.png"/><Relationship Id="rId5" Type="http://schemas.openxmlformats.org/officeDocument/2006/relationships/theme" Target="../theme/theme9.xml"/><Relationship Id="rId4"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9"/>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6"/>
            <a:ext cx="10058400" cy="1450757"/>
          </a:xfrm>
          <a:prstGeom prst="rect">
            <a:avLst/>
          </a:prstGeom>
        </p:spPr>
        <p:txBody>
          <a:bodyPr vert="horz" lIns="91434" tIns="45718" rIns="91434" bIns="45718"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18" rIns="0"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6" y="6459790"/>
            <a:ext cx="2472271" cy="365125"/>
          </a:xfrm>
          <a:prstGeom prst="rect">
            <a:avLst/>
          </a:prstGeom>
        </p:spPr>
        <p:txBody>
          <a:bodyPr vert="horz" lIns="91434" tIns="45718" rIns="91434" bIns="45718" rtlCol="0" anchor="ctr"/>
          <a:lstStyle>
            <a:lvl1pPr algn="l">
              <a:defRPr sz="900">
                <a:solidFill>
                  <a:srgbClr val="FFFFFF"/>
                </a:solidFill>
              </a:defRPr>
            </a:lvl1pPr>
          </a:lstStyle>
          <a:p>
            <a:fld id="{82C7E2DF-3429-40B8-8789-111FDA19D7E5}" type="datetime1">
              <a:rPr lang="en-US" smtClean="0"/>
              <a:pPr/>
              <a:t>6/25/2009</a:t>
            </a:fld>
            <a:endParaRPr lang="en-US" dirty="0"/>
          </a:p>
        </p:txBody>
      </p:sp>
      <p:sp>
        <p:nvSpPr>
          <p:cNvPr id="5" name="Footer Placeholder 4"/>
          <p:cNvSpPr>
            <a:spLocks noGrp="1"/>
          </p:cNvSpPr>
          <p:nvPr>
            <p:ph type="ftr" sz="quarter" idx="3"/>
          </p:nvPr>
        </p:nvSpPr>
        <p:spPr>
          <a:xfrm>
            <a:off x="3686187" y="6459790"/>
            <a:ext cx="4822804" cy="365125"/>
          </a:xfrm>
          <a:prstGeom prst="rect">
            <a:avLst/>
          </a:prstGeom>
        </p:spPr>
        <p:txBody>
          <a:bodyPr vert="horz" lIns="91434" tIns="45718" rIns="91434" bIns="45718"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64" y="6459790"/>
            <a:ext cx="1312025" cy="365125"/>
          </a:xfrm>
          <a:prstGeom prst="rect">
            <a:avLst/>
          </a:prstGeom>
        </p:spPr>
        <p:txBody>
          <a:bodyPr vert="horz" lIns="91434" tIns="45718" rIns="91434" bIns="45718" rtlCol="0" anchor="ctr"/>
          <a:lstStyle>
            <a:lvl1pPr algn="r">
              <a:defRPr sz="1100">
                <a:solidFill>
                  <a:srgbClr val="FFFFFF"/>
                </a:solidFill>
              </a:defRPr>
            </a:lvl1pPr>
          </a:lstStyle>
          <a:p>
            <a:fld id="{3EBDFB80-5FD0-40F2-A09F-096CAEDB1527}"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835940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332"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4" indent="-91434" algn="l" defTabSz="914332" rtl="0" eaLnBrk="1" latinLnBrk="0" hangingPunct="1">
        <a:lnSpc>
          <a:spcPct val="90000"/>
        </a:lnSpc>
        <a:spcBef>
          <a:spcPts val="1200"/>
        </a:spcBef>
        <a:spcAft>
          <a:spcPts val="200"/>
        </a:spcAft>
        <a:buClr>
          <a:schemeClr val="accent3"/>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20" indent="-182866" algn="l" defTabSz="914332" rtl="0" eaLnBrk="1" latinLnBrk="0" hangingPunct="1">
        <a:lnSpc>
          <a:spcPct val="90000"/>
        </a:lnSpc>
        <a:spcBef>
          <a:spcPts val="200"/>
        </a:spcBef>
        <a:spcAft>
          <a:spcPts val="400"/>
        </a:spcAft>
        <a:buClr>
          <a:schemeClr val="accent3"/>
        </a:buClr>
        <a:buFont typeface="Calibri" pitchFamily="34" charset="0"/>
        <a:buChar char="◦"/>
        <a:defRPr sz="1900" kern="1200">
          <a:solidFill>
            <a:schemeClr val="tx1">
              <a:lumMod val="75000"/>
              <a:lumOff val="25000"/>
            </a:schemeClr>
          </a:solidFill>
          <a:latin typeface="+mn-lt"/>
          <a:ea typeface="+mn-ea"/>
          <a:cs typeface="+mn-cs"/>
        </a:defRPr>
      </a:lvl2pPr>
      <a:lvl3pPr marL="566886" indent="-182866" algn="l" defTabSz="914332" rtl="0" eaLnBrk="1" latinLnBrk="0" hangingPunct="1">
        <a:lnSpc>
          <a:spcPct val="90000"/>
        </a:lnSpc>
        <a:spcBef>
          <a:spcPts val="200"/>
        </a:spcBef>
        <a:spcAft>
          <a:spcPts val="400"/>
        </a:spcAft>
        <a:buClr>
          <a:schemeClr val="accent3"/>
        </a:buClr>
        <a:buFont typeface="Calibri" pitchFamily="34" charset="0"/>
        <a:buChar char="◦"/>
        <a:defRPr sz="1500" kern="1200">
          <a:solidFill>
            <a:schemeClr val="tx1">
              <a:lumMod val="75000"/>
              <a:lumOff val="25000"/>
            </a:schemeClr>
          </a:solidFill>
          <a:latin typeface="+mn-lt"/>
          <a:ea typeface="+mn-ea"/>
          <a:cs typeface="+mn-cs"/>
        </a:defRPr>
      </a:lvl3pPr>
      <a:lvl4pPr marL="749752" indent="-182866" algn="l" defTabSz="914332" rtl="0" eaLnBrk="1" latinLnBrk="0" hangingPunct="1">
        <a:lnSpc>
          <a:spcPct val="90000"/>
        </a:lnSpc>
        <a:spcBef>
          <a:spcPts val="200"/>
        </a:spcBef>
        <a:spcAft>
          <a:spcPts val="400"/>
        </a:spcAft>
        <a:buClr>
          <a:schemeClr val="accent3"/>
        </a:buClr>
        <a:buFont typeface="Calibri" pitchFamily="34" charset="0"/>
        <a:buChar char="◦"/>
        <a:defRPr sz="1500" kern="1200">
          <a:solidFill>
            <a:schemeClr val="tx1">
              <a:lumMod val="75000"/>
              <a:lumOff val="25000"/>
            </a:schemeClr>
          </a:solidFill>
          <a:latin typeface="+mn-lt"/>
          <a:ea typeface="+mn-ea"/>
          <a:cs typeface="+mn-cs"/>
        </a:defRPr>
      </a:lvl4pPr>
      <a:lvl5pPr marL="932619" indent="-182866" algn="l" defTabSz="914332" rtl="0" eaLnBrk="1" latinLnBrk="0" hangingPunct="1">
        <a:lnSpc>
          <a:spcPct val="90000"/>
        </a:lnSpc>
        <a:spcBef>
          <a:spcPts val="200"/>
        </a:spcBef>
        <a:spcAft>
          <a:spcPts val="400"/>
        </a:spcAft>
        <a:buClr>
          <a:schemeClr val="accent3"/>
        </a:buClr>
        <a:buFont typeface="Calibri" pitchFamily="34" charset="0"/>
        <a:buChar char="◦"/>
        <a:defRPr sz="1500" kern="1200">
          <a:solidFill>
            <a:schemeClr val="tx1">
              <a:lumMod val="75000"/>
              <a:lumOff val="25000"/>
            </a:schemeClr>
          </a:solidFill>
          <a:latin typeface="+mn-lt"/>
          <a:ea typeface="+mn-ea"/>
          <a:cs typeface="+mn-cs"/>
        </a:defRPr>
      </a:lvl5pPr>
      <a:lvl6pPr marL="1099919" indent="-228584" algn="l" defTabSz="914332" rtl="0" eaLnBrk="1" latinLnBrk="0" hangingPunct="1">
        <a:lnSpc>
          <a:spcPct val="90000"/>
        </a:lnSpc>
        <a:spcBef>
          <a:spcPts val="200"/>
        </a:spcBef>
        <a:spcAft>
          <a:spcPts val="400"/>
        </a:spcAft>
        <a:buClr>
          <a:schemeClr val="accent3"/>
        </a:buClr>
        <a:buFont typeface="Calibri" pitchFamily="34" charset="0"/>
        <a:buChar char="◦"/>
        <a:defRPr sz="1500" kern="1200">
          <a:solidFill>
            <a:schemeClr val="tx1">
              <a:lumMod val="75000"/>
              <a:lumOff val="25000"/>
            </a:schemeClr>
          </a:solidFill>
          <a:latin typeface="+mn-lt"/>
          <a:ea typeface="+mn-ea"/>
          <a:cs typeface="+mn-cs"/>
        </a:defRPr>
      </a:lvl6pPr>
      <a:lvl7pPr marL="1299904" indent="-228584" algn="l" defTabSz="914332" rtl="0" eaLnBrk="1" latinLnBrk="0" hangingPunct="1">
        <a:lnSpc>
          <a:spcPct val="90000"/>
        </a:lnSpc>
        <a:spcBef>
          <a:spcPts val="200"/>
        </a:spcBef>
        <a:spcAft>
          <a:spcPts val="400"/>
        </a:spcAft>
        <a:buClr>
          <a:schemeClr val="accent3"/>
        </a:buClr>
        <a:buFont typeface="Calibri" pitchFamily="34" charset="0"/>
        <a:buChar char="◦"/>
        <a:defRPr sz="1500" kern="1200">
          <a:solidFill>
            <a:schemeClr val="tx1">
              <a:lumMod val="75000"/>
              <a:lumOff val="25000"/>
            </a:schemeClr>
          </a:solidFill>
          <a:latin typeface="+mn-lt"/>
          <a:ea typeface="+mn-ea"/>
          <a:cs typeface="+mn-cs"/>
        </a:defRPr>
      </a:lvl7pPr>
      <a:lvl8pPr marL="1499888" indent="-228584" algn="l" defTabSz="914332" rtl="0" eaLnBrk="1" latinLnBrk="0" hangingPunct="1">
        <a:lnSpc>
          <a:spcPct val="90000"/>
        </a:lnSpc>
        <a:spcBef>
          <a:spcPts val="200"/>
        </a:spcBef>
        <a:spcAft>
          <a:spcPts val="400"/>
        </a:spcAft>
        <a:buClr>
          <a:schemeClr val="accent3"/>
        </a:buClr>
        <a:buFont typeface="Calibri" pitchFamily="34" charset="0"/>
        <a:buChar char="◦"/>
        <a:defRPr sz="1500" kern="1200">
          <a:solidFill>
            <a:schemeClr val="tx1">
              <a:lumMod val="75000"/>
              <a:lumOff val="25000"/>
            </a:schemeClr>
          </a:solidFill>
          <a:latin typeface="+mn-lt"/>
          <a:ea typeface="+mn-ea"/>
          <a:cs typeface="+mn-cs"/>
        </a:defRPr>
      </a:lvl8pPr>
      <a:lvl9pPr marL="1699874" indent="-228584" algn="l" defTabSz="914332" rtl="0" eaLnBrk="1" latinLnBrk="0" hangingPunct="1">
        <a:lnSpc>
          <a:spcPct val="90000"/>
        </a:lnSpc>
        <a:spcBef>
          <a:spcPts val="200"/>
        </a:spcBef>
        <a:spcAft>
          <a:spcPts val="400"/>
        </a:spcAft>
        <a:buClr>
          <a:schemeClr val="accent3"/>
        </a:buClr>
        <a:buFont typeface="Calibri" pitchFamily="34" charset="0"/>
        <a:buChar char="◦"/>
        <a:defRPr sz="1500" kern="1200">
          <a:solidFill>
            <a:schemeClr val="tx1">
              <a:lumMod val="75000"/>
              <a:lumOff val="25000"/>
            </a:schemeClr>
          </a:solidFill>
          <a:latin typeface="+mn-lt"/>
          <a:ea typeface="+mn-ea"/>
          <a:cs typeface="+mn-cs"/>
        </a:defRPr>
      </a:lvl9pPr>
    </p:bodyStyle>
    <p:otherStyle>
      <a:defPPr>
        <a:defRPr lang="en-US"/>
      </a:defPPr>
      <a:lvl1pPr marL="0" algn="l" defTabSz="914332" rtl="0" eaLnBrk="1" latinLnBrk="0" hangingPunct="1">
        <a:defRPr sz="1900" kern="1200">
          <a:solidFill>
            <a:schemeClr val="tx1"/>
          </a:solidFill>
          <a:latin typeface="+mn-lt"/>
          <a:ea typeface="+mn-ea"/>
          <a:cs typeface="+mn-cs"/>
        </a:defRPr>
      </a:lvl1pPr>
      <a:lvl2pPr marL="457167" algn="l" defTabSz="914332" rtl="0" eaLnBrk="1" latinLnBrk="0" hangingPunct="1">
        <a:defRPr sz="1900" kern="1200">
          <a:solidFill>
            <a:schemeClr val="tx1"/>
          </a:solidFill>
          <a:latin typeface="+mn-lt"/>
          <a:ea typeface="+mn-ea"/>
          <a:cs typeface="+mn-cs"/>
        </a:defRPr>
      </a:lvl2pPr>
      <a:lvl3pPr marL="914332" algn="l" defTabSz="914332" rtl="0" eaLnBrk="1" latinLnBrk="0" hangingPunct="1">
        <a:defRPr sz="1900" kern="1200">
          <a:solidFill>
            <a:schemeClr val="tx1"/>
          </a:solidFill>
          <a:latin typeface="+mn-lt"/>
          <a:ea typeface="+mn-ea"/>
          <a:cs typeface="+mn-cs"/>
        </a:defRPr>
      </a:lvl3pPr>
      <a:lvl4pPr marL="1371498" algn="l" defTabSz="914332" rtl="0" eaLnBrk="1" latinLnBrk="0" hangingPunct="1">
        <a:defRPr sz="1900" kern="1200">
          <a:solidFill>
            <a:schemeClr val="tx1"/>
          </a:solidFill>
          <a:latin typeface="+mn-lt"/>
          <a:ea typeface="+mn-ea"/>
          <a:cs typeface="+mn-cs"/>
        </a:defRPr>
      </a:lvl4pPr>
      <a:lvl5pPr marL="1828664" algn="l" defTabSz="914332" rtl="0" eaLnBrk="1" latinLnBrk="0" hangingPunct="1">
        <a:defRPr sz="1900" kern="1200">
          <a:solidFill>
            <a:schemeClr val="tx1"/>
          </a:solidFill>
          <a:latin typeface="+mn-lt"/>
          <a:ea typeface="+mn-ea"/>
          <a:cs typeface="+mn-cs"/>
        </a:defRPr>
      </a:lvl5pPr>
      <a:lvl6pPr marL="2285830" algn="l" defTabSz="914332" rtl="0" eaLnBrk="1" latinLnBrk="0" hangingPunct="1">
        <a:defRPr sz="1900" kern="1200">
          <a:solidFill>
            <a:schemeClr val="tx1"/>
          </a:solidFill>
          <a:latin typeface="+mn-lt"/>
          <a:ea typeface="+mn-ea"/>
          <a:cs typeface="+mn-cs"/>
        </a:defRPr>
      </a:lvl6pPr>
      <a:lvl7pPr marL="2742994" algn="l" defTabSz="914332" rtl="0" eaLnBrk="1" latinLnBrk="0" hangingPunct="1">
        <a:defRPr sz="1900" kern="1200">
          <a:solidFill>
            <a:schemeClr val="tx1"/>
          </a:solidFill>
          <a:latin typeface="+mn-lt"/>
          <a:ea typeface="+mn-ea"/>
          <a:cs typeface="+mn-cs"/>
        </a:defRPr>
      </a:lvl7pPr>
      <a:lvl8pPr marL="3200160" algn="l" defTabSz="914332" rtl="0" eaLnBrk="1" latinLnBrk="0" hangingPunct="1">
        <a:defRPr sz="1900" kern="1200">
          <a:solidFill>
            <a:schemeClr val="tx1"/>
          </a:solidFill>
          <a:latin typeface="+mn-lt"/>
          <a:ea typeface="+mn-ea"/>
          <a:cs typeface="+mn-cs"/>
        </a:defRPr>
      </a:lvl8pPr>
      <a:lvl9pPr marL="3657327" algn="l" defTabSz="914332" rtl="0" eaLnBrk="1" latinLnBrk="0" hangingPunct="1">
        <a:defRPr sz="19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47"/>
            </a:gs>
            <a:gs pos="50000">
              <a:schemeClr val="bg1"/>
            </a:gs>
            <a:gs pos="100000">
              <a:srgbClr val="000047"/>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762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8" rIns="91434" bIns="45718"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8" rIns="91434" bIns="457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34" tIns="45718" rIns="91434" bIns="45718" numCol="1" anchor="t" anchorCtr="0" compatLnSpc="1">
            <a:prstTxWarp prst="textNoShape">
              <a:avLst/>
            </a:prstTxWarp>
          </a:bodyPr>
          <a:lstStyle>
            <a:lvl1pPr algn="l" eaLnBrk="0" hangingPunct="0">
              <a:defRPr sz="1500" b="0">
                <a:solidFill>
                  <a:srgbClr val="FFFFFF"/>
                </a:solidFill>
                <a:latin typeface="+mn-lt"/>
                <a:cs typeface="+mn-cs"/>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1" y="6248400"/>
            <a:ext cx="3860800" cy="457200"/>
          </a:xfrm>
          <a:prstGeom prst="rect">
            <a:avLst/>
          </a:prstGeom>
          <a:noFill/>
          <a:ln w="9525">
            <a:noFill/>
            <a:miter lim="800000"/>
            <a:headEnd/>
            <a:tailEnd/>
          </a:ln>
          <a:effectLst/>
        </p:spPr>
        <p:txBody>
          <a:bodyPr vert="horz" wrap="square" lIns="91434" tIns="45718" rIns="91434" bIns="45718" numCol="1" anchor="t" anchorCtr="0" compatLnSpc="1">
            <a:prstTxWarp prst="textNoShape">
              <a:avLst/>
            </a:prstTxWarp>
          </a:bodyPr>
          <a:lstStyle>
            <a:lvl1pPr algn="ctr" eaLnBrk="0" hangingPunct="0">
              <a:defRPr sz="1500" b="0">
                <a:solidFill>
                  <a:srgbClr val="FFFFFF"/>
                </a:solidFill>
                <a:latin typeface="+mn-lt"/>
                <a:cs typeface="+mn-cs"/>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34" tIns="45718" rIns="91434" bIns="45718" numCol="1" anchor="t" anchorCtr="0" compatLnSpc="1">
            <a:prstTxWarp prst="textNoShape">
              <a:avLst/>
            </a:prstTxWarp>
          </a:bodyPr>
          <a:lstStyle>
            <a:lvl1pPr algn="r">
              <a:defRPr>
                <a:solidFill>
                  <a:srgbClr val="FFFFFF"/>
                </a:solidFill>
                <a:latin typeface="Arial" pitchFamily="34" charset="0"/>
                <a:cs typeface="Arial" pitchFamily="34" charset="0"/>
              </a:defRPr>
            </a:lvl1pPr>
          </a:lstStyle>
          <a:p>
            <a:pPr eaLnBrk="0" fontAlgn="base" hangingPunct="0">
              <a:spcBef>
                <a:spcPct val="0"/>
              </a:spcBef>
              <a:spcAft>
                <a:spcPct val="0"/>
              </a:spcAft>
              <a:defRPr/>
            </a:pPr>
            <a:fld id="{1C9D5793-4EEA-452A-8E85-FBFB67D198CB}" type="slidenum">
              <a:rPr lang="en-US" altLang="en-US" sz="1500"/>
              <a:pPr eaLnBrk="0" fontAlgn="base" hangingPunct="0">
                <a:spcBef>
                  <a:spcPct val="0"/>
                </a:spcBef>
                <a:spcAft>
                  <a:spcPct val="0"/>
                </a:spcAft>
                <a:defRPr/>
              </a:pPr>
              <a:t>‹#›</a:t>
            </a:fld>
            <a:endParaRPr lang="en-US" altLang="en-US" sz="1500"/>
          </a:p>
        </p:txBody>
      </p:sp>
    </p:spTree>
    <p:extLst>
      <p:ext uri="{BB962C8B-B14F-4D97-AF65-F5344CB8AC3E}">
        <p14:creationId xmlns:p14="http://schemas.microsoft.com/office/powerpoint/2010/main" val="1769280788"/>
      </p:ext>
    </p:extLst>
  </p:cSld>
  <p:clrMap bg1="dk2" tx1="lt1" bg2="dk1"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Lst>
  <p:transition>
    <p:wipe dir="r"/>
  </p:transition>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167" algn="ctr" rtl="0" eaLnBrk="0" fontAlgn="base" hangingPunct="0">
        <a:spcBef>
          <a:spcPct val="0"/>
        </a:spcBef>
        <a:spcAft>
          <a:spcPct val="0"/>
        </a:spcAft>
        <a:defRPr sz="3200" b="1">
          <a:solidFill>
            <a:schemeClr val="tx2"/>
          </a:solidFill>
          <a:latin typeface="Arial" charset="0"/>
        </a:defRPr>
      </a:lvl6pPr>
      <a:lvl7pPr marL="914332" algn="ctr" rtl="0" eaLnBrk="0" fontAlgn="base" hangingPunct="0">
        <a:spcBef>
          <a:spcPct val="0"/>
        </a:spcBef>
        <a:spcAft>
          <a:spcPct val="0"/>
        </a:spcAft>
        <a:defRPr sz="3200" b="1">
          <a:solidFill>
            <a:schemeClr val="tx2"/>
          </a:solidFill>
          <a:latin typeface="Arial" charset="0"/>
        </a:defRPr>
      </a:lvl7pPr>
      <a:lvl8pPr marL="1371498" algn="ctr" rtl="0" eaLnBrk="0" fontAlgn="base" hangingPunct="0">
        <a:spcBef>
          <a:spcPct val="0"/>
        </a:spcBef>
        <a:spcAft>
          <a:spcPct val="0"/>
        </a:spcAft>
        <a:defRPr sz="3200" b="1">
          <a:solidFill>
            <a:schemeClr val="tx2"/>
          </a:solidFill>
          <a:latin typeface="Arial" charset="0"/>
        </a:defRPr>
      </a:lvl8pPr>
      <a:lvl9pPr marL="1828664" algn="ctr" rtl="0" eaLnBrk="0" fontAlgn="base" hangingPunct="0">
        <a:spcBef>
          <a:spcPct val="0"/>
        </a:spcBef>
        <a:spcAft>
          <a:spcPct val="0"/>
        </a:spcAft>
        <a:defRPr sz="3200" b="1">
          <a:solidFill>
            <a:schemeClr val="tx2"/>
          </a:solidFill>
          <a:latin typeface="Arial" charset="0"/>
        </a:defRPr>
      </a:lvl9pPr>
    </p:titleStyle>
    <p:bodyStyle>
      <a:lvl1pPr marL="342874" indent="-342874" algn="l" rtl="0" eaLnBrk="0" fontAlgn="base" hangingPunct="0">
        <a:spcBef>
          <a:spcPct val="20000"/>
        </a:spcBef>
        <a:spcAft>
          <a:spcPct val="0"/>
        </a:spcAft>
        <a:buChar char="•"/>
        <a:defRPr sz="3200">
          <a:solidFill>
            <a:schemeClr val="tx1"/>
          </a:solidFill>
          <a:latin typeface="+mn-lt"/>
          <a:ea typeface="+mn-ea"/>
          <a:cs typeface="+mn-cs"/>
        </a:defRPr>
      </a:lvl1pPr>
      <a:lvl2pPr marL="742895" indent="-285730" algn="l" rtl="0" eaLnBrk="0" fontAlgn="base" hangingPunct="0">
        <a:spcBef>
          <a:spcPct val="20000"/>
        </a:spcBef>
        <a:spcAft>
          <a:spcPct val="0"/>
        </a:spcAft>
        <a:buChar char="–"/>
        <a:defRPr sz="2800">
          <a:solidFill>
            <a:schemeClr val="tx1"/>
          </a:solidFill>
          <a:latin typeface="+mn-lt"/>
        </a:defRPr>
      </a:lvl2pPr>
      <a:lvl3pPr marL="1142914" indent="-228584" algn="l" rtl="0" eaLnBrk="0" fontAlgn="base" hangingPunct="0">
        <a:spcBef>
          <a:spcPct val="20000"/>
        </a:spcBef>
        <a:spcAft>
          <a:spcPct val="0"/>
        </a:spcAft>
        <a:buChar char="•"/>
        <a:defRPr sz="2400">
          <a:solidFill>
            <a:schemeClr val="tx1"/>
          </a:solidFill>
          <a:latin typeface="+mn-lt"/>
        </a:defRPr>
      </a:lvl3pPr>
      <a:lvl4pPr marL="1600080" indent="-228584" algn="l" rtl="0" eaLnBrk="0" fontAlgn="base" hangingPunct="0">
        <a:spcBef>
          <a:spcPct val="20000"/>
        </a:spcBef>
        <a:spcAft>
          <a:spcPct val="0"/>
        </a:spcAft>
        <a:buChar char="–"/>
        <a:defRPr sz="2000">
          <a:solidFill>
            <a:schemeClr val="tx1"/>
          </a:solidFill>
          <a:latin typeface="+mn-lt"/>
        </a:defRPr>
      </a:lvl4pPr>
      <a:lvl5pPr marL="2057247" indent="-228584" algn="l" rtl="0" eaLnBrk="0" fontAlgn="base" hangingPunct="0">
        <a:spcBef>
          <a:spcPct val="20000"/>
        </a:spcBef>
        <a:spcAft>
          <a:spcPct val="0"/>
        </a:spcAft>
        <a:buChar char="»"/>
        <a:defRPr sz="2000">
          <a:solidFill>
            <a:schemeClr val="tx1"/>
          </a:solidFill>
          <a:latin typeface="+mn-lt"/>
        </a:defRPr>
      </a:lvl5pPr>
      <a:lvl6pPr marL="2514412" indent="-228584" algn="l" rtl="0" eaLnBrk="0" fontAlgn="base" hangingPunct="0">
        <a:spcBef>
          <a:spcPct val="20000"/>
        </a:spcBef>
        <a:spcAft>
          <a:spcPct val="0"/>
        </a:spcAft>
        <a:buChar char="»"/>
        <a:defRPr sz="2000">
          <a:solidFill>
            <a:schemeClr val="tx1"/>
          </a:solidFill>
          <a:latin typeface="+mn-lt"/>
        </a:defRPr>
      </a:lvl6pPr>
      <a:lvl7pPr marL="2971578" indent="-228584" algn="l" rtl="0" eaLnBrk="0" fontAlgn="base" hangingPunct="0">
        <a:spcBef>
          <a:spcPct val="20000"/>
        </a:spcBef>
        <a:spcAft>
          <a:spcPct val="0"/>
        </a:spcAft>
        <a:buChar char="»"/>
        <a:defRPr sz="2000">
          <a:solidFill>
            <a:schemeClr val="tx1"/>
          </a:solidFill>
          <a:latin typeface="+mn-lt"/>
        </a:defRPr>
      </a:lvl7pPr>
      <a:lvl8pPr marL="3428744" indent="-228584" algn="l" rtl="0" eaLnBrk="0" fontAlgn="base" hangingPunct="0">
        <a:spcBef>
          <a:spcPct val="20000"/>
        </a:spcBef>
        <a:spcAft>
          <a:spcPct val="0"/>
        </a:spcAft>
        <a:buChar char="»"/>
        <a:defRPr sz="2000">
          <a:solidFill>
            <a:schemeClr val="tx1"/>
          </a:solidFill>
          <a:latin typeface="+mn-lt"/>
        </a:defRPr>
      </a:lvl8pPr>
      <a:lvl9pPr marL="3885910" indent="-228584"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332" rtl="0" eaLnBrk="1" latinLnBrk="0" hangingPunct="1">
        <a:defRPr sz="1900" kern="1200">
          <a:solidFill>
            <a:schemeClr val="tx1"/>
          </a:solidFill>
          <a:latin typeface="+mn-lt"/>
          <a:ea typeface="+mn-ea"/>
          <a:cs typeface="+mn-cs"/>
        </a:defRPr>
      </a:lvl1pPr>
      <a:lvl2pPr marL="457167" algn="l" defTabSz="914332" rtl="0" eaLnBrk="1" latinLnBrk="0" hangingPunct="1">
        <a:defRPr sz="1900" kern="1200">
          <a:solidFill>
            <a:schemeClr val="tx1"/>
          </a:solidFill>
          <a:latin typeface="+mn-lt"/>
          <a:ea typeface="+mn-ea"/>
          <a:cs typeface="+mn-cs"/>
        </a:defRPr>
      </a:lvl2pPr>
      <a:lvl3pPr marL="914332" algn="l" defTabSz="914332" rtl="0" eaLnBrk="1" latinLnBrk="0" hangingPunct="1">
        <a:defRPr sz="1900" kern="1200">
          <a:solidFill>
            <a:schemeClr val="tx1"/>
          </a:solidFill>
          <a:latin typeface="+mn-lt"/>
          <a:ea typeface="+mn-ea"/>
          <a:cs typeface="+mn-cs"/>
        </a:defRPr>
      </a:lvl3pPr>
      <a:lvl4pPr marL="1371498" algn="l" defTabSz="914332" rtl="0" eaLnBrk="1" latinLnBrk="0" hangingPunct="1">
        <a:defRPr sz="1900" kern="1200">
          <a:solidFill>
            <a:schemeClr val="tx1"/>
          </a:solidFill>
          <a:latin typeface="+mn-lt"/>
          <a:ea typeface="+mn-ea"/>
          <a:cs typeface="+mn-cs"/>
        </a:defRPr>
      </a:lvl4pPr>
      <a:lvl5pPr marL="1828664" algn="l" defTabSz="914332" rtl="0" eaLnBrk="1" latinLnBrk="0" hangingPunct="1">
        <a:defRPr sz="1900" kern="1200">
          <a:solidFill>
            <a:schemeClr val="tx1"/>
          </a:solidFill>
          <a:latin typeface="+mn-lt"/>
          <a:ea typeface="+mn-ea"/>
          <a:cs typeface="+mn-cs"/>
        </a:defRPr>
      </a:lvl5pPr>
      <a:lvl6pPr marL="2285830" algn="l" defTabSz="914332" rtl="0" eaLnBrk="1" latinLnBrk="0" hangingPunct="1">
        <a:defRPr sz="1900" kern="1200">
          <a:solidFill>
            <a:schemeClr val="tx1"/>
          </a:solidFill>
          <a:latin typeface="+mn-lt"/>
          <a:ea typeface="+mn-ea"/>
          <a:cs typeface="+mn-cs"/>
        </a:defRPr>
      </a:lvl6pPr>
      <a:lvl7pPr marL="2742994" algn="l" defTabSz="914332" rtl="0" eaLnBrk="1" latinLnBrk="0" hangingPunct="1">
        <a:defRPr sz="1900" kern="1200">
          <a:solidFill>
            <a:schemeClr val="tx1"/>
          </a:solidFill>
          <a:latin typeface="+mn-lt"/>
          <a:ea typeface="+mn-ea"/>
          <a:cs typeface="+mn-cs"/>
        </a:defRPr>
      </a:lvl7pPr>
      <a:lvl8pPr marL="3200160" algn="l" defTabSz="914332" rtl="0" eaLnBrk="1" latinLnBrk="0" hangingPunct="1">
        <a:defRPr sz="1900" kern="1200">
          <a:solidFill>
            <a:schemeClr val="tx1"/>
          </a:solidFill>
          <a:latin typeface="+mn-lt"/>
          <a:ea typeface="+mn-ea"/>
          <a:cs typeface="+mn-cs"/>
        </a:defRPr>
      </a:lvl8pPr>
      <a:lvl9pPr marL="3657327" algn="l" defTabSz="914332" rtl="0" eaLnBrk="1" latinLnBrk="0" hangingPunct="1">
        <a:defRPr sz="19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2000">
              <a:schemeClr val="bg1"/>
            </a:gs>
            <a:gs pos="97861">
              <a:schemeClr val="bg1">
                <a:lumMod val="88000"/>
              </a:schemeClr>
            </a:gs>
            <a:gs pos="5000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 xmlns:a16="http://schemas.microsoft.com/office/drawing/2014/main" id="{0BC3BCCE-CA9E-401B-B760-FC5084F9EADF}"/>
              </a:ext>
            </a:extLst>
          </p:cNvPr>
          <p:cNvSpPr txBox="1"/>
          <p:nvPr userDrawn="1"/>
        </p:nvSpPr>
        <p:spPr>
          <a:xfrm>
            <a:off x="1101859" y="6246231"/>
            <a:ext cx="9228093" cy="256545"/>
          </a:xfrm>
          <a:prstGeom prst="rect">
            <a:avLst/>
          </a:prstGeom>
          <a:noFill/>
        </p:spPr>
        <p:txBody>
          <a:bodyPr wrap="square">
            <a:spAutoFit/>
          </a:bodyPr>
          <a:lstStyle/>
          <a:p>
            <a:pPr algn="r" defTabSz="1219170" fontAlgn="base">
              <a:spcBef>
                <a:spcPct val="0"/>
              </a:spcBef>
              <a:spcAft>
                <a:spcPct val="0"/>
              </a:spcAft>
              <a:defRPr/>
            </a:pPr>
            <a:r>
              <a:rPr lang="en-US" sz="1067" b="1" dirty="0">
                <a:solidFill>
                  <a:srgbClr val="000000">
                    <a:lumMod val="50000"/>
                    <a:lumOff val="50000"/>
                  </a:srgbClr>
                </a:solidFill>
                <a:latin typeface="Arial"/>
                <a:ea typeface="ＭＳ Ｐゴシック"/>
                <a:cs typeface="Arial"/>
              </a:rPr>
              <a:t>|  </a:t>
            </a:r>
            <a:fld id="{DE87642C-B7C1-4B57-8C95-0170592CB734}" type="slidenum">
              <a:rPr lang="en-US" sz="1067" b="1" smtClean="0">
                <a:solidFill>
                  <a:srgbClr val="000000">
                    <a:lumMod val="50000"/>
                    <a:lumOff val="50000"/>
                  </a:srgbClr>
                </a:solidFill>
                <a:latin typeface="Arial"/>
                <a:ea typeface="ＭＳ Ｐゴシック"/>
                <a:cs typeface="Arial"/>
              </a:rPr>
              <a:pPr algn="r" defTabSz="1219170" fontAlgn="base">
                <a:spcBef>
                  <a:spcPct val="0"/>
                </a:spcBef>
                <a:spcAft>
                  <a:spcPct val="0"/>
                </a:spcAft>
                <a:defRPr/>
              </a:pPr>
              <a:t>‹#›</a:t>
            </a:fld>
            <a:endParaRPr lang="en-US" sz="1067" b="1" dirty="0">
              <a:solidFill>
                <a:srgbClr val="000000">
                  <a:lumMod val="50000"/>
                  <a:lumOff val="50000"/>
                </a:srgbClr>
              </a:solidFill>
              <a:latin typeface="Arial"/>
              <a:ea typeface="ＭＳ Ｐゴシック"/>
              <a:cs typeface="Arial"/>
            </a:endParaRPr>
          </a:p>
        </p:txBody>
      </p:sp>
      <p:pic>
        <p:nvPicPr>
          <p:cNvPr id="5" name="Picture 4">
            <a:extLst>
              <a:ext uri="{FF2B5EF4-FFF2-40B4-BE49-F238E27FC236}">
                <a16:creationId xmlns="" xmlns:a16="http://schemas.microsoft.com/office/drawing/2014/main" id="{A221EA8F-680D-4359-984A-658EE5CBF7E1}"/>
              </a:ext>
            </a:extLst>
          </p:cNvPr>
          <p:cNvPicPr>
            <a:picLocks noChangeAspect="1" noChangeArrowheads="1"/>
          </p:cNvPicPr>
          <p:nvPr userDrawn="1"/>
        </p:nvPicPr>
        <p:blipFill>
          <a:blip r:embed="rId28"/>
          <a:stretch>
            <a:fillRect/>
          </a:stretch>
        </p:blipFill>
        <p:spPr bwMode="auto">
          <a:xfrm>
            <a:off x="10383312" y="6117391"/>
            <a:ext cx="1256093" cy="51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270001"/>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 id="2147483877" r:id="rId17"/>
    <p:sldLayoutId id="2147483878" r:id="rId18"/>
    <p:sldLayoutId id="2147483879" r:id="rId19"/>
    <p:sldLayoutId id="2147483880" r:id="rId20"/>
    <p:sldLayoutId id="2147483881" r:id="rId21"/>
    <p:sldLayoutId id="2147483882" r:id="rId22"/>
    <p:sldLayoutId id="2147483883" r:id="rId23"/>
    <p:sldLayoutId id="2147483884" r:id="rId24"/>
    <p:sldLayoutId id="2147483885" r:id="rId25"/>
    <p:sldLayoutId id="2147483886" r:id="rId26"/>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C617C44-23DE-4AAC-A541-29683A575368}" type="datetimeFigureOut">
              <a:rPr lang="fr-FR" smtClean="0">
                <a:solidFill>
                  <a:prstClr val="black">
                    <a:tint val="75000"/>
                  </a:prstClr>
                </a:solidFill>
              </a:rPr>
              <a:pPr defTabSz="914400"/>
              <a:t>25/06/2009</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D1423163-D8E6-4815-B5DB-35434B780848}" type="slidenum">
              <a:rPr lang="fr-FR" smtClean="0">
                <a:solidFill>
                  <a:prstClr val="black">
                    <a:tint val="75000"/>
                  </a:prstClr>
                </a:solidFill>
              </a:rPr>
              <a:pPr defTabSz="914400"/>
              <a:t>‹#›</a:t>
            </a:fld>
            <a:endParaRPr lang="fr-FR">
              <a:solidFill>
                <a:prstClr val="black">
                  <a:tint val="75000"/>
                </a:prstClr>
              </a:solidFill>
            </a:endParaRPr>
          </a:p>
        </p:txBody>
      </p:sp>
    </p:spTree>
    <p:extLst>
      <p:ext uri="{BB962C8B-B14F-4D97-AF65-F5344CB8AC3E}">
        <p14:creationId xmlns:p14="http://schemas.microsoft.com/office/powerpoint/2010/main" val="18204532"/>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2000">
              <a:schemeClr val="bg1"/>
            </a:gs>
            <a:gs pos="97861">
              <a:schemeClr val="bg1">
                <a:lumMod val="88000"/>
              </a:schemeClr>
            </a:gs>
            <a:gs pos="5000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4" name="Rectangle 20">
            <a:extLst>
              <a:ext uri="{FF2B5EF4-FFF2-40B4-BE49-F238E27FC236}">
                <a16:creationId xmlns="" xmlns:a16="http://schemas.microsoft.com/office/drawing/2014/main" id="{BBB96F37-5B54-4222-B586-30EBFBCF7814}"/>
              </a:ext>
            </a:extLst>
          </p:cNvPr>
          <p:cNvSpPr>
            <a:spLocks noChangeAspect="1"/>
          </p:cNvSpPr>
          <p:nvPr userDrawn="1"/>
        </p:nvSpPr>
        <p:spPr>
          <a:xfrm>
            <a:off x="1002396" y="1049870"/>
            <a:ext cx="5372509" cy="5808133"/>
          </a:xfrm>
          <a:prstGeom prst="rect">
            <a:avLst/>
          </a:prstGeom>
          <a:solidFill>
            <a:srgbClr val="A6192E"/>
          </a:solidFill>
          <a:ln w="12700" cap="flat" cmpd="sng" algn="ctr">
            <a:noFill/>
            <a:prstDash val="solid"/>
            <a:miter lim="800000"/>
          </a:ln>
          <a:effectLst/>
        </p:spPr>
        <p:txBody>
          <a:bodyPr lIns="91434" tIns="45718" rIns="91434" bIns="45718" rtlCol="0" anchor="ctr"/>
          <a:lstStyle/>
          <a:p>
            <a:pPr marL="0" marR="0" lvl="0" indent="0" algn="ctr" defTabSz="1219080" eaLnBrk="1" fontAlgn="auto" latinLnBrk="0" hangingPunct="1">
              <a:lnSpc>
                <a:spcPct val="100000"/>
              </a:lnSpc>
              <a:spcBef>
                <a:spcPts val="0"/>
              </a:spcBef>
              <a:spcAft>
                <a:spcPts val="0"/>
              </a:spcAft>
              <a:buClrTx/>
              <a:buSzTx/>
              <a:buFontTx/>
              <a:buNone/>
              <a:tabLst/>
              <a:defRPr/>
            </a:pPr>
            <a:endParaRPr kumimoji="0" lang="de-DE" sz="24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a:extLst>
              <a:ext uri="{FF2B5EF4-FFF2-40B4-BE49-F238E27FC236}">
                <a16:creationId xmlns="" xmlns:a16="http://schemas.microsoft.com/office/drawing/2014/main" id="{F3AC0990-1522-42E6-A417-4E1E6D336D9E}"/>
              </a:ext>
            </a:extLst>
          </p:cNvPr>
          <p:cNvPicPr>
            <a:picLocks noChangeAspect="1" noChangeArrowheads="1"/>
          </p:cNvPicPr>
          <p:nvPr userDrawn="1"/>
        </p:nvPicPr>
        <p:blipFill>
          <a:blip r:embed="rId6"/>
          <a:stretch>
            <a:fillRect/>
          </a:stretch>
        </p:blipFill>
        <p:spPr bwMode="auto">
          <a:xfrm>
            <a:off x="10383312" y="6117395"/>
            <a:ext cx="1256093" cy="51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54521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Lst>
  <p:txStyles>
    <p:titleStyle>
      <a:lvl1pPr algn="l" defTabSz="1219080" rtl="0" eaLnBrk="1" latinLnBrk="0" hangingPunct="1">
        <a:lnSpc>
          <a:spcPct val="90000"/>
        </a:lnSpc>
        <a:spcBef>
          <a:spcPct val="0"/>
        </a:spcBef>
        <a:buNone/>
        <a:defRPr sz="5900" kern="1200">
          <a:solidFill>
            <a:schemeClr val="tx1"/>
          </a:solidFill>
          <a:latin typeface="+mj-lt"/>
          <a:ea typeface="+mj-ea"/>
          <a:cs typeface="+mj-cs"/>
        </a:defRPr>
      </a:lvl1pPr>
    </p:titleStyle>
    <p:bodyStyle>
      <a:lvl1pPr marL="304768" indent="-304768" algn="l" defTabSz="1219080" rtl="0" eaLnBrk="1" latinLnBrk="0" hangingPunct="1">
        <a:lnSpc>
          <a:spcPct val="90000"/>
        </a:lnSpc>
        <a:spcBef>
          <a:spcPts val="1333"/>
        </a:spcBef>
        <a:buFont typeface="Arial" panose="020B0604020202020204" pitchFamily="34" charset="0"/>
        <a:buChar char="•"/>
        <a:defRPr sz="3700" kern="1200">
          <a:solidFill>
            <a:schemeClr val="tx1"/>
          </a:solidFill>
          <a:latin typeface="+mn-lt"/>
          <a:ea typeface="+mn-ea"/>
          <a:cs typeface="+mn-cs"/>
        </a:defRPr>
      </a:lvl1pPr>
      <a:lvl2pPr marL="914309" indent="-304768" algn="l" defTabSz="121908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849" indent="-304768" algn="l" defTabSz="1219080" rtl="0" eaLnBrk="1" latinLnBrk="0" hangingPunct="1">
        <a:lnSpc>
          <a:spcPct val="90000"/>
        </a:lnSpc>
        <a:spcBef>
          <a:spcPts val="667"/>
        </a:spcBef>
        <a:buFont typeface="Arial" panose="020B0604020202020204" pitchFamily="34" charset="0"/>
        <a:buChar char="•"/>
        <a:defRPr sz="2700" kern="1200">
          <a:solidFill>
            <a:schemeClr val="tx1"/>
          </a:solidFill>
          <a:latin typeface="+mn-lt"/>
          <a:ea typeface="+mn-ea"/>
          <a:cs typeface="+mn-cs"/>
        </a:defRPr>
      </a:lvl3pPr>
      <a:lvl4pPr marL="2133387"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2926"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464"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05"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44"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082"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080" rtl="0" eaLnBrk="1" latinLnBrk="0" hangingPunct="1">
        <a:defRPr sz="2400" kern="1200">
          <a:solidFill>
            <a:schemeClr val="tx1"/>
          </a:solidFill>
          <a:latin typeface="+mn-lt"/>
          <a:ea typeface="+mn-ea"/>
          <a:cs typeface="+mn-cs"/>
        </a:defRPr>
      </a:lvl1pPr>
      <a:lvl2pPr marL="609539" algn="l" defTabSz="1219080" rtl="0" eaLnBrk="1" latinLnBrk="0" hangingPunct="1">
        <a:defRPr sz="2400" kern="1200">
          <a:solidFill>
            <a:schemeClr val="tx1"/>
          </a:solidFill>
          <a:latin typeface="+mn-lt"/>
          <a:ea typeface="+mn-ea"/>
          <a:cs typeface="+mn-cs"/>
        </a:defRPr>
      </a:lvl2pPr>
      <a:lvl3pPr marL="1219080" algn="l" defTabSz="1219080" rtl="0" eaLnBrk="1" latinLnBrk="0" hangingPunct="1">
        <a:defRPr sz="2400" kern="1200">
          <a:solidFill>
            <a:schemeClr val="tx1"/>
          </a:solidFill>
          <a:latin typeface="+mn-lt"/>
          <a:ea typeface="+mn-ea"/>
          <a:cs typeface="+mn-cs"/>
        </a:defRPr>
      </a:lvl3pPr>
      <a:lvl4pPr marL="1828618" algn="l" defTabSz="1219080" rtl="0" eaLnBrk="1" latinLnBrk="0" hangingPunct="1">
        <a:defRPr sz="2400" kern="1200">
          <a:solidFill>
            <a:schemeClr val="tx1"/>
          </a:solidFill>
          <a:latin typeface="+mn-lt"/>
          <a:ea typeface="+mn-ea"/>
          <a:cs typeface="+mn-cs"/>
        </a:defRPr>
      </a:lvl4pPr>
      <a:lvl5pPr marL="2438158" algn="l" defTabSz="1219080" rtl="0" eaLnBrk="1" latinLnBrk="0" hangingPunct="1">
        <a:defRPr sz="2400" kern="1200">
          <a:solidFill>
            <a:schemeClr val="tx1"/>
          </a:solidFill>
          <a:latin typeface="+mn-lt"/>
          <a:ea typeface="+mn-ea"/>
          <a:cs typeface="+mn-cs"/>
        </a:defRPr>
      </a:lvl5pPr>
      <a:lvl6pPr marL="3047696" algn="l" defTabSz="1219080" rtl="0" eaLnBrk="1" latinLnBrk="0" hangingPunct="1">
        <a:defRPr sz="2400" kern="1200">
          <a:solidFill>
            <a:schemeClr val="tx1"/>
          </a:solidFill>
          <a:latin typeface="+mn-lt"/>
          <a:ea typeface="+mn-ea"/>
          <a:cs typeface="+mn-cs"/>
        </a:defRPr>
      </a:lvl6pPr>
      <a:lvl7pPr marL="3657235" algn="l" defTabSz="1219080" rtl="0" eaLnBrk="1" latinLnBrk="0" hangingPunct="1">
        <a:defRPr sz="2400" kern="1200">
          <a:solidFill>
            <a:schemeClr val="tx1"/>
          </a:solidFill>
          <a:latin typeface="+mn-lt"/>
          <a:ea typeface="+mn-ea"/>
          <a:cs typeface="+mn-cs"/>
        </a:defRPr>
      </a:lvl7pPr>
      <a:lvl8pPr marL="4266773" algn="l" defTabSz="1219080" rtl="0" eaLnBrk="1" latinLnBrk="0" hangingPunct="1">
        <a:defRPr sz="2400" kern="1200">
          <a:solidFill>
            <a:schemeClr val="tx1"/>
          </a:solidFill>
          <a:latin typeface="+mn-lt"/>
          <a:ea typeface="+mn-ea"/>
          <a:cs typeface="+mn-cs"/>
        </a:defRPr>
      </a:lvl8pPr>
      <a:lvl9pPr marL="4876313" algn="l" defTabSz="121908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2000">
              <a:schemeClr val="bg1"/>
            </a:gs>
            <a:gs pos="97861">
              <a:schemeClr val="bg1">
                <a:lumMod val="88000"/>
              </a:schemeClr>
            </a:gs>
            <a:gs pos="5000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 xmlns:a16="http://schemas.microsoft.com/office/drawing/2014/main" id="{0BC3BCCE-CA9E-401B-B760-FC5084F9EADF}"/>
              </a:ext>
            </a:extLst>
          </p:cNvPr>
          <p:cNvSpPr txBox="1"/>
          <p:nvPr userDrawn="1"/>
        </p:nvSpPr>
        <p:spPr>
          <a:xfrm>
            <a:off x="1101860" y="6246231"/>
            <a:ext cx="9228093" cy="261608"/>
          </a:xfrm>
          <a:prstGeom prst="rect">
            <a:avLst/>
          </a:prstGeom>
          <a:noFill/>
        </p:spPr>
        <p:txBody>
          <a:bodyPr wrap="square" lIns="91434" tIns="45718" rIns="91434" bIns="45718">
            <a:spAutoFit/>
          </a:bodyPr>
          <a:lstStyle/>
          <a:p>
            <a:pPr algn="r" defTabSz="1219080" fontAlgn="base">
              <a:spcBef>
                <a:spcPct val="0"/>
              </a:spcBef>
              <a:spcAft>
                <a:spcPct val="0"/>
              </a:spcAft>
              <a:defRPr/>
            </a:pPr>
            <a:r>
              <a:rPr lang="en-US" sz="1100" b="1" i="0" dirty="0">
                <a:solidFill>
                  <a:schemeClr val="tx1">
                    <a:lumMod val="50000"/>
                    <a:lumOff val="50000"/>
                  </a:schemeClr>
                </a:solidFill>
                <a:latin typeface="Arial"/>
                <a:ea typeface="ＭＳ Ｐゴシック"/>
                <a:cs typeface="Arial"/>
              </a:rPr>
              <a:t>|  </a:t>
            </a:r>
            <a:fld id="{DE87642C-B7C1-4B57-8C95-0170592CB734}" type="slidenum">
              <a:rPr lang="en-US" sz="1100" b="1" i="0" smtClean="0">
                <a:solidFill>
                  <a:schemeClr val="tx1">
                    <a:lumMod val="50000"/>
                    <a:lumOff val="50000"/>
                  </a:schemeClr>
                </a:solidFill>
                <a:latin typeface="Arial"/>
                <a:ea typeface="ＭＳ Ｐゴシック"/>
                <a:cs typeface="Arial"/>
              </a:rPr>
              <a:pPr algn="r" defTabSz="1219080" fontAlgn="base">
                <a:spcBef>
                  <a:spcPct val="0"/>
                </a:spcBef>
                <a:spcAft>
                  <a:spcPct val="0"/>
                </a:spcAft>
                <a:defRPr/>
              </a:pPr>
              <a:t>‹#›</a:t>
            </a:fld>
            <a:endParaRPr lang="en-US" sz="1100" b="1" dirty="0">
              <a:solidFill>
                <a:schemeClr val="tx1">
                  <a:lumMod val="50000"/>
                  <a:lumOff val="50000"/>
                </a:schemeClr>
              </a:solidFill>
              <a:latin typeface="Arial"/>
              <a:ea typeface="ＭＳ Ｐゴシック"/>
              <a:cs typeface="Arial"/>
            </a:endParaRPr>
          </a:p>
        </p:txBody>
      </p:sp>
      <p:pic>
        <p:nvPicPr>
          <p:cNvPr id="5" name="Picture 4">
            <a:extLst>
              <a:ext uri="{FF2B5EF4-FFF2-40B4-BE49-F238E27FC236}">
                <a16:creationId xmlns="" xmlns:a16="http://schemas.microsoft.com/office/drawing/2014/main" id="{A221EA8F-680D-4359-984A-658EE5CBF7E1}"/>
              </a:ext>
            </a:extLst>
          </p:cNvPr>
          <p:cNvPicPr>
            <a:picLocks noChangeAspect="1" noChangeArrowheads="1"/>
          </p:cNvPicPr>
          <p:nvPr userDrawn="1"/>
        </p:nvPicPr>
        <p:blipFill>
          <a:blip r:embed="rId28"/>
          <a:stretch>
            <a:fillRect/>
          </a:stretch>
        </p:blipFill>
        <p:spPr bwMode="auto">
          <a:xfrm>
            <a:off x="10383312" y="6117395"/>
            <a:ext cx="1256093" cy="51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69473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Lst>
  <p:txStyles>
    <p:titleStyle>
      <a:lvl1pPr algn="l" defTabSz="1219080" rtl="0" eaLnBrk="1" latinLnBrk="0" hangingPunct="1">
        <a:lnSpc>
          <a:spcPct val="90000"/>
        </a:lnSpc>
        <a:spcBef>
          <a:spcPct val="0"/>
        </a:spcBef>
        <a:buNone/>
        <a:defRPr sz="5900" kern="1200">
          <a:solidFill>
            <a:schemeClr val="tx1"/>
          </a:solidFill>
          <a:latin typeface="+mj-lt"/>
          <a:ea typeface="+mj-ea"/>
          <a:cs typeface="+mj-cs"/>
        </a:defRPr>
      </a:lvl1pPr>
    </p:titleStyle>
    <p:bodyStyle>
      <a:lvl1pPr marL="304768" indent="-304768" algn="l" defTabSz="1219080" rtl="0" eaLnBrk="1" latinLnBrk="0" hangingPunct="1">
        <a:lnSpc>
          <a:spcPct val="90000"/>
        </a:lnSpc>
        <a:spcBef>
          <a:spcPts val="1333"/>
        </a:spcBef>
        <a:buFont typeface="Arial" panose="020B0604020202020204" pitchFamily="34" charset="0"/>
        <a:buChar char="•"/>
        <a:defRPr sz="3700" kern="1200">
          <a:solidFill>
            <a:schemeClr val="tx1"/>
          </a:solidFill>
          <a:latin typeface="+mn-lt"/>
          <a:ea typeface="+mn-ea"/>
          <a:cs typeface="+mn-cs"/>
        </a:defRPr>
      </a:lvl1pPr>
      <a:lvl2pPr marL="914309" indent="-304768" algn="l" defTabSz="121908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849" indent="-304768" algn="l" defTabSz="1219080" rtl="0" eaLnBrk="1" latinLnBrk="0" hangingPunct="1">
        <a:lnSpc>
          <a:spcPct val="90000"/>
        </a:lnSpc>
        <a:spcBef>
          <a:spcPts val="667"/>
        </a:spcBef>
        <a:buFont typeface="Arial" panose="020B0604020202020204" pitchFamily="34" charset="0"/>
        <a:buChar char="•"/>
        <a:defRPr sz="2700" kern="1200">
          <a:solidFill>
            <a:schemeClr val="tx1"/>
          </a:solidFill>
          <a:latin typeface="+mn-lt"/>
          <a:ea typeface="+mn-ea"/>
          <a:cs typeface="+mn-cs"/>
        </a:defRPr>
      </a:lvl3pPr>
      <a:lvl4pPr marL="2133387"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2926"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464"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005"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544"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082" indent="-304768" algn="l" defTabSz="121908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080" rtl="0" eaLnBrk="1" latinLnBrk="0" hangingPunct="1">
        <a:defRPr sz="2400" kern="1200">
          <a:solidFill>
            <a:schemeClr val="tx1"/>
          </a:solidFill>
          <a:latin typeface="+mn-lt"/>
          <a:ea typeface="+mn-ea"/>
          <a:cs typeface="+mn-cs"/>
        </a:defRPr>
      </a:lvl1pPr>
      <a:lvl2pPr marL="609539" algn="l" defTabSz="1219080" rtl="0" eaLnBrk="1" latinLnBrk="0" hangingPunct="1">
        <a:defRPr sz="2400" kern="1200">
          <a:solidFill>
            <a:schemeClr val="tx1"/>
          </a:solidFill>
          <a:latin typeface="+mn-lt"/>
          <a:ea typeface="+mn-ea"/>
          <a:cs typeface="+mn-cs"/>
        </a:defRPr>
      </a:lvl2pPr>
      <a:lvl3pPr marL="1219080" algn="l" defTabSz="1219080" rtl="0" eaLnBrk="1" latinLnBrk="0" hangingPunct="1">
        <a:defRPr sz="2400" kern="1200">
          <a:solidFill>
            <a:schemeClr val="tx1"/>
          </a:solidFill>
          <a:latin typeface="+mn-lt"/>
          <a:ea typeface="+mn-ea"/>
          <a:cs typeface="+mn-cs"/>
        </a:defRPr>
      </a:lvl3pPr>
      <a:lvl4pPr marL="1828618" algn="l" defTabSz="1219080" rtl="0" eaLnBrk="1" latinLnBrk="0" hangingPunct="1">
        <a:defRPr sz="2400" kern="1200">
          <a:solidFill>
            <a:schemeClr val="tx1"/>
          </a:solidFill>
          <a:latin typeface="+mn-lt"/>
          <a:ea typeface="+mn-ea"/>
          <a:cs typeface="+mn-cs"/>
        </a:defRPr>
      </a:lvl4pPr>
      <a:lvl5pPr marL="2438158" algn="l" defTabSz="1219080" rtl="0" eaLnBrk="1" latinLnBrk="0" hangingPunct="1">
        <a:defRPr sz="2400" kern="1200">
          <a:solidFill>
            <a:schemeClr val="tx1"/>
          </a:solidFill>
          <a:latin typeface="+mn-lt"/>
          <a:ea typeface="+mn-ea"/>
          <a:cs typeface="+mn-cs"/>
        </a:defRPr>
      </a:lvl5pPr>
      <a:lvl6pPr marL="3047696" algn="l" defTabSz="1219080" rtl="0" eaLnBrk="1" latinLnBrk="0" hangingPunct="1">
        <a:defRPr sz="2400" kern="1200">
          <a:solidFill>
            <a:schemeClr val="tx1"/>
          </a:solidFill>
          <a:latin typeface="+mn-lt"/>
          <a:ea typeface="+mn-ea"/>
          <a:cs typeface="+mn-cs"/>
        </a:defRPr>
      </a:lvl6pPr>
      <a:lvl7pPr marL="3657235" algn="l" defTabSz="1219080" rtl="0" eaLnBrk="1" latinLnBrk="0" hangingPunct="1">
        <a:defRPr sz="2400" kern="1200">
          <a:solidFill>
            <a:schemeClr val="tx1"/>
          </a:solidFill>
          <a:latin typeface="+mn-lt"/>
          <a:ea typeface="+mn-ea"/>
          <a:cs typeface="+mn-cs"/>
        </a:defRPr>
      </a:lvl7pPr>
      <a:lvl8pPr marL="4266773" algn="l" defTabSz="1219080" rtl="0" eaLnBrk="1" latinLnBrk="0" hangingPunct="1">
        <a:defRPr sz="2400" kern="1200">
          <a:solidFill>
            <a:schemeClr val="tx1"/>
          </a:solidFill>
          <a:latin typeface="+mn-lt"/>
          <a:ea typeface="+mn-ea"/>
          <a:cs typeface="+mn-cs"/>
        </a:defRPr>
      </a:lvl8pPr>
      <a:lvl9pPr marL="4876313" algn="l" defTabSz="121908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733" y="258235"/>
            <a:ext cx="10856384" cy="93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1126073" y="345024"/>
            <a:ext cx="10166351" cy="73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8" rIns="91432" bIns="45718" numCol="1" anchor="ctr" anchorCtr="0" compatLnSpc="1">
            <a:prstTxWarp prst="textNoShape">
              <a:avLst/>
            </a:prstTxWarp>
          </a:bodyPr>
          <a:lstStyle/>
          <a:p>
            <a:pPr lvl="0"/>
            <a:r>
              <a:rPr lang="en-GB" altLang="fa-IR"/>
              <a:t>Click to edit Master title style</a:t>
            </a:r>
          </a:p>
        </p:txBody>
      </p:sp>
      <p:sp>
        <p:nvSpPr>
          <p:cNvPr id="1028" name="Rectangle 3"/>
          <p:cNvSpPr>
            <a:spLocks noGrp="1" noChangeArrowheads="1"/>
          </p:cNvSpPr>
          <p:nvPr>
            <p:ph type="body" idx="1"/>
          </p:nvPr>
        </p:nvSpPr>
        <p:spPr bwMode="auto">
          <a:xfrm>
            <a:off x="687917" y="1600207"/>
            <a:ext cx="10894483" cy="428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8" rIns="91432" bIns="45718" numCol="1" anchor="t" anchorCtr="0" compatLnSpc="1">
            <a:prstTxWarp prst="textNoShape">
              <a:avLst/>
            </a:prstTxWarp>
          </a:bodyPr>
          <a:lstStyle/>
          <a:p>
            <a:pPr lvl="0"/>
            <a:r>
              <a:rPr lang="en-US" altLang="fa-IR"/>
              <a:t>Click to edit Master text styles</a:t>
            </a:r>
          </a:p>
          <a:p>
            <a:pPr lvl="1"/>
            <a:r>
              <a:rPr lang="en-US" altLang="fa-IR"/>
              <a:t>Second level</a:t>
            </a:r>
          </a:p>
          <a:p>
            <a:pPr lvl="2"/>
            <a:r>
              <a:rPr lang="en-US" altLang="fa-IR"/>
              <a:t>Third level</a:t>
            </a:r>
          </a:p>
          <a:p>
            <a:pPr lvl="3"/>
            <a:r>
              <a:rPr lang="en-US" altLang="fa-IR"/>
              <a:t>Fourth level</a:t>
            </a:r>
          </a:p>
          <a:p>
            <a:pPr lvl="4"/>
            <a:r>
              <a:rPr lang="en-US" altLang="fa-IR"/>
              <a:t>Fifth level</a:t>
            </a:r>
          </a:p>
        </p:txBody>
      </p:sp>
      <p:sp>
        <p:nvSpPr>
          <p:cNvPr id="1042" name="Rectangle 18"/>
          <p:cNvSpPr>
            <a:spLocks noGrp="1" noChangeArrowheads="1"/>
          </p:cNvSpPr>
          <p:nvPr>
            <p:ph type="ftr" sz="quarter" idx="3"/>
          </p:nvPr>
        </p:nvSpPr>
        <p:spPr bwMode="auto">
          <a:xfrm>
            <a:off x="626533" y="-126997"/>
            <a:ext cx="7791451"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1" hangingPunct="1">
              <a:defRPr sz="800">
                <a:solidFill>
                  <a:srgbClr val="BDB2A4"/>
                </a:solidFill>
                <a:cs typeface="+mn-cs"/>
              </a:defRPr>
            </a:lvl1pPr>
          </a:lstStyle>
          <a:p>
            <a:pPr fontAlgn="base">
              <a:spcBef>
                <a:spcPct val="0"/>
              </a:spcBef>
              <a:spcAft>
                <a:spcPct val="0"/>
              </a:spcAft>
              <a:defRPr/>
            </a:pPr>
            <a:endParaRPr lang="en-GB"/>
          </a:p>
        </p:txBody>
      </p:sp>
      <p:sp>
        <p:nvSpPr>
          <p:cNvPr id="1043" name="Rectangle 19"/>
          <p:cNvSpPr>
            <a:spLocks noGrp="1" noChangeArrowheads="1"/>
          </p:cNvSpPr>
          <p:nvPr>
            <p:ph type="sldNum" sz="quarter" idx="4"/>
          </p:nvPr>
        </p:nvSpPr>
        <p:spPr bwMode="auto">
          <a:xfrm>
            <a:off x="10348385" y="-126997"/>
            <a:ext cx="1202267"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1" hangingPunct="1">
              <a:defRPr sz="800" smtClean="0">
                <a:solidFill>
                  <a:schemeClr val="hlink"/>
                </a:solidFill>
                <a:cs typeface="Arial" pitchFamily="34" charset="0"/>
              </a:defRPr>
            </a:lvl1pPr>
          </a:lstStyle>
          <a:p>
            <a:pPr fontAlgn="base">
              <a:spcBef>
                <a:spcPct val="0"/>
              </a:spcBef>
              <a:spcAft>
                <a:spcPct val="0"/>
              </a:spcAft>
              <a:defRPr/>
            </a:pPr>
            <a:r>
              <a:rPr lang="en-GB" altLang="en-US">
                <a:solidFill>
                  <a:srgbClr val="001965"/>
                </a:solidFill>
              </a:rPr>
              <a:t>Slide No </a:t>
            </a:r>
            <a:fld id="{72496FB4-8E94-489F-83C5-686DD020ABA4}" type="slidenum">
              <a:rPr lang="en-GB" altLang="en-US">
                <a:solidFill>
                  <a:srgbClr val="001965"/>
                </a:solidFill>
              </a:rPr>
              <a:pPr fontAlgn="base">
                <a:spcBef>
                  <a:spcPct val="0"/>
                </a:spcBef>
                <a:spcAft>
                  <a:spcPct val="0"/>
                </a:spcAft>
                <a:defRPr/>
              </a:pPr>
              <a:t>‹#›</a:t>
            </a:fld>
            <a:endParaRPr lang="en-GB" altLang="en-US">
              <a:solidFill>
                <a:srgbClr val="001965"/>
              </a:solidFill>
            </a:endParaRPr>
          </a:p>
        </p:txBody>
      </p:sp>
      <p:sp>
        <p:nvSpPr>
          <p:cNvPr id="1031" name="Rectangle 20"/>
          <p:cNvSpPr>
            <a:spLocks noChangeArrowheads="1"/>
          </p:cNvSpPr>
          <p:nvPr/>
        </p:nvSpPr>
        <p:spPr bwMode="auto">
          <a:xfrm>
            <a:off x="8398935" y="-126997"/>
            <a:ext cx="1947333" cy="47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r" fontAlgn="base">
              <a:spcBef>
                <a:spcPct val="0"/>
              </a:spcBef>
              <a:spcAft>
                <a:spcPct val="0"/>
              </a:spcAft>
            </a:pPr>
            <a:endParaRPr lang="en-US" altLang="fa-IR" sz="800">
              <a:solidFill>
                <a:srgbClr val="BDB2A4"/>
              </a:solidFill>
              <a:cs typeface="Arial" charset="0"/>
            </a:endParaRPr>
          </a:p>
        </p:txBody>
      </p:sp>
    </p:spTree>
    <p:extLst>
      <p:ext uri="{BB962C8B-B14F-4D97-AF65-F5344CB8AC3E}">
        <p14:creationId xmlns:p14="http://schemas.microsoft.com/office/powerpoint/2010/main" val="423225731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Lst>
  <p:hf hdr="0" ftr="0" dt="0"/>
  <p:txStyles>
    <p:title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Verdana" pitchFamily="34" charset="0"/>
        </a:defRPr>
      </a:lvl2pPr>
      <a:lvl3pPr algn="l" rtl="0" eaLnBrk="0" fontAlgn="base" hangingPunct="0">
        <a:lnSpc>
          <a:spcPct val="90000"/>
        </a:lnSpc>
        <a:spcBef>
          <a:spcPct val="0"/>
        </a:spcBef>
        <a:spcAft>
          <a:spcPct val="0"/>
        </a:spcAft>
        <a:defRPr sz="3200">
          <a:solidFill>
            <a:schemeClr val="tx1"/>
          </a:solidFill>
          <a:latin typeface="Verdana" pitchFamily="34" charset="0"/>
        </a:defRPr>
      </a:lvl3pPr>
      <a:lvl4pPr algn="l" rtl="0" eaLnBrk="0" fontAlgn="base" hangingPunct="0">
        <a:lnSpc>
          <a:spcPct val="90000"/>
        </a:lnSpc>
        <a:spcBef>
          <a:spcPct val="0"/>
        </a:spcBef>
        <a:spcAft>
          <a:spcPct val="0"/>
        </a:spcAft>
        <a:defRPr sz="3200">
          <a:solidFill>
            <a:schemeClr val="tx1"/>
          </a:solidFill>
          <a:latin typeface="Verdana" pitchFamily="34" charset="0"/>
        </a:defRPr>
      </a:lvl4pPr>
      <a:lvl5pPr algn="l" rtl="0" eaLnBrk="0" fontAlgn="base" hangingPunct="0">
        <a:lnSpc>
          <a:spcPct val="90000"/>
        </a:lnSpc>
        <a:spcBef>
          <a:spcPct val="0"/>
        </a:spcBef>
        <a:spcAft>
          <a:spcPct val="0"/>
        </a:spcAft>
        <a:defRPr sz="3200">
          <a:solidFill>
            <a:schemeClr val="tx1"/>
          </a:solidFill>
          <a:latin typeface="Verdana" pitchFamily="34" charset="0"/>
        </a:defRPr>
      </a:lvl5pPr>
      <a:lvl6pPr marL="457155" algn="l" rtl="0" fontAlgn="base">
        <a:lnSpc>
          <a:spcPct val="90000"/>
        </a:lnSpc>
        <a:spcBef>
          <a:spcPct val="0"/>
        </a:spcBef>
        <a:spcAft>
          <a:spcPct val="0"/>
        </a:spcAft>
        <a:defRPr sz="3200">
          <a:solidFill>
            <a:schemeClr val="tx1"/>
          </a:solidFill>
          <a:latin typeface="Verdana" pitchFamily="34" charset="0"/>
        </a:defRPr>
      </a:lvl6pPr>
      <a:lvl7pPr marL="914309" algn="l" rtl="0" fontAlgn="base">
        <a:lnSpc>
          <a:spcPct val="90000"/>
        </a:lnSpc>
        <a:spcBef>
          <a:spcPct val="0"/>
        </a:spcBef>
        <a:spcAft>
          <a:spcPct val="0"/>
        </a:spcAft>
        <a:defRPr sz="3200">
          <a:solidFill>
            <a:schemeClr val="tx1"/>
          </a:solidFill>
          <a:latin typeface="Verdana" pitchFamily="34" charset="0"/>
        </a:defRPr>
      </a:lvl7pPr>
      <a:lvl8pPr marL="1371464" algn="l" rtl="0" fontAlgn="base">
        <a:lnSpc>
          <a:spcPct val="90000"/>
        </a:lnSpc>
        <a:spcBef>
          <a:spcPct val="0"/>
        </a:spcBef>
        <a:spcAft>
          <a:spcPct val="0"/>
        </a:spcAft>
        <a:defRPr sz="3200">
          <a:solidFill>
            <a:schemeClr val="tx1"/>
          </a:solidFill>
          <a:latin typeface="Verdana" pitchFamily="34" charset="0"/>
        </a:defRPr>
      </a:lvl8pPr>
      <a:lvl9pPr marL="1828618" algn="l" rtl="0" fontAlgn="base">
        <a:lnSpc>
          <a:spcPct val="90000"/>
        </a:lnSpc>
        <a:spcBef>
          <a:spcPct val="0"/>
        </a:spcBef>
        <a:spcAft>
          <a:spcPct val="0"/>
        </a:spcAft>
        <a:defRPr sz="3200">
          <a:solidFill>
            <a:schemeClr val="tx1"/>
          </a:solidFill>
          <a:latin typeface="Verdana" pitchFamily="34" charset="0"/>
        </a:defRPr>
      </a:lvl9pPr>
    </p:titleStyle>
    <p:bodyStyle>
      <a:lvl1pPr marL="592608" indent="-592608" algn="l" rtl="0" eaLnBrk="0" fontAlgn="base" hangingPunct="0">
        <a:spcBef>
          <a:spcPct val="20000"/>
        </a:spcBef>
        <a:spcAft>
          <a:spcPct val="0"/>
        </a:spcAft>
        <a:buClr>
          <a:srgbClr val="880038"/>
        </a:buClr>
        <a:buChar char="•"/>
        <a:defRPr sz="2700">
          <a:solidFill>
            <a:srgbClr val="001965"/>
          </a:solidFill>
          <a:latin typeface="+mn-lt"/>
          <a:ea typeface="+mn-ea"/>
          <a:cs typeface="+mn-cs"/>
        </a:defRPr>
      </a:lvl1pPr>
      <a:lvl2pPr marL="990502" indent="-380962" algn="l" rtl="0" eaLnBrk="0" fontAlgn="base" hangingPunct="0">
        <a:spcBef>
          <a:spcPct val="20000"/>
        </a:spcBef>
        <a:spcAft>
          <a:spcPct val="0"/>
        </a:spcAft>
        <a:buClr>
          <a:srgbClr val="001965"/>
        </a:buClr>
        <a:buChar char="•"/>
        <a:defRPr sz="3700">
          <a:solidFill>
            <a:srgbClr val="001965"/>
          </a:solidFill>
          <a:latin typeface="+mn-lt"/>
        </a:defRPr>
      </a:lvl2pPr>
      <a:lvl3pPr marL="1523849" indent="-304768" algn="l" rtl="0" eaLnBrk="0" fontAlgn="base" hangingPunct="0">
        <a:spcBef>
          <a:spcPct val="20000"/>
        </a:spcBef>
        <a:spcAft>
          <a:spcPct val="0"/>
        </a:spcAft>
        <a:buClr>
          <a:srgbClr val="00B7FF"/>
        </a:buClr>
        <a:buChar char="•"/>
        <a:defRPr sz="2100">
          <a:solidFill>
            <a:srgbClr val="001965"/>
          </a:solidFill>
          <a:latin typeface="+mn-lt"/>
        </a:defRPr>
      </a:lvl3pPr>
      <a:lvl4pPr marL="2133387" indent="-304768" algn="l" rtl="0" eaLnBrk="0" fontAlgn="base" hangingPunct="0">
        <a:spcBef>
          <a:spcPct val="20000"/>
        </a:spcBef>
        <a:spcAft>
          <a:spcPct val="0"/>
        </a:spcAft>
        <a:buClr>
          <a:srgbClr val="8DA2CC"/>
        </a:buClr>
        <a:buChar char="•"/>
        <a:defRPr sz="1900">
          <a:solidFill>
            <a:srgbClr val="001965"/>
          </a:solidFill>
          <a:latin typeface="+mn-lt"/>
        </a:defRPr>
      </a:lvl4pPr>
      <a:lvl5pPr marL="2742926" indent="-304768" algn="l" rtl="0" eaLnBrk="0" fontAlgn="base" hangingPunct="0">
        <a:spcBef>
          <a:spcPct val="20000"/>
        </a:spcBef>
        <a:spcAft>
          <a:spcPct val="0"/>
        </a:spcAft>
        <a:buClr>
          <a:srgbClr val="ECCCDA"/>
        </a:buClr>
        <a:buChar char="•"/>
        <a:defRPr sz="1600">
          <a:solidFill>
            <a:srgbClr val="001965"/>
          </a:solidFill>
          <a:latin typeface="+mn-lt"/>
        </a:defRPr>
      </a:lvl5pPr>
      <a:lvl6pPr marL="2514349" indent="-228578" algn="l" rtl="0" fontAlgn="base">
        <a:spcBef>
          <a:spcPct val="20000"/>
        </a:spcBef>
        <a:spcAft>
          <a:spcPct val="0"/>
        </a:spcAft>
        <a:buClr>
          <a:srgbClr val="ECCCDA"/>
        </a:buClr>
        <a:buChar char="•"/>
        <a:defRPr sz="1500">
          <a:solidFill>
            <a:srgbClr val="001965"/>
          </a:solidFill>
          <a:latin typeface="+mn-lt"/>
        </a:defRPr>
      </a:lvl6pPr>
      <a:lvl7pPr marL="2971504" indent="-228578" algn="l" rtl="0" fontAlgn="base">
        <a:spcBef>
          <a:spcPct val="20000"/>
        </a:spcBef>
        <a:spcAft>
          <a:spcPct val="0"/>
        </a:spcAft>
        <a:buClr>
          <a:srgbClr val="ECCCDA"/>
        </a:buClr>
        <a:buChar char="•"/>
        <a:defRPr sz="1500">
          <a:solidFill>
            <a:srgbClr val="001965"/>
          </a:solidFill>
          <a:latin typeface="+mn-lt"/>
        </a:defRPr>
      </a:lvl7pPr>
      <a:lvl8pPr marL="3428658" indent="-228578" algn="l" rtl="0" fontAlgn="base">
        <a:spcBef>
          <a:spcPct val="20000"/>
        </a:spcBef>
        <a:spcAft>
          <a:spcPct val="0"/>
        </a:spcAft>
        <a:buClr>
          <a:srgbClr val="ECCCDA"/>
        </a:buClr>
        <a:buChar char="•"/>
        <a:defRPr sz="1500">
          <a:solidFill>
            <a:srgbClr val="001965"/>
          </a:solidFill>
          <a:latin typeface="+mn-lt"/>
        </a:defRPr>
      </a:lvl8pPr>
      <a:lvl9pPr marL="3885814" indent="-228578" algn="l" rtl="0" fontAlgn="base">
        <a:spcBef>
          <a:spcPct val="20000"/>
        </a:spcBef>
        <a:spcAft>
          <a:spcPct val="0"/>
        </a:spcAft>
        <a:buClr>
          <a:srgbClr val="ECCCDA"/>
        </a:buClr>
        <a:buChar char="•"/>
        <a:defRPr sz="1500">
          <a:solidFill>
            <a:srgbClr val="001965"/>
          </a:solidFill>
          <a:latin typeface="+mn-lt"/>
        </a:defRPr>
      </a:lvl9pPr>
    </p:bodyStyle>
    <p:otherStyle>
      <a:defPPr>
        <a:defRPr lang="en-US"/>
      </a:defPPr>
      <a:lvl1pPr marL="0" algn="l" defTabSz="914309" rtl="0" eaLnBrk="1" latinLnBrk="0" hangingPunct="1">
        <a:defRPr sz="1900" kern="1200">
          <a:solidFill>
            <a:schemeClr val="tx1"/>
          </a:solidFill>
          <a:latin typeface="+mn-lt"/>
          <a:ea typeface="+mn-ea"/>
          <a:cs typeface="+mn-cs"/>
        </a:defRPr>
      </a:lvl1pPr>
      <a:lvl2pPr marL="457155"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4" algn="l" defTabSz="914309" rtl="0" eaLnBrk="1" latinLnBrk="0" hangingPunct="1">
        <a:defRPr sz="1900" kern="1200">
          <a:solidFill>
            <a:schemeClr val="tx1"/>
          </a:solidFill>
          <a:latin typeface="+mn-lt"/>
          <a:ea typeface="+mn-ea"/>
          <a:cs typeface="+mn-cs"/>
        </a:defRPr>
      </a:lvl4pPr>
      <a:lvl5pPr marL="1828618" algn="l" defTabSz="914309" rtl="0" eaLnBrk="1" latinLnBrk="0" hangingPunct="1">
        <a:defRPr sz="1900" kern="1200">
          <a:solidFill>
            <a:schemeClr val="tx1"/>
          </a:solidFill>
          <a:latin typeface="+mn-lt"/>
          <a:ea typeface="+mn-ea"/>
          <a:cs typeface="+mn-cs"/>
        </a:defRPr>
      </a:lvl5pPr>
      <a:lvl6pPr marL="2285774"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5" algn="l" defTabSz="914309"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733" y="258235"/>
            <a:ext cx="10856384" cy="93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1126071" y="345023"/>
            <a:ext cx="10166351" cy="73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8" rIns="91434" bIns="45718" numCol="1" anchor="ctr" anchorCtr="0" compatLnSpc="1">
            <a:prstTxWarp prst="textNoShape">
              <a:avLst/>
            </a:prstTxWarp>
          </a:bodyPr>
          <a:lstStyle/>
          <a:p>
            <a:pPr lvl="0"/>
            <a:r>
              <a:rPr lang="en-GB" altLang="fa-IR"/>
              <a:t>Click to edit Master title style</a:t>
            </a:r>
          </a:p>
        </p:txBody>
      </p:sp>
      <p:sp>
        <p:nvSpPr>
          <p:cNvPr id="1028" name="Rectangle 3"/>
          <p:cNvSpPr>
            <a:spLocks noGrp="1" noChangeArrowheads="1"/>
          </p:cNvSpPr>
          <p:nvPr>
            <p:ph type="body" idx="1"/>
          </p:nvPr>
        </p:nvSpPr>
        <p:spPr bwMode="auto">
          <a:xfrm>
            <a:off x="687917" y="1600203"/>
            <a:ext cx="10894483" cy="428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8" rIns="91434" bIns="45718" numCol="1" anchor="t" anchorCtr="0" compatLnSpc="1">
            <a:prstTxWarp prst="textNoShape">
              <a:avLst/>
            </a:prstTxWarp>
          </a:bodyPr>
          <a:lstStyle/>
          <a:p>
            <a:pPr lvl="0"/>
            <a:r>
              <a:rPr lang="en-US" altLang="fa-IR"/>
              <a:t>Click to edit Master text styles</a:t>
            </a:r>
          </a:p>
          <a:p>
            <a:pPr lvl="1"/>
            <a:r>
              <a:rPr lang="en-US" altLang="fa-IR"/>
              <a:t>Second level</a:t>
            </a:r>
          </a:p>
          <a:p>
            <a:pPr lvl="2"/>
            <a:r>
              <a:rPr lang="en-US" altLang="fa-IR"/>
              <a:t>Third level</a:t>
            </a:r>
          </a:p>
          <a:p>
            <a:pPr lvl="3"/>
            <a:r>
              <a:rPr lang="en-US" altLang="fa-IR"/>
              <a:t>Fourth level</a:t>
            </a:r>
          </a:p>
          <a:p>
            <a:pPr lvl="4"/>
            <a:r>
              <a:rPr lang="en-US" altLang="fa-IR"/>
              <a:t>Fifth level</a:t>
            </a:r>
          </a:p>
        </p:txBody>
      </p:sp>
      <p:sp>
        <p:nvSpPr>
          <p:cNvPr id="1042" name="Rectangle 18"/>
          <p:cNvSpPr>
            <a:spLocks noGrp="1" noChangeArrowheads="1"/>
          </p:cNvSpPr>
          <p:nvPr>
            <p:ph type="ftr" sz="quarter" idx="3"/>
          </p:nvPr>
        </p:nvSpPr>
        <p:spPr bwMode="auto">
          <a:xfrm>
            <a:off x="626533" y="-126997"/>
            <a:ext cx="7791451"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1" hangingPunct="1">
              <a:defRPr sz="800">
                <a:solidFill>
                  <a:srgbClr val="BDB2A4"/>
                </a:solidFill>
                <a:cs typeface="+mn-cs"/>
              </a:defRPr>
            </a:lvl1pPr>
          </a:lstStyle>
          <a:p>
            <a:pPr defTabSz="914354" fontAlgn="base">
              <a:spcBef>
                <a:spcPct val="0"/>
              </a:spcBef>
              <a:spcAft>
                <a:spcPct val="0"/>
              </a:spcAft>
              <a:defRPr/>
            </a:pPr>
            <a:endParaRPr lang="en-GB"/>
          </a:p>
        </p:txBody>
      </p:sp>
      <p:sp>
        <p:nvSpPr>
          <p:cNvPr id="1043" name="Rectangle 19"/>
          <p:cNvSpPr>
            <a:spLocks noGrp="1" noChangeArrowheads="1"/>
          </p:cNvSpPr>
          <p:nvPr>
            <p:ph type="sldNum" sz="quarter" idx="4"/>
          </p:nvPr>
        </p:nvSpPr>
        <p:spPr bwMode="auto">
          <a:xfrm>
            <a:off x="10348385" y="-126997"/>
            <a:ext cx="1202267"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1" hangingPunct="1">
              <a:defRPr sz="800" smtClean="0">
                <a:solidFill>
                  <a:schemeClr val="hlink"/>
                </a:solidFill>
                <a:cs typeface="Arial" pitchFamily="34" charset="0"/>
              </a:defRPr>
            </a:lvl1pPr>
          </a:lstStyle>
          <a:p>
            <a:pPr defTabSz="914354" fontAlgn="base">
              <a:spcBef>
                <a:spcPct val="0"/>
              </a:spcBef>
              <a:spcAft>
                <a:spcPct val="0"/>
              </a:spcAft>
              <a:defRPr/>
            </a:pPr>
            <a:r>
              <a:rPr lang="en-GB" altLang="en-US">
                <a:solidFill>
                  <a:srgbClr val="001965"/>
                </a:solidFill>
              </a:rPr>
              <a:t>Slide No </a:t>
            </a:r>
            <a:fld id="{72496FB4-8E94-489F-83C5-686DD020ABA4}" type="slidenum">
              <a:rPr lang="en-GB" altLang="en-US" smtClean="0">
                <a:solidFill>
                  <a:srgbClr val="001965"/>
                </a:solidFill>
              </a:rPr>
              <a:pPr defTabSz="914354" fontAlgn="base">
                <a:spcBef>
                  <a:spcPct val="0"/>
                </a:spcBef>
                <a:spcAft>
                  <a:spcPct val="0"/>
                </a:spcAft>
                <a:defRPr/>
              </a:pPr>
              <a:t>‹#›</a:t>
            </a:fld>
            <a:endParaRPr lang="en-GB" altLang="en-US">
              <a:solidFill>
                <a:srgbClr val="001965"/>
              </a:solidFill>
            </a:endParaRPr>
          </a:p>
        </p:txBody>
      </p:sp>
      <p:sp>
        <p:nvSpPr>
          <p:cNvPr id="1031" name="Rectangle 20"/>
          <p:cNvSpPr>
            <a:spLocks noChangeArrowheads="1"/>
          </p:cNvSpPr>
          <p:nvPr/>
        </p:nvSpPr>
        <p:spPr bwMode="auto">
          <a:xfrm>
            <a:off x="8398935" y="-126997"/>
            <a:ext cx="1947333" cy="47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r" defTabSz="914354" fontAlgn="base">
              <a:spcBef>
                <a:spcPct val="0"/>
              </a:spcBef>
              <a:spcAft>
                <a:spcPct val="0"/>
              </a:spcAft>
            </a:pPr>
            <a:endParaRPr lang="en-US" altLang="fa-IR" sz="800">
              <a:solidFill>
                <a:srgbClr val="BDB2A4"/>
              </a:solidFill>
              <a:cs typeface="Arial" charset="0"/>
            </a:endParaRPr>
          </a:p>
        </p:txBody>
      </p:sp>
    </p:spTree>
    <p:extLst>
      <p:ext uri="{BB962C8B-B14F-4D97-AF65-F5344CB8AC3E}">
        <p14:creationId xmlns:p14="http://schemas.microsoft.com/office/powerpoint/2010/main" val="360324499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Lst>
  <p:hf hdr="0" ftr="0" dt="0"/>
  <p:txStyles>
    <p:title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Verdana" pitchFamily="34" charset="0"/>
        </a:defRPr>
      </a:lvl2pPr>
      <a:lvl3pPr algn="l" rtl="0" eaLnBrk="0" fontAlgn="base" hangingPunct="0">
        <a:lnSpc>
          <a:spcPct val="90000"/>
        </a:lnSpc>
        <a:spcBef>
          <a:spcPct val="0"/>
        </a:spcBef>
        <a:spcAft>
          <a:spcPct val="0"/>
        </a:spcAft>
        <a:defRPr sz="3200">
          <a:solidFill>
            <a:schemeClr val="tx1"/>
          </a:solidFill>
          <a:latin typeface="Verdana" pitchFamily="34" charset="0"/>
        </a:defRPr>
      </a:lvl3pPr>
      <a:lvl4pPr algn="l" rtl="0" eaLnBrk="0" fontAlgn="base" hangingPunct="0">
        <a:lnSpc>
          <a:spcPct val="90000"/>
        </a:lnSpc>
        <a:spcBef>
          <a:spcPct val="0"/>
        </a:spcBef>
        <a:spcAft>
          <a:spcPct val="0"/>
        </a:spcAft>
        <a:defRPr sz="3200">
          <a:solidFill>
            <a:schemeClr val="tx1"/>
          </a:solidFill>
          <a:latin typeface="Verdana" pitchFamily="34" charset="0"/>
        </a:defRPr>
      </a:lvl4pPr>
      <a:lvl5pPr algn="l" rtl="0" eaLnBrk="0" fontAlgn="base" hangingPunct="0">
        <a:lnSpc>
          <a:spcPct val="90000"/>
        </a:lnSpc>
        <a:spcBef>
          <a:spcPct val="0"/>
        </a:spcBef>
        <a:spcAft>
          <a:spcPct val="0"/>
        </a:spcAft>
        <a:defRPr sz="3200">
          <a:solidFill>
            <a:schemeClr val="tx1"/>
          </a:solidFill>
          <a:latin typeface="Verdana" pitchFamily="34" charset="0"/>
        </a:defRPr>
      </a:lvl5pPr>
      <a:lvl6pPr marL="457167" algn="l" rtl="0" fontAlgn="base">
        <a:lnSpc>
          <a:spcPct val="90000"/>
        </a:lnSpc>
        <a:spcBef>
          <a:spcPct val="0"/>
        </a:spcBef>
        <a:spcAft>
          <a:spcPct val="0"/>
        </a:spcAft>
        <a:defRPr sz="3200">
          <a:solidFill>
            <a:schemeClr val="tx1"/>
          </a:solidFill>
          <a:latin typeface="Verdana" pitchFamily="34" charset="0"/>
        </a:defRPr>
      </a:lvl6pPr>
      <a:lvl7pPr marL="914332" algn="l" rtl="0" fontAlgn="base">
        <a:lnSpc>
          <a:spcPct val="90000"/>
        </a:lnSpc>
        <a:spcBef>
          <a:spcPct val="0"/>
        </a:spcBef>
        <a:spcAft>
          <a:spcPct val="0"/>
        </a:spcAft>
        <a:defRPr sz="3200">
          <a:solidFill>
            <a:schemeClr val="tx1"/>
          </a:solidFill>
          <a:latin typeface="Verdana" pitchFamily="34" charset="0"/>
        </a:defRPr>
      </a:lvl7pPr>
      <a:lvl8pPr marL="1371498" algn="l" rtl="0" fontAlgn="base">
        <a:lnSpc>
          <a:spcPct val="90000"/>
        </a:lnSpc>
        <a:spcBef>
          <a:spcPct val="0"/>
        </a:spcBef>
        <a:spcAft>
          <a:spcPct val="0"/>
        </a:spcAft>
        <a:defRPr sz="3200">
          <a:solidFill>
            <a:schemeClr val="tx1"/>
          </a:solidFill>
          <a:latin typeface="Verdana" pitchFamily="34" charset="0"/>
        </a:defRPr>
      </a:lvl8pPr>
      <a:lvl9pPr marL="1828664" algn="l" rtl="0" fontAlgn="base">
        <a:lnSpc>
          <a:spcPct val="90000"/>
        </a:lnSpc>
        <a:spcBef>
          <a:spcPct val="0"/>
        </a:spcBef>
        <a:spcAft>
          <a:spcPct val="0"/>
        </a:spcAft>
        <a:defRPr sz="3200">
          <a:solidFill>
            <a:schemeClr val="tx1"/>
          </a:solidFill>
          <a:latin typeface="Verdana" pitchFamily="34" charset="0"/>
        </a:defRPr>
      </a:lvl9pPr>
    </p:titleStyle>
    <p:bodyStyle>
      <a:lvl1pPr marL="592623" indent="-592623" algn="l" rtl="0" eaLnBrk="0" fontAlgn="base" hangingPunct="0">
        <a:spcBef>
          <a:spcPct val="20000"/>
        </a:spcBef>
        <a:spcAft>
          <a:spcPct val="0"/>
        </a:spcAft>
        <a:buClr>
          <a:srgbClr val="880038"/>
        </a:buClr>
        <a:buChar char="•"/>
        <a:defRPr sz="2700">
          <a:solidFill>
            <a:srgbClr val="001965"/>
          </a:solidFill>
          <a:latin typeface="+mn-lt"/>
          <a:ea typeface="+mn-ea"/>
          <a:cs typeface="+mn-cs"/>
        </a:defRPr>
      </a:lvl1pPr>
      <a:lvl2pPr marL="990526" indent="-380972" algn="l" rtl="0" eaLnBrk="0" fontAlgn="base" hangingPunct="0">
        <a:spcBef>
          <a:spcPct val="20000"/>
        </a:spcBef>
        <a:spcAft>
          <a:spcPct val="0"/>
        </a:spcAft>
        <a:buClr>
          <a:srgbClr val="001965"/>
        </a:buClr>
        <a:buChar char="•"/>
        <a:defRPr sz="3700">
          <a:solidFill>
            <a:srgbClr val="001965"/>
          </a:solidFill>
          <a:latin typeface="+mn-lt"/>
        </a:defRPr>
      </a:lvl2pPr>
      <a:lvl3pPr marL="1523887" indent="-304776" algn="l" rtl="0" eaLnBrk="0" fontAlgn="base" hangingPunct="0">
        <a:spcBef>
          <a:spcPct val="20000"/>
        </a:spcBef>
        <a:spcAft>
          <a:spcPct val="0"/>
        </a:spcAft>
        <a:buClr>
          <a:srgbClr val="00B7FF"/>
        </a:buClr>
        <a:buChar char="•"/>
        <a:defRPr sz="2100">
          <a:solidFill>
            <a:srgbClr val="001965"/>
          </a:solidFill>
          <a:latin typeface="+mn-lt"/>
        </a:defRPr>
      </a:lvl3pPr>
      <a:lvl4pPr marL="2133440" indent="-304776" algn="l" rtl="0" eaLnBrk="0" fontAlgn="base" hangingPunct="0">
        <a:spcBef>
          <a:spcPct val="20000"/>
        </a:spcBef>
        <a:spcAft>
          <a:spcPct val="0"/>
        </a:spcAft>
        <a:buClr>
          <a:srgbClr val="8DA2CC"/>
        </a:buClr>
        <a:buChar char="•"/>
        <a:defRPr sz="1900">
          <a:solidFill>
            <a:srgbClr val="001965"/>
          </a:solidFill>
          <a:latin typeface="+mn-lt"/>
        </a:defRPr>
      </a:lvl4pPr>
      <a:lvl5pPr marL="2742994" indent="-304776" algn="l" rtl="0" eaLnBrk="0" fontAlgn="base" hangingPunct="0">
        <a:spcBef>
          <a:spcPct val="20000"/>
        </a:spcBef>
        <a:spcAft>
          <a:spcPct val="0"/>
        </a:spcAft>
        <a:buClr>
          <a:srgbClr val="ECCCDA"/>
        </a:buClr>
        <a:buChar char="•"/>
        <a:defRPr sz="1600">
          <a:solidFill>
            <a:srgbClr val="001965"/>
          </a:solidFill>
          <a:latin typeface="+mn-lt"/>
        </a:defRPr>
      </a:lvl5pPr>
      <a:lvl6pPr marL="2514412" indent="-228584" algn="l" rtl="0" fontAlgn="base">
        <a:spcBef>
          <a:spcPct val="20000"/>
        </a:spcBef>
        <a:spcAft>
          <a:spcPct val="0"/>
        </a:spcAft>
        <a:buClr>
          <a:srgbClr val="ECCCDA"/>
        </a:buClr>
        <a:buChar char="•"/>
        <a:defRPr sz="1500">
          <a:solidFill>
            <a:srgbClr val="001965"/>
          </a:solidFill>
          <a:latin typeface="+mn-lt"/>
        </a:defRPr>
      </a:lvl6pPr>
      <a:lvl7pPr marL="2971578" indent="-228584" algn="l" rtl="0" fontAlgn="base">
        <a:spcBef>
          <a:spcPct val="20000"/>
        </a:spcBef>
        <a:spcAft>
          <a:spcPct val="0"/>
        </a:spcAft>
        <a:buClr>
          <a:srgbClr val="ECCCDA"/>
        </a:buClr>
        <a:buChar char="•"/>
        <a:defRPr sz="1500">
          <a:solidFill>
            <a:srgbClr val="001965"/>
          </a:solidFill>
          <a:latin typeface="+mn-lt"/>
        </a:defRPr>
      </a:lvl7pPr>
      <a:lvl8pPr marL="3428744" indent="-228584" algn="l" rtl="0" fontAlgn="base">
        <a:spcBef>
          <a:spcPct val="20000"/>
        </a:spcBef>
        <a:spcAft>
          <a:spcPct val="0"/>
        </a:spcAft>
        <a:buClr>
          <a:srgbClr val="ECCCDA"/>
        </a:buClr>
        <a:buChar char="•"/>
        <a:defRPr sz="1500">
          <a:solidFill>
            <a:srgbClr val="001965"/>
          </a:solidFill>
          <a:latin typeface="+mn-lt"/>
        </a:defRPr>
      </a:lvl8pPr>
      <a:lvl9pPr marL="3885910" indent="-228584" algn="l" rtl="0" fontAlgn="base">
        <a:spcBef>
          <a:spcPct val="20000"/>
        </a:spcBef>
        <a:spcAft>
          <a:spcPct val="0"/>
        </a:spcAft>
        <a:buClr>
          <a:srgbClr val="ECCCDA"/>
        </a:buClr>
        <a:buChar char="•"/>
        <a:defRPr sz="1500">
          <a:solidFill>
            <a:srgbClr val="001965"/>
          </a:solidFill>
          <a:latin typeface="+mn-lt"/>
        </a:defRPr>
      </a:lvl9pPr>
    </p:bodyStyle>
    <p:otherStyle>
      <a:defPPr>
        <a:defRPr lang="en-US"/>
      </a:defPPr>
      <a:lvl1pPr marL="0" algn="l" defTabSz="914332" rtl="0" eaLnBrk="1" latinLnBrk="0" hangingPunct="1">
        <a:defRPr sz="1900" kern="1200">
          <a:solidFill>
            <a:schemeClr val="tx1"/>
          </a:solidFill>
          <a:latin typeface="+mn-lt"/>
          <a:ea typeface="+mn-ea"/>
          <a:cs typeface="+mn-cs"/>
        </a:defRPr>
      </a:lvl1pPr>
      <a:lvl2pPr marL="457167" algn="l" defTabSz="914332" rtl="0" eaLnBrk="1" latinLnBrk="0" hangingPunct="1">
        <a:defRPr sz="1900" kern="1200">
          <a:solidFill>
            <a:schemeClr val="tx1"/>
          </a:solidFill>
          <a:latin typeface="+mn-lt"/>
          <a:ea typeface="+mn-ea"/>
          <a:cs typeface="+mn-cs"/>
        </a:defRPr>
      </a:lvl2pPr>
      <a:lvl3pPr marL="914332" algn="l" defTabSz="914332" rtl="0" eaLnBrk="1" latinLnBrk="0" hangingPunct="1">
        <a:defRPr sz="1900" kern="1200">
          <a:solidFill>
            <a:schemeClr val="tx1"/>
          </a:solidFill>
          <a:latin typeface="+mn-lt"/>
          <a:ea typeface="+mn-ea"/>
          <a:cs typeface="+mn-cs"/>
        </a:defRPr>
      </a:lvl3pPr>
      <a:lvl4pPr marL="1371498" algn="l" defTabSz="914332" rtl="0" eaLnBrk="1" latinLnBrk="0" hangingPunct="1">
        <a:defRPr sz="1900" kern="1200">
          <a:solidFill>
            <a:schemeClr val="tx1"/>
          </a:solidFill>
          <a:latin typeface="+mn-lt"/>
          <a:ea typeface="+mn-ea"/>
          <a:cs typeface="+mn-cs"/>
        </a:defRPr>
      </a:lvl4pPr>
      <a:lvl5pPr marL="1828664" algn="l" defTabSz="914332" rtl="0" eaLnBrk="1" latinLnBrk="0" hangingPunct="1">
        <a:defRPr sz="1900" kern="1200">
          <a:solidFill>
            <a:schemeClr val="tx1"/>
          </a:solidFill>
          <a:latin typeface="+mn-lt"/>
          <a:ea typeface="+mn-ea"/>
          <a:cs typeface="+mn-cs"/>
        </a:defRPr>
      </a:lvl5pPr>
      <a:lvl6pPr marL="2285830" algn="l" defTabSz="914332" rtl="0" eaLnBrk="1" latinLnBrk="0" hangingPunct="1">
        <a:defRPr sz="1900" kern="1200">
          <a:solidFill>
            <a:schemeClr val="tx1"/>
          </a:solidFill>
          <a:latin typeface="+mn-lt"/>
          <a:ea typeface="+mn-ea"/>
          <a:cs typeface="+mn-cs"/>
        </a:defRPr>
      </a:lvl6pPr>
      <a:lvl7pPr marL="2742994" algn="l" defTabSz="914332" rtl="0" eaLnBrk="1" latinLnBrk="0" hangingPunct="1">
        <a:defRPr sz="1900" kern="1200">
          <a:solidFill>
            <a:schemeClr val="tx1"/>
          </a:solidFill>
          <a:latin typeface="+mn-lt"/>
          <a:ea typeface="+mn-ea"/>
          <a:cs typeface="+mn-cs"/>
        </a:defRPr>
      </a:lvl7pPr>
      <a:lvl8pPr marL="3200160" algn="l" defTabSz="914332" rtl="0" eaLnBrk="1" latinLnBrk="0" hangingPunct="1">
        <a:defRPr sz="1900" kern="1200">
          <a:solidFill>
            <a:schemeClr val="tx1"/>
          </a:solidFill>
          <a:latin typeface="+mn-lt"/>
          <a:ea typeface="+mn-ea"/>
          <a:cs typeface="+mn-cs"/>
        </a:defRPr>
      </a:lvl8pPr>
      <a:lvl9pPr marL="3657327" algn="l" defTabSz="914332" rtl="0" eaLnBrk="1" latinLnBrk="0" hangingPunct="1">
        <a:defRPr sz="1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733" y="258235"/>
            <a:ext cx="10856384" cy="93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1126068" y="345020"/>
            <a:ext cx="10166351" cy="73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ctr" anchorCtr="0" compatLnSpc="1">
            <a:prstTxWarp prst="textNoShape">
              <a:avLst/>
            </a:prstTxWarp>
          </a:bodyPr>
          <a:lstStyle/>
          <a:p>
            <a:pPr lvl="0"/>
            <a:r>
              <a:rPr lang="en-GB" altLang="fa-IR"/>
              <a:t>Click to edit Master title style</a:t>
            </a:r>
          </a:p>
        </p:txBody>
      </p:sp>
      <p:sp>
        <p:nvSpPr>
          <p:cNvPr id="1028" name="Rectangle 3"/>
          <p:cNvSpPr>
            <a:spLocks noGrp="1" noChangeArrowheads="1"/>
          </p:cNvSpPr>
          <p:nvPr>
            <p:ph type="body" idx="1"/>
          </p:nvPr>
        </p:nvSpPr>
        <p:spPr bwMode="auto">
          <a:xfrm>
            <a:off x="687917" y="1600203"/>
            <a:ext cx="10894483" cy="428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prstTxWarp prst="textNoShape">
              <a:avLst/>
            </a:prstTxWarp>
          </a:bodyPr>
          <a:lstStyle/>
          <a:p>
            <a:pPr lvl="0"/>
            <a:r>
              <a:rPr lang="en-US" altLang="fa-IR"/>
              <a:t>Click to edit Master text styles</a:t>
            </a:r>
          </a:p>
          <a:p>
            <a:pPr lvl="1"/>
            <a:r>
              <a:rPr lang="en-US" altLang="fa-IR"/>
              <a:t>Second level</a:t>
            </a:r>
          </a:p>
          <a:p>
            <a:pPr lvl="2"/>
            <a:r>
              <a:rPr lang="en-US" altLang="fa-IR"/>
              <a:t>Third level</a:t>
            </a:r>
          </a:p>
          <a:p>
            <a:pPr lvl="3"/>
            <a:r>
              <a:rPr lang="en-US" altLang="fa-IR"/>
              <a:t>Fourth level</a:t>
            </a:r>
          </a:p>
          <a:p>
            <a:pPr lvl="4"/>
            <a:r>
              <a:rPr lang="en-US" altLang="fa-IR"/>
              <a:t>Fifth level</a:t>
            </a:r>
          </a:p>
        </p:txBody>
      </p:sp>
      <p:sp>
        <p:nvSpPr>
          <p:cNvPr id="1042" name="Rectangle 18"/>
          <p:cNvSpPr>
            <a:spLocks noGrp="1" noChangeArrowheads="1"/>
          </p:cNvSpPr>
          <p:nvPr>
            <p:ph type="ftr" sz="quarter" idx="3"/>
          </p:nvPr>
        </p:nvSpPr>
        <p:spPr bwMode="auto">
          <a:xfrm>
            <a:off x="626533" y="-126999"/>
            <a:ext cx="7791451"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1" hangingPunct="1">
              <a:defRPr sz="800">
                <a:solidFill>
                  <a:srgbClr val="BDB2A4"/>
                </a:solidFill>
                <a:cs typeface="+mn-cs"/>
              </a:defRPr>
            </a:lvl1pPr>
          </a:lstStyle>
          <a:p>
            <a:pPr defTabSz="914400" fontAlgn="base">
              <a:spcBef>
                <a:spcPct val="0"/>
              </a:spcBef>
              <a:spcAft>
                <a:spcPct val="0"/>
              </a:spcAft>
              <a:defRPr/>
            </a:pPr>
            <a:endParaRPr lang="en-GB"/>
          </a:p>
        </p:txBody>
      </p:sp>
      <p:sp>
        <p:nvSpPr>
          <p:cNvPr id="1043" name="Rectangle 19"/>
          <p:cNvSpPr>
            <a:spLocks noGrp="1" noChangeArrowheads="1"/>
          </p:cNvSpPr>
          <p:nvPr>
            <p:ph type="sldNum" sz="quarter" idx="4"/>
          </p:nvPr>
        </p:nvSpPr>
        <p:spPr bwMode="auto">
          <a:xfrm>
            <a:off x="10348385" y="-126999"/>
            <a:ext cx="1202267"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1" hangingPunct="1">
              <a:defRPr sz="800" smtClean="0">
                <a:solidFill>
                  <a:schemeClr val="hlink"/>
                </a:solidFill>
                <a:cs typeface="Arial" pitchFamily="34" charset="0"/>
              </a:defRPr>
            </a:lvl1pPr>
          </a:lstStyle>
          <a:p>
            <a:pPr defTabSz="914400" fontAlgn="base">
              <a:spcBef>
                <a:spcPct val="0"/>
              </a:spcBef>
              <a:spcAft>
                <a:spcPct val="0"/>
              </a:spcAft>
              <a:defRPr/>
            </a:pPr>
            <a:r>
              <a:rPr lang="en-GB" altLang="en-US">
                <a:solidFill>
                  <a:srgbClr val="001965"/>
                </a:solidFill>
              </a:rPr>
              <a:t>Slide No </a:t>
            </a:r>
            <a:fld id="{72496FB4-8E94-489F-83C5-686DD020ABA4}" type="slidenum">
              <a:rPr lang="en-GB" altLang="en-US">
                <a:solidFill>
                  <a:srgbClr val="001965"/>
                </a:solidFill>
              </a:rPr>
              <a:pPr defTabSz="914400" fontAlgn="base">
                <a:spcBef>
                  <a:spcPct val="0"/>
                </a:spcBef>
                <a:spcAft>
                  <a:spcPct val="0"/>
                </a:spcAft>
                <a:defRPr/>
              </a:pPr>
              <a:t>‹#›</a:t>
            </a:fld>
            <a:endParaRPr lang="en-GB" altLang="en-US">
              <a:solidFill>
                <a:srgbClr val="001965"/>
              </a:solidFill>
            </a:endParaRPr>
          </a:p>
        </p:txBody>
      </p:sp>
      <p:sp>
        <p:nvSpPr>
          <p:cNvPr id="1031" name="Rectangle 20"/>
          <p:cNvSpPr>
            <a:spLocks noChangeArrowheads="1"/>
          </p:cNvSpPr>
          <p:nvPr/>
        </p:nvSpPr>
        <p:spPr bwMode="auto">
          <a:xfrm>
            <a:off x="8398935" y="-126999"/>
            <a:ext cx="1947333" cy="47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r" defTabSz="914400" fontAlgn="base">
              <a:spcBef>
                <a:spcPct val="0"/>
              </a:spcBef>
              <a:spcAft>
                <a:spcPct val="0"/>
              </a:spcAft>
            </a:pPr>
            <a:endParaRPr lang="en-US" altLang="fa-IR" sz="800">
              <a:solidFill>
                <a:srgbClr val="BDB2A4"/>
              </a:solidFill>
              <a:cs typeface="Arial" charset="0"/>
            </a:endParaRPr>
          </a:p>
        </p:txBody>
      </p:sp>
    </p:spTree>
    <p:extLst>
      <p:ext uri="{BB962C8B-B14F-4D97-AF65-F5344CB8AC3E}">
        <p14:creationId xmlns:p14="http://schemas.microsoft.com/office/powerpoint/2010/main" val="218678970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Lst>
  <p:hf hdr="0" ftr="0" dt="0"/>
  <p:txStyles>
    <p:titleStyle>
      <a:lvl1pPr algn="l" rtl="0" eaLnBrk="0" fontAlgn="base" hangingPunct="0">
        <a:lnSpc>
          <a:spcPct val="90000"/>
        </a:lnSpc>
        <a:spcBef>
          <a:spcPct val="0"/>
        </a:spcBef>
        <a:spcAft>
          <a:spcPct val="0"/>
        </a:spcAft>
        <a:defRPr sz="3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Verdana" pitchFamily="34" charset="0"/>
        </a:defRPr>
      </a:lvl2pPr>
      <a:lvl3pPr algn="l" rtl="0" eaLnBrk="0" fontAlgn="base" hangingPunct="0">
        <a:lnSpc>
          <a:spcPct val="90000"/>
        </a:lnSpc>
        <a:spcBef>
          <a:spcPct val="0"/>
        </a:spcBef>
        <a:spcAft>
          <a:spcPct val="0"/>
        </a:spcAft>
        <a:defRPr sz="3200">
          <a:solidFill>
            <a:schemeClr val="tx1"/>
          </a:solidFill>
          <a:latin typeface="Verdana" pitchFamily="34" charset="0"/>
        </a:defRPr>
      </a:lvl3pPr>
      <a:lvl4pPr algn="l" rtl="0" eaLnBrk="0" fontAlgn="base" hangingPunct="0">
        <a:lnSpc>
          <a:spcPct val="90000"/>
        </a:lnSpc>
        <a:spcBef>
          <a:spcPct val="0"/>
        </a:spcBef>
        <a:spcAft>
          <a:spcPct val="0"/>
        </a:spcAft>
        <a:defRPr sz="3200">
          <a:solidFill>
            <a:schemeClr val="tx1"/>
          </a:solidFill>
          <a:latin typeface="Verdana" pitchFamily="34" charset="0"/>
        </a:defRPr>
      </a:lvl4pPr>
      <a:lvl5pPr algn="l" rtl="0" eaLnBrk="0" fontAlgn="base" hangingPunct="0">
        <a:lnSpc>
          <a:spcPct val="90000"/>
        </a:lnSpc>
        <a:spcBef>
          <a:spcPct val="0"/>
        </a:spcBef>
        <a:spcAft>
          <a:spcPct val="0"/>
        </a:spcAft>
        <a:defRPr sz="3200">
          <a:solidFill>
            <a:schemeClr val="tx1"/>
          </a:solidFill>
          <a:latin typeface="Verdana" pitchFamily="34" charset="0"/>
        </a:defRPr>
      </a:lvl5pPr>
      <a:lvl6pPr marL="457189" algn="l" rtl="0" fontAlgn="base">
        <a:lnSpc>
          <a:spcPct val="90000"/>
        </a:lnSpc>
        <a:spcBef>
          <a:spcPct val="0"/>
        </a:spcBef>
        <a:spcAft>
          <a:spcPct val="0"/>
        </a:spcAft>
        <a:defRPr sz="3200">
          <a:solidFill>
            <a:schemeClr val="tx1"/>
          </a:solidFill>
          <a:latin typeface="Verdana" pitchFamily="34" charset="0"/>
        </a:defRPr>
      </a:lvl6pPr>
      <a:lvl7pPr marL="914377" algn="l" rtl="0" fontAlgn="base">
        <a:lnSpc>
          <a:spcPct val="90000"/>
        </a:lnSpc>
        <a:spcBef>
          <a:spcPct val="0"/>
        </a:spcBef>
        <a:spcAft>
          <a:spcPct val="0"/>
        </a:spcAft>
        <a:defRPr sz="3200">
          <a:solidFill>
            <a:schemeClr val="tx1"/>
          </a:solidFill>
          <a:latin typeface="Verdana" pitchFamily="34" charset="0"/>
        </a:defRPr>
      </a:lvl7pPr>
      <a:lvl8pPr marL="1371566" algn="l" rtl="0" fontAlgn="base">
        <a:lnSpc>
          <a:spcPct val="90000"/>
        </a:lnSpc>
        <a:spcBef>
          <a:spcPct val="0"/>
        </a:spcBef>
        <a:spcAft>
          <a:spcPct val="0"/>
        </a:spcAft>
        <a:defRPr sz="3200">
          <a:solidFill>
            <a:schemeClr val="tx1"/>
          </a:solidFill>
          <a:latin typeface="Verdana" pitchFamily="34" charset="0"/>
        </a:defRPr>
      </a:lvl8pPr>
      <a:lvl9pPr marL="1828754" algn="l" rtl="0" fontAlgn="base">
        <a:lnSpc>
          <a:spcPct val="90000"/>
        </a:lnSpc>
        <a:spcBef>
          <a:spcPct val="0"/>
        </a:spcBef>
        <a:spcAft>
          <a:spcPct val="0"/>
        </a:spcAft>
        <a:defRPr sz="3200">
          <a:solidFill>
            <a:schemeClr val="tx1"/>
          </a:solidFill>
          <a:latin typeface="Verdana" pitchFamily="34" charset="0"/>
        </a:defRPr>
      </a:lvl9pPr>
    </p:titleStyle>
    <p:bodyStyle>
      <a:lvl1pPr marL="592652" indent="-592652" algn="l" rtl="0" eaLnBrk="0" fontAlgn="base" hangingPunct="0">
        <a:spcBef>
          <a:spcPct val="20000"/>
        </a:spcBef>
        <a:spcAft>
          <a:spcPct val="0"/>
        </a:spcAft>
        <a:buClr>
          <a:srgbClr val="880038"/>
        </a:buClr>
        <a:buChar char="•"/>
        <a:defRPr sz="2700">
          <a:solidFill>
            <a:srgbClr val="001965"/>
          </a:solidFill>
          <a:latin typeface="+mn-lt"/>
          <a:ea typeface="+mn-ea"/>
          <a:cs typeface="+mn-cs"/>
        </a:defRPr>
      </a:lvl1pPr>
      <a:lvl2pPr marL="990575" indent="-380990" algn="l" rtl="0" eaLnBrk="0" fontAlgn="base" hangingPunct="0">
        <a:spcBef>
          <a:spcPct val="20000"/>
        </a:spcBef>
        <a:spcAft>
          <a:spcPct val="0"/>
        </a:spcAft>
        <a:buClr>
          <a:srgbClr val="001965"/>
        </a:buClr>
        <a:buChar char="•"/>
        <a:defRPr sz="3700">
          <a:solidFill>
            <a:srgbClr val="001965"/>
          </a:solidFill>
          <a:latin typeface="+mn-lt"/>
        </a:defRPr>
      </a:lvl2pPr>
      <a:lvl3pPr marL="1523962" indent="-304792" algn="l" rtl="0" eaLnBrk="0" fontAlgn="base" hangingPunct="0">
        <a:spcBef>
          <a:spcPct val="20000"/>
        </a:spcBef>
        <a:spcAft>
          <a:spcPct val="0"/>
        </a:spcAft>
        <a:buClr>
          <a:srgbClr val="00B7FF"/>
        </a:buClr>
        <a:buChar char="•"/>
        <a:defRPr sz="2100">
          <a:solidFill>
            <a:srgbClr val="001965"/>
          </a:solidFill>
          <a:latin typeface="+mn-lt"/>
        </a:defRPr>
      </a:lvl3pPr>
      <a:lvl4pPr marL="2133547" indent="-304792" algn="l" rtl="0" eaLnBrk="0" fontAlgn="base" hangingPunct="0">
        <a:spcBef>
          <a:spcPct val="20000"/>
        </a:spcBef>
        <a:spcAft>
          <a:spcPct val="0"/>
        </a:spcAft>
        <a:buClr>
          <a:srgbClr val="8DA2CC"/>
        </a:buClr>
        <a:buChar char="•"/>
        <a:defRPr sz="1900">
          <a:solidFill>
            <a:srgbClr val="001965"/>
          </a:solidFill>
          <a:latin typeface="+mn-lt"/>
        </a:defRPr>
      </a:lvl4pPr>
      <a:lvl5pPr marL="2743131" indent="-304792" algn="l" rtl="0" eaLnBrk="0" fontAlgn="base" hangingPunct="0">
        <a:spcBef>
          <a:spcPct val="20000"/>
        </a:spcBef>
        <a:spcAft>
          <a:spcPct val="0"/>
        </a:spcAft>
        <a:buClr>
          <a:srgbClr val="ECCCDA"/>
        </a:buClr>
        <a:buChar char="•"/>
        <a:defRPr sz="1600">
          <a:solidFill>
            <a:srgbClr val="001965"/>
          </a:solidFill>
          <a:latin typeface="+mn-lt"/>
        </a:defRPr>
      </a:lvl5pPr>
      <a:lvl6pPr marL="2514537" indent="-228594" algn="l" rtl="0" fontAlgn="base">
        <a:spcBef>
          <a:spcPct val="20000"/>
        </a:spcBef>
        <a:spcAft>
          <a:spcPct val="0"/>
        </a:spcAft>
        <a:buClr>
          <a:srgbClr val="ECCCDA"/>
        </a:buClr>
        <a:buChar char="•"/>
        <a:defRPr sz="1500">
          <a:solidFill>
            <a:srgbClr val="001965"/>
          </a:solidFill>
          <a:latin typeface="+mn-lt"/>
        </a:defRPr>
      </a:lvl6pPr>
      <a:lvl7pPr marL="2971726" indent="-228594" algn="l" rtl="0" fontAlgn="base">
        <a:spcBef>
          <a:spcPct val="20000"/>
        </a:spcBef>
        <a:spcAft>
          <a:spcPct val="0"/>
        </a:spcAft>
        <a:buClr>
          <a:srgbClr val="ECCCDA"/>
        </a:buClr>
        <a:buChar char="•"/>
        <a:defRPr sz="1500">
          <a:solidFill>
            <a:srgbClr val="001965"/>
          </a:solidFill>
          <a:latin typeface="+mn-lt"/>
        </a:defRPr>
      </a:lvl7pPr>
      <a:lvl8pPr marL="3428914" indent="-228594" algn="l" rtl="0" fontAlgn="base">
        <a:spcBef>
          <a:spcPct val="20000"/>
        </a:spcBef>
        <a:spcAft>
          <a:spcPct val="0"/>
        </a:spcAft>
        <a:buClr>
          <a:srgbClr val="ECCCDA"/>
        </a:buClr>
        <a:buChar char="•"/>
        <a:defRPr sz="1500">
          <a:solidFill>
            <a:srgbClr val="001965"/>
          </a:solidFill>
          <a:latin typeface="+mn-lt"/>
        </a:defRPr>
      </a:lvl8pPr>
      <a:lvl9pPr marL="3886103" indent="-228594" algn="l" rtl="0" fontAlgn="base">
        <a:spcBef>
          <a:spcPct val="20000"/>
        </a:spcBef>
        <a:spcAft>
          <a:spcPct val="0"/>
        </a:spcAft>
        <a:buClr>
          <a:srgbClr val="ECCCDA"/>
        </a:buClr>
        <a:buChar char="•"/>
        <a:defRPr sz="1500">
          <a:solidFill>
            <a:srgbClr val="001965"/>
          </a:solidFill>
          <a:latin typeface="+mn-lt"/>
        </a:defRPr>
      </a:lvl9pPr>
    </p:bodyStyle>
    <p:otherStyle>
      <a:defPPr>
        <a:defRPr lang="en-US"/>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3"/>
            </a:gs>
            <a:gs pos="100000">
              <a:srgbClr val="0000B8"/>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pPr defTabSz="914400" fontAlgn="base">
              <a:spcBef>
                <a:spcPct val="0"/>
              </a:spcBef>
              <a:spcAft>
                <a:spcPct val="0"/>
              </a:spcAft>
              <a:defRPr/>
            </a:pPr>
            <a:fld id="{FFA77864-DA7C-444D-AFA2-E062A29E3B72}" type="datetime1">
              <a:rPr lang="en-US">
                <a:solidFill>
                  <a:srgbClr val="000000"/>
                </a:solidFill>
              </a:rPr>
              <a:pPr defTabSz="914400" fontAlgn="base">
                <a:spcBef>
                  <a:spcPct val="0"/>
                </a:spcBef>
                <a:spcAft>
                  <a:spcPct val="0"/>
                </a:spcAft>
                <a:defRPr/>
              </a:pPr>
              <a:t>6/25/2009</a:t>
            </a:fld>
            <a:endParaRPr lang="en-US">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pPr defTabSz="91440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defRPr/>
            </a:pPr>
            <a:fld id="{3A22987A-3D40-4063-A237-D58D5C7DBBAB}" type="slidenum">
              <a:rPr lang="en-US">
                <a:solidFill>
                  <a:srgbClr val="000000"/>
                </a:solidFill>
              </a:rPr>
              <a:pPr defTabSz="9144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69662094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2000">
              <a:schemeClr val="bg1"/>
            </a:gs>
            <a:gs pos="97861">
              <a:schemeClr val="bg1">
                <a:lumMod val="88000"/>
              </a:schemeClr>
            </a:gs>
            <a:gs pos="5000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 xmlns:a16="http://schemas.microsoft.com/office/drawing/2014/main" id="{0BC3BCCE-CA9E-401B-B760-FC5084F9EADF}"/>
              </a:ext>
            </a:extLst>
          </p:cNvPr>
          <p:cNvSpPr txBox="1"/>
          <p:nvPr userDrawn="1"/>
        </p:nvSpPr>
        <p:spPr>
          <a:xfrm>
            <a:off x="1101859" y="6246231"/>
            <a:ext cx="9228093" cy="256545"/>
          </a:xfrm>
          <a:prstGeom prst="rect">
            <a:avLst/>
          </a:prstGeom>
          <a:noFill/>
        </p:spPr>
        <p:txBody>
          <a:bodyPr wrap="square">
            <a:spAutoFit/>
          </a:bodyPr>
          <a:lstStyle/>
          <a:p>
            <a:pPr algn="r" defTabSz="1219170" fontAlgn="base">
              <a:spcBef>
                <a:spcPct val="0"/>
              </a:spcBef>
              <a:spcAft>
                <a:spcPct val="0"/>
              </a:spcAft>
              <a:defRPr/>
            </a:pPr>
            <a:r>
              <a:rPr lang="en-US" sz="1067" b="1" i="0" dirty="0">
                <a:solidFill>
                  <a:schemeClr val="tx1">
                    <a:lumMod val="50000"/>
                    <a:lumOff val="50000"/>
                  </a:schemeClr>
                </a:solidFill>
                <a:latin typeface="Arial"/>
                <a:ea typeface="ＭＳ Ｐゴシック"/>
                <a:cs typeface="Arial"/>
              </a:rPr>
              <a:t>|  </a:t>
            </a:r>
            <a:fld id="{DE87642C-B7C1-4B57-8C95-0170592CB734}" type="slidenum">
              <a:rPr lang="en-US" sz="1067" b="1" i="0" smtClean="0">
                <a:solidFill>
                  <a:schemeClr val="tx1">
                    <a:lumMod val="50000"/>
                    <a:lumOff val="50000"/>
                  </a:schemeClr>
                </a:solidFill>
                <a:latin typeface="Arial"/>
                <a:ea typeface="ＭＳ Ｐゴシック"/>
                <a:cs typeface="Arial"/>
              </a:rPr>
              <a:pPr algn="r" defTabSz="1219170" fontAlgn="base">
                <a:spcBef>
                  <a:spcPct val="0"/>
                </a:spcBef>
                <a:spcAft>
                  <a:spcPct val="0"/>
                </a:spcAft>
                <a:defRPr/>
              </a:pPr>
              <a:t>‹#›</a:t>
            </a:fld>
            <a:endParaRPr lang="en-US" sz="1067" b="1" dirty="0">
              <a:solidFill>
                <a:schemeClr val="tx1">
                  <a:lumMod val="50000"/>
                  <a:lumOff val="50000"/>
                </a:schemeClr>
              </a:solidFill>
              <a:latin typeface="Arial"/>
              <a:ea typeface="ＭＳ Ｐゴシック"/>
              <a:cs typeface="Arial"/>
            </a:endParaRPr>
          </a:p>
        </p:txBody>
      </p:sp>
      <p:pic>
        <p:nvPicPr>
          <p:cNvPr id="5" name="Picture 4">
            <a:extLst>
              <a:ext uri="{FF2B5EF4-FFF2-40B4-BE49-F238E27FC236}">
                <a16:creationId xmlns="" xmlns:a16="http://schemas.microsoft.com/office/drawing/2014/main" id="{A221EA8F-680D-4359-984A-658EE5CBF7E1}"/>
              </a:ext>
            </a:extLst>
          </p:cNvPr>
          <p:cNvPicPr>
            <a:picLocks noChangeAspect="1" noChangeArrowheads="1"/>
          </p:cNvPicPr>
          <p:nvPr userDrawn="1"/>
        </p:nvPicPr>
        <p:blipFill>
          <a:blip r:embed="rId28"/>
          <a:stretch>
            <a:fillRect/>
          </a:stretch>
        </p:blipFill>
        <p:spPr bwMode="auto">
          <a:xfrm>
            <a:off x="10383312" y="6117391"/>
            <a:ext cx="1256093" cy="51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226130"/>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22" r:id="rId20"/>
    <p:sldLayoutId id="2147483823" r:id="rId21"/>
    <p:sldLayoutId id="2147483824" r:id="rId22"/>
    <p:sldLayoutId id="2147483825" r:id="rId23"/>
    <p:sldLayoutId id="2147483826" r:id="rId24"/>
    <p:sldLayoutId id="2147483827" r:id="rId25"/>
    <p:sldLayoutId id="2147483828" r:id="rId26"/>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2000">
              <a:schemeClr val="bg1"/>
            </a:gs>
            <a:gs pos="97861">
              <a:schemeClr val="bg1">
                <a:lumMod val="88000"/>
              </a:schemeClr>
            </a:gs>
            <a:gs pos="50000">
              <a:schemeClr val="bg1"/>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4" name="Rectangle 20">
            <a:extLst>
              <a:ext uri="{FF2B5EF4-FFF2-40B4-BE49-F238E27FC236}">
                <a16:creationId xmlns="" xmlns:a16="http://schemas.microsoft.com/office/drawing/2014/main" id="{BBB96F37-5B54-4222-B586-30EBFBCF7814}"/>
              </a:ext>
            </a:extLst>
          </p:cNvPr>
          <p:cNvSpPr>
            <a:spLocks noChangeAspect="1"/>
          </p:cNvSpPr>
          <p:nvPr userDrawn="1"/>
        </p:nvSpPr>
        <p:spPr>
          <a:xfrm>
            <a:off x="1002395" y="1049870"/>
            <a:ext cx="5372509" cy="5808133"/>
          </a:xfrm>
          <a:prstGeom prst="rect">
            <a:avLst/>
          </a:prstGeom>
          <a:solidFill>
            <a:srgbClr val="A6192E"/>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de-DE" sz="24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a:extLst>
              <a:ext uri="{FF2B5EF4-FFF2-40B4-BE49-F238E27FC236}">
                <a16:creationId xmlns="" xmlns:a16="http://schemas.microsoft.com/office/drawing/2014/main" id="{F3AC0990-1522-42E6-A417-4E1E6D336D9E}"/>
              </a:ext>
            </a:extLst>
          </p:cNvPr>
          <p:cNvPicPr>
            <a:picLocks noChangeAspect="1" noChangeArrowheads="1"/>
          </p:cNvPicPr>
          <p:nvPr userDrawn="1"/>
        </p:nvPicPr>
        <p:blipFill>
          <a:blip r:embed="rId6"/>
          <a:stretch>
            <a:fillRect/>
          </a:stretch>
        </p:blipFill>
        <p:spPr bwMode="auto">
          <a:xfrm>
            <a:off x="10383312" y="6117391"/>
            <a:ext cx="1256093" cy="51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311958"/>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3.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0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3.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3.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3.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3.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6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5.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3.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03.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3.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7.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7.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7.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Content Placeholder 2"/>
          <p:cNvSpPr>
            <a:spLocks noGrp="1"/>
          </p:cNvSpPr>
          <p:nvPr>
            <p:ph idx="1"/>
          </p:nvPr>
        </p:nvSpPr>
        <p:spPr>
          <a:xfrm>
            <a:off x="452441" y="249242"/>
            <a:ext cx="11053763" cy="5927725"/>
          </a:xfrm>
          <a:solidFill>
            <a:srgbClr val="002060"/>
          </a:solidFill>
        </p:spPr>
        <p:txBody>
          <a:bodyPr>
            <a:normAutofit/>
          </a:bodyPr>
          <a:lstStyle/>
          <a:p>
            <a:pPr marL="0" indent="0" algn="ctr">
              <a:buNone/>
            </a:pPr>
            <a:endParaRPr lang="en-US" altLang="en-US" sz="5500" dirty="0">
              <a:solidFill>
                <a:schemeClr val="bg2"/>
              </a:solidFill>
            </a:endParaRPr>
          </a:p>
          <a:p>
            <a:pPr marL="0" indent="0" algn="ctr">
              <a:buNone/>
            </a:pPr>
            <a:r>
              <a:rPr lang="en-US" sz="4400" dirty="0"/>
              <a:t>Standards of Care in </a:t>
            </a:r>
            <a:r>
              <a:rPr lang="en-US" sz="4400" dirty="0" smtClean="0"/>
              <a:t>Diabetes—2025 </a:t>
            </a:r>
            <a:endParaRPr lang="en-US" altLang="en-US" sz="5500" dirty="0">
              <a:solidFill>
                <a:srgbClr val="FFFF00"/>
              </a:solidFill>
            </a:endParaRPr>
          </a:p>
          <a:p>
            <a:pPr marL="0" indent="0">
              <a:buNone/>
            </a:pPr>
            <a:endParaRPr lang="en-US" altLang="en-US" sz="2800" dirty="0">
              <a:solidFill>
                <a:srgbClr val="FFFF00"/>
              </a:solidFill>
              <a:latin typeface="Times New Roman" panose="02020603050405020304" pitchFamily="18" charset="0"/>
              <a:cs typeface="Times New Roman" panose="02020603050405020304" pitchFamily="18" charset="0"/>
            </a:endParaRPr>
          </a:p>
          <a:p>
            <a:pPr marL="0" indent="0">
              <a:buNone/>
            </a:pPr>
            <a:endParaRPr lang="en-US" altLang="en-US" sz="2800" dirty="0">
              <a:solidFill>
                <a:srgbClr val="FFFF00"/>
              </a:solidFill>
              <a:latin typeface="Times New Roman" panose="02020603050405020304" pitchFamily="18" charset="0"/>
              <a:cs typeface="Times New Roman" panose="02020603050405020304" pitchFamily="18" charset="0"/>
            </a:endParaRPr>
          </a:p>
          <a:p>
            <a:pPr marL="0" indent="0">
              <a:buNone/>
            </a:pPr>
            <a:endParaRPr lang="en-US" altLang="en-US" sz="2800" dirty="0">
              <a:solidFill>
                <a:srgbClr val="FFFF00"/>
              </a:solidFill>
              <a:latin typeface="Times New Roman" panose="02020603050405020304" pitchFamily="18" charset="0"/>
              <a:cs typeface="Times New Roman" panose="02020603050405020304" pitchFamily="18" charset="0"/>
            </a:endParaRPr>
          </a:p>
          <a:p>
            <a:pPr marL="0" indent="0">
              <a:buNone/>
            </a:pPr>
            <a:endParaRPr lang="en-US" altLang="en-US" sz="2800" dirty="0">
              <a:solidFill>
                <a:srgbClr val="FFFF00"/>
              </a:solidFill>
              <a:latin typeface="Times New Roman" panose="02020603050405020304" pitchFamily="18" charset="0"/>
              <a:cs typeface="Times New Roman" panose="02020603050405020304" pitchFamily="18" charset="0"/>
            </a:endParaRPr>
          </a:p>
          <a:p>
            <a:pPr marL="0" indent="0" algn="ctr">
              <a:buNone/>
            </a:pPr>
            <a:r>
              <a:rPr lang="en-US" altLang="en-US" sz="2800" dirty="0">
                <a:solidFill>
                  <a:srgbClr val="FFFF00"/>
                </a:solidFill>
                <a:latin typeface="Times New Roman" panose="02020603050405020304" pitchFamily="18" charset="0"/>
                <a:cs typeface="Times New Roman" panose="02020603050405020304" pitchFamily="18" charset="0"/>
              </a:rPr>
              <a:t>M.  Nakhjavani,MD</a:t>
            </a:r>
          </a:p>
          <a:p>
            <a:pPr marL="0" indent="0" algn="ctr">
              <a:buNone/>
            </a:pPr>
            <a:r>
              <a:rPr lang="en-US" altLang="en-US" sz="2800" dirty="0">
                <a:solidFill>
                  <a:srgbClr val="FFFF00"/>
                </a:solidFill>
                <a:latin typeface="Times New Roman" panose="02020603050405020304" pitchFamily="18" charset="0"/>
                <a:cs typeface="Times New Roman" panose="02020603050405020304" pitchFamily="18" charset="0"/>
              </a:rPr>
              <a:t>January </a:t>
            </a:r>
            <a:r>
              <a:rPr lang="en-US" altLang="en-US" sz="2800" dirty="0" smtClean="0">
                <a:solidFill>
                  <a:srgbClr val="FFFF00"/>
                </a:solidFill>
                <a:latin typeface="Times New Roman" panose="02020603050405020304" pitchFamily="18" charset="0"/>
                <a:cs typeface="Times New Roman" panose="02020603050405020304" pitchFamily="18" charset="0"/>
              </a:rPr>
              <a:t>12, 2025</a:t>
            </a:r>
            <a:endParaRPr lang="fa-IR" altLang="en-US" sz="2800" dirty="0">
              <a:solidFill>
                <a:srgbClr val="FFFF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3EBDFB80-5FD0-40F2-A09F-096CAEDB1527}" type="slidenum">
              <a:rPr lang="en-US" smtClean="0"/>
              <a:pPr/>
              <a:t>1</a:t>
            </a:fld>
            <a:endParaRPr lang="en-US" dirty="0"/>
          </a:p>
        </p:txBody>
      </p:sp>
    </p:spTree>
    <p:extLst>
      <p:ext uri="{BB962C8B-B14F-4D97-AF65-F5344CB8AC3E}">
        <p14:creationId xmlns:p14="http://schemas.microsoft.com/office/powerpoint/2010/main" val="2667347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 xmlns:a16="http://schemas.microsoft.com/office/drawing/2014/main" id="{D4630795-5F01-964D-8FAA-1E76FE25CB0D}"/>
              </a:ext>
            </a:extLst>
          </p:cNvPr>
          <p:cNvSpPr>
            <a:spLocks noGrp="1"/>
          </p:cNvSpPr>
          <p:nvPr>
            <p:ph type="title"/>
          </p:nvPr>
        </p:nvSpPr>
        <p:spPr>
          <a:xfrm>
            <a:off x="1436353" y="1829978"/>
            <a:ext cx="4451835" cy="1780733"/>
          </a:xfrm>
        </p:spPr>
        <p:txBody>
          <a:bodyPr/>
          <a:lstStyle/>
          <a:p>
            <a:r>
              <a:rPr lang="en-US" dirty="0"/>
              <a:t>Section 4</a:t>
            </a:r>
            <a:r>
              <a:rPr lang="en-US" dirty="0">
                <a:solidFill>
                  <a:srgbClr val="C00000"/>
                </a:solidFill>
              </a:rPr>
              <a:t>.</a:t>
            </a:r>
            <a:r>
              <a:rPr lang="en-US" dirty="0"/>
              <a:t> </a:t>
            </a:r>
            <a:br>
              <a:rPr lang="en-US" dirty="0"/>
            </a:br>
            <a:r>
              <a:rPr lang="en-US" dirty="0"/>
              <a:t/>
            </a:r>
            <a:br>
              <a:rPr lang="en-US" dirty="0"/>
            </a:br>
            <a:r>
              <a:rPr lang="en-US" dirty="0"/>
              <a:t>Comprehensive Medical Evaluation and Assessment of Comorbidities</a:t>
            </a:r>
          </a:p>
        </p:txBody>
      </p:sp>
    </p:spTree>
    <p:extLst>
      <p:ext uri="{BB962C8B-B14F-4D97-AF65-F5344CB8AC3E}">
        <p14:creationId xmlns:p14="http://schemas.microsoft.com/office/powerpoint/2010/main" val="42156294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solidFill>
                  <a:srgbClr val="001965"/>
                </a:solidFill>
                <a:cs typeface="Arial" charset="0"/>
              </a:rPr>
              <a:t>Slide No </a:t>
            </a:r>
            <a:fld id="{7EA09EBA-C8C1-4E1F-A300-B65AA0B3279F}" type="slidenum">
              <a:rPr lang="en-GB" altLang="en-US">
                <a:solidFill>
                  <a:srgbClr val="001965"/>
                </a:solidFill>
                <a:cs typeface="Arial" charset="0"/>
              </a:rPr>
              <a:pPr/>
              <a:t>11</a:t>
            </a:fld>
            <a:endParaRPr lang="en-GB" altLang="en-US">
              <a:solidFill>
                <a:srgbClr val="001965"/>
              </a:solidFill>
              <a:cs typeface="Arial" charset="0"/>
            </a:endParaRPr>
          </a:p>
        </p:txBody>
      </p:sp>
      <p:pic>
        <p:nvPicPr>
          <p:cNvPr id="3" name="Picture 2">
            <a:extLst>
              <a:ext uri="{FF2B5EF4-FFF2-40B4-BE49-F238E27FC236}">
                <a16:creationId xmlns="" xmlns:a16="http://schemas.microsoft.com/office/drawing/2014/main" id="{67EFC07E-C9BE-B83E-5144-5374C33B124D}"/>
              </a:ext>
            </a:extLst>
          </p:cNvPr>
          <p:cNvPicPr>
            <a:picLocks noChangeAspect="1"/>
          </p:cNvPicPr>
          <p:nvPr/>
        </p:nvPicPr>
        <p:blipFill>
          <a:blip r:embed="rId2"/>
          <a:stretch>
            <a:fillRect/>
          </a:stretch>
        </p:blipFill>
        <p:spPr>
          <a:xfrm>
            <a:off x="2524126" y="2210262"/>
            <a:ext cx="7143751" cy="3381375"/>
          </a:xfrm>
          <a:prstGeom prst="rect">
            <a:avLst/>
          </a:prstGeom>
        </p:spPr>
      </p:pic>
      <p:pic>
        <p:nvPicPr>
          <p:cNvPr id="7" name="Picture 6">
            <a:extLst>
              <a:ext uri="{FF2B5EF4-FFF2-40B4-BE49-F238E27FC236}">
                <a16:creationId xmlns="" xmlns:a16="http://schemas.microsoft.com/office/drawing/2014/main" id="{B778E91D-405F-9B37-0397-C473D2FF3A91}"/>
              </a:ext>
            </a:extLst>
          </p:cNvPr>
          <p:cNvPicPr>
            <a:picLocks noChangeAspect="1"/>
          </p:cNvPicPr>
          <p:nvPr/>
        </p:nvPicPr>
        <p:blipFill>
          <a:blip r:embed="rId3"/>
          <a:stretch>
            <a:fillRect/>
          </a:stretch>
        </p:blipFill>
        <p:spPr>
          <a:xfrm>
            <a:off x="1593771" y="345022"/>
            <a:ext cx="8754615" cy="640135"/>
          </a:xfrm>
          <a:prstGeom prst="rect">
            <a:avLst/>
          </a:prstGeom>
        </p:spPr>
      </p:pic>
    </p:spTree>
    <p:extLst>
      <p:ext uri="{BB962C8B-B14F-4D97-AF65-F5344CB8AC3E}">
        <p14:creationId xmlns:p14="http://schemas.microsoft.com/office/powerpoint/2010/main" val="40577512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C1742ECE-A3FB-7905-DC1B-29D1836C8159}"/>
              </a:ext>
            </a:extLst>
          </p:cNvPr>
          <p:cNvPicPr>
            <a:picLocks noChangeAspect="1"/>
          </p:cNvPicPr>
          <p:nvPr/>
        </p:nvPicPr>
        <p:blipFill>
          <a:blip r:embed="rId2"/>
          <a:stretch>
            <a:fillRect/>
          </a:stretch>
        </p:blipFill>
        <p:spPr>
          <a:xfrm>
            <a:off x="1740186" y="1806678"/>
            <a:ext cx="8711631" cy="4372897"/>
          </a:xfrm>
          <a:prstGeom prst="rect">
            <a:avLst/>
          </a:prstGeom>
        </p:spPr>
      </p:pic>
      <p:sp>
        <p:nvSpPr>
          <p:cNvPr id="5" name="Title 4">
            <a:extLst>
              <a:ext uri="{FF2B5EF4-FFF2-40B4-BE49-F238E27FC236}">
                <a16:creationId xmlns="" xmlns:a16="http://schemas.microsoft.com/office/drawing/2014/main" id="{DA8C9BBE-44B1-3550-ED40-26A3A227B2C6}"/>
              </a:ext>
            </a:extLst>
          </p:cNvPr>
          <p:cNvSpPr>
            <a:spLocks noGrp="1"/>
          </p:cNvSpPr>
          <p:nvPr>
            <p:ph type="title"/>
          </p:nvPr>
        </p:nvSpPr>
        <p:spPr/>
        <p:txBody>
          <a:bodyPr/>
          <a:lstStyle/>
          <a:p>
            <a:pPr algn="ctr"/>
            <a:r>
              <a:rPr lang="en-US" dirty="0"/>
              <a:t>Patient Physician Co-operation</a:t>
            </a:r>
          </a:p>
        </p:txBody>
      </p:sp>
      <p:sp>
        <p:nvSpPr>
          <p:cNvPr id="6" name="Content Placeholder 5">
            <a:extLst>
              <a:ext uri="{FF2B5EF4-FFF2-40B4-BE49-F238E27FC236}">
                <a16:creationId xmlns="" xmlns:a16="http://schemas.microsoft.com/office/drawing/2014/main" id="{BC426FD8-1FB8-7D60-6015-A350A311FC8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5699057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252" y="1053865"/>
            <a:ext cx="10366813" cy="512448"/>
          </a:xfrm>
        </p:spPr>
        <p:txBody>
          <a:bodyPr/>
          <a:lstStyle/>
          <a:p>
            <a:r>
              <a:rPr lang="en-US" dirty="0"/>
              <a:t>Comprehensive Medical Evaluation</a:t>
            </a:r>
            <a:endParaRPr lang="en-US"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p:txBody>
          <a:bodyPr/>
          <a:lstStyle/>
          <a:p>
            <a:r>
              <a:rPr lang="en-US" dirty="0"/>
              <a:t>Comprehensive Medical Evaluation and Assessment of Comorbidities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52" y="1805876"/>
            <a:ext cx="10573843" cy="1632755"/>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080"/>
            <a:r>
              <a:rPr lang="en-US" sz="2400" dirty="0">
                <a:solidFill>
                  <a:srgbClr val="A6192E"/>
                </a:solidFill>
                <a:latin typeface="AdvOT8eb9eec2.B"/>
              </a:rPr>
              <a:t>4.3</a:t>
            </a:r>
            <a:r>
              <a:rPr lang="en-US" sz="2400" dirty="0">
                <a:solidFill>
                  <a:srgbClr val="000000"/>
                </a:solidFill>
                <a:latin typeface="AdvOT8eb9eec2.B"/>
              </a:rPr>
              <a:t> 	</a:t>
            </a:r>
            <a:r>
              <a:rPr lang="en-US" sz="2400" dirty="0">
                <a:solidFill>
                  <a:srgbClr val="000000"/>
                </a:solidFill>
                <a:latin typeface="AdvOT7b515deb"/>
              </a:rPr>
              <a:t>A complete medical evaluation should be performed at the initial visit to:</a:t>
            </a:r>
          </a:p>
          <a:p>
            <a:pPr defTabSz="1219080"/>
            <a:endParaRPr lang="en-US" sz="2400" dirty="0">
              <a:solidFill>
                <a:srgbClr val="000000"/>
              </a:solidFill>
              <a:latin typeface="AdvOT7b515deb"/>
            </a:endParaRPr>
          </a:p>
          <a:p>
            <a:pPr marL="1295272" lvl="1" indent="-380962" defTabSz="1219080"/>
            <a:r>
              <a:rPr lang="en-US" dirty="0">
                <a:solidFill>
                  <a:srgbClr val="000000"/>
                </a:solidFill>
                <a:latin typeface="AdvOT7b515deb"/>
              </a:rPr>
              <a:t>Con</a:t>
            </a:r>
            <a:r>
              <a:rPr lang="en-US" dirty="0">
                <a:solidFill>
                  <a:srgbClr val="000000"/>
                </a:solidFill>
                <a:latin typeface="AdvOT7b515deb+fb"/>
              </a:rPr>
              <a:t>fi</a:t>
            </a:r>
            <a:r>
              <a:rPr lang="en-US" dirty="0">
                <a:solidFill>
                  <a:srgbClr val="000000"/>
                </a:solidFill>
                <a:latin typeface="AdvOT7b515deb"/>
              </a:rPr>
              <a:t>rm the diagnosis and classify diabetes. </a:t>
            </a:r>
            <a:r>
              <a:rPr lang="en-US" dirty="0">
                <a:solidFill>
                  <a:srgbClr val="A6192E"/>
                </a:solidFill>
                <a:latin typeface="AdvOT8eb9eec2.B"/>
              </a:rPr>
              <a:t>A</a:t>
            </a:r>
          </a:p>
        </p:txBody>
      </p:sp>
      <p:sp>
        <p:nvSpPr>
          <p:cNvPr id="7" name="Arrow: Right 6">
            <a:extLst>
              <a:ext uri="{FF2B5EF4-FFF2-40B4-BE49-F238E27FC236}">
                <a16:creationId xmlns="" xmlns:a16="http://schemas.microsoft.com/office/drawing/2014/main" id="{531A5F92-F55C-E9E5-3DB0-258F2571DD7E}"/>
              </a:ext>
            </a:extLst>
          </p:cNvPr>
          <p:cNvSpPr/>
          <p:nvPr/>
        </p:nvSpPr>
        <p:spPr>
          <a:xfrm>
            <a:off x="805543" y="2584665"/>
            <a:ext cx="978408" cy="484632"/>
          </a:xfrm>
          <a:prstGeom prst="rightArrow">
            <a:avLst>
              <a:gd name="adj1" fmla="val 50000"/>
              <a:gd name="adj2" fmla="val 696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31707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252" y="1053865"/>
            <a:ext cx="10366813" cy="517064"/>
          </a:xfrm>
        </p:spPr>
        <p:txBody>
          <a:bodyPr/>
          <a:lstStyle/>
          <a:p>
            <a:r>
              <a:rPr lang="en-US" dirty="0"/>
              <a:t>Classification</a:t>
            </a:r>
            <a:endParaRPr lang="en-US"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p:txBody>
          <a:bodyPr/>
          <a:lstStyle/>
          <a:p>
            <a:r>
              <a:rPr lang="en-US" dirty="0"/>
              <a:t>Classification and Diagnosis of Diabetes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58379"/>
            <a:ext cx="10573843" cy="502188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080">
              <a:spcBef>
                <a:spcPts val="1600"/>
              </a:spcBef>
            </a:pPr>
            <a:r>
              <a:rPr lang="en-US" sz="2100" dirty="0">
                <a:solidFill>
                  <a:srgbClr val="000000"/>
                </a:solidFill>
              </a:rPr>
              <a:t>Diabetes can be classified into the following general categories:</a:t>
            </a:r>
          </a:p>
          <a:p>
            <a:pPr marL="609539" indent="-385196" defTabSz="1219080">
              <a:spcBef>
                <a:spcPts val="1600"/>
              </a:spcBef>
              <a:buClr>
                <a:srgbClr val="C92600"/>
              </a:buClr>
              <a:buFont typeface="+mj-lt"/>
              <a:buAutoNum type="arabicPeriod"/>
            </a:pPr>
            <a:r>
              <a:rPr lang="en-US" sz="2100" dirty="0">
                <a:solidFill>
                  <a:srgbClr val="000000"/>
                </a:solidFill>
              </a:rPr>
              <a:t>Type 1 diabetes (due to autoimmune ß-cell destruction, usually leading to absolute insulin deficiency, including latent autoimmune diabetes of adulthood)</a:t>
            </a:r>
          </a:p>
          <a:p>
            <a:pPr marL="609539" indent="-385196" defTabSz="1219080">
              <a:spcBef>
                <a:spcPts val="1600"/>
              </a:spcBef>
              <a:buClr>
                <a:srgbClr val="C92600"/>
              </a:buClr>
              <a:buFont typeface="+mj-lt"/>
              <a:buAutoNum type="arabicPeriod"/>
            </a:pPr>
            <a:r>
              <a:rPr lang="en-US" sz="2100" dirty="0">
                <a:solidFill>
                  <a:srgbClr val="000000"/>
                </a:solidFill>
              </a:rPr>
              <a:t>Type 2 diabetes (due to a non-autoimmune progressive loss of adequate ß-cell insulin secretion frequently on the background of insulin resistance and metabolic syndrome)</a:t>
            </a:r>
          </a:p>
          <a:p>
            <a:pPr marL="609539" indent="-385196" defTabSz="1219080">
              <a:spcBef>
                <a:spcPts val="1600"/>
              </a:spcBef>
              <a:buClr>
                <a:srgbClr val="C92600"/>
              </a:buClr>
              <a:buFont typeface="+mj-lt"/>
              <a:buAutoNum type="arabicPeriod"/>
            </a:pPr>
            <a:r>
              <a:rPr lang="en-US" sz="2100" dirty="0">
                <a:solidFill>
                  <a:srgbClr val="000000"/>
                </a:solidFill>
              </a:rPr>
              <a:t>Specific types of diabetes due to other causes, e.g., monogenic diabetes syndromes (such as neonatal diabetes and maturity-onset diabetes of the young), diseases of the exocrine pancreas (such as cystic fibrosis and pancreatitis), and drug- or chemical-induced diabetes (such as with glucocorticoid use, in the treatment of HIV/AIDS, or after organ transplantation)</a:t>
            </a:r>
          </a:p>
          <a:p>
            <a:pPr marL="609539" indent="-385196" defTabSz="1219080">
              <a:spcBef>
                <a:spcPts val="1600"/>
              </a:spcBef>
              <a:buClr>
                <a:srgbClr val="C92600"/>
              </a:buClr>
              <a:buFont typeface="+mj-lt"/>
              <a:buAutoNum type="arabicPeriod"/>
            </a:pPr>
            <a:r>
              <a:rPr lang="en-US" sz="2100" dirty="0">
                <a:solidFill>
                  <a:srgbClr val="000000"/>
                </a:solidFill>
              </a:rPr>
              <a:t>Gestational diabetes mellitus (diabetes diagnosed in the second or third trimester of pregnancy that was not clearly overt diabetes prior to gestation)</a:t>
            </a:r>
          </a:p>
        </p:txBody>
      </p:sp>
    </p:spTree>
    <p:extLst>
      <p:ext uri="{BB962C8B-B14F-4D97-AF65-F5344CB8AC3E}">
        <p14:creationId xmlns:p14="http://schemas.microsoft.com/office/powerpoint/2010/main" val="26484132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8A37EBEA-EFD0-4E6D-B7B0-8F6F4084035C}"/>
              </a:ext>
            </a:extLst>
          </p:cNvPr>
          <p:cNvSpPr>
            <a:spLocks noGrp="1"/>
          </p:cNvSpPr>
          <p:nvPr>
            <p:ph type="body" sz="quarter" idx="24"/>
          </p:nvPr>
        </p:nvSpPr>
        <p:spPr/>
        <p:txBody>
          <a:bodyPr/>
          <a:lstStyle/>
          <a:p>
            <a:r>
              <a:rPr lang="en-US" dirty="0"/>
              <a:t>Comprehensive Medical Evaluation and Assessment of Comorbidities</a:t>
            </a:r>
          </a:p>
          <a:p>
            <a:endParaRPr lang="en-US" dirty="0"/>
          </a:p>
        </p:txBody>
      </p:sp>
      <p:sp>
        <p:nvSpPr>
          <p:cNvPr id="22" name="TextBox 21">
            <a:extLst>
              <a:ext uri="{FF2B5EF4-FFF2-40B4-BE49-F238E27FC236}">
                <a16:creationId xmlns="" xmlns:a16="http://schemas.microsoft.com/office/drawing/2014/main" id="{9A3D0768-F6F8-4FF9-99C5-985398F29E1A}"/>
              </a:ext>
            </a:extLst>
          </p:cNvPr>
          <p:cNvSpPr txBox="1">
            <a:spLocks noChangeArrowheads="1"/>
          </p:cNvSpPr>
          <p:nvPr/>
        </p:nvSpPr>
        <p:spPr bwMode="auto">
          <a:xfrm>
            <a:off x="182372" y="6076421"/>
            <a:ext cx="9652000" cy="3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080">
              <a:defRPr/>
            </a:pPr>
            <a:r>
              <a:rPr lang="en-US" sz="1600" dirty="0">
                <a:solidFill>
                  <a:srgbClr val="A6192E"/>
                </a:solidFill>
                <a:latin typeface="Helvetica" pitchFamily="34" charset="0"/>
                <a:ea typeface="ヒラギノ角ゴ Pro W3" charset="-128"/>
              </a:rPr>
              <a:t>Diabetes Care 2024;47(Suppl. 1):S52–S76 | https://doi.org/10.2337/dc24-S004</a:t>
            </a:r>
          </a:p>
        </p:txBody>
      </p:sp>
      <p:pic>
        <p:nvPicPr>
          <p:cNvPr id="5" name="Picture 4">
            <a:extLst>
              <a:ext uri="{FF2B5EF4-FFF2-40B4-BE49-F238E27FC236}">
                <a16:creationId xmlns="" xmlns:a16="http://schemas.microsoft.com/office/drawing/2014/main" id="{674C9005-BF95-424F-BE98-ACFFE77CF3AD}"/>
              </a:ext>
            </a:extLst>
          </p:cNvPr>
          <p:cNvPicPr>
            <a:picLocks noChangeAspect="1"/>
          </p:cNvPicPr>
          <p:nvPr/>
        </p:nvPicPr>
        <p:blipFill>
          <a:blip r:embed="rId2"/>
          <a:stretch>
            <a:fillRect/>
          </a:stretch>
        </p:blipFill>
        <p:spPr>
          <a:xfrm>
            <a:off x="796036" y="642623"/>
            <a:ext cx="8424672" cy="5433799"/>
          </a:xfrm>
          <a:prstGeom prst="rect">
            <a:avLst/>
          </a:prstGeom>
        </p:spPr>
      </p:pic>
    </p:spTree>
    <p:extLst>
      <p:ext uri="{BB962C8B-B14F-4D97-AF65-F5344CB8AC3E}">
        <p14:creationId xmlns:p14="http://schemas.microsoft.com/office/powerpoint/2010/main" val="22473608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Components of the comprehensive diabetes medical evaluation at initial, follow-up, and annual visits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sz="3600" b="1" dirty="0">
                <a:latin typeface="Calibri"/>
                <a:ea typeface="Calibri"/>
                <a:cs typeface="Arial"/>
              </a:rPr>
              <a:t>Visit</a:t>
            </a:r>
            <a:endParaRPr lang="en-US" sz="3600"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extLst>
              <p:ext uri="{D42A27DB-BD31-4B8C-83A1-F6EECF244321}">
                <p14:modId xmlns:p14="http://schemas.microsoft.com/office/powerpoint/2010/main" val="1334766735"/>
              </p:ext>
            </p:extLst>
          </p:nvPr>
        </p:nvGraphicFramePr>
        <p:xfrm>
          <a:off x="6428936" y="2026920"/>
          <a:ext cx="5084691" cy="670560"/>
        </p:xfrm>
        <a:graphic>
          <a:graphicData uri="http://schemas.openxmlformats.org/drawingml/2006/table">
            <a:tbl>
              <a:tblPr firstRow="1" bandRow="1">
                <a:tableStyleId>{5C22544A-7EE6-4342-B048-85BDC9FD1C3A}</a:tableStyleId>
              </a:tblPr>
              <a:tblGrid>
                <a:gridCol w="1694897">
                  <a:extLst>
                    <a:ext uri="{9D8B030D-6E8A-4147-A177-3AD203B41FA5}">
                      <a16:colId xmlns="" xmlns:a16="http://schemas.microsoft.com/office/drawing/2014/main" val="915574712"/>
                    </a:ext>
                  </a:extLst>
                </a:gridCol>
                <a:gridCol w="1694897">
                  <a:extLst>
                    <a:ext uri="{9D8B030D-6E8A-4147-A177-3AD203B41FA5}">
                      <a16:colId xmlns="" xmlns:a16="http://schemas.microsoft.com/office/drawing/2014/main" val="1762799740"/>
                    </a:ext>
                  </a:extLst>
                </a:gridCol>
                <a:gridCol w="1694897">
                  <a:extLst>
                    <a:ext uri="{9D8B030D-6E8A-4147-A177-3AD203B41FA5}">
                      <a16:colId xmlns="" xmlns:a16="http://schemas.microsoft.com/office/drawing/2014/main" val="2635252407"/>
                    </a:ext>
                  </a:extLst>
                </a:gridCol>
              </a:tblGrid>
              <a:tr h="295812">
                <a:tc>
                  <a:txBody>
                    <a:bodyPr/>
                    <a:lstStyle/>
                    <a:p>
                      <a:r>
                        <a:rPr lang="en-US" dirty="0"/>
                        <a:t>Initial</a:t>
                      </a:r>
                    </a:p>
                  </a:txBody>
                  <a:tcPr/>
                </a:tc>
                <a:tc>
                  <a:txBody>
                    <a:bodyPr/>
                    <a:lstStyle/>
                    <a:p>
                      <a:r>
                        <a:rPr lang="en-US" dirty="0"/>
                        <a:t>Every follow-up</a:t>
                      </a:r>
                    </a:p>
                  </a:txBody>
                  <a:tcPr/>
                </a:tc>
                <a:tc>
                  <a:txBody>
                    <a:bodyPr/>
                    <a:lstStyle/>
                    <a:p>
                      <a:r>
                        <a:rPr lang="en-US" dirty="0"/>
                        <a:t>Annual</a:t>
                      </a:r>
                    </a:p>
                  </a:txBody>
                  <a:tcPr/>
                </a:tc>
                <a:extLst>
                  <a:ext uri="{0D108BD9-81ED-4DB2-BD59-A6C34878D82A}">
                    <a16:rowId xmlns="" xmlns:a16="http://schemas.microsoft.com/office/drawing/2014/main" val="4078089740"/>
                  </a:ext>
                </a:extLst>
              </a:tr>
            </a:tbl>
          </a:graphicData>
        </a:graphic>
      </p:graphicFrame>
      <p:pic>
        <p:nvPicPr>
          <p:cNvPr id="8" name="Picture 7">
            <a:extLst>
              <a:ext uri="{FF2B5EF4-FFF2-40B4-BE49-F238E27FC236}">
                <a16:creationId xmlns="" xmlns:a16="http://schemas.microsoft.com/office/drawing/2014/main" id="{B8C0F252-5B59-4DCB-8999-E5FE75509F76}"/>
              </a:ext>
            </a:extLst>
          </p:cNvPr>
          <p:cNvPicPr>
            <a:picLocks noChangeAspect="1"/>
          </p:cNvPicPr>
          <p:nvPr/>
        </p:nvPicPr>
        <p:blipFill>
          <a:blip r:embed="rId2"/>
          <a:stretch>
            <a:fillRect/>
          </a:stretch>
        </p:blipFill>
        <p:spPr>
          <a:xfrm>
            <a:off x="1209822" y="3053567"/>
            <a:ext cx="6437165" cy="3376265"/>
          </a:xfrm>
          <a:prstGeom prst="rect">
            <a:avLst/>
          </a:prstGeom>
        </p:spPr>
      </p:pic>
    </p:spTree>
    <p:extLst>
      <p:ext uri="{BB962C8B-B14F-4D97-AF65-F5344CB8AC3E}">
        <p14:creationId xmlns:p14="http://schemas.microsoft.com/office/powerpoint/2010/main" val="3885989404"/>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Components of the comprehensive diabetes medical evaluation at initial, follow-up, and annual visits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sz="2400" b="1" dirty="0">
                <a:latin typeface="Calibri"/>
                <a:ea typeface="Calibri"/>
                <a:cs typeface="Arial"/>
              </a:rPr>
              <a:t>Visit		</a:t>
            </a:r>
            <a:r>
              <a:rPr lang="en-US" sz="2400" dirty="0">
                <a:latin typeface="Calibri"/>
                <a:ea typeface="Calibri"/>
                <a:cs typeface="Arial"/>
              </a:rPr>
              <a:t>    	</a:t>
            </a:r>
            <a:endParaRPr lang="en-US" sz="3600"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extLst>
              <p:ext uri="{D42A27DB-BD31-4B8C-83A1-F6EECF244321}">
                <p14:modId xmlns:p14="http://schemas.microsoft.com/office/powerpoint/2010/main" val="1650342090"/>
              </p:ext>
            </p:extLst>
          </p:nvPr>
        </p:nvGraphicFramePr>
        <p:xfrm>
          <a:off x="5530645" y="1702103"/>
          <a:ext cx="4286917" cy="803648"/>
        </p:xfrm>
        <a:graphic>
          <a:graphicData uri="http://schemas.openxmlformats.org/drawingml/2006/table">
            <a:tbl>
              <a:tblPr firstRow="1" bandRow="1">
                <a:tableStyleId>{5C22544A-7EE6-4342-B048-85BDC9FD1C3A}</a:tableStyleId>
              </a:tblPr>
              <a:tblGrid>
                <a:gridCol w="1316159">
                  <a:extLst>
                    <a:ext uri="{9D8B030D-6E8A-4147-A177-3AD203B41FA5}">
                      <a16:colId xmlns="" xmlns:a16="http://schemas.microsoft.com/office/drawing/2014/main" val="915574712"/>
                    </a:ext>
                  </a:extLst>
                </a:gridCol>
                <a:gridCol w="1485379">
                  <a:extLst>
                    <a:ext uri="{9D8B030D-6E8A-4147-A177-3AD203B41FA5}">
                      <a16:colId xmlns="" xmlns:a16="http://schemas.microsoft.com/office/drawing/2014/main" val="1762799740"/>
                    </a:ext>
                  </a:extLst>
                </a:gridCol>
                <a:gridCol w="1485379">
                  <a:extLst>
                    <a:ext uri="{9D8B030D-6E8A-4147-A177-3AD203B41FA5}">
                      <a16:colId xmlns="" xmlns:a16="http://schemas.microsoft.com/office/drawing/2014/main" val="2635252407"/>
                    </a:ext>
                  </a:extLst>
                </a:gridCol>
              </a:tblGrid>
              <a:tr h="803648">
                <a:tc>
                  <a:txBody>
                    <a:bodyPr/>
                    <a:lstStyle/>
                    <a:p>
                      <a:r>
                        <a:rPr lang="en-US" dirty="0"/>
                        <a:t>Initial</a:t>
                      </a:r>
                    </a:p>
                  </a:txBody>
                  <a:tcPr/>
                </a:tc>
                <a:tc>
                  <a:txBody>
                    <a:bodyPr/>
                    <a:lstStyle/>
                    <a:p>
                      <a:r>
                        <a:rPr lang="en-US" dirty="0"/>
                        <a:t>Every follow-up</a:t>
                      </a:r>
                    </a:p>
                  </a:txBody>
                  <a:tcPr/>
                </a:tc>
                <a:tc>
                  <a:txBody>
                    <a:bodyPr/>
                    <a:lstStyle/>
                    <a:p>
                      <a:r>
                        <a:rPr lang="en-US" dirty="0"/>
                        <a:t>Annual</a:t>
                      </a:r>
                    </a:p>
                  </a:txBody>
                  <a:tcPr/>
                </a:tc>
                <a:extLst>
                  <a:ext uri="{0D108BD9-81ED-4DB2-BD59-A6C34878D82A}">
                    <a16:rowId xmlns="" xmlns:a16="http://schemas.microsoft.com/office/drawing/2014/main" val="4078089740"/>
                  </a:ext>
                </a:extLst>
              </a:tr>
            </a:tbl>
          </a:graphicData>
        </a:graphic>
      </p:graphicFrame>
      <p:pic>
        <p:nvPicPr>
          <p:cNvPr id="6" name="Picture 5">
            <a:extLst>
              <a:ext uri="{FF2B5EF4-FFF2-40B4-BE49-F238E27FC236}">
                <a16:creationId xmlns="" xmlns:a16="http://schemas.microsoft.com/office/drawing/2014/main" id="{5173565C-0677-4CC2-B176-FBF58BBFD7DC}"/>
              </a:ext>
            </a:extLst>
          </p:cNvPr>
          <p:cNvPicPr>
            <a:picLocks noChangeAspect="1"/>
          </p:cNvPicPr>
          <p:nvPr/>
        </p:nvPicPr>
        <p:blipFill>
          <a:blip r:embed="rId2"/>
          <a:stretch>
            <a:fillRect/>
          </a:stretch>
        </p:blipFill>
        <p:spPr>
          <a:xfrm>
            <a:off x="809280" y="2362200"/>
            <a:ext cx="9008283" cy="4422696"/>
          </a:xfrm>
          <a:prstGeom prst="rect">
            <a:avLst/>
          </a:prstGeom>
        </p:spPr>
      </p:pic>
    </p:spTree>
    <p:extLst>
      <p:ext uri="{BB962C8B-B14F-4D97-AF65-F5344CB8AC3E}">
        <p14:creationId xmlns:p14="http://schemas.microsoft.com/office/powerpoint/2010/main" val="2924827456"/>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Components of the comprehensive diabetes medical evaluation at initial, follow-up, and annual visits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sz="3600" b="1" dirty="0">
                <a:latin typeface="Calibri"/>
                <a:ea typeface="Calibri"/>
                <a:cs typeface="Arial"/>
              </a:rPr>
              <a:t>Visit</a:t>
            </a:r>
            <a:endParaRPr lang="en-US" sz="3600"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nvGraphicFramePr>
        <p:xfrm>
          <a:off x="6428936" y="2026920"/>
          <a:ext cx="5084691" cy="670560"/>
        </p:xfrm>
        <a:graphic>
          <a:graphicData uri="http://schemas.openxmlformats.org/drawingml/2006/table">
            <a:tbl>
              <a:tblPr firstRow="1" bandRow="1">
                <a:tableStyleId>{5C22544A-7EE6-4342-B048-85BDC9FD1C3A}</a:tableStyleId>
              </a:tblPr>
              <a:tblGrid>
                <a:gridCol w="1694897">
                  <a:extLst>
                    <a:ext uri="{9D8B030D-6E8A-4147-A177-3AD203B41FA5}">
                      <a16:colId xmlns="" xmlns:a16="http://schemas.microsoft.com/office/drawing/2014/main" val="915574712"/>
                    </a:ext>
                  </a:extLst>
                </a:gridCol>
                <a:gridCol w="1694897">
                  <a:extLst>
                    <a:ext uri="{9D8B030D-6E8A-4147-A177-3AD203B41FA5}">
                      <a16:colId xmlns="" xmlns:a16="http://schemas.microsoft.com/office/drawing/2014/main" val="1762799740"/>
                    </a:ext>
                  </a:extLst>
                </a:gridCol>
                <a:gridCol w="1694897">
                  <a:extLst>
                    <a:ext uri="{9D8B030D-6E8A-4147-A177-3AD203B41FA5}">
                      <a16:colId xmlns="" xmlns:a16="http://schemas.microsoft.com/office/drawing/2014/main" val="2635252407"/>
                    </a:ext>
                  </a:extLst>
                </a:gridCol>
              </a:tblGrid>
              <a:tr h="295812">
                <a:tc>
                  <a:txBody>
                    <a:bodyPr/>
                    <a:lstStyle/>
                    <a:p>
                      <a:r>
                        <a:rPr lang="en-US" dirty="0"/>
                        <a:t>Initial</a:t>
                      </a:r>
                    </a:p>
                  </a:txBody>
                  <a:tcPr/>
                </a:tc>
                <a:tc>
                  <a:txBody>
                    <a:bodyPr/>
                    <a:lstStyle/>
                    <a:p>
                      <a:r>
                        <a:rPr lang="en-US" dirty="0"/>
                        <a:t>Every follow-up</a:t>
                      </a:r>
                    </a:p>
                  </a:txBody>
                  <a:tcPr/>
                </a:tc>
                <a:tc>
                  <a:txBody>
                    <a:bodyPr/>
                    <a:lstStyle/>
                    <a:p>
                      <a:r>
                        <a:rPr lang="en-US" dirty="0"/>
                        <a:t>Annual</a:t>
                      </a:r>
                    </a:p>
                  </a:txBody>
                  <a:tcPr/>
                </a:tc>
                <a:extLst>
                  <a:ext uri="{0D108BD9-81ED-4DB2-BD59-A6C34878D82A}">
                    <a16:rowId xmlns="" xmlns:a16="http://schemas.microsoft.com/office/drawing/2014/main" val="4078089740"/>
                  </a:ext>
                </a:extLst>
              </a:tr>
            </a:tbl>
          </a:graphicData>
        </a:graphic>
      </p:graphicFrame>
      <p:pic>
        <p:nvPicPr>
          <p:cNvPr id="6" name="Picture 5">
            <a:extLst>
              <a:ext uri="{FF2B5EF4-FFF2-40B4-BE49-F238E27FC236}">
                <a16:creationId xmlns="" xmlns:a16="http://schemas.microsoft.com/office/drawing/2014/main" id="{3CB94C58-FC92-4349-92CD-7AA979220864}"/>
              </a:ext>
            </a:extLst>
          </p:cNvPr>
          <p:cNvPicPr>
            <a:picLocks noChangeAspect="1"/>
          </p:cNvPicPr>
          <p:nvPr/>
        </p:nvPicPr>
        <p:blipFill>
          <a:blip r:embed="rId2"/>
          <a:stretch>
            <a:fillRect/>
          </a:stretch>
        </p:blipFill>
        <p:spPr>
          <a:xfrm>
            <a:off x="360847" y="2952749"/>
            <a:ext cx="11368007" cy="2181959"/>
          </a:xfrm>
          <a:prstGeom prst="rect">
            <a:avLst/>
          </a:prstGeom>
        </p:spPr>
      </p:pic>
    </p:spTree>
    <p:extLst>
      <p:ext uri="{BB962C8B-B14F-4D97-AF65-F5344CB8AC3E}">
        <p14:creationId xmlns:p14="http://schemas.microsoft.com/office/powerpoint/2010/main" val="3241266587"/>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Components of the comprehensive diabetes medical evaluation at initial, follow-up, and annual visits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sz="3600" b="1" dirty="0">
                <a:latin typeface="Calibri"/>
                <a:ea typeface="Calibri"/>
                <a:cs typeface="Arial"/>
              </a:rPr>
              <a:t>Visit</a:t>
            </a:r>
            <a:endParaRPr lang="en-US" sz="3600"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nvGraphicFramePr>
        <p:xfrm>
          <a:off x="6428936" y="2026920"/>
          <a:ext cx="5084691" cy="670560"/>
        </p:xfrm>
        <a:graphic>
          <a:graphicData uri="http://schemas.openxmlformats.org/drawingml/2006/table">
            <a:tbl>
              <a:tblPr firstRow="1" bandRow="1">
                <a:tableStyleId>{5C22544A-7EE6-4342-B048-85BDC9FD1C3A}</a:tableStyleId>
              </a:tblPr>
              <a:tblGrid>
                <a:gridCol w="1694897">
                  <a:extLst>
                    <a:ext uri="{9D8B030D-6E8A-4147-A177-3AD203B41FA5}">
                      <a16:colId xmlns="" xmlns:a16="http://schemas.microsoft.com/office/drawing/2014/main" val="915574712"/>
                    </a:ext>
                  </a:extLst>
                </a:gridCol>
                <a:gridCol w="1694897">
                  <a:extLst>
                    <a:ext uri="{9D8B030D-6E8A-4147-A177-3AD203B41FA5}">
                      <a16:colId xmlns="" xmlns:a16="http://schemas.microsoft.com/office/drawing/2014/main" val="1762799740"/>
                    </a:ext>
                  </a:extLst>
                </a:gridCol>
                <a:gridCol w="1694897">
                  <a:extLst>
                    <a:ext uri="{9D8B030D-6E8A-4147-A177-3AD203B41FA5}">
                      <a16:colId xmlns="" xmlns:a16="http://schemas.microsoft.com/office/drawing/2014/main" val="2635252407"/>
                    </a:ext>
                  </a:extLst>
                </a:gridCol>
              </a:tblGrid>
              <a:tr h="295812">
                <a:tc>
                  <a:txBody>
                    <a:bodyPr/>
                    <a:lstStyle/>
                    <a:p>
                      <a:r>
                        <a:rPr lang="en-US" dirty="0"/>
                        <a:t>Initial</a:t>
                      </a:r>
                    </a:p>
                  </a:txBody>
                  <a:tcPr/>
                </a:tc>
                <a:tc>
                  <a:txBody>
                    <a:bodyPr/>
                    <a:lstStyle/>
                    <a:p>
                      <a:r>
                        <a:rPr lang="en-US" dirty="0"/>
                        <a:t>Every follow-up</a:t>
                      </a:r>
                    </a:p>
                  </a:txBody>
                  <a:tcPr/>
                </a:tc>
                <a:tc>
                  <a:txBody>
                    <a:bodyPr/>
                    <a:lstStyle/>
                    <a:p>
                      <a:r>
                        <a:rPr lang="en-US" dirty="0"/>
                        <a:t>Annual</a:t>
                      </a:r>
                    </a:p>
                  </a:txBody>
                  <a:tcPr/>
                </a:tc>
                <a:extLst>
                  <a:ext uri="{0D108BD9-81ED-4DB2-BD59-A6C34878D82A}">
                    <a16:rowId xmlns="" xmlns:a16="http://schemas.microsoft.com/office/drawing/2014/main" val="4078089740"/>
                  </a:ext>
                </a:extLst>
              </a:tr>
            </a:tbl>
          </a:graphicData>
        </a:graphic>
      </p:graphicFrame>
      <p:pic>
        <p:nvPicPr>
          <p:cNvPr id="6" name="Picture 5">
            <a:extLst>
              <a:ext uri="{FF2B5EF4-FFF2-40B4-BE49-F238E27FC236}">
                <a16:creationId xmlns="" xmlns:a16="http://schemas.microsoft.com/office/drawing/2014/main" id="{FCE26403-5A27-444E-ADA7-9CB6F8440515}"/>
              </a:ext>
            </a:extLst>
          </p:cNvPr>
          <p:cNvPicPr>
            <a:picLocks noChangeAspect="1"/>
          </p:cNvPicPr>
          <p:nvPr/>
        </p:nvPicPr>
        <p:blipFill>
          <a:blip r:embed="rId2"/>
          <a:stretch>
            <a:fillRect/>
          </a:stretch>
        </p:blipFill>
        <p:spPr>
          <a:xfrm>
            <a:off x="71417" y="2724150"/>
            <a:ext cx="11481315" cy="3170214"/>
          </a:xfrm>
          <a:prstGeom prst="rect">
            <a:avLst/>
          </a:prstGeom>
        </p:spPr>
      </p:pic>
    </p:spTree>
    <p:extLst>
      <p:ext uri="{BB962C8B-B14F-4D97-AF65-F5344CB8AC3E}">
        <p14:creationId xmlns:p14="http://schemas.microsoft.com/office/powerpoint/2010/main" val="1843974950"/>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ASSESSMENT OF COMORBIDITIES</a:t>
            </a:r>
            <a:endParaRPr lang="en-US" b="1" dirty="0">
              <a:latin typeface="Calibri"/>
              <a:ea typeface="Calibri"/>
              <a:cs typeface="Arial"/>
            </a:endParaRPr>
          </a:p>
        </p:txBody>
      </p:sp>
      <p:sp>
        <p:nvSpPr>
          <p:cNvPr id="4" name="Content Placeholder 3"/>
          <p:cNvSpPr>
            <a:spLocks noGrp="1"/>
          </p:cNvSpPr>
          <p:nvPr>
            <p:ph idx="1"/>
          </p:nvPr>
        </p:nvSpPr>
        <p:spPr>
          <a:xfrm>
            <a:off x="914400" y="998806"/>
            <a:ext cx="10261600" cy="5782994"/>
          </a:xfrm>
        </p:spPr>
        <p:txBody>
          <a:bodyPr/>
          <a:lstStyle/>
          <a:p>
            <a:pPr marL="0" indent="0" algn="ctr">
              <a:spcBef>
                <a:spcPts val="0"/>
              </a:spcBef>
              <a:spcAft>
                <a:spcPts val="0"/>
              </a:spcAft>
              <a:buNone/>
            </a:pPr>
            <a:r>
              <a:rPr lang="en-US" sz="2400" dirty="0">
                <a:latin typeface="Calibri"/>
                <a:ea typeface="Calibri"/>
                <a:cs typeface="Arial"/>
              </a:rPr>
              <a:t>	</a:t>
            </a:r>
          </a:p>
          <a:p>
            <a:pPr marL="0">
              <a:spcBef>
                <a:spcPts val="0"/>
              </a:spcBef>
              <a:spcAft>
                <a:spcPts val="0"/>
              </a:spcAft>
            </a:pPr>
            <a:r>
              <a:rPr lang="en-US" sz="2800" dirty="0">
                <a:latin typeface="Calibri"/>
                <a:ea typeface="Calibri"/>
                <a:cs typeface="Arial"/>
              </a:rPr>
              <a:t>Autoimmune Diseases</a:t>
            </a:r>
          </a:p>
          <a:p>
            <a:pPr marL="0">
              <a:spcBef>
                <a:spcPts val="0"/>
              </a:spcBef>
              <a:spcAft>
                <a:spcPts val="0"/>
              </a:spcAft>
            </a:pPr>
            <a:r>
              <a:rPr kumimoji="0" lang="en-US" sz="2800" b="0" i="0" u="none" strike="noStrike" kern="0" cap="none" spc="0" normalizeH="0" baseline="0" noProof="0" dirty="0">
                <a:ln>
                  <a:noFill/>
                </a:ln>
                <a:solidFill>
                  <a:srgbClr val="FFFFFF"/>
                </a:solidFill>
                <a:effectLst/>
                <a:uLnTx/>
                <a:uFillTx/>
                <a:latin typeface="Calibri"/>
                <a:ea typeface="Calibri"/>
                <a:cs typeface="Arial"/>
              </a:rPr>
              <a:t>Bone Health</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Arial"/>
              </a:rPr>
              <a:t>Cancer</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lang="en-US" sz="2800" dirty="0">
                <a:solidFill>
                  <a:srgbClr val="FFFFFF"/>
                </a:solidFill>
                <a:latin typeface="Calibri"/>
                <a:ea typeface="Calibri"/>
                <a:cs typeface="Arial"/>
              </a:rPr>
              <a:t>Cognitive Impairment/Dementia</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lang="en-US" sz="2800" dirty="0">
                <a:solidFill>
                  <a:srgbClr val="FFFFFF"/>
                </a:solidFill>
                <a:latin typeface="Calibri"/>
                <a:ea typeface="Calibri"/>
                <a:cs typeface="Arial"/>
              </a:rPr>
              <a:t>Dental care</a:t>
            </a:r>
          </a:p>
          <a:p>
            <a:pPr marL="0">
              <a:spcBef>
                <a:spcPts val="0"/>
              </a:spcBef>
              <a:spcAft>
                <a:spcPts val="0"/>
              </a:spcAft>
            </a:pPr>
            <a:r>
              <a:rPr lang="en-US" sz="2800" dirty="0">
                <a:solidFill>
                  <a:srgbClr val="FFFFFF"/>
                </a:solidFill>
                <a:latin typeface="Calibri"/>
                <a:ea typeface="Calibri"/>
                <a:cs typeface="Arial"/>
              </a:rPr>
              <a:t>Disability</a:t>
            </a:r>
            <a:endParaRPr kumimoji="0" lang="en-US" sz="2800" b="0" i="0" u="none" strike="noStrike" kern="0" cap="none" spc="0" normalizeH="0" baseline="0" noProof="0" dirty="0">
              <a:ln>
                <a:noFill/>
              </a:ln>
              <a:solidFill>
                <a:srgbClr val="FFFFFF"/>
              </a:solidFill>
              <a:effectLst/>
              <a:uLnTx/>
              <a:uFillTx/>
              <a:latin typeface="Calibri"/>
              <a:ea typeface="Calibri"/>
              <a:cs typeface="Arial"/>
            </a:endParaRPr>
          </a:p>
          <a:p>
            <a:pPr marL="0">
              <a:spcBef>
                <a:spcPts val="0"/>
              </a:spcBef>
              <a:spcAft>
                <a:spcPts val="0"/>
              </a:spcAft>
            </a:pPr>
            <a:r>
              <a:rPr lang="en-US" sz="2800" dirty="0">
                <a:solidFill>
                  <a:srgbClr val="FFFFFF"/>
                </a:solidFill>
                <a:latin typeface="Calibri"/>
                <a:ea typeface="Calibri"/>
                <a:cs typeface="Arial"/>
              </a:rPr>
              <a:t>Hepatitis C</a:t>
            </a:r>
          </a:p>
          <a:p>
            <a:pPr marL="0">
              <a:spcBef>
                <a:spcPts val="0"/>
              </a:spcBef>
              <a:spcAft>
                <a:spcPts val="0"/>
              </a:spcAft>
            </a:pPr>
            <a:r>
              <a:rPr lang="en-US" sz="2800" dirty="0">
                <a:solidFill>
                  <a:srgbClr val="FFFFFF"/>
                </a:solidFill>
                <a:latin typeface="Calibri"/>
                <a:ea typeface="Calibri"/>
                <a:cs typeface="Arial"/>
              </a:rPr>
              <a:t>Low Testosterone in Men and Erectile Dysfunction</a:t>
            </a:r>
          </a:p>
          <a:p>
            <a:pPr marL="0">
              <a:spcBef>
                <a:spcPts val="0"/>
              </a:spcBef>
              <a:spcAft>
                <a:spcPts val="0"/>
              </a:spcAft>
            </a:pPr>
            <a:r>
              <a:rPr lang="en-US" sz="2800" dirty="0">
                <a:solidFill>
                  <a:srgbClr val="FFFFFF"/>
                </a:solidFill>
                <a:latin typeface="Calibri"/>
                <a:ea typeface="Calibri"/>
                <a:cs typeface="Arial"/>
              </a:rPr>
              <a:t>Female Sexual Dysfunction</a:t>
            </a:r>
          </a:p>
          <a:p>
            <a:pPr marL="0">
              <a:spcBef>
                <a:spcPts val="0"/>
              </a:spcBef>
              <a:spcAft>
                <a:spcPts val="0"/>
              </a:spcAft>
            </a:pPr>
            <a:r>
              <a:rPr lang="en-US" sz="2800" dirty="0">
                <a:latin typeface="Calibri"/>
                <a:ea typeface="Calibri"/>
                <a:cs typeface="Arial"/>
              </a:rPr>
              <a:t>Metabolic Dysfunction–Associated Steatotic Liver Disease and   	Metabolic Dysfunction–Associated Steatohepatitis</a:t>
            </a:r>
          </a:p>
          <a:p>
            <a:endParaRPr lang="en-US" dirty="0"/>
          </a:p>
        </p:txBody>
      </p:sp>
    </p:spTree>
    <p:extLst>
      <p:ext uri="{BB962C8B-B14F-4D97-AF65-F5344CB8AC3E}">
        <p14:creationId xmlns:p14="http://schemas.microsoft.com/office/powerpoint/2010/main" val="1891659589"/>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Components of the comprehensive diabetes medical evaluation at initial, follow-up, and annual visits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sz="3600" b="1" dirty="0">
                <a:latin typeface="Calibri"/>
                <a:ea typeface="Calibri"/>
                <a:cs typeface="Arial"/>
              </a:rPr>
              <a:t>Visit</a:t>
            </a:r>
            <a:endParaRPr lang="en-US" sz="3600"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nvGraphicFramePr>
        <p:xfrm>
          <a:off x="6428936" y="2026920"/>
          <a:ext cx="5084691" cy="670560"/>
        </p:xfrm>
        <a:graphic>
          <a:graphicData uri="http://schemas.openxmlformats.org/drawingml/2006/table">
            <a:tbl>
              <a:tblPr firstRow="1" bandRow="1">
                <a:tableStyleId>{5C22544A-7EE6-4342-B048-85BDC9FD1C3A}</a:tableStyleId>
              </a:tblPr>
              <a:tblGrid>
                <a:gridCol w="1694897">
                  <a:extLst>
                    <a:ext uri="{9D8B030D-6E8A-4147-A177-3AD203B41FA5}">
                      <a16:colId xmlns="" xmlns:a16="http://schemas.microsoft.com/office/drawing/2014/main" val="915574712"/>
                    </a:ext>
                  </a:extLst>
                </a:gridCol>
                <a:gridCol w="1694897">
                  <a:extLst>
                    <a:ext uri="{9D8B030D-6E8A-4147-A177-3AD203B41FA5}">
                      <a16:colId xmlns="" xmlns:a16="http://schemas.microsoft.com/office/drawing/2014/main" val="1762799740"/>
                    </a:ext>
                  </a:extLst>
                </a:gridCol>
                <a:gridCol w="1694897">
                  <a:extLst>
                    <a:ext uri="{9D8B030D-6E8A-4147-A177-3AD203B41FA5}">
                      <a16:colId xmlns="" xmlns:a16="http://schemas.microsoft.com/office/drawing/2014/main" val="2635252407"/>
                    </a:ext>
                  </a:extLst>
                </a:gridCol>
              </a:tblGrid>
              <a:tr h="295812">
                <a:tc>
                  <a:txBody>
                    <a:bodyPr/>
                    <a:lstStyle/>
                    <a:p>
                      <a:r>
                        <a:rPr lang="en-US" dirty="0"/>
                        <a:t>Initial</a:t>
                      </a:r>
                    </a:p>
                  </a:txBody>
                  <a:tcPr/>
                </a:tc>
                <a:tc>
                  <a:txBody>
                    <a:bodyPr/>
                    <a:lstStyle/>
                    <a:p>
                      <a:r>
                        <a:rPr lang="en-US" dirty="0"/>
                        <a:t>Every follow-up</a:t>
                      </a:r>
                    </a:p>
                  </a:txBody>
                  <a:tcPr/>
                </a:tc>
                <a:tc>
                  <a:txBody>
                    <a:bodyPr/>
                    <a:lstStyle/>
                    <a:p>
                      <a:r>
                        <a:rPr lang="en-US" dirty="0"/>
                        <a:t>Annual</a:t>
                      </a:r>
                    </a:p>
                  </a:txBody>
                  <a:tcPr/>
                </a:tc>
                <a:extLst>
                  <a:ext uri="{0D108BD9-81ED-4DB2-BD59-A6C34878D82A}">
                    <a16:rowId xmlns="" xmlns:a16="http://schemas.microsoft.com/office/drawing/2014/main" val="4078089740"/>
                  </a:ext>
                </a:extLst>
              </a:tr>
            </a:tbl>
          </a:graphicData>
        </a:graphic>
      </p:graphicFrame>
      <p:pic>
        <p:nvPicPr>
          <p:cNvPr id="6" name="Picture 5">
            <a:extLst>
              <a:ext uri="{FF2B5EF4-FFF2-40B4-BE49-F238E27FC236}">
                <a16:creationId xmlns="" xmlns:a16="http://schemas.microsoft.com/office/drawing/2014/main" id="{A635842B-8639-4562-AB73-E96BDDA1725E}"/>
              </a:ext>
            </a:extLst>
          </p:cNvPr>
          <p:cNvPicPr>
            <a:picLocks noChangeAspect="1"/>
          </p:cNvPicPr>
          <p:nvPr/>
        </p:nvPicPr>
        <p:blipFill>
          <a:blip r:embed="rId2"/>
          <a:stretch>
            <a:fillRect/>
          </a:stretch>
        </p:blipFill>
        <p:spPr>
          <a:xfrm>
            <a:off x="285082" y="2662237"/>
            <a:ext cx="11301238" cy="3344668"/>
          </a:xfrm>
          <a:prstGeom prst="rect">
            <a:avLst/>
          </a:prstGeom>
        </p:spPr>
      </p:pic>
    </p:spTree>
    <p:extLst>
      <p:ext uri="{BB962C8B-B14F-4D97-AF65-F5344CB8AC3E}">
        <p14:creationId xmlns:p14="http://schemas.microsoft.com/office/powerpoint/2010/main" val="2779684346"/>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Components of the comprehensive diabetes medical evaluation at initial, follow-up, and annual visits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sz="3600" b="1" dirty="0">
                <a:latin typeface="Calibri"/>
                <a:ea typeface="Calibri"/>
                <a:cs typeface="Arial"/>
              </a:rPr>
              <a:t>Visit</a:t>
            </a:r>
            <a:endParaRPr lang="en-US" sz="3600"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nvGraphicFramePr>
        <p:xfrm>
          <a:off x="6428936" y="2026920"/>
          <a:ext cx="5084691" cy="670560"/>
        </p:xfrm>
        <a:graphic>
          <a:graphicData uri="http://schemas.openxmlformats.org/drawingml/2006/table">
            <a:tbl>
              <a:tblPr firstRow="1" bandRow="1">
                <a:tableStyleId>{5C22544A-7EE6-4342-B048-85BDC9FD1C3A}</a:tableStyleId>
              </a:tblPr>
              <a:tblGrid>
                <a:gridCol w="1694897">
                  <a:extLst>
                    <a:ext uri="{9D8B030D-6E8A-4147-A177-3AD203B41FA5}">
                      <a16:colId xmlns="" xmlns:a16="http://schemas.microsoft.com/office/drawing/2014/main" val="915574712"/>
                    </a:ext>
                  </a:extLst>
                </a:gridCol>
                <a:gridCol w="1694897">
                  <a:extLst>
                    <a:ext uri="{9D8B030D-6E8A-4147-A177-3AD203B41FA5}">
                      <a16:colId xmlns="" xmlns:a16="http://schemas.microsoft.com/office/drawing/2014/main" val="1762799740"/>
                    </a:ext>
                  </a:extLst>
                </a:gridCol>
                <a:gridCol w="1694897">
                  <a:extLst>
                    <a:ext uri="{9D8B030D-6E8A-4147-A177-3AD203B41FA5}">
                      <a16:colId xmlns="" xmlns:a16="http://schemas.microsoft.com/office/drawing/2014/main" val="2635252407"/>
                    </a:ext>
                  </a:extLst>
                </a:gridCol>
              </a:tblGrid>
              <a:tr h="295812">
                <a:tc>
                  <a:txBody>
                    <a:bodyPr/>
                    <a:lstStyle/>
                    <a:p>
                      <a:r>
                        <a:rPr lang="en-US" dirty="0"/>
                        <a:t>Initial</a:t>
                      </a:r>
                    </a:p>
                  </a:txBody>
                  <a:tcPr/>
                </a:tc>
                <a:tc>
                  <a:txBody>
                    <a:bodyPr/>
                    <a:lstStyle/>
                    <a:p>
                      <a:r>
                        <a:rPr lang="en-US" dirty="0"/>
                        <a:t>Every follow-up</a:t>
                      </a:r>
                    </a:p>
                  </a:txBody>
                  <a:tcPr/>
                </a:tc>
                <a:tc>
                  <a:txBody>
                    <a:bodyPr/>
                    <a:lstStyle/>
                    <a:p>
                      <a:r>
                        <a:rPr lang="en-US" dirty="0"/>
                        <a:t>Annual</a:t>
                      </a:r>
                    </a:p>
                  </a:txBody>
                  <a:tcPr/>
                </a:tc>
                <a:extLst>
                  <a:ext uri="{0D108BD9-81ED-4DB2-BD59-A6C34878D82A}">
                    <a16:rowId xmlns="" xmlns:a16="http://schemas.microsoft.com/office/drawing/2014/main" val="4078089740"/>
                  </a:ext>
                </a:extLst>
              </a:tr>
            </a:tbl>
          </a:graphicData>
        </a:graphic>
      </p:graphicFrame>
      <p:pic>
        <p:nvPicPr>
          <p:cNvPr id="6" name="Picture 5">
            <a:extLst>
              <a:ext uri="{FF2B5EF4-FFF2-40B4-BE49-F238E27FC236}">
                <a16:creationId xmlns="" xmlns:a16="http://schemas.microsoft.com/office/drawing/2014/main" id="{4901D281-146B-4254-8815-C89736EF9DE6}"/>
              </a:ext>
            </a:extLst>
          </p:cNvPr>
          <p:cNvPicPr>
            <a:picLocks noChangeAspect="1"/>
          </p:cNvPicPr>
          <p:nvPr/>
        </p:nvPicPr>
        <p:blipFill>
          <a:blip r:embed="rId2"/>
          <a:stretch>
            <a:fillRect/>
          </a:stretch>
        </p:blipFill>
        <p:spPr>
          <a:xfrm>
            <a:off x="246447" y="2967037"/>
            <a:ext cx="11443805" cy="2070987"/>
          </a:xfrm>
          <a:prstGeom prst="rect">
            <a:avLst/>
          </a:prstGeom>
        </p:spPr>
      </p:pic>
      <p:pic>
        <p:nvPicPr>
          <p:cNvPr id="9" name="Picture 8">
            <a:extLst>
              <a:ext uri="{FF2B5EF4-FFF2-40B4-BE49-F238E27FC236}">
                <a16:creationId xmlns="" xmlns:a16="http://schemas.microsoft.com/office/drawing/2014/main" id="{CC02021F-4570-4AB9-B1EF-2513A8B05556}"/>
              </a:ext>
            </a:extLst>
          </p:cNvPr>
          <p:cNvPicPr>
            <a:picLocks noChangeAspect="1"/>
          </p:cNvPicPr>
          <p:nvPr/>
        </p:nvPicPr>
        <p:blipFill>
          <a:blip r:embed="rId3"/>
          <a:stretch>
            <a:fillRect/>
          </a:stretch>
        </p:blipFill>
        <p:spPr>
          <a:xfrm>
            <a:off x="246447" y="5063538"/>
            <a:ext cx="11582688" cy="848058"/>
          </a:xfrm>
          <a:prstGeom prst="rect">
            <a:avLst/>
          </a:prstGeom>
        </p:spPr>
      </p:pic>
    </p:spTree>
    <p:extLst>
      <p:ext uri="{BB962C8B-B14F-4D97-AF65-F5344CB8AC3E}">
        <p14:creationId xmlns:p14="http://schemas.microsoft.com/office/powerpoint/2010/main" val="1110188373"/>
      </p:ext>
    </p:extLst>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Components of the comprehensive diabetes medical evaluation at initial, follow-up, and annual visits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sz="3600" b="1" dirty="0">
                <a:latin typeface="Calibri"/>
                <a:ea typeface="Calibri"/>
                <a:cs typeface="Arial"/>
              </a:rPr>
              <a:t>Visit</a:t>
            </a:r>
            <a:endParaRPr lang="en-US" sz="3600"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nvGraphicFramePr>
        <p:xfrm>
          <a:off x="6428936" y="2026920"/>
          <a:ext cx="5084691" cy="670560"/>
        </p:xfrm>
        <a:graphic>
          <a:graphicData uri="http://schemas.openxmlformats.org/drawingml/2006/table">
            <a:tbl>
              <a:tblPr firstRow="1" bandRow="1">
                <a:tableStyleId>{5C22544A-7EE6-4342-B048-85BDC9FD1C3A}</a:tableStyleId>
              </a:tblPr>
              <a:tblGrid>
                <a:gridCol w="1694897">
                  <a:extLst>
                    <a:ext uri="{9D8B030D-6E8A-4147-A177-3AD203B41FA5}">
                      <a16:colId xmlns="" xmlns:a16="http://schemas.microsoft.com/office/drawing/2014/main" val="915574712"/>
                    </a:ext>
                  </a:extLst>
                </a:gridCol>
                <a:gridCol w="1694897">
                  <a:extLst>
                    <a:ext uri="{9D8B030D-6E8A-4147-A177-3AD203B41FA5}">
                      <a16:colId xmlns="" xmlns:a16="http://schemas.microsoft.com/office/drawing/2014/main" val="1762799740"/>
                    </a:ext>
                  </a:extLst>
                </a:gridCol>
                <a:gridCol w="1694897">
                  <a:extLst>
                    <a:ext uri="{9D8B030D-6E8A-4147-A177-3AD203B41FA5}">
                      <a16:colId xmlns="" xmlns:a16="http://schemas.microsoft.com/office/drawing/2014/main" val="2635252407"/>
                    </a:ext>
                  </a:extLst>
                </a:gridCol>
              </a:tblGrid>
              <a:tr h="295812">
                <a:tc>
                  <a:txBody>
                    <a:bodyPr/>
                    <a:lstStyle/>
                    <a:p>
                      <a:r>
                        <a:rPr lang="en-US" dirty="0"/>
                        <a:t>Initial</a:t>
                      </a:r>
                    </a:p>
                  </a:txBody>
                  <a:tcPr/>
                </a:tc>
                <a:tc>
                  <a:txBody>
                    <a:bodyPr/>
                    <a:lstStyle/>
                    <a:p>
                      <a:r>
                        <a:rPr lang="en-US" dirty="0"/>
                        <a:t>Every follow-up</a:t>
                      </a:r>
                    </a:p>
                  </a:txBody>
                  <a:tcPr/>
                </a:tc>
                <a:tc>
                  <a:txBody>
                    <a:bodyPr/>
                    <a:lstStyle/>
                    <a:p>
                      <a:r>
                        <a:rPr lang="en-US" dirty="0"/>
                        <a:t>Annual</a:t>
                      </a:r>
                    </a:p>
                  </a:txBody>
                  <a:tcPr/>
                </a:tc>
                <a:extLst>
                  <a:ext uri="{0D108BD9-81ED-4DB2-BD59-A6C34878D82A}">
                    <a16:rowId xmlns="" xmlns:a16="http://schemas.microsoft.com/office/drawing/2014/main" val="4078089740"/>
                  </a:ext>
                </a:extLst>
              </a:tr>
            </a:tbl>
          </a:graphicData>
        </a:graphic>
      </p:graphicFrame>
      <p:pic>
        <p:nvPicPr>
          <p:cNvPr id="6" name="Picture 5">
            <a:extLst>
              <a:ext uri="{FF2B5EF4-FFF2-40B4-BE49-F238E27FC236}">
                <a16:creationId xmlns="" xmlns:a16="http://schemas.microsoft.com/office/drawing/2014/main" id="{1A6ACCF0-1DC6-4B15-B145-5F99E7F41217}"/>
              </a:ext>
            </a:extLst>
          </p:cNvPr>
          <p:cNvPicPr>
            <a:picLocks noChangeAspect="1"/>
          </p:cNvPicPr>
          <p:nvPr/>
        </p:nvPicPr>
        <p:blipFill>
          <a:blip r:embed="rId2"/>
          <a:stretch>
            <a:fillRect/>
          </a:stretch>
        </p:blipFill>
        <p:spPr>
          <a:xfrm>
            <a:off x="2124221" y="2770163"/>
            <a:ext cx="9389405" cy="4041451"/>
          </a:xfrm>
          <a:prstGeom prst="rect">
            <a:avLst/>
          </a:prstGeom>
        </p:spPr>
      </p:pic>
    </p:spTree>
    <p:extLst>
      <p:ext uri="{BB962C8B-B14F-4D97-AF65-F5344CB8AC3E}">
        <p14:creationId xmlns:p14="http://schemas.microsoft.com/office/powerpoint/2010/main" val="1588740416"/>
      </p:ext>
    </p:extLst>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sz="2800" dirty="0"/>
              <a:t>Components of the comprehensive diabetes medical evaluation at initial, follow-up, and annual visits</a:t>
            </a:r>
            <a:endParaRPr lang="en-US" sz="2800" b="1" dirty="0">
              <a:latin typeface="Calibri"/>
              <a:ea typeface="Calibri"/>
              <a:cs typeface="Arial"/>
            </a:endParaRPr>
          </a:p>
        </p:txBody>
      </p:sp>
      <p:sp>
        <p:nvSpPr>
          <p:cNvPr id="4" name="Content Placeholder 3"/>
          <p:cNvSpPr>
            <a:spLocks noGrp="1"/>
          </p:cNvSpPr>
          <p:nvPr>
            <p:ph idx="1"/>
          </p:nvPr>
        </p:nvSpPr>
        <p:spPr>
          <a:xfrm>
            <a:off x="812800" y="1069145"/>
            <a:ext cx="10363200" cy="5788855"/>
          </a:xfrm>
        </p:spPr>
        <p:txBody>
          <a:bodyPr/>
          <a:lstStyle/>
          <a:p>
            <a:pPr marL="0" indent="0" algn="ctr">
              <a:spcBef>
                <a:spcPts val="0"/>
              </a:spcBef>
              <a:spcAft>
                <a:spcPts val="0"/>
              </a:spcAft>
              <a:buNone/>
            </a:pPr>
            <a:r>
              <a:rPr lang="en-US" sz="2400" dirty="0">
                <a:latin typeface="Calibri"/>
                <a:ea typeface="Calibri"/>
                <a:cs typeface="Arial"/>
              </a:rPr>
              <a:t>			</a:t>
            </a:r>
            <a:r>
              <a:rPr lang="en-US" b="1" dirty="0">
                <a:latin typeface="Calibri"/>
                <a:ea typeface="Calibri"/>
                <a:cs typeface="Arial"/>
              </a:rPr>
              <a:t>Visit</a:t>
            </a:r>
            <a:endParaRPr lang="en-US"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extLst>
              <p:ext uri="{D42A27DB-BD31-4B8C-83A1-F6EECF244321}">
                <p14:modId xmlns:p14="http://schemas.microsoft.com/office/powerpoint/2010/main" val="1111484532"/>
              </p:ext>
            </p:extLst>
          </p:nvPr>
        </p:nvGraphicFramePr>
        <p:xfrm>
          <a:off x="5598942" y="1693985"/>
          <a:ext cx="3995224" cy="518160"/>
        </p:xfrm>
        <a:graphic>
          <a:graphicData uri="http://schemas.openxmlformats.org/drawingml/2006/table">
            <a:tbl>
              <a:tblPr firstRow="1" bandRow="1">
                <a:tableStyleId>{5C22544A-7EE6-4342-B048-85BDC9FD1C3A}</a:tableStyleId>
              </a:tblPr>
              <a:tblGrid>
                <a:gridCol w="1403386">
                  <a:extLst>
                    <a:ext uri="{9D8B030D-6E8A-4147-A177-3AD203B41FA5}">
                      <a16:colId xmlns="" xmlns:a16="http://schemas.microsoft.com/office/drawing/2014/main" val="915574712"/>
                    </a:ext>
                  </a:extLst>
                </a:gridCol>
                <a:gridCol w="1403386">
                  <a:extLst>
                    <a:ext uri="{9D8B030D-6E8A-4147-A177-3AD203B41FA5}">
                      <a16:colId xmlns="" xmlns:a16="http://schemas.microsoft.com/office/drawing/2014/main" val="1762799740"/>
                    </a:ext>
                  </a:extLst>
                </a:gridCol>
                <a:gridCol w="1188452">
                  <a:extLst>
                    <a:ext uri="{9D8B030D-6E8A-4147-A177-3AD203B41FA5}">
                      <a16:colId xmlns="" xmlns:a16="http://schemas.microsoft.com/office/drawing/2014/main" val="2635252407"/>
                    </a:ext>
                  </a:extLst>
                </a:gridCol>
              </a:tblGrid>
              <a:tr h="355210">
                <a:tc>
                  <a:txBody>
                    <a:bodyPr/>
                    <a:lstStyle/>
                    <a:p>
                      <a:r>
                        <a:rPr lang="en-US" sz="1400" dirty="0"/>
                        <a:t>Initial</a:t>
                      </a:r>
                    </a:p>
                  </a:txBody>
                  <a:tcPr/>
                </a:tc>
                <a:tc>
                  <a:txBody>
                    <a:bodyPr/>
                    <a:lstStyle/>
                    <a:p>
                      <a:r>
                        <a:rPr lang="en-US" sz="1400" dirty="0"/>
                        <a:t>Every follow-up</a:t>
                      </a:r>
                    </a:p>
                  </a:txBody>
                  <a:tcPr/>
                </a:tc>
                <a:tc>
                  <a:txBody>
                    <a:bodyPr/>
                    <a:lstStyle/>
                    <a:p>
                      <a:r>
                        <a:rPr lang="en-US" sz="1400" dirty="0"/>
                        <a:t>Annual</a:t>
                      </a:r>
                    </a:p>
                  </a:txBody>
                  <a:tcPr/>
                </a:tc>
                <a:extLst>
                  <a:ext uri="{0D108BD9-81ED-4DB2-BD59-A6C34878D82A}">
                    <a16:rowId xmlns="" xmlns:a16="http://schemas.microsoft.com/office/drawing/2014/main" val="4078089740"/>
                  </a:ext>
                </a:extLst>
              </a:tr>
            </a:tbl>
          </a:graphicData>
        </a:graphic>
      </p:graphicFrame>
      <p:pic>
        <p:nvPicPr>
          <p:cNvPr id="6" name="Picture 5">
            <a:extLst>
              <a:ext uri="{FF2B5EF4-FFF2-40B4-BE49-F238E27FC236}">
                <a16:creationId xmlns="" xmlns:a16="http://schemas.microsoft.com/office/drawing/2014/main" id="{58C1EC5C-B382-4351-B69A-0EF10D151A3A}"/>
              </a:ext>
            </a:extLst>
          </p:cNvPr>
          <p:cNvPicPr>
            <a:picLocks noChangeAspect="1"/>
          </p:cNvPicPr>
          <p:nvPr/>
        </p:nvPicPr>
        <p:blipFill>
          <a:blip r:embed="rId2"/>
          <a:stretch>
            <a:fillRect/>
          </a:stretch>
        </p:blipFill>
        <p:spPr>
          <a:xfrm>
            <a:off x="970426" y="2212145"/>
            <a:ext cx="8623740" cy="4590826"/>
          </a:xfrm>
          <a:prstGeom prst="rect">
            <a:avLst/>
          </a:prstGeom>
        </p:spPr>
      </p:pic>
    </p:spTree>
    <p:extLst>
      <p:ext uri="{BB962C8B-B14F-4D97-AF65-F5344CB8AC3E}">
        <p14:creationId xmlns:p14="http://schemas.microsoft.com/office/powerpoint/2010/main" val="1280994167"/>
      </p:ext>
    </p:extLst>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sz="2800" dirty="0"/>
              <a:t>Components of the comprehensive diabetes medical evaluation at initial, follow-up, and annual visits</a:t>
            </a:r>
            <a:endParaRPr lang="en-US" sz="2800" b="1" dirty="0">
              <a:latin typeface="Calibri"/>
              <a:ea typeface="Calibri"/>
              <a:cs typeface="Arial"/>
            </a:endParaRPr>
          </a:p>
        </p:txBody>
      </p:sp>
      <p:sp>
        <p:nvSpPr>
          <p:cNvPr id="4" name="Content Placeholder 3"/>
          <p:cNvSpPr>
            <a:spLocks noGrp="1"/>
          </p:cNvSpPr>
          <p:nvPr>
            <p:ph idx="1"/>
          </p:nvPr>
        </p:nvSpPr>
        <p:spPr>
          <a:xfrm>
            <a:off x="812800" y="1069145"/>
            <a:ext cx="10363200" cy="5788855"/>
          </a:xfrm>
        </p:spPr>
        <p:txBody>
          <a:bodyPr/>
          <a:lstStyle/>
          <a:p>
            <a:pPr marL="0" indent="0" algn="ctr">
              <a:spcBef>
                <a:spcPts val="0"/>
              </a:spcBef>
              <a:spcAft>
                <a:spcPts val="0"/>
              </a:spcAft>
              <a:buNone/>
            </a:pPr>
            <a:r>
              <a:rPr lang="en-US" sz="2400" dirty="0">
                <a:latin typeface="Calibri"/>
                <a:ea typeface="Calibri"/>
                <a:cs typeface="Arial"/>
              </a:rPr>
              <a:t>			</a:t>
            </a:r>
            <a:r>
              <a:rPr lang="en-US" b="1" dirty="0">
                <a:latin typeface="Calibri"/>
                <a:ea typeface="Calibri"/>
                <a:cs typeface="Arial"/>
              </a:rPr>
              <a:t>Visit</a:t>
            </a:r>
            <a:endParaRPr lang="en-US"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extLst>
              <p:ext uri="{D42A27DB-BD31-4B8C-83A1-F6EECF244321}">
                <p14:modId xmlns:p14="http://schemas.microsoft.com/office/powerpoint/2010/main" val="3719449925"/>
              </p:ext>
            </p:extLst>
          </p:nvPr>
        </p:nvGraphicFramePr>
        <p:xfrm>
          <a:off x="6095999" y="1693985"/>
          <a:ext cx="4670322" cy="355210"/>
        </p:xfrm>
        <a:graphic>
          <a:graphicData uri="http://schemas.openxmlformats.org/drawingml/2006/table">
            <a:tbl>
              <a:tblPr firstRow="1" bandRow="1">
                <a:tableStyleId>{5C22544A-7EE6-4342-B048-85BDC9FD1C3A}</a:tableStyleId>
              </a:tblPr>
              <a:tblGrid>
                <a:gridCol w="1640525">
                  <a:extLst>
                    <a:ext uri="{9D8B030D-6E8A-4147-A177-3AD203B41FA5}">
                      <a16:colId xmlns="" xmlns:a16="http://schemas.microsoft.com/office/drawing/2014/main" val="915574712"/>
                    </a:ext>
                  </a:extLst>
                </a:gridCol>
                <a:gridCol w="1640525">
                  <a:extLst>
                    <a:ext uri="{9D8B030D-6E8A-4147-A177-3AD203B41FA5}">
                      <a16:colId xmlns="" xmlns:a16="http://schemas.microsoft.com/office/drawing/2014/main" val="1762799740"/>
                    </a:ext>
                  </a:extLst>
                </a:gridCol>
                <a:gridCol w="1389272">
                  <a:extLst>
                    <a:ext uri="{9D8B030D-6E8A-4147-A177-3AD203B41FA5}">
                      <a16:colId xmlns="" xmlns:a16="http://schemas.microsoft.com/office/drawing/2014/main" val="2635252407"/>
                    </a:ext>
                  </a:extLst>
                </a:gridCol>
              </a:tblGrid>
              <a:tr h="355210">
                <a:tc>
                  <a:txBody>
                    <a:bodyPr/>
                    <a:lstStyle/>
                    <a:p>
                      <a:r>
                        <a:rPr lang="en-US" sz="1400" dirty="0"/>
                        <a:t>Initial</a:t>
                      </a:r>
                    </a:p>
                  </a:txBody>
                  <a:tcPr/>
                </a:tc>
                <a:tc>
                  <a:txBody>
                    <a:bodyPr/>
                    <a:lstStyle/>
                    <a:p>
                      <a:r>
                        <a:rPr lang="en-US" sz="1400" dirty="0"/>
                        <a:t>Every follow-up</a:t>
                      </a:r>
                    </a:p>
                  </a:txBody>
                  <a:tcPr/>
                </a:tc>
                <a:tc>
                  <a:txBody>
                    <a:bodyPr/>
                    <a:lstStyle/>
                    <a:p>
                      <a:r>
                        <a:rPr lang="en-US" sz="1400" dirty="0"/>
                        <a:t>Annual</a:t>
                      </a:r>
                    </a:p>
                  </a:txBody>
                  <a:tcPr/>
                </a:tc>
                <a:extLst>
                  <a:ext uri="{0D108BD9-81ED-4DB2-BD59-A6C34878D82A}">
                    <a16:rowId xmlns="" xmlns:a16="http://schemas.microsoft.com/office/drawing/2014/main" val="4078089740"/>
                  </a:ext>
                </a:extLst>
              </a:tr>
            </a:tbl>
          </a:graphicData>
        </a:graphic>
      </p:graphicFrame>
      <p:pic>
        <p:nvPicPr>
          <p:cNvPr id="9" name="Picture 8">
            <a:extLst>
              <a:ext uri="{FF2B5EF4-FFF2-40B4-BE49-F238E27FC236}">
                <a16:creationId xmlns="" xmlns:a16="http://schemas.microsoft.com/office/drawing/2014/main" id="{622B5267-8875-4BAE-B06C-C1FE1D144577}"/>
              </a:ext>
            </a:extLst>
          </p:cNvPr>
          <p:cNvPicPr>
            <a:picLocks noChangeAspect="1"/>
          </p:cNvPicPr>
          <p:nvPr/>
        </p:nvPicPr>
        <p:blipFill>
          <a:blip r:embed="rId2"/>
          <a:stretch>
            <a:fillRect/>
          </a:stretch>
        </p:blipFill>
        <p:spPr>
          <a:xfrm>
            <a:off x="76537" y="2352674"/>
            <a:ext cx="10689786" cy="4465604"/>
          </a:xfrm>
          <a:prstGeom prst="rect">
            <a:avLst/>
          </a:prstGeom>
        </p:spPr>
      </p:pic>
    </p:spTree>
    <p:extLst>
      <p:ext uri="{BB962C8B-B14F-4D97-AF65-F5344CB8AC3E}">
        <p14:creationId xmlns:p14="http://schemas.microsoft.com/office/powerpoint/2010/main" val="3326450426"/>
      </p:ext>
    </p:extLst>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sz="2800" dirty="0"/>
              <a:t>Components of the comprehensive diabetes medical evaluation at initial, follow-up, and annual visits</a:t>
            </a:r>
            <a:endParaRPr lang="en-US" sz="2800" b="1" dirty="0">
              <a:latin typeface="Calibri"/>
              <a:ea typeface="Calibri"/>
              <a:cs typeface="Arial"/>
            </a:endParaRPr>
          </a:p>
        </p:txBody>
      </p:sp>
      <p:sp>
        <p:nvSpPr>
          <p:cNvPr id="4" name="Content Placeholder 3"/>
          <p:cNvSpPr>
            <a:spLocks noGrp="1"/>
          </p:cNvSpPr>
          <p:nvPr>
            <p:ph idx="1"/>
          </p:nvPr>
        </p:nvSpPr>
        <p:spPr>
          <a:xfrm>
            <a:off x="194554" y="1069145"/>
            <a:ext cx="10981446" cy="5788855"/>
          </a:xfrm>
        </p:spPr>
        <p:txBody>
          <a:bodyPr/>
          <a:lstStyle/>
          <a:p>
            <a:pPr marL="0" indent="0" algn="ctr">
              <a:spcBef>
                <a:spcPts val="0"/>
              </a:spcBef>
              <a:spcAft>
                <a:spcPts val="0"/>
              </a:spcAft>
              <a:buNone/>
            </a:pPr>
            <a:r>
              <a:rPr lang="en-US" sz="2400" dirty="0">
                <a:latin typeface="Calibri"/>
                <a:ea typeface="Calibri"/>
                <a:cs typeface="Arial"/>
              </a:rPr>
              <a:t>			                                          </a:t>
            </a:r>
            <a:r>
              <a:rPr lang="en-US" b="1" dirty="0">
                <a:latin typeface="Calibri"/>
                <a:ea typeface="Calibri"/>
                <a:cs typeface="Arial"/>
              </a:rPr>
              <a:t>Visit</a:t>
            </a:r>
            <a:endParaRPr lang="en-US" b="1" u="sng" dirty="0">
              <a:solidFill>
                <a:srgbClr val="FFFF00"/>
              </a:solidFill>
              <a:latin typeface="Calibri"/>
              <a:ea typeface="Calibri"/>
              <a:cs typeface="Arial"/>
            </a:endParaRP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graphicFrame>
        <p:nvGraphicFramePr>
          <p:cNvPr id="3" name="Table 4">
            <a:extLst>
              <a:ext uri="{FF2B5EF4-FFF2-40B4-BE49-F238E27FC236}">
                <a16:creationId xmlns="" xmlns:a16="http://schemas.microsoft.com/office/drawing/2014/main" id="{CCEA2A2D-55B2-49DD-9040-5753D0923117}"/>
              </a:ext>
            </a:extLst>
          </p:cNvPr>
          <p:cNvGraphicFramePr>
            <a:graphicFrameLocks noGrp="1"/>
          </p:cNvGraphicFramePr>
          <p:nvPr>
            <p:extLst>
              <p:ext uri="{D42A27DB-BD31-4B8C-83A1-F6EECF244321}">
                <p14:modId xmlns:p14="http://schemas.microsoft.com/office/powerpoint/2010/main" val="2230522705"/>
              </p:ext>
            </p:extLst>
          </p:nvPr>
        </p:nvGraphicFramePr>
        <p:xfrm>
          <a:off x="6405488" y="1666877"/>
          <a:ext cx="4872112" cy="900478"/>
        </p:xfrm>
        <a:graphic>
          <a:graphicData uri="http://schemas.openxmlformats.org/drawingml/2006/table">
            <a:tbl>
              <a:tblPr firstRow="1" bandRow="1">
                <a:tableStyleId>{5C22544A-7EE6-4342-B048-85BDC9FD1C3A}</a:tableStyleId>
              </a:tblPr>
              <a:tblGrid>
                <a:gridCol w="1711407">
                  <a:extLst>
                    <a:ext uri="{9D8B030D-6E8A-4147-A177-3AD203B41FA5}">
                      <a16:colId xmlns="" xmlns:a16="http://schemas.microsoft.com/office/drawing/2014/main" val="915574712"/>
                    </a:ext>
                  </a:extLst>
                </a:gridCol>
                <a:gridCol w="1711407">
                  <a:extLst>
                    <a:ext uri="{9D8B030D-6E8A-4147-A177-3AD203B41FA5}">
                      <a16:colId xmlns="" xmlns:a16="http://schemas.microsoft.com/office/drawing/2014/main" val="1762799740"/>
                    </a:ext>
                  </a:extLst>
                </a:gridCol>
                <a:gridCol w="1449298">
                  <a:extLst>
                    <a:ext uri="{9D8B030D-6E8A-4147-A177-3AD203B41FA5}">
                      <a16:colId xmlns="" xmlns:a16="http://schemas.microsoft.com/office/drawing/2014/main" val="2635252407"/>
                    </a:ext>
                  </a:extLst>
                </a:gridCol>
              </a:tblGrid>
              <a:tr h="900478">
                <a:tc>
                  <a:txBody>
                    <a:bodyPr/>
                    <a:lstStyle/>
                    <a:p>
                      <a:r>
                        <a:rPr lang="en-US" sz="2000" dirty="0"/>
                        <a:t>Initial</a:t>
                      </a:r>
                    </a:p>
                  </a:txBody>
                  <a:tcPr/>
                </a:tc>
                <a:tc>
                  <a:txBody>
                    <a:bodyPr/>
                    <a:lstStyle/>
                    <a:p>
                      <a:r>
                        <a:rPr lang="en-US" sz="2000" dirty="0"/>
                        <a:t>Every follow-up</a:t>
                      </a:r>
                    </a:p>
                  </a:txBody>
                  <a:tcPr/>
                </a:tc>
                <a:tc>
                  <a:txBody>
                    <a:bodyPr/>
                    <a:lstStyle/>
                    <a:p>
                      <a:r>
                        <a:rPr lang="en-US" sz="2000" dirty="0"/>
                        <a:t>Annual</a:t>
                      </a:r>
                    </a:p>
                  </a:txBody>
                  <a:tcPr/>
                </a:tc>
                <a:extLst>
                  <a:ext uri="{0D108BD9-81ED-4DB2-BD59-A6C34878D82A}">
                    <a16:rowId xmlns="" xmlns:a16="http://schemas.microsoft.com/office/drawing/2014/main" val="4078089740"/>
                  </a:ext>
                </a:extLst>
              </a:tr>
            </a:tbl>
          </a:graphicData>
        </a:graphic>
      </p:graphicFrame>
      <p:pic>
        <p:nvPicPr>
          <p:cNvPr id="6" name="Picture 5">
            <a:extLst>
              <a:ext uri="{FF2B5EF4-FFF2-40B4-BE49-F238E27FC236}">
                <a16:creationId xmlns="" xmlns:a16="http://schemas.microsoft.com/office/drawing/2014/main" id="{AF659102-7CC1-432E-8A74-8B580279E97D}"/>
              </a:ext>
            </a:extLst>
          </p:cNvPr>
          <p:cNvPicPr>
            <a:picLocks noChangeAspect="1"/>
          </p:cNvPicPr>
          <p:nvPr/>
        </p:nvPicPr>
        <p:blipFill>
          <a:blip r:embed="rId2"/>
          <a:stretch>
            <a:fillRect/>
          </a:stretch>
        </p:blipFill>
        <p:spPr>
          <a:xfrm>
            <a:off x="194554" y="2752724"/>
            <a:ext cx="11184646" cy="3019429"/>
          </a:xfrm>
          <a:prstGeom prst="rect">
            <a:avLst/>
          </a:prstGeom>
        </p:spPr>
      </p:pic>
    </p:spTree>
    <p:extLst>
      <p:ext uri="{BB962C8B-B14F-4D97-AF65-F5344CB8AC3E}">
        <p14:creationId xmlns:p14="http://schemas.microsoft.com/office/powerpoint/2010/main" val="3704531874"/>
      </p:ext>
    </p:extLst>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8A37EBEA-EFD0-4E6D-B7B0-8F6F4084035C}"/>
              </a:ext>
            </a:extLst>
          </p:cNvPr>
          <p:cNvSpPr>
            <a:spLocks noGrp="1"/>
          </p:cNvSpPr>
          <p:nvPr>
            <p:ph type="body" sz="quarter" idx="24"/>
          </p:nvPr>
        </p:nvSpPr>
        <p:spPr/>
        <p:txBody>
          <a:bodyPr/>
          <a:lstStyle/>
          <a:p>
            <a:r>
              <a:rPr lang="en-US" dirty="0"/>
              <a:t>Comprehensive Medical Evaluation and Assessment of Comorbidities</a:t>
            </a:r>
          </a:p>
          <a:p>
            <a:endParaRPr lang="en-US" dirty="0"/>
          </a:p>
        </p:txBody>
      </p:sp>
      <p:sp>
        <p:nvSpPr>
          <p:cNvPr id="22" name="TextBox 21">
            <a:extLst>
              <a:ext uri="{FF2B5EF4-FFF2-40B4-BE49-F238E27FC236}">
                <a16:creationId xmlns="" xmlns:a16="http://schemas.microsoft.com/office/drawing/2014/main" id="{9A3D0768-F6F8-4FF9-99C5-985398F29E1A}"/>
              </a:ext>
            </a:extLst>
          </p:cNvPr>
          <p:cNvSpPr txBox="1">
            <a:spLocks noChangeArrowheads="1"/>
          </p:cNvSpPr>
          <p:nvPr/>
        </p:nvSpPr>
        <p:spPr bwMode="auto">
          <a:xfrm>
            <a:off x="182372" y="6076421"/>
            <a:ext cx="9652000" cy="3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080">
              <a:defRPr/>
            </a:pPr>
            <a:r>
              <a:rPr lang="en-US" sz="1600" dirty="0">
                <a:solidFill>
                  <a:srgbClr val="A6192E"/>
                </a:solidFill>
                <a:latin typeface="Helvetica" pitchFamily="34" charset="0"/>
                <a:ea typeface="ヒラギノ角ゴ Pro W3" charset="-128"/>
              </a:rPr>
              <a:t>Diabetes Care 2024;47(Suppl. 1):S52–S76 | https://doi.org/10.2337/dc24-S004</a:t>
            </a:r>
          </a:p>
        </p:txBody>
      </p:sp>
      <p:pic>
        <p:nvPicPr>
          <p:cNvPr id="5" name="Picture 4">
            <a:extLst>
              <a:ext uri="{FF2B5EF4-FFF2-40B4-BE49-F238E27FC236}">
                <a16:creationId xmlns="" xmlns:a16="http://schemas.microsoft.com/office/drawing/2014/main" id="{97F49DD5-958B-4DF0-BCD0-8D551ADC6616}"/>
              </a:ext>
            </a:extLst>
          </p:cNvPr>
          <p:cNvPicPr>
            <a:picLocks noChangeAspect="1"/>
          </p:cNvPicPr>
          <p:nvPr/>
        </p:nvPicPr>
        <p:blipFill>
          <a:blip r:embed="rId2"/>
          <a:stretch>
            <a:fillRect/>
          </a:stretch>
        </p:blipFill>
        <p:spPr>
          <a:xfrm>
            <a:off x="620355" y="579516"/>
            <a:ext cx="9178204" cy="5496905"/>
          </a:xfrm>
          <a:prstGeom prst="rect">
            <a:avLst/>
          </a:prstGeom>
        </p:spPr>
      </p:pic>
    </p:spTree>
    <p:extLst>
      <p:ext uri="{BB962C8B-B14F-4D97-AF65-F5344CB8AC3E}">
        <p14:creationId xmlns:p14="http://schemas.microsoft.com/office/powerpoint/2010/main" val="462147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8A37EBEA-EFD0-4E6D-B7B0-8F6F4084035C}"/>
              </a:ext>
            </a:extLst>
          </p:cNvPr>
          <p:cNvSpPr>
            <a:spLocks noGrp="1"/>
          </p:cNvSpPr>
          <p:nvPr>
            <p:ph type="body" sz="quarter" idx="24"/>
          </p:nvPr>
        </p:nvSpPr>
        <p:spPr/>
        <p:txBody>
          <a:bodyPr/>
          <a:lstStyle/>
          <a:p>
            <a:r>
              <a:rPr lang="en-US" dirty="0"/>
              <a:t>Comprehensive Medical Evaluation and Assessment of Comorbidities</a:t>
            </a:r>
          </a:p>
          <a:p>
            <a:endParaRPr lang="en-US" dirty="0"/>
          </a:p>
        </p:txBody>
      </p:sp>
      <p:sp>
        <p:nvSpPr>
          <p:cNvPr id="22" name="TextBox 21">
            <a:extLst>
              <a:ext uri="{FF2B5EF4-FFF2-40B4-BE49-F238E27FC236}">
                <a16:creationId xmlns="" xmlns:a16="http://schemas.microsoft.com/office/drawing/2014/main" id="{9A3D0768-F6F8-4FF9-99C5-985398F29E1A}"/>
              </a:ext>
            </a:extLst>
          </p:cNvPr>
          <p:cNvSpPr txBox="1">
            <a:spLocks noChangeArrowheads="1"/>
          </p:cNvSpPr>
          <p:nvPr/>
        </p:nvSpPr>
        <p:spPr bwMode="auto">
          <a:xfrm>
            <a:off x="182372" y="6076421"/>
            <a:ext cx="9652000" cy="3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080">
              <a:defRPr/>
            </a:pPr>
            <a:r>
              <a:rPr lang="en-US" sz="1600" dirty="0">
                <a:solidFill>
                  <a:srgbClr val="A6192E"/>
                </a:solidFill>
                <a:latin typeface="Helvetica" pitchFamily="34" charset="0"/>
                <a:ea typeface="ヒラギノ角ゴ Pro W3" charset="-128"/>
              </a:rPr>
              <a:t>Diabetes Care 2024;47(Suppl. 1):S52–S76 | https://doi.org/10.2337/dc24-S004</a:t>
            </a:r>
          </a:p>
        </p:txBody>
      </p:sp>
      <p:pic>
        <p:nvPicPr>
          <p:cNvPr id="7" name="Picture 6">
            <a:extLst>
              <a:ext uri="{FF2B5EF4-FFF2-40B4-BE49-F238E27FC236}">
                <a16:creationId xmlns="" xmlns:a16="http://schemas.microsoft.com/office/drawing/2014/main" id="{96D5FA7F-5262-4923-BE0E-F5DD5CE8A560}"/>
              </a:ext>
            </a:extLst>
          </p:cNvPr>
          <p:cNvPicPr>
            <a:picLocks noChangeAspect="1"/>
          </p:cNvPicPr>
          <p:nvPr/>
        </p:nvPicPr>
        <p:blipFill>
          <a:blip r:embed="rId3"/>
          <a:stretch>
            <a:fillRect/>
          </a:stretch>
        </p:blipFill>
        <p:spPr>
          <a:xfrm>
            <a:off x="294137" y="762003"/>
            <a:ext cx="10055457" cy="4877851"/>
          </a:xfrm>
          <a:prstGeom prst="rect">
            <a:avLst/>
          </a:prstGeom>
        </p:spPr>
      </p:pic>
    </p:spTree>
    <p:extLst>
      <p:ext uri="{BB962C8B-B14F-4D97-AF65-F5344CB8AC3E}">
        <p14:creationId xmlns:p14="http://schemas.microsoft.com/office/powerpoint/2010/main" val="3473866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8A37EBEA-EFD0-4E6D-B7B0-8F6F4084035C}"/>
              </a:ext>
            </a:extLst>
          </p:cNvPr>
          <p:cNvSpPr>
            <a:spLocks noGrp="1"/>
          </p:cNvSpPr>
          <p:nvPr>
            <p:ph type="body" sz="quarter" idx="24"/>
          </p:nvPr>
        </p:nvSpPr>
        <p:spPr/>
        <p:txBody>
          <a:bodyPr/>
          <a:lstStyle/>
          <a:p>
            <a:r>
              <a:rPr lang="en-US" dirty="0"/>
              <a:t>Comprehensive Medical Evaluation and Assessment of Comorbidities</a:t>
            </a:r>
          </a:p>
          <a:p>
            <a:endParaRPr lang="en-US" dirty="0"/>
          </a:p>
        </p:txBody>
      </p:sp>
      <p:sp>
        <p:nvSpPr>
          <p:cNvPr id="22" name="TextBox 21">
            <a:extLst>
              <a:ext uri="{FF2B5EF4-FFF2-40B4-BE49-F238E27FC236}">
                <a16:creationId xmlns="" xmlns:a16="http://schemas.microsoft.com/office/drawing/2014/main" id="{9A3D0768-F6F8-4FF9-99C5-985398F29E1A}"/>
              </a:ext>
            </a:extLst>
          </p:cNvPr>
          <p:cNvSpPr txBox="1">
            <a:spLocks noChangeArrowheads="1"/>
          </p:cNvSpPr>
          <p:nvPr/>
        </p:nvSpPr>
        <p:spPr bwMode="auto">
          <a:xfrm>
            <a:off x="182372" y="6076421"/>
            <a:ext cx="9652000" cy="58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8" rIns="91434" bIns="4571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1219080">
              <a:defRPr/>
            </a:pPr>
            <a:r>
              <a:rPr lang="en-US" sz="1600" dirty="0">
                <a:solidFill>
                  <a:srgbClr val="A6192E"/>
                </a:solidFill>
                <a:latin typeface="Helvetica" pitchFamily="34" charset="0"/>
                <a:ea typeface="ヒラギノ角ゴ Pro W3" charset="-128"/>
              </a:rPr>
              <a:t>Comprehensive Medical Evaluation and Assessment of Comorbidities: </a:t>
            </a:r>
            <a:br>
              <a:rPr lang="en-US" sz="1600" dirty="0">
                <a:solidFill>
                  <a:srgbClr val="A6192E"/>
                </a:solidFill>
                <a:latin typeface="Helvetica" pitchFamily="34" charset="0"/>
                <a:ea typeface="ヒラギノ角ゴ Pro W3" charset="-128"/>
              </a:rPr>
            </a:br>
            <a:r>
              <a:rPr lang="en-US" sz="1600" i="1" dirty="0">
                <a:solidFill>
                  <a:srgbClr val="A6192E"/>
                </a:solidFill>
                <a:ea typeface="ヒラギノ角ゴ Pro W3" charset="-128"/>
              </a:rPr>
              <a:t>Standards of Care in Diabetes - 2023</a:t>
            </a:r>
            <a:r>
              <a:rPr lang="en-US" sz="1600" dirty="0">
                <a:solidFill>
                  <a:srgbClr val="A6192E"/>
                </a:solidFill>
                <a:latin typeface="Helvetica" pitchFamily="34" charset="0"/>
                <a:ea typeface="ヒラギノ角ゴ Pro W3" charset="-128"/>
              </a:rPr>
              <a:t>. </a:t>
            </a:r>
            <a:r>
              <a:rPr lang="en-US" sz="1600" i="1" dirty="0">
                <a:solidFill>
                  <a:srgbClr val="A6192E"/>
                </a:solidFill>
                <a:latin typeface="Helvetica" pitchFamily="34" charset="0"/>
                <a:ea typeface="ヒラギノ角ゴ Pro W3" charset="-128"/>
              </a:rPr>
              <a:t>Diabetes Care </a:t>
            </a:r>
            <a:r>
              <a:rPr lang="en-US" sz="1600" dirty="0">
                <a:solidFill>
                  <a:srgbClr val="A6192E"/>
                </a:solidFill>
                <a:latin typeface="Helvetica" pitchFamily="34" charset="0"/>
                <a:ea typeface="ヒラギノ角ゴ Pro W3" charset="-128"/>
              </a:rPr>
              <a:t>2023;46(Suppl. 1):S49-S67</a:t>
            </a:r>
          </a:p>
        </p:txBody>
      </p:sp>
      <p:pic>
        <p:nvPicPr>
          <p:cNvPr id="5" name="Picture 4">
            <a:extLst>
              <a:ext uri="{FF2B5EF4-FFF2-40B4-BE49-F238E27FC236}">
                <a16:creationId xmlns="" xmlns:a16="http://schemas.microsoft.com/office/drawing/2014/main" id="{E3B70433-AC87-4282-80A3-666AEE3871E3}"/>
              </a:ext>
            </a:extLst>
          </p:cNvPr>
          <p:cNvPicPr>
            <a:picLocks noChangeAspect="1"/>
          </p:cNvPicPr>
          <p:nvPr/>
        </p:nvPicPr>
        <p:blipFill>
          <a:blip r:embed="rId2"/>
          <a:stretch>
            <a:fillRect/>
          </a:stretch>
        </p:blipFill>
        <p:spPr>
          <a:xfrm>
            <a:off x="253915" y="665503"/>
            <a:ext cx="9911080" cy="5410915"/>
          </a:xfrm>
          <a:prstGeom prst="rect">
            <a:avLst/>
          </a:prstGeom>
        </p:spPr>
      </p:pic>
    </p:spTree>
    <p:extLst>
      <p:ext uri="{BB962C8B-B14F-4D97-AF65-F5344CB8AC3E}">
        <p14:creationId xmlns:p14="http://schemas.microsoft.com/office/powerpoint/2010/main" val="26927530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sz="3200" b="1" dirty="0">
                <a:latin typeface="Calibri"/>
                <a:ea typeface="Calibri"/>
                <a:cs typeface="Arial"/>
              </a:rPr>
              <a:t>Assessment,  planning, and referral</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dirty="0">
                <a:latin typeface="Calibri"/>
                <a:ea typeface="Calibri"/>
                <a:cs typeface="Arial"/>
              </a:rPr>
              <a:t>Assessing risk of </a:t>
            </a:r>
            <a:r>
              <a:rPr lang="en-US" u="sng" dirty="0">
                <a:solidFill>
                  <a:srgbClr val="FFFF00"/>
                </a:solidFill>
                <a:latin typeface="Calibri"/>
                <a:ea typeface="Calibri"/>
                <a:cs typeface="Arial"/>
              </a:rPr>
              <a:t>diabetes complications</a:t>
            </a:r>
          </a:p>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r>
              <a:rPr lang="en-US" sz="2800" dirty="0">
                <a:latin typeface="Calibri"/>
                <a:ea typeface="Calibri"/>
                <a:cs typeface="Arial"/>
              </a:rPr>
              <a:t>1-ASCVD and heart failure history</a:t>
            </a:r>
          </a:p>
          <a:p>
            <a:pPr marL="0">
              <a:lnSpc>
                <a:spcPct val="150000"/>
              </a:lnSpc>
              <a:spcBef>
                <a:spcPts val="0"/>
              </a:spcBef>
              <a:spcAft>
                <a:spcPts val="0"/>
              </a:spcAft>
            </a:pPr>
            <a:r>
              <a:rPr kumimoji="0" lang="en-US" sz="2800" b="0" i="0" u="none" strike="noStrike" kern="0" cap="none" spc="0" normalizeH="0" baseline="0" noProof="0" dirty="0">
                <a:ln>
                  <a:noFill/>
                </a:ln>
                <a:solidFill>
                  <a:srgbClr val="FFFFFF"/>
                </a:solidFill>
                <a:effectLst/>
                <a:uLnTx/>
                <a:uFillTx/>
                <a:latin typeface="Calibri"/>
                <a:ea typeface="Calibri"/>
                <a:cs typeface="Arial"/>
              </a:rPr>
              <a:t>2-ASCVD risk factors and 10-year ASCVD risk assessment</a:t>
            </a:r>
          </a:p>
          <a:p>
            <a:pPr marL="0">
              <a:lnSpc>
                <a:spcPct val="150000"/>
              </a:lnSpc>
              <a:spcBef>
                <a:spcPts val="0"/>
              </a:spcBef>
              <a:spcAft>
                <a:spcPts val="0"/>
              </a:spcAft>
            </a:pPr>
            <a:r>
              <a:rPr lang="en-US" sz="2800" dirty="0">
                <a:solidFill>
                  <a:srgbClr val="FFFFFF"/>
                </a:solidFill>
                <a:latin typeface="Calibri"/>
                <a:ea typeface="Calibri"/>
                <a:cs typeface="Arial"/>
              </a:rPr>
              <a:t>3-Staging of chronic kidney disease</a:t>
            </a:r>
          </a:p>
          <a:p>
            <a:pPr marL="0">
              <a:lnSpc>
                <a:spcPct val="150000"/>
              </a:lnSpc>
              <a:spcBef>
                <a:spcPts val="0"/>
              </a:spcBef>
              <a:spcAft>
                <a:spcPts val="0"/>
              </a:spcAft>
            </a:pPr>
            <a:r>
              <a:rPr lang="en-US" sz="2800" dirty="0">
                <a:solidFill>
                  <a:srgbClr val="FFFFFF"/>
                </a:solidFill>
                <a:latin typeface="Calibri"/>
                <a:ea typeface="Calibri"/>
                <a:cs typeface="Arial"/>
              </a:rPr>
              <a:t>4-Hypoglycemia risk </a:t>
            </a:r>
          </a:p>
          <a:p>
            <a:pPr marL="0">
              <a:lnSpc>
                <a:spcPct val="150000"/>
              </a:lnSpc>
              <a:spcBef>
                <a:spcPts val="0"/>
              </a:spcBef>
              <a:spcAft>
                <a:spcPts val="0"/>
              </a:spcAft>
            </a:pPr>
            <a:r>
              <a:rPr lang="en-US" sz="2800" dirty="0">
                <a:solidFill>
                  <a:srgbClr val="FFFFFF"/>
                </a:solidFill>
                <a:latin typeface="Calibri"/>
                <a:ea typeface="Calibri"/>
                <a:cs typeface="Arial"/>
              </a:rPr>
              <a:t>5-Assessment for retinopathy</a:t>
            </a:r>
          </a:p>
          <a:p>
            <a:pPr marL="0" marR="0" lvl="0" indent="-342874" algn="l" defTabSz="914400" rtl="0" eaLnBrk="0" fontAlgn="base" latinLnBrk="0" hangingPunct="0">
              <a:lnSpc>
                <a:spcPct val="150000"/>
              </a:lnSpc>
              <a:spcBef>
                <a:spcPts val="0"/>
              </a:spcBef>
              <a:spcAft>
                <a:spcPts val="0"/>
              </a:spcAft>
              <a:buClrTx/>
              <a:buSzTx/>
              <a:buFontTx/>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Arial"/>
              </a:rPr>
              <a:t>6-Assessment for neuropathy</a:t>
            </a:r>
          </a:p>
          <a:p>
            <a:pPr marL="0" marR="0" lvl="0" indent="-342874" algn="l" defTabSz="914400" rtl="0" eaLnBrk="0" fontAlgn="base" latinLnBrk="0" hangingPunct="0">
              <a:lnSpc>
                <a:spcPct val="150000"/>
              </a:lnSpc>
              <a:spcBef>
                <a:spcPts val="0"/>
              </a:spcBef>
              <a:spcAft>
                <a:spcPts val="0"/>
              </a:spcAft>
              <a:buClrTx/>
              <a:buSzTx/>
              <a:buFontTx/>
              <a:buChar char="•"/>
              <a:tabLst/>
              <a:defRPr/>
            </a:pPr>
            <a:r>
              <a:rPr lang="en-US" sz="2800" dirty="0">
                <a:solidFill>
                  <a:srgbClr val="FFFFFF"/>
                </a:solidFill>
                <a:latin typeface="Calibri"/>
                <a:ea typeface="Calibri"/>
                <a:cs typeface="Arial"/>
              </a:rPr>
              <a:t>7-assessment for MASLD and MASH</a:t>
            </a:r>
            <a:endParaRPr kumimoji="0" lang="en-US" sz="2800" b="0" i="0" u="none" strike="noStrike" kern="0" cap="none" spc="0" normalizeH="0" baseline="0" noProof="0" dirty="0">
              <a:ln>
                <a:noFill/>
              </a:ln>
              <a:solidFill>
                <a:srgbClr val="FFFFFF"/>
              </a:solidFill>
              <a:effectLst/>
              <a:uLnTx/>
              <a:uFillTx/>
              <a:latin typeface="Calibri"/>
              <a:ea typeface="Calibri"/>
              <a:cs typeface="Arial"/>
            </a:endParaRPr>
          </a:p>
          <a:p>
            <a:pPr marL="0">
              <a:lnSpc>
                <a:spcPct val="150000"/>
              </a:lnSpc>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spTree>
    <p:extLst>
      <p:ext uri="{BB962C8B-B14F-4D97-AF65-F5344CB8AC3E}">
        <p14:creationId xmlns:p14="http://schemas.microsoft.com/office/powerpoint/2010/main" val="84478818"/>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609600" y="14288"/>
            <a:ext cx="10871200" cy="823912"/>
          </a:xfrm>
          <a:prstGeom prst="rect">
            <a:avLst/>
          </a:prstGeom>
          <a:noFill/>
          <a:ln>
            <a:noFill/>
          </a:ln>
          <a:effectLst/>
        </p:spPr>
        <p:txBody>
          <a:bodyPr>
            <a:spAutoFit/>
          </a:bodyPr>
          <a:lstStyle/>
          <a:p>
            <a:pPr algn="ctr" defTabSz="914400" fontAlgn="base">
              <a:spcBef>
                <a:spcPct val="50000"/>
              </a:spcBef>
              <a:spcAft>
                <a:spcPct val="0"/>
              </a:spcAft>
              <a:defRPr/>
            </a:pPr>
            <a:r>
              <a:rPr lang="en-US" sz="4800">
                <a:solidFill>
                  <a:srgbClr val="FFFF00"/>
                </a:solidFill>
                <a:effectLst>
                  <a:outerShdw blurRad="38100" dist="38100" dir="2700000" algn="tl">
                    <a:srgbClr val="000000"/>
                  </a:outerShdw>
                </a:effectLst>
              </a:rPr>
              <a:t>DIABETES: First Description</a:t>
            </a:r>
          </a:p>
        </p:txBody>
      </p:sp>
      <p:sp>
        <p:nvSpPr>
          <p:cNvPr id="140291" name="Text Box 3"/>
          <p:cNvSpPr txBox="1">
            <a:spLocks noChangeArrowheads="1"/>
          </p:cNvSpPr>
          <p:nvPr/>
        </p:nvSpPr>
        <p:spPr bwMode="auto">
          <a:xfrm>
            <a:off x="304800" y="914403"/>
            <a:ext cx="112776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defTabSz="914400" eaLnBrk="1" fontAlgn="base" hangingPunct="1">
              <a:spcBef>
                <a:spcPct val="50000"/>
              </a:spcBef>
              <a:spcAft>
                <a:spcPct val="0"/>
              </a:spcAft>
            </a:pPr>
            <a:r>
              <a:rPr lang="en-US" altLang="en-US" sz="2600" dirty="0">
                <a:solidFill>
                  <a:srgbClr val="FFFFFF"/>
                </a:solidFill>
              </a:rPr>
              <a:t>“Diabetes [Mellitus] is a remarkable disorder, and not one very common to man… The disease is chronic in its character, and is slowly engendered, though the patient does not survive long when it is completely established, for the marasmus produced is rapid, and death speedy.  Life too is odious and painful, the thirst is ungovernable, and the copious potations are more than equaled by the profuse urinary discharge; for more urine flows away, and it is impossible to put any restraint to the patient’s drinking or making water.  For if he stops for a very brief period, and leaves off drinking, the mouth becomes parched, the body dry; the bowels seem on fire, he is wretched and uneasy, and soon dies, tormented with burning thirst.”</a:t>
            </a:r>
          </a:p>
        </p:txBody>
      </p:sp>
      <p:sp>
        <p:nvSpPr>
          <p:cNvPr id="49156" name="Text Box 4"/>
          <p:cNvSpPr txBox="1">
            <a:spLocks noChangeArrowheads="1"/>
          </p:cNvSpPr>
          <p:nvPr/>
        </p:nvSpPr>
        <p:spPr bwMode="auto">
          <a:xfrm>
            <a:off x="5181600" y="5943600"/>
            <a:ext cx="6197600" cy="831850"/>
          </a:xfrm>
          <a:prstGeom prst="rect">
            <a:avLst/>
          </a:prstGeom>
          <a:noFill/>
          <a:ln w="9525">
            <a:solidFill>
              <a:srgbClr val="FF0000"/>
            </a:solidFill>
            <a:miter lim="800000"/>
            <a:headEnd/>
            <a:tailEnd/>
          </a:ln>
          <a:effectLst/>
        </p:spPr>
        <p:txBody>
          <a:bodyPr>
            <a:spAutoFit/>
          </a:bodyPr>
          <a:lstStyle/>
          <a:p>
            <a:pPr algn="r" defTabSz="914400" fontAlgn="base">
              <a:spcBef>
                <a:spcPct val="50000"/>
              </a:spcBef>
              <a:spcAft>
                <a:spcPct val="0"/>
              </a:spcAft>
              <a:defRPr/>
            </a:pPr>
            <a:r>
              <a:rPr lang="en-US" sz="2400" b="1">
                <a:solidFill>
                  <a:srgbClr val="BBDDFF"/>
                </a:solidFill>
                <a:effectLst>
                  <a:outerShdw blurRad="38100" dist="38100" dir="2700000" algn="tl">
                    <a:srgbClr val="000000"/>
                  </a:outerShdw>
                </a:effectLst>
              </a:rPr>
              <a:t>ARETAEUS OF CAPPODOCIA (ca. 120 A.D. - 200 A.D.)</a:t>
            </a:r>
          </a:p>
        </p:txBody>
      </p:sp>
    </p:spTree>
    <p:extLst>
      <p:ext uri="{BB962C8B-B14F-4D97-AF65-F5344CB8AC3E}">
        <p14:creationId xmlns:p14="http://schemas.microsoft.com/office/powerpoint/2010/main" val="25413470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Image result for coronary artery disease angiography picture">
            <a:extLst>
              <a:ext uri="{FF2B5EF4-FFF2-40B4-BE49-F238E27FC236}">
                <a16:creationId xmlns="" xmlns:a16="http://schemas.microsoft.com/office/drawing/2014/main" id="{4B34433F-3E4F-4211-B63C-EF191EC463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7864" y="1049215"/>
            <a:ext cx="6215063"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 xmlns:a16="http://schemas.microsoft.com/office/drawing/2014/main" id="{F4762781-3762-4BA1-878B-0DF346082E7C}"/>
              </a:ext>
            </a:extLst>
          </p:cNvPr>
          <p:cNvPicPr>
            <a:picLocks noChangeAspect="1"/>
          </p:cNvPicPr>
          <p:nvPr/>
        </p:nvPicPr>
        <p:blipFill>
          <a:blip r:embed="rId3"/>
          <a:stretch>
            <a:fillRect/>
          </a:stretch>
        </p:blipFill>
        <p:spPr>
          <a:xfrm>
            <a:off x="831787" y="1639765"/>
            <a:ext cx="3705225" cy="4000500"/>
          </a:xfrm>
          <a:prstGeom prst="rect">
            <a:avLst/>
          </a:prstGeom>
        </p:spPr>
      </p:pic>
    </p:spTree>
    <p:extLst>
      <p:ext uri="{BB962C8B-B14F-4D97-AF65-F5344CB8AC3E}">
        <p14:creationId xmlns:p14="http://schemas.microsoft.com/office/powerpoint/2010/main" val="35463458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noChangeArrowheads="1"/>
          </p:cNvSpPr>
          <p:nvPr>
            <p:ph type="title"/>
          </p:nvPr>
        </p:nvSpPr>
        <p:spPr/>
        <p:txBody>
          <a:bodyPr/>
          <a:lstStyle/>
          <a:p>
            <a:r>
              <a:rPr lang="en-US" altLang="en-US"/>
              <a:t>ASCVD Risk Estimator</a:t>
            </a:r>
          </a:p>
        </p:txBody>
      </p:sp>
      <p:pic>
        <p:nvPicPr>
          <p:cNvPr id="105475" name="Picture 3"/>
          <p:cNvPicPr>
            <a:picLocks noGrp="1" noChangeAspect="1" noChangeArrowheads="1"/>
          </p:cNvPicPr>
          <p:nvPr>
            <p:ph idx="1"/>
          </p:nvPr>
        </p:nvPicPr>
        <p:blipFill>
          <a:blip r:embed="rId2" cstate="print"/>
          <a:srcRect/>
          <a:stretch>
            <a:fillRect/>
          </a:stretch>
        </p:blipFill>
        <p:spPr>
          <a:xfrm>
            <a:off x="2667000" y="990600"/>
            <a:ext cx="6553200" cy="5327650"/>
          </a:xfrm>
        </p:spPr>
      </p:pic>
      <p:sp>
        <p:nvSpPr>
          <p:cNvPr id="105476" name="Slide Number Placeholder 1"/>
          <p:cNvSpPr>
            <a:spLocks noGrp="1"/>
          </p:cNvSpPr>
          <p:nvPr>
            <p:ph type="sldNum" sz="quarter" idx="4294967295"/>
          </p:nvPr>
        </p:nvSpPr>
        <p:spPr>
          <a:xfrm>
            <a:off x="8737600" y="6248400"/>
            <a:ext cx="2540000" cy="457200"/>
          </a:xfrm>
          <a:prstGeom prst="rect">
            <a:avLst/>
          </a:prstGeom>
          <a:noFill/>
        </p:spPr>
        <p:txBody>
          <a:bodyPr/>
          <a:lstStyle/>
          <a:p>
            <a:pPr defTabSz="914400" eaLnBrk="0" fontAlgn="base" hangingPunct="0">
              <a:spcBef>
                <a:spcPct val="0"/>
              </a:spcBef>
              <a:spcAft>
                <a:spcPct val="0"/>
              </a:spcAft>
            </a:pPr>
            <a:fld id="{518E4F22-3924-4E07-84F6-84699CA5662D}" type="slidenum">
              <a:rPr lang="en-US" altLang="en-US" sz="4200">
                <a:solidFill>
                  <a:srgbClr val="001965"/>
                </a:solidFill>
                <a:latin typeface="Gill Sans" pitchFamily="15" charset="0"/>
                <a:ea typeface="Heiti SC Light" pitchFamily="15" charset="-122"/>
                <a:sym typeface="Gill Sans" pitchFamily="15" charset="0"/>
              </a:rPr>
              <a:pPr defTabSz="914400" eaLnBrk="0" fontAlgn="base" hangingPunct="0">
                <a:spcBef>
                  <a:spcPct val="0"/>
                </a:spcBef>
                <a:spcAft>
                  <a:spcPct val="0"/>
                </a:spcAft>
              </a:pPr>
              <a:t>31</a:t>
            </a:fld>
            <a:endParaRPr lang="en-US" altLang="en-US" sz="4200">
              <a:solidFill>
                <a:srgbClr val="001965"/>
              </a:solidFill>
              <a:latin typeface="Gill Sans" pitchFamily="15" charset="0"/>
              <a:ea typeface="Heiti SC Light" pitchFamily="15" charset="-122"/>
              <a:sym typeface="Gill Sans" pitchFamily="15" charset="0"/>
            </a:endParaRPr>
          </a:p>
        </p:txBody>
      </p:sp>
    </p:spTree>
    <p:extLst>
      <p:ext uri="{BB962C8B-B14F-4D97-AF65-F5344CB8AC3E}">
        <p14:creationId xmlns:p14="http://schemas.microsoft.com/office/powerpoint/2010/main" val="30644048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2DFCF033-0B2F-4F21-85D7-F3E2AF68715D}"/>
              </a:ext>
            </a:extLst>
          </p:cNvPr>
          <p:cNvPicPr>
            <a:picLocks noChangeAspect="1"/>
          </p:cNvPicPr>
          <p:nvPr/>
        </p:nvPicPr>
        <p:blipFill>
          <a:blip r:embed="rId2"/>
          <a:stretch>
            <a:fillRect/>
          </a:stretch>
        </p:blipFill>
        <p:spPr>
          <a:xfrm>
            <a:off x="834595" y="1925514"/>
            <a:ext cx="10270517" cy="4615963"/>
          </a:xfrm>
          <a:prstGeom prst="rect">
            <a:avLst/>
          </a:prstGeom>
        </p:spPr>
      </p:pic>
      <p:sp>
        <p:nvSpPr>
          <p:cNvPr id="7" name="Title 6">
            <a:extLst>
              <a:ext uri="{FF2B5EF4-FFF2-40B4-BE49-F238E27FC236}">
                <a16:creationId xmlns="" xmlns:a16="http://schemas.microsoft.com/office/drawing/2014/main" id="{453F5F98-E602-4918-AB63-E60B5F67FAE2}"/>
              </a:ext>
            </a:extLst>
          </p:cNvPr>
          <p:cNvSpPr>
            <a:spLocks noGrp="1"/>
          </p:cNvSpPr>
          <p:nvPr>
            <p:ph type="title"/>
          </p:nvPr>
        </p:nvSpPr>
        <p:spPr>
          <a:xfrm>
            <a:off x="914400" y="76199"/>
            <a:ext cx="10363200" cy="1459523"/>
          </a:xfrm>
        </p:spPr>
        <p:txBody>
          <a:bodyPr/>
          <a:lstStyle/>
          <a:p>
            <a:endParaRPr lang="en-US" dirty="0"/>
          </a:p>
        </p:txBody>
      </p:sp>
      <p:sp>
        <p:nvSpPr>
          <p:cNvPr id="8" name="Content Placeholder 7">
            <a:extLst>
              <a:ext uri="{FF2B5EF4-FFF2-40B4-BE49-F238E27FC236}">
                <a16:creationId xmlns="" xmlns:a16="http://schemas.microsoft.com/office/drawing/2014/main" id="{1DFC044A-7413-46C3-A06B-5A1AEB758533}"/>
              </a:ext>
            </a:extLst>
          </p:cNvPr>
          <p:cNvSpPr>
            <a:spLocks noGrp="1"/>
          </p:cNvSpPr>
          <p:nvPr>
            <p:ph idx="1"/>
          </p:nvPr>
        </p:nvSpPr>
        <p:spPr>
          <a:xfrm>
            <a:off x="647114" y="1776046"/>
            <a:ext cx="10630486" cy="4319954"/>
          </a:xfrm>
        </p:spPr>
        <p:txBody>
          <a:bodyPr/>
          <a:lstStyle/>
          <a:p>
            <a:endParaRPr lang="en-US" dirty="0"/>
          </a:p>
        </p:txBody>
      </p:sp>
      <p:pic>
        <p:nvPicPr>
          <p:cNvPr id="10" name="Picture 9">
            <a:extLst>
              <a:ext uri="{FF2B5EF4-FFF2-40B4-BE49-F238E27FC236}">
                <a16:creationId xmlns="" xmlns:a16="http://schemas.microsoft.com/office/drawing/2014/main" id="{BFFC072B-05C0-4DA1-AA99-DA8F270BB6CC}"/>
              </a:ext>
            </a:extLst>
          </p:cNvPr>
          <p:cNvPicPr>
            <a:picLocks noChangeAspect="1"/>
          </p:cNvPicPr>
          <p:nvPr/>
        </p:nvPicPr>
        <p:blipFill>
          <a:blip r:embed="rId3"/>
          <a:stretch>
            <a:fillRect/>
          </a:stretch>
        </p:blipFill>
        <p:spPr>
          <a:xfrm>
            <a:off x="1689417" y="316523"/>
            <a:ext cx="8560872" cy="902677"/>
          </a:xfrm>
          <a:prstGeom prst="rect">
            <a:avLst/>
          </a:prstGeom>
        </p:spPr>
      </p:pic>
    </p:spTree>
    <p:extLst>
      <p:ext uri="{BB962C8B-B14F-4D97-AF65-F5344CB8AC3E}">
        <p14:creationId xmlns:p14="http://schemas.microsoft.com/office/powerpoint/2010/main" val="1939345924"/>
      </p:ext>
    </p:extLst>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sz="3200" b="1" dirty="0">
                <a:latin typeface="Calibri"/>
                <a:ea typeface="Calibri"/>
                <a:cs typeface="Arial"/>
              </a:rPr>
              <a:t>Assessment,  planning, and referral</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b="1" dirty="0">
                <a:solidFill>
                  <a:srgbClr val="FFFF00"/>
                </a:solidFill>
                <a:latin typeface="Calibri"/>
                <a:ea typeface="Calibri"/>
                <a:cs typeface="Arial"/>
              </a:rPr>
              <a:t>Goal setting</a:t>
            </a:r>
          </a:p>
          <a:p>
            <a:pPr marL="0" indent="0">
              <a:spcBef>
                <a:spcPts val="0"/>
              </a:spcBef>
              <a:spcAft>
                <a:spcPts val="0"/>
              </a:spcAft>
              <a:buNone/>
            </a:pPr>
            <a:endParaRPr lang="en-US" sz="2400" dirty="0">
              <a:latin typeface="Calibri"/>
              <a:ea typeface="Calibri"/>
              <a:cs typeface="Arial"/>
            </a:endParaRPr>
          </a:p>
          <a:p>
            <a:pPr marL="0">
              <a:lnSpc>
                <a:spcPct val="200000"/>
              </a:lnSpc>
              <a:spcBef>
                <a:spcPts val="0"/>
              </a:spcBef>
              <a:spcAft>
                <a:spcPts val="0"/>
              </a:spcAft>
            </a:pPr>
            <a:r>
              <a:rPr lang="en-US" sz="2800" dirty="0">
                <a:latin typeface="Calibri"/>
                <a:ea typeface="Calibri"/>
                <a:cs typeface="Arial"/>
              </a:rPr>
              <a:t>1-Set A1c/blood glucose/time in range target</a:t>
            </a:r>
          </a:p>
          <a:p>
            <a:pPr marL="0">
              <a:lnSpc>
                <a:spcPct val="200000"/>
              </a:lnSpc>
              <a:spcBef>
                <a:spcPts val="0"/>
              </a:spcBef>
              <a:spcAft>
                <a:spcPts val="0"/>
              </a:spcAft>
            </a:pPr>
            <a:r>
              <a:rPr lang="en-US" sz="2800" dirty="0">
                <a:latin typeface="Calibri"/>
                <a:ea typeface="Calibri"/>
                <a:cs typeface="Arial"/>
              </a:rPr>
              <a:t>Set lipid goal</a:t>
            </a:r>
          </a:p>
          <a:p>
            <a:pPr marL="0">
              <a:lnSpc>
                <a:spcPct val="200000"/>
              </a:lnSpc>
              <a:spcBef>
                <a:spcPts val="0"/>
              </a:spcBef>
              <a:spcAft>
                <a:spcPts val="0"/>
              </a:spcAft>
            </a:pPr>
            <a:r>
              <a:rPr kumimoji="0" lang="en-US" sz="2800" b="0" i="0" u="none" strike="noStrike" kern="0" cap="none" spc="0" normalizeH="0" baseline="0" noProof="0" dirty="0">
                <a:ln>
                  <a:noFill/>
                </a:ln>
                <a:solidFill>
                  <a:srgbClr val="FFFFFF"/>
                </a:solidFill>
                <a:effectLst/>
                <a:uLnTx/>
                <a:uFillTx/>
                <a:latin typeface="Calibri"/>
                <a:ea typeface="Calibri"/>
                <a:cs typeface="Arial"/>
              </a:rPr>
              <a:t>2-If hypertension is present, establish blood pressure target</a:t>
            </a:r>
          </a:p>
          <a:p>
            <a:pPr marL="0">
              <a:lnSpc>
                <a:spcPct val="200000"/>
              </a:lnSpc>
              <a:spcBef>
                <a:spcPts val="0"/>
              </a:spcBef>
              <a:spcAft>
                <a:spcPts val="0"/>
              </a:spcAft>
            </a:pPr>
            <a:r>
              <a:rPr lang="en-US" sz="2800" dirty="0">
                <a:solidFill>
                  <a:srgbClr val="FFFFFF"/>
                </a:solidFill>
                <a:latin typeface="Calibri"/>
                <a:ea typeface="Calibri"/>
                <a:cs typeface="Arial"/>
              </a:rPr>
              <a:t>Weight management and physical activity goals</a:t>
            </a:r>
            <a:endParaRPr kumimoji="0" lang="en-US" sz="2800" b="0" i="0" u="none" strike="noStrike" kern="0" cap="none" spc="0" normalizeH="0" baseline="0" noProof="0" dirty="0">
              <a:ln>
                <a:noFill/>
              </a:ln>
              <a:solidFill>
                <a:srgbClr val="FFFFFF"/>
              </a:solidFill>
              <a:effectLst/>
              <a:uLnTx/>
              <a:uFillTx/>
              <a:latin typeface="Calibri"/>
              <a:ea typeface="Calibri"/>
              <a:cs typeface="Arial"/>
            </a:endParaRPr>
          </a:p>
          <a:p>
            <a:pPr marL="0">
              <a:lnSpc>
                <a:spcPct val="200000"/>
              </a:lnSpc>
              <a:spcBef>
                <a:spcPts val="0"/>
              </a:spcBef>
              <a:spcAft>
                <a:spcPts val="0"/>
              </a:spcAft>
            </a:pPr>
            <a:r>
              <a:rPr lang="en-US" sz="2800" dirty="0">
                <a:solidFill>
                  <a:srgbClr val="FFFFFF"/>
                </a:solidFill>
                <a:latin typeface="Calibri"/>
                <a:ea typeface="Calibri"/>
                <a:cs typeface="Arial"/>
              </a:rPr>
              <a:t>3- Diabetes elf-management goals</a:t>
            </a:r>
          </a:p>
          <a:p>
            <a:pPr marL="0">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spTree>
    <p:extLst>
      <p:ext uri="{BB962C8B-B14F-4D97-AF65-F5344CB8AC3E}">
        <p14:creationId xmlns:p14="http://schemas.microsoft.com/office/powerpoint/2010/main" val="264736158"/>
      </p:ext>
    </p:extLst>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sz="3200" b="1" dirty="0">
                <a:latin typeface="Calibri"/>
                <a:ea typeface="Calibri"/>
                <a:cs typeface="Arial"/>
              </a:rPr>
              <a:t>Assessment,  planning, and referral</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b="1" dirty="0">
                <a:solidFill>
                  <a:srgbClr val="FFFF00"/>
                </a:solidFill>
                <a:latin typeface="Calibri"/>
                <a:ea typeface="Calibri"/>
                <a:cs typeface="Arial"/>
              </a:rPr>
              <a:t>Therapeutic treatment plans</a:t>
            </a:r>
          </a:p>
          <a:p>
            <a:pPr marL="0" indent="0">
              <a:spcBef>
                <a:spcPts val="0"/>
              </a:spcBef>
              <a:spcAft>
                <a:spcPts val="0"/>
              </a:spcAft>
              <a:buNone/>
            </a:pPr>
            <a:endParaRPr lang="en-US" sz="2400" dirty="0">
              <a:latin typeface="Calibri"/>
              <a:ea typeface="Calibri"/>
              <a:cs typeface="Arial"/>
            </a:endParaRPr>
          </a:p>
          <a:p>
            <a:pPr marL="0">
              <a:spcBef>
                <a:spcPts val="0"/>
              </a:spcBef>
              <a:spcAft>
                <a:spcPts val="0"/>
              </a:spcAft>
            </a:pPr>
            <a:r>
              <a:rPr lang="en-US" sz="2800" dirty="0">
                <a:latin typeface="Calibri"/>
                <a:ea typeface="Calibri"/>
                <a:cs typeface="Arial"/>
              </a:rPr>
              <a:t>Lifestyle management</a:t>
            </a:r>
          </a:p>
          <a:p>
            <a:pPr marL="0">
              <a:spcBef>
                <a:spcPts val="0"/>
              </a:spcBef>
              <a:spcAft>
                <a:spcPts val="0"/>
              </a:spcAft>
            </a:pPr>
            <a:r>
              <a:rPr kumimoji="0" lang="en-US" sz="2800" b="0" i="0" u="none" strike="noStrike" kern="0" cap="none" spc="0" normalizeH="0" baseline="0" noProof="0" dirty="0">
                <a:ln>
                  <a:noFill/>
                </a:ln>
                <a:solidFill>
                  <a:srgbClr val="FFFFFF"/>
                </a:solidFill>
                <a:effectLst/>
                <a:uLnTx/>
                <a:uFillTx/>
                <a:latin typeface="Calibri"/>
                <a:ea typeface="Calibri"/>
                <a:cs typeface="Arial"/>
              </a:rPr>
              <a:t>Pharmacologic therapy: glucose lowering</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Arial"/>
              </a:rPr>
              <a:t>Pharmacologic therapy: cardiovascular and renal disease risk 	factors</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lang="en-US" sz="2800" dirty="0">
                <a:solidFill>
                  <a:srgbClr val="FFFFFF"/>
                </a:solidFill>
                <a:latin typeface="Calibri"/>
                <a:ea typeface="Calibri"/>
                <a:cs typeface="Arial"/>
              </a:rPr>
              <a:t>Weight management with pharmacotherapy or metabolic surgery, as appropriate</a:t>
            </a:r>
            <a:endParaRPr kumimoji="0" lang="en-US" sz="2800" b="0" i="0" u="none" strike="noStrike" kern="0" cap="none" spc="0" normalizeH="0" baseline="0" noProof="0" dirty="0">
              <a:ln>
                <a:noFill/>
              </a:ln>
              <a:solidFill>
                <a:srgbClr val="FFFFFF"/>
              </a:solidFill>
              <a:effectLst/>
              <a:uLnTx/>
              <a:uFillTx/>
              <a:latin typeface="Calibri"/>
              <a:ea typeface="Calibri"/>
              <a:cs typeface="Arial"/>
            </a:endParaRPr>
          </a:p>
          <a:p>
            <a:pPr marL="0">
              <a:spcBef>
                <a:spcPts val="0"/>
              </a:spcBef>
              <a:spcAft>
                <a:spcPts val="0"/>
              </a:spcAft>
            </a:pPr>
            <a:r>
              <a:rPr lang="en-US" sz="2800" dirty="0">
                <a:solidFill>
                  <a:srgbClr val="FFFFFF"/>
                </a:solidFill>
                <a:latin typeface="Calibri"/>
                <a:ea typeface="Calibri"/>
                <a:cs typeface="Arial"/>
              </a:rPr>
              <a:t>Use of glucose monitoring and insulin delivery devices</a:t>
            </a:r>
          </a:p>
          <a:p>
            <a:pPr marL="0">
              <a:spcBef>
                <a:spcPts val="0"/>
              </a:spcBef>
              <a:spcAft>
                <a:spcPts val="0"/>
              </a:spcAft>
            </a:pPr>
            <a:r>
              <a:rPr lang="en-US" sz="2800" dirty="0">
                <a:solidFill>
                  <a:srgbClr val="FFFFFF"/>
                </a:solidFill>
                <a:latin typeface="Calibri"/>
                <a:ea typeface="Calibri"/>
                <a:cs typeface="Arial"/>
              </a:rPr>
              <a:t>Referral to diabetes education and medical specialists</a:t>
            </a:r>
            <a:endParaRPr kumimoji="0" lang="en-US" sz="2800" b="0" i="0" u="none" strike="noStrike" kern="0" cap="none" spc="0" normalizeH="0" baseline="0" noProof="0" dirty="0">
              <a:ln>
                <a:noFill/>
              </a:ln>
              <a:solidFill>
                <a:srgbClr val="FFFFFF"/>
              </a:solidFill>
              <a:effectLst/>
              <a:uLnTx/>
              <a:uFillTx/>
              <a:latin typeface="Calibri"/>
              <a:ea typeface="Calibri"/>
              <a:cs typeface="Arial"/>
            </a:endParaRPr>
          </a:p>
          <a:p>
            <a:pPr marL="0">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spTree>
    <p:extLst>
      <p:ext uri="{BB962C8B-B14F-4D97-AF65-F5344CB8AC3E}">
        <p14:creationId xmlns:p14="http://schemas.microsoft.com/office/powerpoint/2010/main" val="4215124675"/>
      </p:ext>
    </p:extLst>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sz="3200" b="1" dirty="0">
                <a:latin typeface="Calibri"/>
                <a:ea typeface="Calibri"/>
                <a:cs typeface="Arial"/>
              </a:rPr>
              <a:t>Assessment,  planning, and referral</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b="1" dirty="0">
                <a:solidFill>
                  <a:srgbClr val="FFFF00"/>
                </a:solidFill>
                <a:latin typeface="Calibri"/>
                <a:ea typeface="Calibri"/>
                <a:cs typeface="Arial"/>
              </a:rPr>
              <a:t>Referrals for initial care management</a:t>
            </a:r>
          </a:p>
          <a:p>
            <a:pPr marL="0" indent="0">
              <a:spcBef>
                <a:spcPts val="0"/>
              </a:spcBef>
              <a:spcAft>
                <a:spcPts val="0"/>
              </a:spcAft>
              <a:buNone/>
            </a:pPr>
            <a:endParaRPr lang="en-US" sz="2400" dirty="0">
              <a:latin typeface="Calibri"/>
              <a:ea typeface="Calibri"/>
              <a:cs typeface="Arial"/>
            </a:endParaRPr>
          </a:p>
          <a:p>
            <a:pPr marL="0">
              <a:spcBef>
                <a:spcPts val="0"/>
              </a:spcBef>
              <a:spcAft>
                <a:spcPts val="0"/>
              </a:spcAft>
            </a:pPr>
            <a:r>
              <a:rPr lang="en-US" sz="2800" dirty="0">
                <a:latin typeface="Calibri"/>
                <a:ea typeface="Calibri"/>
                <a:cs typeface="Arial"/>
              </a:rPr>
              <a:t>Eye care for annual dilated eye exam</a:t>
            </a:r>
          </a:p>
          <a:p>
            <a:pPr marL="0">
              <a:spcBef>
                <a:spcPts val="0"/>
              </a:spcBef>
              <a:spcAft>
                <a:spcPts val="0"/>
              </a:spcAft>
            </a:pPr>
            <a:r>
              <a:rPr kumimoji="0" lang="en-US" sz="2800" b="0" i="0" u="none" strike="noStrike" kern="0" cap="none" spc="0" normalizeH="0" baseline="0" noProof="0" dirty="0">
                <a:ln>
                  <a:noFill/>
                </a:ln>
                <a:solidFill>
                  <a:srgbClr val="FFFFFF"/>
                </a:solidFill>
                <a:effectLst/>
                <a:uLnTx/>
                <a:uFillTx/>
                <a:latin typeface="Calibri"/>
                <a:ea typeface="Calibri"/>
                <a:cs typeface="Arial"/>
              </a:rPr>
              <a:t>Family planning</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Arial"/>
              </a:rPr>
              <a:t>Medical nutrition therapy consult</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lang="en-US" sz="2800" dirty="0">
                <a:solidFill>
                  <a:srgbClr val="FFFFFF"/>
                </a:solidFill>
                <a:latin typeface="Calibri"/>
                <a:ea typeface="Calibri"/>
                <a:cs typeface="Arial"/>
              </a:rPr>
              <a:t>Diabetes self management education and support</a:t>
            </a:r>
            <a:endParaRPr kumimoji="0" lang="en-US" sz="2800" b="0" i="0" u="none" strike="noStrike" kern="0" cap="none" spc="0" normalizeH="0" baseline="0" noProof="0" dirty="0">
              <a:ln>
                <a:noFill/>
              </a:ln>
              <a:solidFill>
                <a:srgbClr val="FFFFFF"/>
              </a:solidFill>
              <a:effectLst/>
              <a:uLnTx/>
              <a:uFillTx/>
              <a:latin typeface="Calibri"/>
              <a:ea typeface="Calibri"/>
              <a:cs typeface="Arial"/>
            </a:endParaRPr>
          </a:p>
          <a:p>
            <a:pPr marL="0">
              <a:spcBef>
                <a:spcPts val="0"/>
              </a:spcBef>
              <a:spcAft>
                <a:spcPts val="0"/>
              </a:spcAft>
            </a:pPr>
            <a:r>
              <a:rPr lang="en-US" sz="2800" dirty="0">
                <a:solidFill>
                  <a:srgbClr val="FFFFFF"/>
                </a:solidFill>
                <a:latin typeface="Calibri"/>
                <a:ea typeface="Calibri"/>
                <a:cs typeface="Arial"/>
              </a:rPr>
              <a:t>Dental and periodontal examination</a:t>
            </a:r>
          </a:p>
          <a:p>
            <a:pPr marL="0">
              <a:spcBef>
                <a:spcPts val="0"/>
              </a:spcBef>
              <a:spcAft>
                <a:spcPts val="0"/>
              </a:spcAft>
            </a:pPr>
            <a:r>
              <a:rPr lang="en-US" sz="2800" dirty="0">
                <a:solidFill>
                  <a:srgbClr val="FFFFFF"/>
                </a:solidFill>
                <a:latin typeface="Calibri"/>
                <a:ea typeface="Calibri"/>
                <a:cs typeface="Arial"/>
              </a:rPr>
              <a:t>Behavioral health professional, if indicated</a:t>
            </a:r>
          </a:p>
          <a:p>
            <a:pPr marL="0">
              <a:spcBef>
                <a:spcPts val="0"/>
              </a:spcBef>
              <a:spcAft>
                <a:spcPts val="0"/>
              </a:spcAft>
            </a:pPr>
            <a:r>
              <a:rPr kumimoji="0" lang="en-US" sz="2800" b="0" i="0" u="none" strike="noStrike" kern="0" cap="none" spc="0" normalizeH="0" baseline="0" noProof="0" dirty="0">
                <a:ln>
                  <a:noFill/>
                </a:ln>
                <a:solidFill>
                  <a:srgbClr val="FFFFFF"/>
                </a:solidFill>
                <a:effectLst/>
                <a:uLnTx/>
                <a:uFillTx/>
                <a:latin typeface="Calibri"/>
                <a:ea typeface="Calibri"/>
                <a:cs typeface="Arial"/>
              </a:rPr>
              <a:t>Audiology</a:t>
            </a:r>
          </a:p>
          <a:p>
            <a:pPr marL="0">
              <a:spcBef>
                <a:spcPts val="0"/>
              </a:spcBef>
              <a:spcAft>
                <a:spcPts val="0"/>
              </a:spcAft>
            </a:pPr>
            <a:r>
              <a:rPr lang="en-US" sz="2800" dirty="0">
                <a:solidFill>
                  <a:srgbClr val="FFFFFF"/>
                </a:solidFill>
                <a:latin typeface="Calibri"/>
                <a:ea typeface="Calibri"/>
                <a:cs typeface="Arial"/>
              </a:rPr>
              <a:t>Social worker</a:t>
            </a:r>
          </a:p>
          <a:p>
            <a:pPr marL="0">
              <a:spcBef>
                <a:spcPts val="0"/>
              </a:spcBef>
              <a:spcAft>
                <a:spcPts val="0"/>
              </a:spcAft>
            </a:pPr>
            <a:r>
              <a:rPr kumimoji="0" lang="en-US" sz="2800" b="0" i="0" u="none" strike="noStrike" kern="0" cap="none" spc="0" normalizeH="0" baseline="0" noProof="0" dirty="0">
                <a:ln>
                  <a:noFill/>
                </a:ln>
                <a:solidFill>
                  <a:srgbClr val="FFFFFF"/>
                </a:solidFill>
                <a:effectLst/>
                <a:uLnTx/>
                <a:uFillTx/>
                <a:latin typeface="Calibri"/>
                <a:ea typeface="Calibri"/>
                <a:cs typeface="Arial"/>
              </a:rPr>
              <a:t>Rehabilitation medicine for physical and cognitive disability</a:t>
            </a:r>
          </a:p>
          <a:p>
            <a:pPr marL="0">
              <a:spcBef>
                <a:spcPts val="0"/>
              </a:spcBef>
              <a:spcAft>
                <a:spcPts val="0"/>
              </a:spcAft>
            </a:pPr>
            <a:endParaRPr lang="en-US" sz="2800" dirty="0">
              <a:solidFill>
                <a:srgbClr val="FFFFFF"/>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spTree>
    <p:extLst>
      <p:ext uri="{BB962C8B-B14F-4D97-AF65-F5344CB8AC3E}">
        <p14:creationId xmlns:p14="http://schemas.microsoft.com/office/powerpoint/2010/main" val="528459980"/>
      </p:ext>
    </p:extLst>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Highly recommended immunizations for adults with diabetes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endParaRPr lang="en-US" sz="2800" dirty="0">
              <a:latin typeface="Calibri"/>
              <a:ea typeface="Calibri"/>
              <a:cs typeface="Arial"/>
            </a:endParaRPr>
          </a:p>
          <a:p>
            <a:endParaRPr lang="en-US" dirty="0"/>
          </a:p>
        </p:txBody>
      </p:sp>
      <p:pic>
        <p:nvPicPr>
          <p:cNvPr id="6" name="Picture 5">
            <a:extLst>
              <a:ext uri="{FF2B5EF4-FFF2-40B4-BE49-F238E27FC236}">
                <a16:creationId xmlns="" xmlns:a16="http://schemas.microsoft.com/office/drawing/2014/main" id="{26E1FB0E-C9E0-1BDC-DAEC-A13BA44C46D3}"/>
              </a:ext>
            </a:extLst>
          </p:cNvPr>
          <p:cNvPicPr>
            <a:picLocks noChangeAspect="1"/>
          </p:cNvPicPr>
          <p:nvPr/>
        </p:nvPicPr>
        <p:blipFill>
          <a:blip r:embed="rId2"/>
          <a:stretch>
            <a:fillRect/>
          </a:stretch>
        </p:blipFill>
        <p:spPr>
          <a:xfrm>
            <a:off x="2359704" y="1219200"/>
            <a:ext cx="7472592" cy="5207333"/>
          </a:xfrm>
          <a:prstGeom prst="rect">
            <a:avLst/>
          </a:prstGeom>
        </p:spPr>
      </p:pic>
    </p:spTree>
    <p:extLst>
      <p:ext uri="{BB962C8B-B14F-4D97-AF65-F5344CB8AC3E}">
        <p14:creationId xmlns:p14="http://schemas.microsoft.com/office/powerpoint/2010/main" val="4107594056"/>
      </p:ext>
    </p:extLst>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Highly recommended immunizations for adults with diabetes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endParaRPr lang="en-US" sz="2800" dirty="0">
              <a:latin typeface="Calibri"/>
              <a:ea typeface="Calibri"/>
              <a:cs typeface="Arial"/>
            </a:endParaRPr>
          </a:p>
          <a:p>
            <a:endParaRPr lang="en-US" dirty="0"/>
          </a:p>
        </p:txBody>
      </p:sp>
      <p:pic>
        <p:nvPicPr>
          <p:cNvPr id="5" name="Picture 4">
            <a:extLst>
              <a:ext uri="{FF2B5EF4-FFF2-40B4-BE49-F238E27FC236}">
                <a16:creationId xmlns="" xmlns:a16="http://schemas.microsoft.com/office/drawing/2014/main" id="{E4178416-373C-5BA1-0A6A-8294D5331C6C}"/>
              </a:ext>
            </a:extLst>
          </p:cNvPr>
          <p:cNvPicPr>
            <a:picLocks noChangeAspect="1"/>
          </p:cNvPicPr>
          <p:nvPr/>
        </p:nvPicPr>
        <p:blipFill>
          <a:blip r:embed="rId2"/>
          <a:stretch>
            <a:fillRect/>
          </a:stretch>
        </p:blipFill>
        <p:spPr>
          <a:xfrm>
            <a:off x="1772355" y="1727283"/>
            <a:ext cx="7439377" cy="417606"/>
          </a:xfrm>
          <a:prstGeom prst="rect">
            <a:avLst/>
          </a:prstGeom>
        </p:spPr>
      </p:pic>
      <p:pic>
        <p:nvPicPr>
          <p:cNvPr id="8" name="Picture 7">
            <a:extLst>
              <a:ext uri="{FF2B5EF4-FFF2-40B4-BE49-F238E27FC236}">
                <a16:creationId xmlns="" xmlns:a16="http://schemas.microsoft.com/office/drawing/2014/main" id="{7EAD01C3-4907-E65E-8CD7-2ECA426EB5FA}"/>
              </a:ext>
            </a:extLst>
          </p:cNvPr>
          <p:cNvPicPr>
            <a:picLocks noChangeAspect="1"/>
          </p:cNvPicPr>
          <p:nvPr/>
        </p:nvPicPr>
        <p:blipFill>
          <a:blip r:embed="rId3"/>
          <a:stretch>
            <a:fillRect/>
          </a:stretch>
        </p:blipFill>
        <p:spPr>
          <a:xfrm>
            <a:off x="1772355" y="2203241"/>
            <a:ext cx="7495865" cy="3670717"/>
          </a:xfrm>
          <a:prstGeom prst="rect">
            <a:avLst/>
          </a:prstGeom>
        </p:spPr>
      </p:pic>
    </p:spTree>
    <p:extLst>
      <p:ext uri="{BB962C8B-B14F-4D97-AF65-F5344CB8AC3E}">
        <p14:creationId xmlns:p14="http://schemas.microsoft.com/office/powerpoint/2010/main" val="2763428068"/>
      </p:ext>
    </p:extLst>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Highly recommended immunizations for adults with diabetes</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endParaRPr lang="en-US" sz="2800" dirty="0">
              <a:latin typeface="Calibri"/>
              <a:ea typeface="Calibri"/>
              <a:cs typeface="Arial"/>
            </a:endParaRPr>
          </a:p>
          <a:p>
            <a:endParaRPr lang="en-US" dirty="0"/>
          </a:p>
        </p:txBody>
      </p:sp>
      <p:pic>
        <p:nvPicPr>
          <p:cNvPr id="5" name="Picture 4">
            <a:extLst>
              <a:ext uri="{FF2B5EF4-FFF2-40B4-BE49-F238E27FC236}">
                <a16:creationId xmlns="" xmlns:a16="http://schemas.microsoft.com/office/drawing/2014/main" id="{E4178416-373C-5BA1-0A6A-8294D5331C6C}"/>
              </a:ext>
            </a:extLst>
          </p:cNvPr>
          <p:cNvPicPr>
            <a:picLocks noChangeAspect="1"/>
          </p:cNvPicPr>
          <p:nvPr/>
        </p:nvPicPr>
        <p:blipFill>
          <a:blip r:embed="rId2"/>
          <a:stretch>
            <a:fillRect/>
          </a:stretch>
        </p:blipFill>
        <p:spPr>
          <a:xfrm>
            <a:off x="711201" y="1659988"/>
            <a:ext cx="9870348" cy="484901"/>
          </a:xfrm>
          <a:prstGeom prst="rect">
            <a:avLst/>
          </a:prstGeom>
        </p:spPr>
      </p:pic>
      <p:pic>
        <p:nvPicPr>
          <p:cNvPr id="6" name="Picture 5">
            <a:extLst>
              <a:ext uri="{FF2B5EF4-FFF2-40B4-BE49-F238E27FC236}">
                <a16:creationId xmlns="" xmlns:a16="http://schemas.microsoft.com/office/drawing/2014/main" id="{B8F099E4-4609-4238-A05F-9BEED1A48F38}"/>
              </a:ext>
            </a:extLst>
          </p:cNvPr>
          <p:cNvPicPr>
            <a:picLocks noChangeAspect="1"/>
          </p:cNvPicPr>
          <p:nvPr/>
        </p:nvPicPr>
        <p:blipFill>
          <a:blip r:embed="rId3"/>
          <a:stretch>
            <a:fillRect/>
          </a:stretch>
        </p:blipFill>
        <p:spPr>
          <a:xfrm>
            <a:off x="758149" y="2144889"/>
            <a:ext cx="9796821" cy="2568223"/>
          </a:xfrm>
          <a:prstGeom prst="rect">
            <a:avLst/>
          </a:prstGeom>
        </p:spPr>
      </p:pic>
      <p:pic>
        <p:nvPicPr>
          <p:cNvPr id="9" name="Picture 8">
            <a:extLst>
              <a:ext uri="{FF2B5EF4-FFF2-40B4-BE49-F238E27FC236}">
                <a16:creationId xmlns="" xmlns:a16="http://schemas.microsoft.com/office/drawing/2014/main" id="{32F0BB53-4D37-4B24-8285-597BF90D92C5}"/>
              </a:ext>
            </a:extLst>
          </p:cNvPr>
          <p:cNvPicPr>
            <a:picLocks noChangeAspect="1"/>
          </p:cNvPicPr>
          <p:nvPr/>
        </p:nvPicPr>
        <p:blipFill>
          <a:blip r:embed="rId4"/>
          <a:stretch>
            <a:fillRect/>
          </a:stretch>
        </p:blipFill>
        <p:spPr>
          <a:xfrm>
            <a:off x="777281" y="4713111"/>
            <a:ext cx="9777689" cy="1532943"/>
          </a:xfrm>
          <a:prstGeom prst="rect">
            <a:avLst/>
          </a:prstGeom>
        </p:spPr>
      </p:pic>
    </p:spTree>
    <p:extLst>
      <p:ext uri="{BB962C8B-B14F-4D97-AF65-F5344CB8AC3E}">
        <p14:creationId xmlns:p14="http://schemas.microsoft.com/office/powerpoint/2010/main" val="167023282"/>
      </p:ext>
    </p:extLst>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 xmlns:a16="http://schemas.microsoft.com/office/drawing/2014/main" id="{D4630795-5F01-964D-8FAA-1E76FE25CB0D}"/>
              </a:ext>
            </a:extLst>
          </p:cNvPr>
          <p:cNvSpPr>
            <a:spLocks noGrp="1"/>
          </p:cNvSpPr>
          <p:nvPr>
            <p:ph type="title"/>
          </p:nvPr>
        </p:nvSpPr>
        <p:spPr>
          <a:xfrm>
            <a:off x="1436353" y="1829978"/>
            <a:ext cx="4451835" cy="1780733"/>
          </a:xfrm>
        </p:spPr>
        <p:txBody>
          <a:bodyPr/>
          <a:lstStyle/>
          <a:p>
            <a:r>
              <a:rPr lang="en-US" dirty="0">
                <a:solidFill>
                  <a:srgbClr val="C00000"/>
                </a:solidFill>
              </a:rPr>
              <a:t>.</a:t>
            </a:r>
            <a:r>
              <a:rPr lang="en-US" dirty="0"/>
              <a:t> </a:t>
            </a:r>
            <a:br>
              <a:rPr lang="en-US" dirty="0"/>
            </a:br>
            <a:r>
              <a:rPr lang="en-US" dirty="0"/>
              <a:t/>
            </a:r>
            <a:br>
              <a:rPr lang="en-US" dirty="0"/>
            </a:br>
            <a:r>
              <a:rPr lang="en-US" dirty="0"/>
              <a:t>Glycemic Targets</a:t>
            </a:r>
          </a:p>
        </p:txBody>
      </p:sp>
    </p:spTree>
    <p:extLst>
      <p:ext uri="{BB962C8B-B14F-4D97-AF65-F5344CB8AC3E}">
        <p14:creationId xmlns:p14="http://schemas.microsoft.com/office/powerpoint/2010/main" val="1651432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609600" y="14288"/>
            <a:ext cx="10871200" cy="823912"/>
          </a:xfrm>
          <a:prstGeom prst="rect">
            <a:avLst/>
          </a:prstGeom>
          <a:noFill/>
          <a:ln>
            <a:noFill/>
          </a:ln>
          <a:effectLst/>
        </p:spPr>
        <p:txBody>
          <a:bodyPr>
            <a:spAutoFit/>
          </a:bodyPr>
          <a:lstStyle/>
          <a:p>
            <a:pPr algn="ctr" defTabSz="914400" fontAlgn="base">
              <a:spcBef>
                <a:spcPct val="50000"/>
              </a:spcBef>
              <a:spcAft>
                <a:spcPct val="0"/>
              </a:spcAft>
              <a:defRPr/>
            </a:pPr>
            <a:r>
              <a:rPr lang="en-US" sz="4800">
                <a:solidFill>
                  <a:srgbClr val="FFFF00"/>
                </a:solidFill>
                <a:effectLst>
                  <a:outerShdw blurRad="38100" dist="38100" dir="2700000" algn="tl">
                    <a:srgbClr val="000000"/>
                  </a:outerShdw>
                </a:effectLst>
              </a:rPr>
              <a:t>DIABETES: First Description</a:t>
            </a:r>
          </a:p>
        </p:txBody>
      </p:sp>
      <p:sp>
        <p:nvSpPr>
          <p:cNvPr id="140291" name="Text Box 3"/>
          <p:cNvSpPr txBox="1">
            <a:spLocks noChangeArrowheads="1"/>
          </p:cNvSpPr>
          <p:nvPr/>
        </p:nvSpPr>
        <p:spPr bwMode="auto">
          <a:xfrm>
            <a:off x="304800" y="914403"/>
            <a:ext cx="112776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defTabSz="914400" eaLnBrk="1" fontAlgn="base" hangingPunct="1">
              <a:spcBef>
                <a:spcPct val="50000"/>
              </a:spcBef>
              <a:spcAft>
                <a:spcPct val="0"/>
              </a:spcAft>
            </a:pPr>
            <a:endParaRPr lang="fa-IR" altLang="en-US" sz="2600" dirty="0">
              <a:solidFill>
                <a:srgbClr val="FFFFFF"/>
              </a:solidFill>
            </a:endParaRPr>
          </a:p>
          <a:p>
            <a:pPr algn="r" defTabSz="914400" eaLnBrk="1" fontAlgn="base" hangingPunct="1">
              <a:spcBef>
                <a:spcPct val="50000"/>
              </a:spcBef>
              <a:spcAft>
                <a:spcPct val="0"/>
              </a:spcAft>
            </a:pPr>
            <a:r>
              <a:rPr lang="fa-IR" altLang="en-US" sz="2600" dirty="0">
                <a:solidFill>
                  <a:srgbClr val="FFFFFF"/>
                </a:solidFill>
              </a:rPr>
              <a:t>دیابت شیرین بیماری قابل توجهی است و برای انسان چندان شایع نیست. این بیماری مزمن است و به آرامی ایجاد می شود، اگرچه بیمار پس از ایجاد کامل آن مدت زیادی زنده نمی ماند، زیرا ماراسموس تولید شده سریع است . مرگ سریع، زندگی نیز دردناک است، تشنگی غیرقابل کنترل است، و نوشیدنی های فراوان با ترشحات فراوان ادرار برابر است. زیرا ادرار بیشتری دفع می‌شود و نمی‌توان هیچ گونه محدودیتی برای نوشیدن آب بیمار ایجاد کرد. زیرا اگر برای مدت کوتاهی توقف کند و نوشیدن را ترک کند، دهانش خشک می شود و بدنش خشک می شود. به نظر می‌رسد که روده‌ها در آتش می‌سوزند، او بدبخت و مضطرب است، و به زودی در عذاب تشنگی می‌میرد.»</a:t>
            </a:r>
          </a:p>
          <a:p>
            <a:pPr algn="r" defTabSz="914400" eaLnBrk="1" fontAlgn="base" hangingPunct="1">
              <a:spcBef>
                <a:spcPct val="50000"/>
              </a:spcBef>
              <a:spcAft>
                <a:spcPct val="0"/>
              </a:spcAft>
            </a:pPr>
            <a:endParaRPr lang="en-US" altLang="en-US" sz="2600" dirty="0">
              <a:solidFill>
                <a:srgbClr val="FFFFFF"/>
              </a:solidFill>
            </a:endParaRPr>
          </a:p>
        </p:txBody>
      </p:sp>
      <p:sp>
        <p:nvSpPr>
          <p:cNvPr id="49156" name="Text Box 4"/>
          <p:cNvSpPr txBox="1">
            <a:spLocks noChangeArrowheads="1"/>
          </p:cNvSpPr>
          <p:nvPr/>
        </p:nvSpPr>
        <p:spPr bwMode="auto">
          <a:xfrm>
            <a:off x="685101" y="5691931"/>
            <a:ext cx="8334722" cy="461665"/>
          </a:xfrm>
          <a:prstGeom prst="rect">
            <a:avLst/>
          </a:prstGeom>
          <a:noFill/>
          <a:ln w="9525">
            <a:solidFill>
              <a:srgbClr val="FF0000"/>
            </a:solidFill>
            <a:miter lim="800000"/>
            <a:headEnd/>
            <a:tailEnd/>
          </a:ln>
          <a:effectLst/>
        </p:spPr>
        <p:txBody>
          <a:bodyPr wrap="square">
            <a:spAutoFit/>
          </a:bodyPr>
          <a:lstStyle/>
          <a:p>
            <a:pPr algn="r" defTabSz="914400" fontAlgn="base">
              <a:spcBef>
                <a:spcPct val="50000"/>
              </a:spcBef>
              <a:spcAft>
                <a:spcPct val="0"/>
              </a:spcAft>
              <a:defRPr/>
            </a:pPr>
            <a:r>
              <a:rPr lang="en-US" sz="2400" b="1" dirty="0">
                <a:solidFill>
                  <a:srgbClr val="BBDDFF"/>
                </a:solidFill>
                <a:effectLst>
                  <a:outerShdw blurRad="38100" dist="38100" dir="2700000" algn="tl">
                    <a:srgbClr val="000000"/>
                  </a:outerShdw>
                </a:effectLst>
              </a:rPr>
              <a:t>ARETAEUS OF CAPPODOCIA (ca. 120 A.D. - 200 A.D.)</a:t>
            </a:r>
          </a:p>
        </p:txBody>
      </p:sp>
    </p:spTree>
    <p:extLst>
      <p:ext uri="{BB962C8B-B14F-4D97-AF65-F5344CB8AC3E}">
        <p14:creationId xmlns:p14="http://schemas.microsoft.com/office/powerpoint/2010/main" val="937769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332" rtl="0" eaLnBrk="1" fontAlgn="auto" latinLnBrk="0" hangingPunct="1">
              <a:lnSpc>
                <a:spcPct val="100000"/>
              </a:lnSpc>
              <a:spcBef>
                <a:spcPts val="0"/>
              </a:spcBef>
              <a:spcAft>
                <a:spcPts val="0"/>
              </a:spcAft>
              <a:buClrTx/>
              <a:buSzTx/>
              <a:buFontTx/>
              <a:buNone/>
              <a:tabLst/>
              <a:defRPr/>
            </a:pPr>
            <a:r>
              <a:rPr kumimoji="0" lang="en-GB" altLang="en-US" sz="800" b="0" i="0" u="none" strike="noStrike" kern="1200" cap="none" spc="0" normalizeH="0" baseline="0" noProof="0">
                <a:ln>
                  <a:noFill/>
                </a:ln>
                <a:solidFill>
                  <a:srgbClr val="001965"/>
                </a:solidFill>
                <a:effectLst/>
                <a:uLnTx/>
                <a:uFillTx/>
                <a:latin typeface="Verdana"/>
                <a:ea typeface="+mn-ea"/>
                <a:cs typeface="Arial" charset="0"/>
              </a:rPr>
              <a:t>Slide No </a:t>
            </a:r>
            <a:fld id="{19CF26AC-8B7F-4577-8277-A73AB6B55D28}" type="slidenum">
              <a:rPr kumimoji="0" lang="en-GB" altLang="en-US" sz="800" b="0" i="0" u="none" strike="noStrike" kern="1200" cap="none" spc="0" normalizeH="0" baseline="0" noProof="0">
                <a:ln>
                  <a:noFill/>
                </a:ln>
                <a:solidFill>
                  <a:srgbClr val="001965"/>
                </a:solidFill>
                <a:effectLst/>
                <a:uLnTx/>
                <a:uFillTx/>
                <a:latin typeface="Verdana"/>
                <a:ea typeface="+mn-ea"/>
                <a:cs typeface="Arial" charset="0"/>
              </a:rPr>
              <a:pPr marL="0" marR="0" lvl="0" indent="0" algn="r" defTabSz="914332" rtl="0" eaLnBrk="1" fontAlgn="auto" latinLnBrk="0" hangingPunct="1">
                <a:lnSpc>
                  <a:spcPct val="100000"/>
                </a:lnSpc>
                <a:spcBef>
                  <a:spcPts val="0"/>
                </a:spcBef>
                <a:spcAft>
                  <a:spcPts val="0"/>
                </a:spcAft>
                <a:buClrTx/>
                <a:buSzTx/>
                <a:buFontTx/>
                <a:buNone/>
                <a:tabLst/>
                <a:defRPr/>
              </a:pPr>
              <a:t>40</a:t>
            </a:fld>
            <a:endParaRPr kumimoji="0" lang="en-GB" altLang="en-US" sz="800" b="0" i="0" u="none" strike="noStrike" kern="1200" cap="none" spc="0" normalizeH="0" baseline="0" noProof="0">
              <a:ln>
                <a:noFill/>
              </a:ln>
              <a:solidFill>
                <a:srgbClr val="001965"/>
              </a:solidFill>
              <a:effectLst/>
              <a:uLnTx/>
              <a:uFillTx/>
              <a:latin typeface="Verdana"/>
              <a:ea typeface="+mn-ea"/>
              <a:cs typeface="Arial" charset="0"/>
            </a:endParaRPr>
          </a:p>
        </p:txBody>
      </p:sp>
      <p:sp>
        <p:nvSpPr>
          <p:cNvPr id="78851" name="Rectangle 3"/>
          <p:cNvSpPr>
            <a:spLocks noChangeArrowheads="1"/>
          </p:cNvSpPr>
          <p:nvPr/>
        </p:nvSpPr>
        <p:spPr bwMode="auto">
          <a:xfrm>
            <a:off x="848785" y="1102917"/>
            <a:ext cx="10955867" cy="5202502"/>
          </a:xfrm>
          <a:prstGeom prst="rect">
            <a:avLst/>
          </a:prstGeom>
          <a:noFill/>
          <a:ln w="9525">
            <a:noFill/>
            <a:miter lim="800000"/>
            <a:headEnd/>
            <a:tailEnd/>
          </a:ln>
          <a:effectLst>
            <a:prstShdw prst="shdw17" dist="17961" dir="2700000">
              <a:schemeClr val="accent1">
                <a:gamma/>
                <a:shade val="60000"/>
                <a:invGamma/>
              </a:schemeClr>
            </a:prstShdw>
          </a:effectLst>
        </p:spPr>
        <p:txBody>
          <a:bodyPr lIns="121909" tIns="60954" rIns="121909" bIns="60954" anchor="ctr">
            <a:spAutoFit/>
          </a:bodyPr>
          <a:lstStyle/>
          <a:p>
            <a:pPr marL="0" marR="0" lvl="0" indent="0" algn="l" defTabSz="1219110" rtl="0" eaLnBrk="0" fontAlgn="base" latinLnBrk="0" hangingPunct="0">
              <a:lnSpc>
                <a:spcPct val="15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ID/CC: 56 years old man with recent diagnosis of T2DM _ </a:t>
            </a:r>
            <a:r>
              <a:rPr kumimoji="0" lang="en-US" sz="3200" b="1" i="0" u="none" strike="noStrike" kern="1200" cap="none" spc="0" normalizeH="0" baseline="0" noProof="0" dirty="0">
                <a:ln>
                  <a:noFill/>
                </a:ln>
                <a:solidFill>
                  <a:srgbClr val="880038">
                    <a:lumMod val="60000"/>
                    <a:lumOff val="40000"/>
                  </a:srgbClr>
                </a:solidFill>
                <a:effectLst/>
                <a:uLnTx/>
                <a:uFillTx/>
                <a:latin typeface="Arial" pitchFamily="34" charset="0"/>
                <a:ea typeface="Calibri" pitchFamily="34" charset="0"/>
                <a:cs typeface="Arial" pitchFamily="34" charset="0"/>
              </a:rPr>
              <a:t>Unable to tolerate </a:t>
            </a:r>
            <a:r>
              <a:rPr kumimoji="0" lang="en-US" sz="3200" b="1" i="1" u="none" strike="noStrike" kern="1200" cap="none" spc="0" normalizeH="0" baseline="0" noProof="0" dirty="0">
                <a:ln>
                  <a:noFill/>
                </a:ln>
                <a:solidFill>
                  <a:srgbClr val="880038">
                    <a:lumMod val="60000"/>
                    <a:lumOff val="40000"/>
                  </a:srgbClr>
                </a:solidFill>
                <a:effectLst/>
                <a:uLnTx/>
                <a:uFillTx/>
                <a:latin typeface="Arial" pitchFamily="34" charset="0"/>
                <a:ea typeface="Calibri" pitchFamily="34" charset="0"/>
                <a:cs typeface="Arial" pitchFamily="34" charset="0"/>
              </a:rPr>
              <a:t>Metformin</a:t>
            </a: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a:t>
            </a:r>
            <a:endParaRPr kumimoji="0" lang="en-US" sz="1200" b="0" i="0" u="none" strike="noStrike" kern="1200" cap="none" spc="0" normalizeH="0" baseline="0" noProof="0" dirty="0">
              <a:ln>
                <a:noFill/>
              </a:ln>
              <a:solidFill>
                <a:srgbClr val="001965"/>
              </a:solidFill>
              <a:effectLst/>
              <a:uLnTx/>
              <a:uFillTx/>
              <a:latin typeface="Verdana"/>
              <a:ea typeface="+mn-ea"/>
              <a:cs typeface="Arial" pitchFamily="34" charset="0"/>
            </a:endParaRPr>
          </a:p>
          <a:p>
            <a:pPr marL="0" marR="0" lvl="0" indent="0" algn="l" defTabSz="1219110" rtl="0" eaLnBrk="0" fontAlgn="base" latinLnBrk="0" hangingPunct="0">
              <a:lnSpc>
                <a:spcPct val="15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A1c 8.5 and 9% on two occasions.</a:t>
            </a:r>
            <a:endParaRPr kumimoji="0" lang="en-US" sz="1200" b="0" i="0" u="none" strike="noStrike" kern="1200" cap="none" spc="0" normalizeH="0" baseline="0" noProof="0" dirty="0">
              <a:ln>
                <a:noFill/>
              </a:ln>
              <a:solidFill>
                <a:srgbClr val="001965"/>
              </a:solidFill>
              <a:effectLst/>
              <a:uLnTx/>
              <a:uFillTx/>
              <a:latin typeface="Verdana"/>
              <a:ea typeface="+mn-ea"/>
              <a:cs typeface="Arial" pitchFamily="34" charset="0"/>
            </a:endParaRPr>
          </a:p>
          <a:p>
            <a:pPr marL="0" marR="0" lvl="0" indent="0" algn="l" defTabSz="1219110" rtl="0" eaLnBrk="0" fontAlgn="base" latinLnBrk="0" hangingPunct="0">
              <a:lnSpc>
                <a:spcPct val="15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Further attempts at lifestyle change unsuccessful.</a:t>
            </a:r>
            <a:endParaRPr kumimoji="0" lang="en-US" sz="1200" b="0" i="0" u="none" strike="noStrike" kern="1200" cap="none" spc="0" normalizeH="0" baseline="0" noProof="0" dirty="0">
              <a:ln>
                <a:noFill/>
              </a:ln>
              <a:solidFill>
                <a:srgbClr val="001965"/>
              </a:solidFill>
              <a:effectLst/>
              <a:uLnTx/>
              <a:uFillTx/>
              <a:latin typeface="Verdana"/>
              <a:ea typeface="+mn-ea"/>
              <a:cs typeface="Arial" pitchFamily="34" charset="0"/>
            </a:endParaRPr>
          </a:p>
          <a:p>
            <a:pPr marL="0" marR="0" lvl="0" indent="0" algn="l" defTabSz="1219110" rtl="0" eaLnBrk="0" fontAlgn="base" latinLnBrk="0" hangingPunct="0">
              <a:lnSpc>
                <a:spcPct val="15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PMH: HTN on valsartan. </a:t>
            </a:r>
            <a:endParaRPr kumimoji="0" lang="en-US" sz="1200" b="0" i="0" u="none" strike="noStrike" kern="1200" cap="none" spc="0" normalizeH="0" baseline="0" noProof="0" dirty="0">
              <a:ln>
                <a:noFill/>
              </a:ln>
              <a:solidFill>
                <a:srgbClr val="001965"/>
              </a:solidFill>
              <a:effectLst/>
              <a:uLnTx/>
              <a:uFillTx/>
              <a:latin typeface="Verdana"/>
              <a:ea typeface="+mn-ea"/>
              <a:cs typeface="Arial" pitchFamily="34" charset="0"/>
            </a:endParaRPr>
          </a:p>
          <a:p>
            <a:pPr marL="0" marR="0" lvl="0" indent="0" algn="l" defTabSz="1219110" rtl="0" eaLnBrk="0" fontAlgn="base" latinLnBrk="0" hangingPunct="0">
              <a:lnSpc>
                <a:spcPct val="15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Highly compliant/adherent.</a:t>
            </a:r>
            <a:endParaRPr kumimoji="0" lang="en-US" sz="1200" b="0" i="0" u="none" strike="noStrike" kern="1200" cap="none" spc="0" normalizeH="0" baseline="0" noProof="0" dirty="0">
              <a:ln>
                <a:noFill/>
              </a:ln>
              <a:solidFill>
                <a:srgbClr val="001965"/>
              </a:solidFill>
              <a:effectLst/>
              <a:uLnTx/>
              <a:uFillTx/>
              <a:latin typeface="Verdana"/>
              <a:ea typeface="+mn-ea"/>
              <a:cs typeface="Arial" pitchFamily="34" charset="0"/>
            </a:endParaRPr>
          </a:p>
          <a:p>
            <a:pPr marL="0" marR="0" lvl="0" indent="0" algn="l" defTabSz="1219110" rtl="0" eaLnBrk="0" fontAlgn="base" latinLnBrk="0" hangingPunct="0">
              <a:lnSpc>
                <a:spcPct val="15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Declines injectables</a:t>
            </a:r>
            <a:r>
              <a:rPr kumimoji="0" lang="en-US" sz="27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a:t>
            </a:r>
            <a:endParaRPr kumimoji="0" lang="en-US" sz="1100" b="0" i="0" u="none" strike="noStrike" kern="1200" cap="none" spc="0" normalizeH="0" baseline="0" noProof="0" dirty="0">
              <a:ln>
                <a:noFill/>
              </a:ln>
              <a:solidFill>
                <a:srgbClr val="001965"/>
              </a:solidFill>
              <a:effectLst/>
              <a:uLnTx/>
              <a:uFillTx/>
              <a:latin typeface="Verdana"/>
              <a:ea typeface="+mn-ea"/>
              <a:cs typeface="Arial" pitchFamily="34" charset="0"/>
            </a:endParaRPr>
          </a:p>
        </p:txBody>
      </p:sp>
      <p:sp>
        <p:nvSpPr>
          <p:cNvPr id="51204" name="TextBox 4"/>
          <p:cNvSpPr txBox="1">
            <a:spLocks noChangeArrowheads="1"/>
          </p:cNvSpPr>
          <p:nvPr/>
        </p:nvSpPr>
        <p:spPr bwMode="auto">
          <a:xfrm>
            <a:off x="5412318" y="499540"/>
            <a:ext cx="1196780" cy="4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9" tIns="60954" rIns="121909" bIns="60954">
            <a:spAutoFit/>
          </a:bodyPr>
          <a:lstStyle>
            <a:lvl1pPr>
              <a:spcBef>
                <a:spcPct val="20000"/>
              </a:spcBef>
              <a:buClr>
                <a:srgbClr val="880038"/>
              </a:buClr>
              <a:buChar char="•"/>
              <a:defRPr sz="2000">
                <a:solidFill>
                  <a:srgbClr val="001965"/>
                </a:solidFill>
                <a:latin typeface="Verdana" pitchFamily="34" charset="0"/>
              </a:defRPr>
            </a:lvl1pPr>
            <a:lvl2pPr marL="742950" indent="-285750">
              <a:spcBef>
                <a:spcPct val="20000"/>
              </a:spcBef>
              <a:buClr>
                <a:srgbClr val="001965"/>
              </a:buClr>
              <a:buChar char="•"/>
              <a:defRPr sz="2800">
                <a:solidFill>
                  <a:srgbClr val="001965"/>
                </a:solidFill>
                <a:latin typeface="Verdana" pitchFamily="34" charset="0"/>
              </a:defRPr>
            </a:lvl2pPr>
            <a:lvl3pPr marL="1143000" indent="-228600">
              <a:spcBef>
                <a:spcPct val="20000"/>
              </a:spcBef>
              <a:buClr>
                <a:srgbClr val="00B7FF"/>
              </a:buClr>
              <a:buChar char="•"/>
              <a:defRPr sz="1600">
                <a:solidFill>
                  <a:srgbClr val="001965"/>
                </a:solidFill>
                <a:latin typeface="Verdana" pitchFamily="34" charset="0"/>
              </a:defRPr>
            </a:lvl3pPr>
            <a:lvl4pPr marL="1600200" indent="-228600">
              <a:spcBef>
                <a:spcPct val="20000"/>
              </a:spcBef>
              <a:buClr>
                <a:srgbClr val="8DA2CC"/>
              </a:buClr>
              <a:buChar char="•"/>
              <a:defRPr sz="1400">
                <a:solidFill>
                  <a:srgbClr val="001965"/>
                </a:solidFill>
                <a:latin typeface="Verdana" pitchFamily="34" charset="0"/>
              </a:defRPr>
            </a:lvl4pPr>
            <a:lvl5pPr marL="2057400" indent="-228600">
              <a:spcBef>
                <a:spcPct val="20000"/>
              </a:spcBef>
              <a:buClr>
                <a:srgbClr val="ECCCDA"/>
              </a:buClr>
              <a:buChar char="•"/>
              <a:defRPr sz="1200">
                <a:solidFill>
                  <a:srgbClr val="001965"/>
                </a:solidFill>
                <a:latin typeface="Verdana" pitchFamily="34" charset="0"/>
              </a:defRPr>
            </a:lvl5pPr>
            <a:lvl6pPr marL="2514600" indent="-228600" eaLnBrk="0" fontAlgn="base" hangingPunct="0">
              <a:spcBef>
                <a:spcPct val="20000"/>
              </a:spcBef>
              <a:spcAft>
                <a:spcPct val="0"/>
              </a:spcAft>
              <a:buClr>
                <a:srgbClr val="ECCCDA"/>
              </a:buClr>
              <a:buChar char="•"/>
              <a:defRPr sz="1200">
                <a:solidFill>
                  <a:srgbClr val="001965"/>
                </a:solidFill>
                <a:latin typeface="Verdana" pitchFamily="34" charset="0"/>
              </a:defRPr>
            </a:lvl6pPr>
            <a:lvl7pPr marL="2971800" indent="-228600" eaLnBrk="0" fontAlgn="base" hangingPunct="0">
              <a:spcBef>
                <a:spcPct val="20000"/>
              </a:spcBef>
              <a:spcAft>
                <a:spcPct val="0"/>
              </a:spcAft>
              <a:buClr>
                <a:srgbClr val="ECCCDA"/>
              </a:buClr>
              <a:buChar char="•"/>
              <a:defRPr sz="1200">
                <a:solidFill>
                  <a:srgbClr val="001965"/>
                </a:solidFill>
                <a:latin typeface="Verdana" pitchFamily="34" charset="0"/>
              </a:defRPr>
            </a:lvl7pPr>
            <a:lvl8pPr marL="3429000" indent="-228600" eaLnBrk="0" fontAlgn="base" hangingPunct="0">
              <a:spcBef>
                <a:spcPct val="20000"/>
              </a:spcBef>
              <a:spcAft>
                <a:spcPct val="0"/>
              </a:spcAft>
              <a:buClr>
                <a:srgbClr val="ECCCDA"/>
              </a:buClr>
              <a:buChar char="•"/>
              <a:defRPr sz="1200">
                <a:solidFill>
                  <a:srgbClr val="001965"/>
                </a:solidFill>
                <a:latin typeface="Verdana" pitchFamily="34" charset="0"/>
              </a:defRPr>
            </a:lvl8pPr>
            <a:lvl9pPr marL="3886200" indent="-228600" eaLnBrk="0" fontAlgn="base" hangingPunct="0">
              <a:spcBef>
                <a:spcPct val="20000"/>
              </a:spcBef>
              <a:spcAft>
                <a:spcPct val="0"/>
              </a:spcAft>
              <a:buClr>
                <a:srgbClr val="ECCCDA"/>
              </a:buClr>
              <a:buChar char="•"/>
              <a:defRPr sz="1200">
                <a:solidFill>
                  <a:srgbClr val="001965"/>
                </a:solidFill>
                <a:latin typeface="Verdana" pitchFamily="34" charset="0"/>
              </a:defRPr>
            </a:lvl9pPr>
          </a:lstStyle>
          <a:p>
            <a:pPr marL="0" marR="0" lvl="0" indent="0" algn="l" defTabSz="1219110" rtl="0" eaLnBrk="1" fontAlgn="base" latinLnBrk="0" hangingPunct="1">
              <a:lnSpc>
                <a:spcPct val="100000"/>
              </a:lnSpc>
              <a:spcBef>
                <a:spcPct val="0"/>
              </a:spcBef>
              <a:spcAft>
                <a:spcPct val="0"/>
              </a:spcAft>
              <a:buClrTx/>
              <a:buSzTx/>
              <a:buFontTx/>
              <a:buNone/>
              <a:tabLst/>
              <a:defRPr/>
            </a:pPr>
            <a:r>
              <a:rPr kumimoji="0" lang="en-US" altLang="fa-IR" sz="2000" b="1" i="0" u="none" strike="noStrike" kern="1200" cap="none" spc="0" normalizeH="0" baseline="0" noProof="0">
                <a:ln>
                  <a:noFill/>
                </a:ln>
                <a:solidFill>
                  <a:srgbClr val="001965"/>
                </a:solidFill>
                <a:effectLst/>
                <a:uLnTx/>
                <a:uFillTx/>
                <a:latin typeface="Verdana" pitchFamily="34" charset="0"/>
                <a:ea typeface="+mn-ea"/>
                <a:cs typeface="Arial" charset="0"/>
              </a:rPr>
              <a:t>Case 2</a:t>
            </a:r>
          </a:p>
        </p:txBody>
      </p:sp>
    </p:spTree>
    <p:extLst>
      <p:ext uri="{BB962C8B-B14F-4D97-AF65-F5344CB8AC3E}">
        <p14:creationId xmlns:p14="http://schemas.microsoft.com/office/powerpoint/2010/main" val="14077162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332" rtl="0" eaLnBrk="1" fontAlgn="auto" latinLnBrk="0" hangingPunct="1">
              <a:lnSpc>
                <a:spcPct val="100000"/>
              </a:lnSpc>
              <a:spcBef>
                <a:spcPts val="0"/>
              </a:spcBef>
              <a:spcAft>
                <a:spcPts val="0"/>
              </a:spcAft>
              <a:buClrTx/>
              <a:buSzTx/>
              <a:buFontTx/>
              <a:buNone/>
              <a:tabLst/>
              <a:defRPr/>
            </a:pPr>
            <a:r>
              <a:rPr kumimoji="0" lang="en-GB" altLang="en-US" sz="800" b="0" i="0" u="none" strike="noStrike" kern="1200" cap="none" spc="0" normalizeH="0" baseline="0" noProof="0">
                <a:ln>
                  <a:noFill/>
                </a:ln>
                <a:solidFill>
                  <a:srgbClr val="001965"/>
                </a:solidFill>
                <a:effectLst/>
                <a:uLnTx/>
                <a:uFillTx/>
                <a:latin typeface="Verdana"/>
                <a:ea typeface="+mn-ea"/>
                <a:cs typeface="Arial" charset="0"/>
              </a:rPr>
              <a:t>Slide No </a:t>
            </a:r>
            <a:fld id="{AE5B4F92-BD49-4600-8E69-36504B06185B}" type="slidenum">
              <a:rPr kumimoji="0" lang="en-GB" altLang="en-US" sz="800" b="0" i="0" u="none" strike="noStrike" kern="1200" cap="none" spc="0" normalizeH="0" baseline="0" noProof="0">
                <a:ln>
                  <a:noFill/>
                </a:ln>
                <a:solidFill>
                  <a:srgbClr val="001965"/>
                </a:solidFill>
                <a:effectLst/>
                <a:uLnTx/>
                <a:uFillTx/>
                <a:latin typeface="Verdana"/>
                <a:ea typeface="+mn-ea"/>
                <a:cs typeface="Arial" charset="0"/>
              </a:rPr>
              <a:pPr marL="0" marR="0" lvl="0" indent="0" algn="r" defTabSz="914332" rtl="0" eaLnBrk="1" fontAlgn="auto" latinLnBrk="0" hangingPunct="1">
                <a:lnSpc>
                  <a:spcPct val="100000"/>
                </a:lnSpc>
                <a:spcBef>
                  <a:spcPts val="0"/>
                </a:spcBef>
                <a:spcAft>
                  <a:spcPts val="0"/>
                </a:spcAft>
                <a:buClrTx/>
                <a:buSzTx/>
                <a:buFontTx/>
                <a:buNone/>
                <a:tabLst/>
                <a:defRPr/>
              </a:pPr>
              <a:t>41</a:t>
            </a:fld>
            <a:endParaRPr kumimoji="0" lang="en-GB" altLang="en-US" sz="800" b="0" i="0" u="none" strike="noStrike" kern="1200" cap="none" spc="0" normalizeH="0" baseline="0" noProof="0">
              <a:ln>
                <a:noFill/>
              </a:ln>
              <a:solidFill>
                <a:srgbClr val="001965"/>
              </a:solidFill>
              <a:effectLst/>
              <a:uLnTx/>
              <a:uFillTx/>
              <a:latin typeface="Verdana"/>
              <a:ea typeface="+mn-ea"/>
              <a:cs typeface="Arial" charset="0"/>
            </a:endParaRPr>
          </a:p>
        </p:txBody>
      </p:sp>
      <p:sp>
        <p:nvSpPr>
          <p:cNvPr id="78851" name="Rectangle 3"/>
          <p:cNvSpPr>
            <a:spLocks noChangeArrowheads="1"/>
          </p:cNvSpPr>
          <p:nvPr/>
        </p:nvSpPr>
        <p:spPr bwMode="auto">
          <a:xfrm>
            <a:off x="774701" y="1828803"/>
            <a:ext cx="10955867" cy="3325284"/>
          </a:xfrm>
          <a:prstGeom prst="rect">
            <a:avLst/>
          </a:prstGeom>
          <a:noFill/>
          <a:ln w="9525">
            <a:noFill/>
            <a:miter lim="800000"/>
            <a:headEnd/>
            <a:tailEnd/>
          </a:ln>
          <a:effectLst>
            <a:prstShdw prst="shdw17" dist="17961" dir="2700000">
              <a:schemeClr val="accent1">
                <a:gamma/>
                <a:shade val="60000"/>
                <a:invGamma/>
              </a:schemeClr>
            </a:prstShdw>
          </a:effectLst>
        </p:spPr>
        <p:txBody>
          <a:bodyPr lIns="121909" tIns="60954" rIns="121909" bIns="60954" anchor="ctr">
            <a:spAutoFit/>
          </a:bodyPr>
          <a:lstStyle/>
          <a:p>
            <a:pPr marL="0" marR="0" lvl="0" indent="0" algn="l" defTabSz="121911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1965"/>
              </a:solidFill>
              <a:effectLst/>
              <a:uLnTx/>
              <a:uFillTx/>
              <a:latin typeface="Verdana"/>
              <a:ea typeface="+mn-ea"/>
              <a:cs typeface="Arial" pitchFamily="34" charset="0"/>
            </a:endParaRPr>
          </a:p>
          <a:p>
            <a:pPr marL="0" marR="0" lvl="0" indent="0" algn="l" defTabSz="121911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PE: Obese, BMI= 31, BP= 135/85,</a:t>
            </a:r>
          </a:p>
          <a:p>
            <a:pPr marL="0" marR="0" lvl="0" indent="0" algn="l" defTabSz="121911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 Data: </a:t>
            </a:r>
            <a:r>
              <a:rPr kumimoji="0" lang="en-US" sz="3200" b="1" i="0" u="none" strike="noStrike" kern="1200" cap="none" spc="0" normalizeH="0" baseline="0" noProof="0" dirty="0">
                <a:ln>
                  <a:noFill/>
                </a:ln>
                <a:solidFill>
                  <a:srgbClr val="880038">
                    <a:lumMod val="60000"/>
                    <a:lumOff val="40000"/>
                  </a:srgbClr>
                </a:solidFill>
                <a:effectLst/>
                <a:uLnTx/>
                <a:uFillTx/>
                <a:latin typeface="Arial" pitchFamily="34" charset="0"/>
                <a:ea typeface="Calibri" pitchFamily="34" charset="0"/>
                <a:cs typeface="Arial" pitchFamily="34" charset="0"/>
              </a:rPr>
              <a:t>A1c </a:t>
            </a:r>
            <a:r>
              <a:rPr kumimoji="0" lang="en-US" sz="3700" b="1" i="0" u="none" strike="noStrike" kern="1200" cap="none" spc="0" normalizeH="0" baseline="0" noProof="0" dirty="0">
                <a:ln>
                  <a:noFill/>
                </a:ln>
                <a:solidFill>
                  <a:srgbClr val="880038">
                    <a:lumMod val="60000"/>
                    <a:lumOff val="40000"/>
                  </a:srgbClr>
                </a:solidFill>
                <a:effectLst/>
                <a:uLnTx/>
                <a:uFillTx/>
                <a:latin typeface="Arial" pitchFamily="34" charset="0"/>
                <a:ea typeface="Calibri" pitchFamily="34" charset="0"/>
                <a:cs typeface="Arial" pitchFamily="34" charset="0"/>
              </a:rPr>
              <a:t>9</a:t>
            </a:r>
            <a:r>
              <a:rPr kumimoji="0" lang="en-US" sz="3200" b="1" i="0" u="none" strike="noStrike" kern="1200" cap="none" spc="0" normalizeH="0" baseline="0" noProof="0" dirty="0">
                <a:ln>
                  <a:noFill/>
                </a:ln>
                <a:solidFill>
                  <a:srgbClr val="880038">
                    <a:lumMod val="60000"/>
                    <a:lumOff val="40000"/>
                  </a:srgbClr>
                </a:solidFill>
                <a:effectLst/>
                <a:uLnTx/>
                <a:uFillTx/>
                <a:latin typeface="Arial" pitchFamily="34" charset="0"/>
                <a:ea typeface="Calibri" pitchFamily="34" charset="0"/>
                <a:cs typeface="Arial" pitchFamily="34" charset="0"/>
              </a:rPr>
              <a:t>%</a:t>
            </a: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 FPG 157,</a:t>
            </a:r>
          </a:p>
          <a:p>
            <a:pPr marL="0" marR="0" lvl="0" indent="0" algn="l" defTabSz="121911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 Cr 1.1 (eGFR =60), </a:t>
            </a:r>
          </a:p>
          <a:p>
            <a:pPr marL="0" marR="0" lvl="0" indent="0" algn="l" defTabSz="121911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LDL 94,</a:t>
            </a:r>
            <a:r>
              <a:rPr kumimoji="0" lang="en-US" sz="1200" b="0" i="0" u="none" strike="noStrike" kern="1200" cap="none" spc="0" normalizeH="0" baseline="0" noProof="0" dirty="0">
                <a:ln>
                  <a:noFill/>
                </a:ln>
                <a:solidFill>
                  <a:srgbClr val="001965"/>
                </a:solidFill>
                <a:effectLst/>
                <a:uLnTx/>
                <a:uFillTx/>
                <a:latin typeface="Verdana"/>
                <a:ea typeface="+mn-ea"/>
                <a:cs typeface="Arial" pitchFamily="34" charset="0"/>
              </a:rPr>
              <a:t> </a:t>
            </a: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HDL 38, TG 240,</a:t>
            </a:r>
          </a:p>
          <a:p>
            <a:pPr marL="0" marR="0" lvl="0" indent="0" algn="l" defTabSz="121911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Calibri" pitchFamily="34" charset="0"/>
                <a:cs typeface="Arial" pitchFamily="34" charset="0"/>
              </a:rPr>
              <a:t> ECG: normal.</a:t>
            </a:r>
          </a:p>
          <a:p>
            <a:pPr marL="0" marR="0" lvl="0" indent="0" algn="l" defTabSz="121911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1965"/>
                </a:solidFill>
                <a:effectLst/>
                <a:uLnTx/>
                <a:uFillTx/>
                <a:latin typeface="Arial" pitchFamily="34" charset="0"/>
                <a:ea typeface="+mn-ea"/>
                <a:cs typeface="Arial" pitchFamily="34" charset="0"/>
              </a:rPr>
              <a:t>Your recommendation?</a:t>
            </a:r>
            <a:endParaRPr kumimoji="0" lang="en-US" sz="2700" b="0" i="0" u="none" strike="noStrike" kern="1200" cap="none" spc="0" normalizeH="0" baseline="0" noProof="0" dirty="0">
              <a:ln>
                <a:noFill/>
              </a:ln>
              <a:solidFill>
                <a:srgbClr val="001965"/>
              </a:solidFill>
              <a:effectLst/>
              <a:uLnTx/>
              <a:uFillTx/>
              <a:latin typeface="Verdana"/>
              <a:ea typeface="+mn-ea"/>
              <a:cs typeface="Arial" pitchFamily="34" charset="0"/>
            </a:endParaRPr>
          </a:p>
        </p:txBody>
      </p:sp>
      <p:sp>
        <p:nvSpPr>
          <p:cNvPr id="52228" name="TextBox 4"/>
          <p:cNvSpPr txBox="1">
            <a:spLocks noChangeArrowheads="1"/>
          </p:cNvSpPr>
          <p:nvPr/>
        </p:nvSpPr>
        <p:spPr bwMode="auto">
          <a:xfrm>
            <a:off x="5412318" y="499540"/>
            <a:ext cx="1196780" cy="4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9" tIns="60954" rIns="121909" bIns="60954">
            <a:spAutoFit/>
          </a:bodyPr>
          <a:lstStyle>
            <a:lvl1pPr>
              <a:spcBef>
                <a:spcPct val="20000"/>
              </a:spcBef>
              <a:buClr>
                <a:srgbClr val="880038"/>
              </a:buClr>
              <a:buChar char="•"/>
              <a:defRPr sz="2000">
                <a:solidFill>
                  <a:srgbClr val="001965"/>
                </a:solidFill>
                <a:latin typeface="Verdana" pitchFamily="34" charset="0"/>
              </a:defRPr>
            </a:lvl1pPr>
            <a:lvl2pPr marL="742950" indent="-285750">
              <a:spcBef>
                <a:spcPct val="20000"/>
              </a:spcBef>
              <a:buClr>
                <a:srgbClr val="001965"/>
              </a:buClr>
              <a:buChar char="•"/>
              <a:defRPr sz="2800">
                <a:solidFill>
                  <a:srgbClr val="001965"/>
                </a:solidFill>
                <a:latin typeface="Verdana" pitchFamily="34" charset="0"/>
              </a:defRPr>
            </a:lvl2pPr>
            <a:lvl3pPr marL="1143000" indent="-228600">
              <a:spcBef>
                <a:spcPct val="20000"/>
              </a:spcBef>
              <a:buClr>
                <a:srgbClr val="00B7FF"/>
              </a:buClr>
              <a:buChar char="•"/>
              <a:defRPr sz="1600">
                <a:solidFill>
                  <a:srgbClr val="001965"/>
                </a:solidFill>
                <a:latin typeface="Verdana" pitchFamily="34" charset="0"/>
              </a:defRPr>
            </a:lvl3pPr>
            <a:lvl4pPr marL="1600200" indent="-228600">
              <a:spcBef>
                <a:spcPct val="20000"/>
              </a:spcBef>
              <a:buClr>
                <a:srgbClr val="8DA2CC"/>
              </a:buClr>
              <a:buChar char="•"/>
              <a:defRPr sz="1400">
                <a:solidFill>
                  <a:srgbClr val="001965"/>
                </a:solidFill>
                <a:latin typeface="Verdana" pitchFamily="34" charset="0"/>
              </a:defRPr>
            </a:lvl4pPr>
            <a:lvl5pPr marL="2057400" indent="-228600">
              <a:spcBef>
                <a:spcPct val="20000"/>
              </a:spcBef>
              <a:buClr>
                <a:srgbClr val="ECCCDA"/>
              </a:buClr>
              <a:buChar char="•"/>
              <a:defRPr sz="1200">
                <a:solidFill>
                  <a:srgbClr val="001965"/>
                </a:solidFill>
                <a:latin typeface="Verdana" pitchFamily="34" charset="0"/>
              </a:defRPr>
            </a:lvl5pPr>
            <a:lvl6pPr marL="2514600" indent="-228600" eaLnBrk="0" fontAlgn="base" hangingPunct="0">
              <a:spcBef>
                <a:spcPct val="20000"/>
              </a:spcBef>
              <a:spcAft>
                <a:spcPct val="0"/>
              </a:spcAft>
              <a:buClr>
                <a:srgbClr val="ECCCDA"/>
              </a:buClr>
              <a:buChar char="•"/>
              <a:defRPr sz="1200">
                <a:solidFill>
                  <a:srgbClr val="001965"/>
                </a:solidFill>
                <a:latin typeface="Verdana" pitchFamily="34" charset="0"/>
              </a:defRPr>
            </a:lvl6pPr>
            <a:lvl7pPr marL="2971800" indent="-228600" eaLnBrk="0" fontAlgn="base" hangingPunct="0">
              <a:spcBef>
                <a:spcPct val="20000"/>
              </a:spcBef>
              <a:spcAft>
                <a:spcPct val="0"/>
              </a:spcAft>
              <a:buClr>
                <a:srgbClr val="ECCCDA"/>
              </a:buClr>
              <a:buChar char="•"/>
              <a:defRPr sz="1200">
                <a:solidFill>
                  <a:srgbClr val="001965"/>
                </a:solidFill>
                <a:latin typeface="Verdana" pitchFamily="34" charset="0"/>
              </a:defRPr>
            </a:lvl7pPr>
            <a:lvl8pPr marL="3429000" indent="-228600" eaLnBrk="0" fontAlgn="base" hangingPunct="0">
              <a:spcBef>
                <a:spcPct val="20000"/>
              </a:spcBef>
              <a:spcAft>
                <a:spcPct val="0"/>
              </a:spcAft>
              <a:buClr>
                <a:srgbClr val="ECCCDA"/>
              </a:buClr>
              <a:buChar char="•"/>
              <a:defRPr sz="1200">
                <a:solidFill>
                  <a:srgbClr val="001965"/>
                </a:solidFill>
                <a:latin typeface="Verdana" pitchFamily="34" charset="0"/>
              </a:defRPr>
            </a:lvl8pPr>
            <a:lvl9pPr marL="3886200" indent="-228600" eaLnBrk="0" fontAlgn="base" hangingPunct="0">
              <a:spcBef>
                <a:spcPct val="20000"/>
              </a:spcBef>
              <a:spcAft>
                <a:spcPct val="0"/>
              </a:spcAft>
              <a:buClr>
                <a:srgbClr val="ECCCDA"/>
              </a:buClr>
              <a:buChar char="•"/>
              <a:defRPr sz="1200">
                <a:solidFill>
                  <a:srgbClr val="001965"/>
                </a:solidFill>
                <a:latin typeface="Verdana" pitchFamily="34" charset="0"/>
              </a:defRPr>
            </a:lvl9pPr>
          </a:lstStyle>
          <a:p>
            <a:pPr marL="0" marR="0" lvl="0" indent="0" algn="l" defTabSz="1219110" rtl="0" eaLnBrk="1" fontAlgn="base" latinLnBrk="0" hangingPunct="1">
              <a:lnSpc>
                <a:spcPct val="100000"/>
              </a:lnSpc>
              <a:spcBef>
                <a:spcPct val="0"/>
              </a:spcBef>
              <a:spcAft>
                <a:spcPct val="0"/>
              </a:spcAft>
              <a:buClrTx/>
              <a:buSzTx/>
              <a:buFontTx/>
              <a:buNone/>
              <a:tabLst/>
              <a:defRPr/>
            </a:pPr>
            <a:r>
              <a:rPr kumimoji="0" lang="en-US" altLang="fa-IR" sz="2000" b="1" i="0" u="none" strike="noStrike" kern="1200" cap="none" spc="0" normalizeH="0" baseline="0" noProof="0">
                <a:ln>
                  <a:noFill/>
                </a:ln>
                <a:solidFill>
                  <a:srgbClr val="001965"/>
                </a:solidFill>
                <a:effectLst/>
                <a:uLnTx/>
                <a:uFillTx/>
                <a:latin typeface="Verdana" pitchFamily="34" charset="0"/>
                <a:ea typeface="+mn-ea"/>
                <a:cs typeface="Arial" charset="0"/>
              </a:rPr>
              <a:t>Case 2</a:t>
            </a:r>
          </a:p>
        </p:txBody>
      </p:sp>
    </p:spTree>
    <p:extLst>
      <p:ext uri="{BB962C8B-B14F-4D97-AF65-F5344CB8AC3E}">
        <p14:creationId xmlns:p14="http://schemas.microsoft.com/office/powerpoint/2010/main" val="37396196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252" y="1053865"/>
            <a:ext cx="10366813" cy="517064"/>
          </a:xfrm>
        </p:spPr>
        <p:txBody>
          <a:bodyPr/>
          <a:lstStyle/>
          <a:p>
            <a:r>
              <a:rPr lang="en-US" dirty="0"/>
              <a:t>		Glycemic Assessment</a:t>
            </a:r>
            <a:endParaRPr lang="en-US"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82375" y="215582"/>
            <a:ext cx="10511028" cy="241625"/>
          </a:xfrm>
        </p:spPr>
        <p:txBody>
          <a:bodyPr/>
          <a:lstStyle/>
          <a:p>
            <a:r>
              <a:rPr lang="en-US" dirty="0"/>
              <a:t>Glycemic targets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73811"/>
            <a:ext cx="10573843" cy="352320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Assess glycemic status (A1C or other glycemic measurement such as </a:t>
            </a:r>
            <a:r>
              <a:rPr kumimoji="0" lang="en-US" sz="2400" b="1"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time in range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or glucose management indicator) </a:t>
            </a:r>
            <a:r>
              <a:rPr kumimoji="0" lang="en-US" sz="2400" b="0" i="0" u="none" strike="noStrike" kern="1200" cap="none" spc="0" normalizeH="0" baseline="0" noProof="0" dirty="0">
                <a:ln>
                  <a:noFill/>
                </a:ln>
                <a:solidFill>
                  <a:srgbClr val="000000"/>
                </a:solidFill>
                <a:effectLst/>
                <a:uLnTx/>
                <a:uFillTx/>
                <a:latin typeface="AdvOT96952d75.I"/>
                <a:ea typeface="+mn-ea"/>
                <a:cs typeface="Arial" panose="020B0604020202020204" pitchFamily="34" charset="0"/>
              </a:rPr>
              <a:t>at least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two times a year in patients who are meeting treatment goals (and who have stable glycemic control). </a:t>
            </a:r>
            <a:endPar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endParaRPr>
          </a:p>
          <a:p>
            <a:pPr marL="0" marR="0" lvl="0" indent="0" algn="l" defTabSz="1219080" rtl="0" eaLnBrk="1" fontAlgn="auto" latinLnBrk="0" hangingPunct="1">
              <a:lnSpc>
                <a:spcPct val="15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endParaRPr>
          </a:p>
          <a:p>
            <a:pPr marL="0" marR="0" lvl="0" indent="0" algn="l" defTabSz="121908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Assess glycemic status at least quarterly and as needed in patients whose therapy has recently changed and/or who are not meeting glycemic goals. 	</a:t>
            </a:r>
            <a:endPar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endParaRPr>
          </a:p>
        </p:txBody>
      </p:sp>
    </p:spTree>
    <p:extLst>
      <p:ext uri="{BB962C8B-B14F-4D97-AF65-F5344CB8AC3E}">
        <p14:creationId xmlns:p14="http://schemas.microsoft.com/office/powerpoint/2010/main" val="42128721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720340" y="689132"/>
            <a:ext cx="10366813" cy="664797"/>
          </a:xfrm>
        </p:spPr>
        <p:txBody>
          <a:bodyPr/>
          <a:lstStyle/>
          <a:p>
            <a:r>
              <a:rPr lang="en-US" sz="2400" dirty="0"/>
              <a:t/>
            </a:r>
            <a:br>
              <a:rPr lang="en-US" sz="2400" dirty="0"/>
            </a:br>
            <a:r>
              <a:rPr lang="en-US" sz="2400" dirty="0"/>
              <a:t>Estimated Average Glucose</a:t>
            </a:r>
            <a:endParaRPr lang="en-US" sz="2400"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82374" y="215578"/>
            <a:ext cx="10511028" cy="241625"/>
          </a:xfrm>
        </p:spPr>
        <p:txBody>
          <a:bodyPr/>
          <a:lstStyle/>
          <a:p>
            <a:r>
              <a:rPr lang="en-US" dirty="0"/>
              <a:t>Glycemic targets</a:t>
            </a:r>
          </a:p>
        </p:txBody>
      </p:sp>
      <p:pic>
        <p:nvPicPr>
          <p:cNvPr id="7" name="Picture 6">
            <a:extLst>
              <a:ext uri="{FF2B5EF4-FFF2-40B4-BE49-F238E27FC236}">
                <a16:creationId xmlns="" xmlns:a16="http://schemas.microsoft.com/office/drawing/2014/main" id="{A72A261E-E32B-C709-8E56-587D365E48B9}"/>
              </a:ext>
            </a:extLst>
          </p:cNvPr>
          <p:cNvPicPr>
            <a:picLocks noChangeAspect="1"/>
          </p:cNvPicPr>
          <p:nvPr/>
        </p:nvPicPr>
        <p:blipFill>
          <a:blip r:embed="rId2"/>
          <a:stretch>
            <a:fillRect/>
          </a:stretch>
        </p:blipFill>
        <p:spPr>
          <a:xfrm>
            <a:off x="5531555" y="0"/>
            <a:ext cx="4109155" cy="7013618"/>
          </a:xfrm>
          <a:prstGeom prst="rect">
            <a:avLst/>
          </a:prstGeom>
        </p:spPr>
      </p:pic>
    </p:spTree>
    <p:extLst>
      <p:ext uri="{BB962C8B-B14F-4D97-AF65-F5344CB8AC3E}">
        <p14:creationId xmlns:p14="http://schemas.microsoft.com/office/powerpoint/2010/main" val="7813873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1021473" y="88645"/>
            <a:ext cx="10366813" cy="517064"/>
          </a:xfrm>
        </p:spPr>
        <p:txBody>
          <a:bodyPr/>
          <a:lstStyle/>
          <a:p>
            <a:r>
              <a:rPr lang="en-US" dirty="0"/>
              <a:t>Standardized CGM Metrics</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55639" y="630344"/>
            <a:ext cx="10511028" cy="241625"/>
          </a:xfrm>
        </p:spPr>
        <p:txBody>
          <a:bodyPr/>
          <a:lstStyle/>
          <a:p>
            <a:r>
              <a:rPr lang="en-US" dirty="0"/>
              <a:t>			Glycemic targets</a:t>
            </a:r>
          </a:p>
        </p:txBody>
      </p:sp>
      <p:pic>
        <p:nvPicPr>
          <p:cNvPr id="5" name="Picture 4">
            <a:extLst>
              <a:ext uri="{FF2B5EF4-FFF2-40B4-BE49-F238E27FC236}">
                <a16:creationId xmlns="" xmlns:a16="http://schemas.microsoft.com/office/drawing/2014/main" id="{4C20141E-DF0E-95F6-8A1A-BF74A06EC2CE}"/>
              </a:ext>
            </a:extLst>
          </p:cNvPr>
          <p:cNvPicPr>
            <a:picLocks noChangeAspect="1"/>
          </p:cNvPicPr>
          <p:nvPr/>
        </p:nvPicPr>
        <p:blipFill>
          <a:blip r:embed="rId2"/>
          <a:stretch>
            <a:fillRect/>
          </a:stretch>
        </p:blipFill>
        <p:spPr>
          <a:xfrm>
            <a:off x="1404483" y="1020625"/>
            <a:ext cx="8382984" cy="5923306"/>
          </a:xfrm>
          <a:prstGeom prst="rect">
            <a:avLst/>
          </a:prstGeom>
        </p:spPr>
      </p:pic>
    </p:spTree>
    <p:extLst>
      <p:ext uri="{BB962C8B-B14F-4D97-AF65-F5344CB8AC3E}">
        <p14:creationId xmlns:p14="http://schemas.microsoft.com/office/powerpoint/2010/main" val="1057333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A2D24F-6744-4A77-A73F-C3A8FED8AFA8}"/>
              </a:ext>
            </a:extLst>
          </p:cNvPr>
          <p:cNvSpPr>
            <a:spLocks noGrp="1"/>
          </p:cNvSpPr>
          <p:nvPr>
            <p:ph type="title"/>
          </p:nvPr>
        </p:nvSpPr>
        <p:spPr/>
        <p:txBody>
          <a:bodyPr>
            <a:normAutofit/>
          </a:bodyPr>
          <a:lstStyle/>
          <a:p>
            <a:pPr algn="ctr"/>
            <a:r>
              <a:rPr lang="en-US" b="1" i="0" dirty="0">
                <a:solidFill>
                  <a:schemeClr val="tx1"/>
                </a:solidFill>
                <a:effectLst/>
                <a:latin typeface="open sans" panose="020B0606030504020204" pitchFamily="34" charset="0"/>
              </a:rPr>
              <a:t>Time in Range</a:t>
            </a:r>
          </a:p>
        </p:txBody>
      </p:sp>
      <p:pic>
        <p:nvPicPr>
          <p:cNvPr id="8" name="Content Placeholder 7">
            <a:extLst>
              <a:ext uri="{FF2B5EF4-FFF2-40B4-BE49-F238E27FC236}">
                <a16:creationId xmlns="" xmlns:a16="http://schemas.microsoft.com/office/drawing/2014/main" id="{F801C268-76FD-2D79-B7F2-332D76F9FA54}"/>
              </a:ext>
            </a:extLst>
          </p:cNvPr>
          <p:cNvPicPr>
            <a:picLocks noGrp="1" noChangeAspect="1"/>
          </p:cNvPicPr>
          <p:nvPr>
            <p:ph idx="1"/>
          </p:nvPr>
        </p:nvPicPr>
        <p:blipFill>
          <a:blip r:embed="rId2"/>
          <a:stretch>
            <a:fillRect/>
          </a:stretch>
        </p:blipFill>
        <p:spPr>
          <a:xfrm>
            <a:off x="3021014" y="2719390"/>
            <a:ext cx="6210300" cy="2276475"/>
          </a:xfrm>
        </p:spPr>
      </p:pic>
    </p:spTree>
    <p:extLst>
      <p:ext uri="{BB962C8B-B14F-4D97-AF65-F5344CB8AC3E}">
        <p14:creationId xmlns:p14="http://schemas.microsoft.com/office/powerpoint/2010/main" val="25008138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A2D24F-6744-4A77-A73F-C3A8FED8AFA8}"/>
              </a:ext>
            </a:extLst>
          </p:cNvPr>
          <p:cNvSpPr>
            <a:spLocks noGrp="1"/>
          </p:cNvSpPr>
          <p:nvPr>
            <p:ph type="title"/>
          </p:nvPr>
        </p:nvSpPr>
        <p:spPr/>
        <p:txBody>
          <a:bodyPr>
            <a:normAutofit/>
          </a:bodyPr>
          <a:lstStyle/>
          <a:p>
            <a:pPr algn="ctr"/>
            <a:r>
              <a:rPr lang="en-US" b="1" i="0" dirty="0">
                <a:solidFill>
                  <a:schemeClr val="tx1"/>
                </a:solidFill>
                <a:effectLst/>
                <a:latin typeface="open sans" panose="020B0606030504020204" pitchFamily="34" charset="0"/>
              </a:rPr>
              <a:t>Time in Range</a:t>
            </a:r>
          </a:p>
        </p:txBody>
      </p:sp>
      <p:pic>
        <p:nvPicPr>
          <p:cNvPr id="4" name="Picture 3">
            <a:extLst>
              <a:ext uri="{FF2B5EF4-FFF2-40B4-BE49-F238E27FC236}">
                <a16:creationId xmlns="" xmlns:a16="http://schemas.microsoft.com/office/drawing/2014/main" id="{886006D4-FEEC-B45A-CB7A-F23F95A8B07C}"/>
              </a:ext>
            </a:extLst>
          </p:cNvPr>
          <p:cNvPicPr>
            <a:picLocks noChangeAspect="1"/>
          </p:cNvPicPr>
          <p:nvPr/>
        </p:nvPicPr>
        <p:blipFill>
          <a:blip r:embed="rId2"/>
          <a:stretch>
            <a:fillRect/>
          </a:stretch>
        </p:blipFill>
        <p:spPr>
          <a:xfrm>
            <a:off x="1238930" y="2128837"/>
            <a:ext cx="3853831" cy="2704616"/>
          </a:xfrm>
          <a:prstGeom prst="rect">
            <a:avLst/>
          </a:prstGeom>
        </p:spPr>
      </p:pic>
      <p:pic>
        <p:nvPicPr>
          <p:cNvPr id="9" name="Content Placeholder 8">
            <a:extLst>
              <a:ext uri="{FF2B5EF4-FFF2-40B4-BE49-F238E27FC236}">
                <a16:creationId xmlns="" xmlns:a16="http://schemas.microsoft.com/office/drawing/2014/main" id="{D9E41E77-CB30-6A3B-1B82-1B1E23A8A226}"/>
              </a:ext>
            </a:extLst>
          </p:cNvPr>
          <p:cNvPicPr>
            <a:picLocks noGrp="1" noChangeAspect="1"/>
          </p:cNvPicPr>
          <p:nvPr>
            <p:ph idx="1"/>
          </p:nvPr>
        </p:nvPicPr>
        <p:blipFill>
          <a:blip r:embed="rId3"/>
          <a:stretch>
            <a:fillRect/>
          </a:stretch>
        </p:blipFill>
        <p:spPr>
          <a:xfrm>
            <a:off x="4904510" y="2128837"/>
            <a:ext cx="5716781" cy="2704616"/>
          </a:xfrm>
        </p:spPr>
      </p:pic>
    </p:spTree>
    <p:extLst>
      <p:ext uri="{BB962C8B-B14F-4D97-AF65-F5344CB8AC3E}">
        <p14:creationId xmlns:p14="http://schemas.microsoft.com/office/powerpoint/2010/main" val="21025777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A2D24F-6744-4A77-A73F-C3A8FED8AFA8}"/>
              </a:ext>
            </a:extLst>
          </p:cNvPr>
          <p:cNvSpPr>
            <a:spLocks noGrp="1"/>
          </p:cNvSpPr>
          <p:nvPr>
            <p:ph type="title"/>
          </p:nvPr>
        </p:nvSpPr>
        <p:spPr/>
        <p:txBody>
          <a:bodyPr>
            <a:normAutofit/>
          </a:bodyPr>
          <a:lstStyle/>
          <a:p>
            <a:pPr algn="ctr"/>
            <a:r>
              <a:rPr lang="en-US" b="1" i="0" dirty="0">
                <a:solidFill>
                  <a:schemeClr val="tx1"/>
                </a:solidFill>
                <a:effectLst/>
                <a:latin typeface="open sans" panose="020B0606030504020204" pitchFamily="34" charset="0"/>
              </a:rPr>
              <a:t>Time in Range</a:t>
            </a:r>
          </a:p>
        </p:txBody>
      </p:sp>
      <p:pic>
        <p:nvPicPr>
          <p:cNvPr id="6" name="Content Placeholder 5">
            <a:extLst>
              <a:ext uri="{FF2B5EF4-FFF2-40B4-BE49-F238E27FC236}">
                <a16:creationId xmlns="" xmlns:a16="http://schemas.microsoft.com/office/drawing/2014/main" id="{8F0019A8-F490-8853-9F50-0AD0A51CA6E7}"/>
              </a:ext>
            </a:extLst>
          </p:cNvPr>
          <p:cNvPicPr>
            <a:picLocks noGrp="1" noChangeAspect="1"/>
          </p:cNvPicPr>
          <p:nvPr>
            <p:ph idx="1"/>
          </p:nvPr>
        </p:nvPicPr>
        <p:blipFill>
          <a:blip r:embed="rId2"/>
          <a:stretch>
            <a:fillRect/>
          </a:stretch>
        </p:blipFill>
        <p:spPr>
          <a:xfrm>
            <a:off x="3826802" y="2052202"/>
            <a:ext cx="4509677" cy="3683580"/>
          </a:xfrm>
        </p:spPr>
      </p:pic>
    </p:spTree>
    <p:extLst>
      <p:ext uri="{BB962C8B-B14F-4D97-AF65-F5344CB8AC3E}">
        <p14:creationId xmlns:p14="http://schemas.microsoft.com/office/powerpoint/2010/main" val="42031654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332" rtl="0" eaLnBrk="1" fontAlgn="auto" latinLnBrk="0" hangingPunct="1">
              <a:lnSpc>
                <a:spcPct val="100000"/>
              </a:lnSpc>
              <a:spcBef>
                <a:spcPts val="0"/>
              </a:spcBef>
              <a:spcAft>
                <a:spcPts val="0"/>
              </a:spcAft>
              <a:buClrTx/>
              <a:buSzTx/>
              <a:buFontTx/>
              <a:buNone/>
              <a:tabLst/>
              <a:defRPr/>
            </a:pPr>
            <a:fld id="{3EBDFB80-5FD0-40F2-A09F-096CAEDB1527}"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332"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525" y="2344417"/>
            <a:ext cx="10925175" cy="292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824" y="989551"/>
            <a:ext cx="60579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64972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252" y="1053870"/>
            <a:ext cx="10366813" cy="373949"/>
          </a:xfrm>
        </p:spPr>
        <p:txBody>
          <a:bodyPr/>
          <a:lstStyle/>
          <a:p>
            <a:r>
              <a:rPr lang="en-US" sz="2700" dirty="0"/>
              <a:t>Glucose Assessment by Continuous Glucose Monitoring</a:t>
            </a:r>
            <a:endParaRPr lang="en-US" sz="2700"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82375" y="215582"/>
            <a:ext cx="10511028" cy="241625"/>
          </a:xfrm>
        </p:spPr>
        <p:txBody>
          <a:bodyPr/>
          <a:lstStyle/>
          <a:p>
            <a:r>
              <a:rPr lang="en-US" dirty="0"/>
              <a:t>Glycemic targets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73814"/>
            <a:ext cx="10573843" cy="1974900"/>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endParaRPr>
          </a:p>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6.4</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Time in range is associated with the risk of microvascular complications and can be used for assessment of glycemic control. Additionally, time below range and time above range are useful parameters for the evaluation of the treatment plan (</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Table 6.2</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 </a:t>
            </a: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C</a:t>
            </a:r>
            <a:endParaRPr kumimoji="0" lang="en-US" sz="2400" b="0" i="0" u="none" strike="noStrike" kern="1200" cap="none" spc="0" normalizeH="0" baseline="0" noProof="0" dirty="0">
              <a:ln>
                <a:noFill/>
              </a:ln>
              <a:solidFill>
                <a:srgbClr val="A6192E"/>
              </a:solidFill>
              <a:effectLst/>
              <a:uLnTx/>
              <a:uFillTx/>
              <a:latin typeface="Open Sans"/>
              <a:ea typeface="+mn-ea"/>
              <a:cs typeface="Arial" panose="020B0604020202020204" pitchFamily="34" charset="0"/>
            </a:endParaRPr>
          </a:p>
        </p:txBody>
      </p:sp>
    </p:spTree>
    <p:extLst>
      <p:ext uri="{BB962C8B-B14F-4D97-AF65-F5344CB8AC3E}">
        <p14:creationId xmlns:p14="http://schemas.microsoft.com/office/powerpoint/2010/main" val="480666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nl-NL" altLang="fa-IR" dirty="0">
                <a:solidFill>
                  <a:srgbClr val="800000"/>
                </a:solidFill>
              </a:rPr>
              <a:t>Good Diabetes Management</a:t>
            </a:r>
            <a:endParaRPr lang="fa-IR" dirty="0"/>
          </a:p>
        </p:txBody>
      </p:sp>
      <p:sp>
        <p:nvSpPr>
          <p:cNvPr id="8" name="Content Placeholder 7"/>
          <p:cNvSpPr>
            <a:spLocks noGrp="1"/>
          </p:cNvSpPr>
          <p:nvPr>
            <p:ph sz="half" idx="1"/>
          </p:nvPr>
        </p:nvSpPr>
        <p:spPr/>
        <p:txBody>
          <a:bodyPr/>
          <a:lstStyle/>
          <a:p>
            <a:pPr eaLnBrk="1" hangingPunct="1">
              <a:spcBef>
                <a:spcPct val="0"/>
              </a:spcBef>
            </a:pPr>
            <a:r>
              <a:rPr lang="nl-NL" altLang="fa-IR" dirty="0"/>
              <a:t>HbA1c close to normal</a:t>
            </a:r>
          </a:p>
          <a:p>
            <a:pPr eaLnBrk="1" hangingPunct="1">
              <a:spcBef>
                <a:spcPct val="0"/>
              </a:spcBef>
            </a:pPr>
            <a:r>
              <a:rPr lang="nl-NL" altLang="fa-IR" dirty="0"/>
              <a:t>No (severe) hypoglycemia</a:t>
            </a:r>
          </a:p>
          <a:p>
            <a:pPr eaLnBrk="1" hangingPunct="1">
              <a:spcBef>
                <a:spcPct val="0"/>
              </a:spcBef>
            </a:pPr>
            <a:r>
              <a:rPr lang="nl-NL" altLang="fa-IR" dirty="0"/>
              <a:t>Low glucose variability</a:t>
            </a:r>
          </a:p>
          <a:p>
            <a:pPr eaLnBrk="1" hangingPunct="1">
              <a:spcBef>
                <a:spcPct val="0"/>
              </a:spcBef>
            </a:pPr>
            <a:r>
              <a:rPr lang="nl-NL" altLang="fa-IR" dirty="0"/>
              <a:t>Optimal Time in Range</a:t>
            </a:r>
          </a:p>
          <a:p>
            <a:pPr eaLnBrk="1" hangingPunct="1">
              <a:spcBef>
                <a:spcPct val="0"/>
              </a:spcBef>
            </a:pPr>
            <a:r>
              <a:rPr lang="nl-NL" altLang="fa-IR" dirty="0"/>
              <a:t>Low risk for micro- and macrovascular complications </a:t>
            </a:r>
          </a:p>
          <a:p>
            <a:pPr eaLnBrk="1" hangingPunct="1">
              <a:spcBef>
                <a:spcPct val="0"/>
              </a:spcBef>
            </a:pPr>
            <a:r>
              <a:rPr lang="nl-NL" altLang="fa-IR" dirty="0"/>
              <a:t> </a:t>
            </a:r>
          </a:p>
          <a:p>
            <a:endParaRPr lang="fa-IR" dirty="0"/>
          </a:p>
        </p:txBody>
      </p:sp>
      <p:sp>
        <p:nvSpPr>
          <p:cNvPr id="9" name="Content Placeholder 8"/>
          <p:cNvSpPr>
            <a:spLocks noGrp="1"/>
          </p:cNvSpPr>
          <p:nvPr>
            <p:ph sz="half" idx="2"/>
          </p:nvPr>
        </p:nvSpPr>
        <p:spPr/>
        <p:txBody>
          <a:bodyPr/>
          <a:lstStyle/>
          <a:p>
            <a:pPr marL="198835" indent="-198835" eaLnBrk="1" fontAlgn="auto" hangingPunct="1">
              <a:spcAft>
                <a:spcPts val="0"/>
              </a:spcAft>
              <a:defRPr/>
            </a:pPr>
            <a:r>
              <a:rPr lang="nl-NL" dirty="0"/>
              <a:t>Patient capable of self-managing diabetes</a:t>
            </a:r>
          </a:p>
          <a:p>
            <a:pPr marL="198835" indent="-198835" eaLnBrk="1" fontAlgn="auto" hangingPunct="1">
              <a:spcAft>
                <a:spcPts val="0"/>
              </a:spcAft>
              <a:defRPr/>
            </a:pPr>
            <a:r>
              <a:rPr lang="nl-NL" dirty="0"/>
              <a:t>Quality of Life close to ‘normal’ </a:t>
            </a:r>
          </a:p>
          <a:p>
            <a:pPr marL="0" indent="0" eaLnBrk="1" fontAlgn="auto" hangingPunct="1">
              <a:spcAft>
                <a:spcPts val="0"/>
              </a:spcAft>
              <a:buFont typeface="Verdana" pitchFamily="34" charset="0"/>
              <a:buNone/>
              <a:defRPr/>
            </a:pPr>
            <a:r>
              <a:rPr lang="nl-NL" dirty="0"/>
              <a:t>   Physical, Mental and Social           </a:t>
            </a:r>
            <a:r>
              <a:rPr lang="en-US" dirty="0"/>
              <a:t>    	</a:t>
            </a:r>
            <a:r>
              <a:rPr lang="nl-NL" dirty="0"/>
              <a:t>wellbeing</a:t>
            </a:r>
          </a:p>
          <a:p>
            <a:pPr marL="198835" indent="-198835" eaLnBrk="1" fontAlgn="auto" hangingPunct="1">
              <a:spcAft>
                <a:spcPts val="0"/>
              </a:spcAft>
              <a:defRPr/>
            </a:pPr>
            <a:r>
              <a:rPr lang="nl-NL" dirty="0"/>
              <a:t>Satisfied with care</a:t>
            </a:r>
          </a:p>
          <a:p>
            <a:pPr marL="0" indent="0" eaLnBrk="1" fontAlgn="auto" hangingPunct="1">
              <a:spcAft>
                <a:spcPts val="0"/>
              </a:spcAft>
              <a:buFont typeface="Verdana" pitchFamily="34" charset="0"/>
              <a:buNone/>
              <a:defRPr/>
            </a:pPr>
            <a:endParaRPr lang="nl-NL" dirty="0"/>
          </a:p>
          <a:p>
            <a:endParaRPr lang="fa-IR" dirty="0"/>
          </a:p>
        </p:txBody>
      </p:sp>
    </p:spTree>
    <p:extLst>
      <p:ext uri="{BB962C8B-B14F-4D97-AF65-F5344CB8AC3E}">
        <p14:creationId xmlns:p14="http://schemas.microsoft.com/office/powerpoint/2010/main" val="22110495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596" y="1035226"/>
            <a:ext cx="10366813" cy="373949"/>
          </a:xfrm>
        </p:spPr>
        <p:txBody>
          <a:bodyPr/>
          <a:lstStyle/>
          <a:p>
            <a:r>
              <a:rPr lang="en-US" sz="2700" dirty="0"/>
              <a:t>Glycemic Goals</a:t>
            </a:r>
            <a:endParaRPr lang="en-US" sz="2700"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82375" y="215582"/>
            <a:ext cx="10511028" cy="241625"/>
          </a:xfrm>
        </p:spPr>
        <p:txBody>
          <a:bodyPr/>
          <a:lstStyle/>
          <a:p>
            <a:r>
              <a:rPr lang="en-US" dirty="0"/>
              <a:t>Glycemic targets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73808"/>
            <a:ext cx="10573843" cy="1236236"/>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6.5a </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An A1C goal for many nonpregnant adults of </a:t>
            </a:r>
            <a:r>
              <a:rPr kumimoji="0" lang="en-US" sz="2400" b="0" i="0" u="none" strike="noStrike" kern="1200" cap="none" spc="0" normalizeH="0" baseline="0" noProof="0" dirty="0">
                <a:ln>
                  <a:noFill/>
                </a:ln>
                <a:solidFill>
                  <a:srgbClr val="000000"/>
                </a:solidFill>
                <a:effectLst/>
                <a:uLnTx/>
                <a:uFillTx/>
                <a:latin typeface="AdvP4C4E51"/>
                <a:ea typeface="+mn-ea"/>
                <a:cs typeface="Arial" panose="020B0604020202020204" pitchFamily="34" charset="0"/>
              </a:rPr>
              <a:t>&lt;</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7% (53 mmol/mol) without 	signi</a:t>
            </a:r>
            <a:r>
              <a:rPr kumimoji="0" lang="en-US" sz="2400" b="0" i="0" u="none" strike="noStrike" kern="1200" cap="none" spc="0" normalizeH="0" baseline="0" noProof="0" dirty="0">
                <a:ln>
                  <a:noFill/>
                </a:ln>
                <a:solidFill>
                  <a:srgbClr val="000000"/>
                </a:solidFill>
                <a:effectLst/>
                <a:uLnTx/>
                <a:uFillTx/>
                <a:latin typeface="AdvOT7b515deb+fb"/>
                <a:ea typeface="+mn-ea"/>
                <a:cs typeface="Arial" panose="020B0604020202020204" pitchFamily="34" charset="0"/>
              </a:rPr>
              <a:t>fi</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cant hypoglycemia is appropriate. </a:t>
            </a: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A</a:t>
            </a:r>
          </a:p>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endParaRPr>
          </a:p>
        </p:txBody>
      </p:sp>
    </p:spTree>
    <p:extLst>
      <p:ext uri="{BB962C8B-B14F-4D97-AF65-F5344CB8AC3E}">
        <p14:creationId xmlns:p14="http://schemas.microsoft.com/office/powerpoint/2010/main" val="41434741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596" y="1035226"/>
            <a:ext cx="10366813" cy="373949"/>
          </a:xfrm>
        </p:spPr>
        <p:txBody>
          <a:bodyPr/>
          <a:lstStyle/>
          <a:p>
            <a:r>
              <a:rPr lang="en-US" sz="2700" dirty="0"/>
              <a:t>Glycemic Goals</a:t>
            </a:r>
            <a:endParaRPr lang="en-US" sz="2700"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82375" y="215582"/>
            <a:ext cx="10511028" cy="241625"/>
          </a:xfrm>
        </p:spPr>
        <p:txBody>
          <a:bodyPr/>
          <a:lstStyle/>
          <a:p>
            <a:r>
              <a:rPr lang="en-US" dirty="0"/>
              <a:t>Glycemic targets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73808"/>
            <a:ext cx="10573843" cy="3693319"/>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2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6.5b</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If using ambulatory glucose pro</a:t>
            </a:r>
            <a:r>
              <a:rPr kumimoji="0" lang="en-US" sz="2400" b="0" i="0" u="none" strike="noStrike" kern="1200" cap="none" spc="0" normalizeH="0" baseline="0" noProof="0" dirty="0">
                <a:ln>
                  <a:noFill/>
                </a:ln>
                <a:solidFill>
                  <a:srgbClr val="000000"/>
                </a:solidFill>
                <a:effectLst/>
                <a:uLnTx/>
                <a:uFillTx/>
                <a:latin typeface="AdvOT7b515deb+fb"/>
                <a:ea typeface="+mn-ea"/>
                <a:cs typeface="Arial" panose="020B0604020202020204" pitchFamily="34" charset="0"/>
              </a:rPr>
              <a:t>fi</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le/glucose management indicator to assess glycemia, a parallel goal for many nonpregnant adults is time in range of </a:t>
            </a:r>
            <a:r>
              <a:rPr kumimoji="0" lang="en-US" sz="2400" b="0" i="0" u="none" strike="noStrike" kern="1200" cap="none" spc="0" normalizeH="0" baseline="0" noProof="0" dirty="0">
                <a:ln>
                  <a:noFill/>
                </a:ln>
                <a:solidFill>
                  <a:srgbClr val="000000"/>
                </a:solidFill>
                <a:effectLst/>
                <a:uLnTx/>
                <a:uFillTx/>
                <a:latin typeface="AdvP4C4E51"/>
                <a:ea typeface="+mn-ea"/>
                <a:cs typeface="Arial" panose="020B0604020202020204" pitchFamily="34" charset="0"/>
              </a:rPr>
              <a:t>&gt;</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70% with time below range </a:t>
            </a:r>
            <a:r>
              <a:rPr kumimoji="0" lang="en-US" sz="2400" b="0" i="0" u="none" strike="noStrike" kern="1200" cap="none" spc="0" normalizeH="0" baseline="0" noProof="0" dirty="0">
                <a:ln>
                  <a:noFill/>
                </a:ln>
                <a:solidFill>
                  <a:srgbClr val="000000"/>
                </a:solidFill>
                <a:effectLst/>
                <a:uLnTx/>
                <a:uFillTx/>
                <a:latin typeface="AdvP4C4E51"/>
                <a:ea typeface="+mn-ea"/>
                <a:cs typeface="Arial" panose="020B0604020202020204" pitchFamily="34" charset="0"/>
              </a:rPr>
              <a:t>&lt;</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4% and time </a:t>
            </a:r>
            <a:r>
              <a:rPr kumimoji="0" lang="en-US" sz="2400" b="0" i="0" u="none" strike="noStrike" kern="1200" cap="none" spc="0" normalizeH="0" baseline="0" noProof="0" dirty="0">
                <a:ln>
                  <a:noFill/>
                </a:ln>
                <a:solidFill>
                  <a:srgbClr val="000000"/>
                </a:solidFill>
                <a:effectLst/>
                <a:uLnTx/>
                <a:uFillTx/>
                <a:latin typeface="AdvP4C4E51"/>
                <a:ea typeface="+mn-ea"/>
                <a:cs typeface="Arial" panose="020B0604020202020204" pitchFamily="34" charset="0"/>
              </a:rPr>
              <a:t>&lt;</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54 mg/dL </a:t>
            </a:r>
            <a:r>
              <a:rPr kumimoji="0" lang="en-US" sz="2400" b="0" i="0" u="none" strike="noStrike" kern="1200" cap="none" spc="0" normalizeH="0" baseline="0" noProof="0" dirty="0">
                <a:ln>
                  <a:noFill/>
                </a:ln>
                <a:solidFill>
                  <a:srgbClr val="000000"/>
                </a:solidFill>
                <a:effectLst/>
                <a:uLnTx/>
                <a:uFillTx/>
                <a:latin typeface="AdvP4C4E51"/>
                <a:ea typeface="+mn-ea"/>
                <a:cs typeface="Arial" panose="020B0604020202020204" pitchFamily="34" charset="0"/>
              </a:rPr>
              <a:t>&lt;</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1%. For those with frailty or at high risk of hypoglycemia, a target of </a:t>
            </a:r>
            <a:r>
              <a:rPr kumimoji="0" lang="en-US" sz="2400" b="0" i="0" u="none" strike="noStrike" kern="1200" cap="none" spc="0" normalizeH="0" baseline="0" noProof="0" dirty="0">
                <a:ln>
                  <a:noFill/>
                </a:ln>
                <a:solidFill>
                  <a:srgbClr val="000000"/>
                </a:solidFill>
                <a:effectLst/>
                <a:uLnTx/>
                <a:uFillTx/>
                <a:latin typeface="AdvP4C4E51"/>
                <a:ea typeface="+mn-ea"/>
                <a:cs typeface="Arial" panose="020B0604020202020204" pitchFamily="34" charset="0"/>
              </a:rPr>
              <a:t>&gt;</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50% time in range with </a:t>
            </a:r>
            <a:r>
              <a:rPr kumimoji="0" lang="en-US" sz="2400" b="0" i="0" u="none" strike="noStrike" kern="1200" cap="none" spc="0" normalizeH="0" baseline="0" noProof="0" dirty="0">
                <a:ln>
                  <a:noFill/>
                </a:ln>
                <a:solidFill>
                  <a:srgbClr val="000000"/>
                </a:solidFill>
                <a:effectLst/>
                <a:uLnTx/>
                <a:uFillTx/>
                <a:latin typeface="AdvP4C4E51"/>
                <a:ea typeface="+mn-ea"/>
                <a:cs typeface="Arial" panose="020B0604020202020204" pitchFamily="34" charset="0"/>
              </a:rPr>
              <a:t>&lt;</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1% time below range is recommended. (See </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Fig. 6.1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and </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Table 6.2</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 </a:t>
            </a: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B</a:t>
            </a:r>
          </a:p>
        </p:txBody>
      </p:sp>
    </p:spTree>
    <p:extLst>
      <p:ext uri="{BB962C8B-B14F-4D97-AF65-F5344CB8AC3E}">
        <p14:creationId xmlns:p14="http://schemas.microsoft.com/office/powerpoint/2010/main" val="270265798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A2D24F-6744-4A77-A73F-C3A8FED8AFA8}"/>
              </a:ext>
            </a:extLst>
          </p:cNvPr>
          <p:cNvSpPr>
            <a:spLocks noGrp="1"/>
          </p:cNvSpPr>
          <p:nvPr>
            <p:ph type="title"/>
          </p:nvPr>
        </p:nvSpPr>
        <p:spPr/>
        <p:txBody>
          <a:bodyPr>
            <a:normAutofit/>
          </a:bodyPr>
          <a:lstStyle/>
          <a:p>
            <a:pPr algn="ctr"/>
            <a:r>
              <a:rPr lang="en-US" b="1" i="0" dirty="0">
                <a:solidFill>
                  <a:schemeClr val="tx1"/>
                </a:solidFill>
                <a:effectLst/>
                <a:latin typeface="open sans" panose="020B0606030504020204" pitchFamily="34" charset="0"/>
              </a:rPr>
              <a:t>Time in Range</a:t>
            </a:r>
          </a:p>
        </p:txBody>
      </p:sp>
      <p:pic>
        <p:nvPicPr>
          <p:cNvPr id="7" name="Content Placeholder 6">
            <a:extLst>
              <a:ext uri="{FF2B5EF4-FFF2-40B4-BE49-F238E27FC236}">
                <a16:creationId xmlns="" xmlns:a16="http://schemas.microsoft.com/office/drawing/2014/main" id="{2C31A977-D3E2-77C6-3293-E0A4CCC1D825}"/>
              </a:ext>
            </a:extLst>
          </p:cNvPr>
          <p:cNvPicPr>
            <a:picLocks noGrp="1" noChangeAspect="1"/>
          </p:cNvPicPr>
          <p:nvPr>
            <p:ph idx="1"/>
          </p:nvPr>
        </p:nvPicPr>
        <p:blipFill>
          <a:blip r:embed="rId2"/>
          <a:stretch>
            <a:fillRect/>
          </a:stretch>
        </p:blipFill>
        <p:spPr>
          <a:xfrm>
            <a:off x="1883996" y="2209800"/>
            <a:ext cx="4110447" cy="2438400"/>
          </a:xfrm>
        </p:spPr>
      </p:pic>
      <p:pic>
        <p:nvPicPr>
          <p:cNvPr id="10" name="Picture 9">
            <a:extLst>
              <a:ext uri="{FF2B5EF4-FFF2-40B4-BE49-F238E27FC236}">
                <a16:creationId xmlns="" xmlns:a16="http://schemas.microsoft.com/office/drawing/2014/main" id="{EB846D20-F6E6-6419-2A4D-D9B01C10A58E}"/>
              </a:ext>
            </a:extLst>
          </p:cNvPr>
          <p:cNvPicPr>
            <a:picLocks noChangeAspect="1"/>
          </p:cNvPicPr>
          <p:nvPr/>
        </p:nvPicPr>
        <p:blipFill>
          <a:blip r:embed="rId3"/>
          <a:stretch>
            <a:fillRect/>
          </a:stretch>
        </p:blipFill>
        <p:spPr>
          <a:xfrm>
            <a:off x="6197560" y="2209800"/>
            <a:ext cx="3219451" cy="2438400"/>
          </a:xfrm>
          <a:prstGeom prst="rect">
            <a:avLst/>
          </a:prstGeom>
        </p:spPr>
      </p:pic>
    </p:spTree>
    <p:extLst>
      <p:ext uri="{BB962C8B-B14F-4D97-AF65-F5344CB8AC3E}">
        <p14:creationId xmlns:p14="http://schemas.microsoft.com/office/powerpoint/2010/main" val="10108786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596" y="1035226"/>
            <a:ext cx="10366813" cy="373949"/>
          </a:xfrm>
        </p:spPr>
        <p:txBody>
          <a:bodyPr/>
          <a:lstStyle/>
          <a:p>
            <a:r>
              <a:rPr lang="en-US" sz="2700" dirty="0"/>
              <a:t>Glycemic Goals</a:t>
            </a:r>
            <a:endParaRPr lang="en-US" sz="2700"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82375" y="215582"/>
            <a:ext cx="10511028" cy="241625"/>
          </a:xfrm>
        </p:spPr>
        <p:txBody>
          <a:bodyPr/>
          <a:lstStyle/>
          <a:p>
            <a:r>
              <a:rPr lang="en-US" dirty="0"/>
              <a:t>Glycemic targets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73809"/>
            <a:ext cx="10573843" cy="2954655"/>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2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6.6</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On the basis of health care professional judgment and patient preference, achievement of lower A1C levels than the goal of 7% may be acceptable and even bene</a:t>
            </a:r>
            <a:r>
              <a:rPr kumimoji="0" lang="en-US" sz="2400" b="0" i="0" u="none" strike="noStrike" kern="1200" cap="none" spc="0" normalizeH="0" baseline="0" noProof="0" dirty="0">
                <a:ln>
                  <a:noFill/>
                </a:ln>
                <a:solidFill>
                  <a:srgbClr val="000000"/>
                </a:solidFill>
                <a:effectLst/>
                <a:uLnTx/>
                <a:uFillTx/>
                <a:latin typeface="AdvOT7b515deb+fb"/>
                <a:ea typeface="+mn-ea"/>
                <a:cs typeface="Arial" panose="020B0604020202020204" pitchFamily="34" charset="0"/>
              </a:rPr>
              <a:t>fi</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cial if it can be achieved safely without signi</a:t>
            </a:r>
            <a:r>
              <a:rPr kumimoji="0" lang="en-US" sz="2400" b="0" i="0" u="none" strike="noStrike" kern="1200" cap="none" spc="0" normalizeH="0" baseline="0" noProof="0" dirty="0">
                <a:ln>
                  <a:noFill/>
                </a:ln>
                <a:solidFill>
                  <a:srgbClr val="000000"/>
                </a:solidFill>
                <a:effectLst/>
                <a:uLnTx/>
                <a:uFillTx/>
                <a:latin typeface="AdvOT7b515deb+fb"/>
                <a:ea typeface="+mn-ea"/>
                <a:cs typeface="Arial" panose="020B0604020202020204" pitchFamily="34" charset="0"/>
              </a:rPr>
              <a:t>fi</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cant hypoglycemia or other adverse effects of treatment.</a:t>
            </a: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 B</a:t>
            </a:r>
            <a:endPar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endParaRPr>
          </a:p>
        </p:txBody>
      </p:sp>
    </p:spTree>
    <p:extLst>
      <p:ext uri="{BB962C8B-B14F-4D97-AF65-F5344CB8AC3E}">
        <p14:creationId xmlns:p14="http://schemas.microsoft.com/office/powerpoint/2010/main" val="7705045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596" y="1035221"/>
            <a:ext cx="10366813" cy="517064"/>
          </a:xfrm>
        </p:spPr>
        <p:txBody>
          <a:bodyPr/>
          <a:lstStyle/>
          <a:p>
            <a:r>
              <a:rPr lang="en-US" dirty="0"/>
              <a:t>Glycemic Goals (continued)</a:t>
            </a:r>
            <a:endParaRPr lang="en-US"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a:xfrm>
            <a:off x="182375" y="215582"/>
            <a:ext cx="10511028" cy="241625"/>
          </a:xfrm>
        </p:spPr>
        <p:txBody>
          <a:bodyPr/>
          <a:lstStyle/>
          <a:p>
            <a:r>
              <a:rPr lang="en-US" dirty="0"/>
              <a:t>Glycemic targets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73812"/>
            <a:ext cx="10573843" cy="358046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6.7 </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Less stringent A1C goals (such as </a:t>
            </a:r>
            <a:r>
              <a:rPr kumimoji="0" lang="en-US" sz="2400" b="0" i="0" u="none" strike="noStrike" kern="1200" cap="none" spc="0" normalizeH="0" baseline="0" noProof="0" dirty="0">
                <a:ln>
                  <a:noFill/>
                </a:ln>
                <a:solidFill>
                  <a:srgbClr val="000000"/>
                </a:solidFill>
                <a:effectLst/>
                <a:uLnTx/>
                <a:uFillTx/>
                <a:latin typeface="AdvP4C4E51"/>
                <a:ea typeface="+mn-ea"/>
                <a:cs typeface="Arial" panose="020B0604020202020204" pitchFamily="34" charset="0"/>
              </a:rPr>
              <a:t>&lt;</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8% [64 </a:t>
            </a:r>
            <a:r>
              <a:rPr kumimoji="0" lang="en-US" sz="2400" b="0" i="0" u="none" strike="noStrike" kern="1200" cap="none" spc="0" normalizeH="0" baseline="0" noProof="0" dirty="0" err="1">
                <a:ln>
                  <a:noFill/>
                </a:ln>
                <a:solidFill>
                  <a:srgbClr val="000000"/>
                </a:solidFill>
                <a:effectLst/>
                <a:uLnTx/>
                <a:uFillTx/>
                <a:latin typeface="AdvOT7b515deb"/>
                <a:ea typeface="+mn-ea"/>
                <a:cs typeface="Arial" panose="020B0604020202020204" pitchFamily="34" charset="0"/>
              </a:rPr>
              <a:t>mmol</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a:t>
            </a:r>
            <a:r>
              <a:rPr kumimoji="0" lang="en-US" sz="2400" b="0" i="0" u="none" strike="noStrike" kern="1200" cap="none" spc="0" normalizeH="0" baseline="0" noProof="0" dirty="0" err="1">
                <a:ln>
                  <a:noFill/>
                </a:ln>
                <a:solidFill>
                  <a:srgbClr val="000000"/>
                </a:solidFill>
                <a:effectLst/>
                <a:uLnTx/>
                <a:uFillTx/>
                <a:latin typeface="AdvOT7b515deb"/>
                <a:ea typeface="+mn-ea"/>
                <a:cs typeface="Arial" panose="020B0604020202020204" pitchFamily="34" charset="0"/>
              </a:rPr>
              <a:t>mol</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 may be appropriate for patients with limited life expectancy or where the harms of treatment are greater than the bene</a:t>
            </a:r>
            <a:r>
              <a:rPr kumimoji="0" lang="en-US" sz="2400" b="0" i="0" u="none" strike="noStrike" kern="1200" cap="none" spc="0" normalizeH="0" baseline="0" noProof="0" dirty="0">
                <a:ln>
                  <a:noFill/>
                </a:ln>
                <a:solidFill>
                  <a:srgbClr val="000000"/>
                </a:solidFill>
                <a:effectLst/>
                <a:uLnTx/>
                <a:uFillTx/>
                <a:latin typeface="AdvOT7b515deb+fb"/>
                <a:ea typeface="+mn-ea"/>
                <a:cs typeface="Arial" panose="020B0604020202020204" pitchFamily="34" charset="0"/>
              </a:rPr>
              <a:t>fi</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ts. Health care professionals should consider deintensi</a:t>
            </a:r>
            <a:r>
              <a:rPr kumimoji="0" lang="en-US" sz="2400" b="0" i="0" u="none" strike="noStrike" kern="1200" cap="none" spc="0" normalizeH="0" baseline="0" noProof="0" dirty="0">
                <a:ln>
                  <a:noFill/>
                </a:ln>
                <a:solidFill>
                  <a:srgbClr val="000000"/>
                </a:solidFill>
                <a:effectLst/>
                <a:uLnTx/>
                <a:uFillTx/>
                <a:latin typeface="AdvOT7b515deb+fb"/>
                <a:ea typeface="+mn-ea"/>
                <a:cs typeface="Arial" panose="020B0604020202020204" pitchFamily="34" charset="0"/>
              </a:rPr>
              <a:t>fi</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cation of therapy if appropriate to reduce the risk of hypoglycemia in patients with inappropriate stringent A1C targets. </a:t>
            </a: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B</a:t>
            </a:r>
          </a:p>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6.8</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Reassess glycemic targets based on the individualized criteria in </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Fig. 6.2</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 </a:t>
            </a: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E</a:t>
            </a:r>
          </a:p>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rPr>
              <a:t>6.9</a:t>
            </a: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Reassess Setting a glycemic goal during consultations is likely to improve 	patient outcomes. </a:t>
            </a:r>
            <a:r>
              <a:rPr kumimoji="0" lang="en-US" sz="2400" b="0" i="0" u="none" strike="noStrike" kern="1200" cap="none" spc="0" normalizeH="0" baseline="0" noProof="0" dirty="0">
                <a:ln>
                  <a:noFill/>
                </a:ln>
                <a:solidFill>
                  <a:srgbClr val="640000"/>
                </a:solidFill>
                <a:effectLst/>
                <a:uLnTx/>
                <a:uFillTx/>
                <a:latin typeface="AdvOT8eb9eec2.B"/>
                <a:ea typeface="+mn-ea"/>
                <a:cs typeface="Arial" panose="020B0604020202020204" pitchFamily="34" charset="0"/>
              </a:rPr>
              <a:t>E</a:t>
            </a:r>
            <a:endPar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endParaRPr>
          </a:p>
        </p:txBody>
      </p:sp>
    </p:spTree>
    <p:extLst>
      <p:ext uri="{BB962C8B-B14F-4D97-AF65-F5344CB8AC3E}">
        <p14:creationId xmlns:p14="http://schemas.microsoft.com/office/powerpoint/2010/main" val="14130999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50" name="Picture 2"/>
          <p:cNvPicPr>
            <a:picLocks noChangeAspect="1" noChangeArrowheads="1"/>
          </p:cNvPicPr>
          <p:nvPr/>
        </p:nvPicPr>
        <p:blipFill>
          <a:blip r:embed="rId2" cstate="print"/>
          <a:srcRect/>
          <a:stretch>
            <a:fillRect/>
          </a:stretch>
        </p:blipFill>
        <p:spPr bwMode="auto">
          <a:xfrm>
            <a:off x="482600" y="1014416"/>
            <a:ext cx="11226800" cy="4829175"/>
          </a:xfrm>
          <a:prstGeom prst="rect">
            <a:avLst/>
          </a:prstGeom>
          <a:noFill/>
          <a:ln w="9525">
            <a:noFill/>
            <a:miter lim="800000"/>
            <a:headEnd/>
            <a:tailEnd/>
          </a:ln>
        </p:spPr>
      </p:pic>
    </p:spTree>
    <p:extLst>
      <p:ext uri="{BB962C8B-B14F-4D97-AF65-F5344CB8AC3E}">
        <p14:creationId xmlns:p14="http://schemas.microsoft.com/office/powerpoint/2010/main" val="108382247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A2D24F-6744-4A77-A73F-C3A8FED8AFA8}"/>
              </a:ext>
            </a:extLst>
          </p:cNvPr>
          <p:cNvSpPr>
            <a:spLocks noGrp="1"/>
          </p:cNvSpPr>
          <p:nvPr>
            <p:ph type="title"/>
          </p:nvPr>
        </p:nvSpPr>
        <p:spPr/>
        <p:txBody>
          <a:bodyPr>
            <a:normAutofit fontScale="90000"/>
          </a:bodyPr>
          <a:lstStyle/>
          <a:p>
            <a:r>
              <a:rPr lang="en-US" dirty="0"/>
              <a:t>Summary of glycemic recommendations for many nonpregnant adults with diabetes</a:t>
            </a:r>
          </a:p>
        </p:txBody>
      </p:sp>
      <p:graphicFrame>
        <p:nvGraphicFramePr>
          <p:cNvPr id="4" name="Table 4">
            <a:extLst>
              <a:ext uri="{FF2B5EF4-FFF2-40B4-BE49-F238E27FC236}">
                <a16:creationId xmlns="" xmlns:a16="http://schemas.microsoft.com/office/drawing/2014/main" id="{7264BE8F-71E8-70A1-34B4-D0C539788BC4}"/>
              </a:ext>
            </a:extLst>
          </p:cNvPr>
          <p:cNvGraphicFramePr>
            <a:graphicFrameLocks noGrp="1"/>
          </p:cNvGraphicFramePr>
          <p:nvPr>
            <p:ph idx="1"/>
          </p:nvPr>
        </p:nvGraphicFramePr>
        <p:xfrm>
          <a:off x="1211283" y="1846263"/>
          <a:ext cx="9369634" cy="1143000"/>
        </p:xfrm>
        <a:graphic>
          <a:graphicData uri="http://schemas.openxmlformats.org/drawingml/2006/table">
            <a:tbl>
              <a:tblPr firstRow="1" bandRow="1">
                <a:tableStyleId>{5C22544A-7EE6-4342-B048-85BDC9FD1C3A}</a:tableStyleId>
              </a:tblPr>
              <a:tblGrid>
                <a:gridCol w="4603563">
                  <a:extLst>
                    <a:ext uri="{9D8B030D-6E8A-4147-A177-3AD203B41FA5}">
                      <a16:colId xmlns="" xmlns:a16="http://schemas.microsoft.com/office/drawing/2014/main" val="924648455"/>
                    </a:ext>
                  </a:extLst>
                </a:gridCol>
                <a:gridCol w="4766071">
                  <a:extLst>
                    <a:ext uri="{9D8B030D-6E8A-4147-A177-3AD203B41FA5}">
                      <a16:colId xmlns="" xmlns:a16="http://schemas.microsoft.com/office/drawing/2014/main" val="1990746107"/>
                    </a:ext>
                  </a:extLst>
                </a:gridCol>
              </a:tblGrid>
              <a:tr h="370840">
                <a:tc>
                  <a:txBody>
                    <a:bodyPr/>
                    <a:lstStyle/>
                    <a:p>
                      <a:r>
                        <a:rPr lang="en-US" dirty="0">
                          <a:solidFill>
                            <a:srgbClr val="002060"/>
                          </a:solidFill>
                        </a:rPr>
                        <a:t>A1c</a:t>
                      </a:r>
                    </a:p>
                  </a:txBody>
                  <a:tcPr/>
                </a:tc>
                <a:tc>
                  <a:txBody>
                    <a:bodyPr/>
                    <a:lstStyle/>
                    <a:p>
                      <a:r>
                        <a:rPr lang="en-US" dirty="0">
                          <a:solidFill>
                            <a:srgbClr val="002060"/>
                          </a:solidFill>
                        </a:rPr>
                        <a:t>&lt;7%</a:t>
                      </a:r>
                    </a:p>
                  </a:txBody>
                  <a:tcPr/>
                </a:tc>
                <a:extLst>
                  <a:ext uri="{0D108BD9-81ED-4DB2-BD59-A6C34878D82A}">
                    <a16:rowId xmlns="" xmlns:a16="http://schemas.microsoft.com/office/drawing/2014/main" val="1805872908"/>
                  </a:ext>
                </a:extLst>
              </a:tr>
              <a:tr h="370840">
                <a:tc>
                  <a:txBody>
                    <a:bodyPr/>
                    <a:lstStyle/>
                    <a:p>
                      <a:r>
                        <a:rPr lang="en-US" b="1" dirty="0">
                          <a:solidFill>
                            <a:srgbClr val="002060"/>
                          </a:solidFill>
                        </a:rPr>
                        <a:t>Peripheral capillary plasma glucose</a:t>
                      </a:r>
                    </a:p>
                  </a:txBody>
                  <a:tcPr/>
                </a:tc>
                <a:tc>
                  <a:txBody>
                    <a:bodyPr/>
                    <a:lstStyle/>
                    <a:p>
                      <a:r>
                        <a:rPr lang="en-US" b="1" dirty="0">
                          <a:solidFill>
                            <a:srgbClr val="002060"/>
                          </a:solidFill>
                        </a:rPr>
                        <a:t>80-130 mg/dL</a:t>
                      </a:r>
                    </a:p>
                  </a:txBody>
                  <a:tcPr/>
                </a:tc>
                <a:extLst>
                  <a:ext uri="{0D108BD9-81ED-4DB2-BD59-A6C34878D82A}">
                    <a16:rowId xmlns="" xmlns:a16="http://schemas.microsoft.com/office/drawing/2014/main" val="2962059523"/>
                  </a:ext>
                </a:extLst>
              </a:tr>
              <a:tr h="370840">
                <a:tc>
                  <a:txBody>
                    <a:bodyPr/>
                    <a:lstStyle/>
                    <a:p>
                      <a:r>
                        <a:rPr lang="en-US" b="1" dirty="0">
                          <a:solidFill>
                            <a:srgbClr val="002060"/>
                          </a:solidFill>
                        </a:rPr>
                        <a:t>Peak postprandial </a:t>
                      </a:r>
                      <a:r>
                        <a:rPr kumimoji="0" lang="en-US" sz="1900" b="1" i="0" u="none" strike="noStrike" kern="1200" cap="none" spc="0" normalizeH="0" baseline="0" noProof="0" dirty="0">
                          <a:ln>
                            <a:noFill/>
                          </a:ln>
                          <a:solidFill>
                            <a:srgbClr val="002060"/>
                          </a:solidFill>
                          <a:effectLst/>
                          <a:uLnTx/>
                          <a:uFillTx/>
                          <a:latin typeface="+mn-lt"/>
                          <a:ea typeface="+mn-ea"/>
                          <a:cs typeface="+mn-cs"/>
                        </a:rPr>
                        <a:t>capillary plasma glucose</a:t>
                      </a:r>
                      <a:endParaRPr lang="en-US" b="1" dirty="0">
                        <a:solidFill>
                          <a:srgbClr val="002060"/>
                        </a:solidFill>
                      </a:endParaRPr>
                    </a:p>
                  </a:txBody>
                  <a:tcPr/>
                </a:tc>
                <a:tc>
                  <a:txBody>
                    <a:bodyPr/>
                    <a:lstStyle/>
                    <a:p>
                      <a:r>
                        <a:rPr lang="en-US" b="1" dirty="0">
                          <a:solidFill>
                            <a:srgbClr val="002060"/>
                          </a:solidFill>
                        </a:rPr>
                        <a:t>&lt;180 </a:t>
                      </a:r>
                      <a:r>
                        <a:rPr kumimoji="0" lang="en-US" sz="1900" b="1" i="0" u="none" strike="noStrike" kern="1200" cap="none" spc="0" normalizeH="0" baseline="0" noProof="0" dirty="0">
                          <a:ln>
                            <a:noFill/>
                          </a:ln>
                          <a:solidFill>
                            <a:srgbClr val="002060"/>
                          </a:solidFill>
                          <a:effectLst/>
                          <a:uLnTx/>
                          <a:uFillTx/>
                          <a:latin typeface="+mn-lt"/>
                          <a:ea typeface="+mn-ea"/>
                          <a:cs typeface="+mn-cs"/>
                        </a:rPr>
                        <a:t>mg/dL</a:t>
                      </a:r>
                      <a:endParaRPr lang="en-US" b="1" dirty="0">
                        <a:solidFill>
                          <a:srgbClr val="002060"/>
                        </a:solidFill>
                      </a:endParaRPr>
                    </a:p>
                  </a:txBody>
                  <a:tcPr/>
                </a:tc>
                <a:extLst>
                  <a:ext uri="{0D108BD9-81ED-4DB2-BD59-A6C34878D82A}">
                    <a16:rowId xmlns="" xmlns:a16="http://schemas.microsoft.com/office/drawing/2014/main" val="3614502108"/>
                  </a:ext>
                </a:extLst>
              </a:tr>
            </a:tbl>
          </a:graphicData>
        </a:graphic>
      </p:graphicFrame>
      <p:pic>
        <p:nvPicPr>
          <p:cNvPr id="6" name="Picture 5">
            <a:extLst>
              <a:ext uri="{FF2B5EF4-FFF2-40B4-BE49-F238E27FC236}">
                <a16:creationId xmlns="" xmlns:a16="http://schemas.microsoft.com/office/drawing/2014/main" id="{117351FB-0C89-4D8D-A706-98052370113C}"/>
              </a:ext>
            </a:extLst>
          </p:cNvPr>
          <p:cNvPicPr>
            <a:picLocks noChangeAspect="1"/>
          </p:cNvPicPr>
          <p:nvPr/>
        </p:nvPicPr>
        <p:blipFill>
          <a:blip r:embed="rId2"/>
          <a:stretch>
            <a:fillRect/>
          </a:stretch>
        </p:blipFill>
        <p:spPr>
          <a:xfrm>
            <a:off x="1211283" y="3230575"/>
            <a:ext cx="9407168" cy="1934598"/>
          </a:xfrm>
          <a:prstGeom prst="rect">
            <a:avLst/>
          </a:prstGeom>
        </p:spPr>
      </p:pic>
    </p:spTree>
    <p:extLst>
      <p:ext uri="{BB962C8B-B14F-4D97-AF65-F5344CB8AC3E}">
        <p14:creationId xmlns:p14="http://schemas.microsoft.com/office/powerpoint/2010/main" val="30948137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ASSESSMENT OF COMORBIDITIES</a:t>
            </a:r>
            <a:endParaRPr lang="en-US" b="1" dirty="0">
              <a:latin typeface="Calibri"/>
              <a:ea typeface="Calibri"/>
              <a:cs typeface="Arial"/>
            </a:endParaRPr>
          </a:p>
        </p:txBody>
      </p:sp>
      <p:sp>
        <p:nvSpPr>
          <p:cNvPr id="4" name="Content Placeholder 3"/>
          <p:cNvSpPr>
            <a:spLocks noGrp="1"/>
          </p:cNvSpPr>
          <p:nvPr>
            <p:ph idx="1"/>
          </p:nvPr>
        </p:nvSpPr>
        <p:spPr>
          <a:xfrm>
            <a:off x="914400" y="998806"/>
            <a:ext cx="10261600" cy="5782994"/>
          </a:xfrm>
        </p:spPr>
        <p:txBody>
          <a:bodyPr/>
          <a:lstStyle/>
          <a:p>
            <a:pPr marL="0" indent="0" algn="ctr">
              <a:spcBef>
                <a:spcPts val="0"/>
              </a:spcBef>
              <a:spcAft>
                <a:spcPts val="0"/>
              </a:spcAft>
              <a:buNone/>
            </a:pPr>
            <a:r>
              <a:rPr lang="en-US" sz="2400" dirty="0">
                <a:latin typeface="Calibri"/>
                <a:ea typeface="Calibri"/>
                <a:cs typeface="Arial"/>
              </a:rPr>
              <a:t>	</a:t>
            </a:r>
          </a:p>
          <a:p>
            <a:pPr marL="0">
              <a:spcBef>
                <a:spcPts val="0"/>
              </a:spcBef>
              <a:spcAft>
                <a:spcPts val="0"/>
              </a:spcAft>
            </a:pPr>
            <a:r>
              <a:rPr lang="en-US" sz="2800" dirty="0">
                <a:latin typeface="Calibri"/>
                <a:ea typeface="Calibri"/>
                <a:cs typeface="Arial"/>
              </a:rPr>
              <a:t>Autoimmune Diseases</a:t>
            </a:r>
          </a:p>
          <a:p>
            <a:pPr marL="0">
              <a:spcBef>
                <a:spcPts val="0"/>
              </a:spcBef>
              <a:spcAft>
                <a:spcPts val="0"/>
              </a:spcAft>
            </a:pPr>
            <a:r>
              <a:rPr kumimoji="0" lang="en-US" sz="2800" b="0" i="0" u="none" strike="noStrike" kern="0" cap="none" spc="0" normalizeH="0" baseline="0" noProof="0" dirty="0">
                <a:ln>
                  <a:noFill/>
                </a:ln>
                <a:solidFill>
                  <a:srgbClr val="FFFFFF"/>
                </a:solidFill>
                <a:effectLst/>
                <a:uLnTx/>
                <a:uFillTx/>
                <a:latin typeface="Calibri"/>
                <a:ea typeface="Calibri"/>
                <a:cs typeface="Arial"/>
              </a:rPr>
              <a:t>Bone Health</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Arial"/>
              </a:rPr>
              <a:t>Cancer</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lang="en-US" sz="2800" dirty="0">
                <a:solidFill>
                  <a:srgbClr val="FFFFFF"/>
                </a:solidFill>
                <a:latin typeface="Calibri"/>
                <a:ea typeface="Calibri"/>
                <a:cs typeface="Arial"/>
              </a:rPr>
              <a:t>Cognitive Impairment/Dementia</a:t>
            </a:r>
          </a:p>
          <a:p>
            <a:pPr marL="0" marR="0" lvl="0" indent="-342874" algn="l" defTabSz="914400" rtl="0" eaLnBrk="0" fontAlgn="base" latinLnBrk="0" hangingPunct="0">
              <a:lnSpc>
                <a:spcPct val="100000"/>
              </a:lnSpc>
              <a:spcBef>
                <a:spcPts val="0"/>
              </a:spcBef>
              <a:spcAft>
                <a:spcPts val="0"/>
              </a:spcAft>
              <a:buClrTx/>
              <a:buSzTx/>
              <a:buFontTx/>
              <a:buChar char="•"/>
              <a:tabLst/>
              <a:defRPr/>
            </a:pPr>
            <a:r>
              <a:rPr lang="en-US" sz="2800" dirty="0">
                <a:solidFill>
                  <a:srgbClr val="FFFFFF"/>
                </a:solidFill>
                <a:latin typeface="Calibri"/>
                <a:ea typeface="Calibri"/>
                <a:cs typeface="Arial"/>
              </a:rPr>
              <a:t>Dental care</a:t>
            </a:r>
          </a:p>
          <a:p>
            <a:pPr marL="0">
              <a:spcBef>
                <a:spcPts val="0"/>
              </a:spcBef>
              <a:spcAft>
                <a:spcPts val="0"/>
              </a:spcAft>
            </a:pPr>
            <a:r>
              <a:rPr lang="en-US" sz="2800" dirty="0">
                <a:solidFill>
                  <a:srgbClr val="FFFFFF"/>
                </a:solidFill>
                <a:latin typeface="Calibri"/>
                <a:ea typeface="Calibri"/>
                <a:cs typeface="Arial"/>
              </a:rPr>
              <a:t>Disability</a:t>
            </a:r>
            <a:endParaRPr kumimoji="0" lang="en-US" sz="2800" b="0" i="0" u="none" strike="noStrike" kern="0" cap="none" spc="0" normalizeH="0" baseline="0" noProof="0" dirty="0">
              <a:ln>
                <a:noFill/>
              </a:ln>
              <a:solidFill>
                <a:srgbClr val="FFFFFF"/>
              </a:solidFill>
              <a:effectLst/>
              <a:uLnTx/>
              <a:uFillTx/>
              <a:latin typeface="Calibri"/>
              <a:ea typeface="Calibri"/>
              <a:cs typeface="Arial"/>
            </a:endParaRPr>
          </a:p>
          <a:p>
            <a:pPr marL="0">
              <a:spcBef>
                <a:spcPts val="0"/>
              </a:spcBef>
              <a:spcAft>
                <a:spcPts val="0"/>
              </a:spcAft>
            </a:pPr>
            <a:r>
              <a:rPr lang="en-US" sz="2800" dirty="0">
                <a:solidFill>
                  <a:srgbClr val="FFFFFF"/>
                </a:solidFill>
                <a:latin typeface="Calibri"/>
                <a:ea typeface="Calibri"/>
                <a:cs typeface="Arial"/>
              </a:rPr>
              <a:t>Hepatitis C</a:t>
            </a:r>
          </a:p>
          <a:p>
            <a:pPr marL="0">
              <a:spcBef>
                <a:spcPts val="0"/>
              </a:spcBef>
              <a:spcAft>
                <a:spcPts val="0"/>
              </a:spcAft>
            </a:pPr>
            <a:r>
              <a:rPr lang="en-US" sz="2800" dirty="0">
                <a:solidFill>
                  <a:srgbClr val="FFFFFF"/>
                </a:solidFill>
                <a:latin typeface="Calibri"/>
                <a:ea typeface="Calibri"/>
                <a:cs typeface="Arial"/>
              </a:rPr>
              <a:t>Low Testosterone in Men and Erectile Dysfunction</a:t>
            </a:r>
          </a:p>
          <a:p>
            <a:pPr marL="0">
              <a:spcBef>
                <a:spcPts val="0"/>
              </a:spcBef>
              <a:spcAft>
                <a:spcPts val="0"/>
              </a:spcAft>
            </a:pPr>
            <a:r>
              <a:rPr lang="en-US" sz="2800" dirty="0">
                <a:solidFill>
                  <a:srgbClr val="FFFFFF"/>
                </a:solidFill>
                <a:latin typeface="Calibri"/>
                <a:ea typeface="Calibri"/>
                <a:cs typeface="Arial"/>
              </a:rPr>
              <a:t>Female Sexual Dysfunction</a:t>
            </a:r>
          </a:p>
          <a:p>
            <a:pPr marL="0">
              <a:spcBef>
                <a:spcPts val="0"/>
              </a:spcBef>
              <a:spcAft>
                <a:spcPts val="0"/>
              </a:spcAft>
            </a:pPr>
            <a:r>
              <a:rPr lang="en-US" sz="2800" dirty="0">
                <a:latin typeface="Calibri"/>
                <a:ea typeface="Calibri"/>
                <a:cs typeface="Arial"/>
              </a:rPr>
              <a:t>Metabolic Dysfunction–Associated Steatotic Liver Disease and   	Metabolic Dysfunction–Associated Steatohepatitis</a:t>
            </a:r>
          </a:p>
          <a:p>
            <a:endParaRPr lang="en-US" dirty="0"/>
          </a:p>
        </p:txBody>
      </p:sp>
    </p:spTree>
    <p:extLst>
      <p:ext uri="{BB962C8B-B14F-4D97-AF65-F5344CB8AC3E}">
        <p14:creationId xmlns:p14="http://schemas.microsoft.com/office/powerpoint/2010/main" val="219303939"/>
      </p:ext>
    </p:extLst>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DCA1EA5-A537-4328-98FF-372143AAB439}"/>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5A6B4A12-7C31-4590-8DDD-36CF073D754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66740683"/>
      </p:ext>
    </p:extLst>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Bone Health</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endParaRPr lang="en-US" sz="2800" dirty="0">
              <a:latin typeface="Calibri"/>
              <a:ea typeface="Calibri"/>
              <a:cs typeface="Arial"/>
            </a:endParaRPr>
          </a:p>
          <a:p>
            <a:endParaRPr lang="en-US" dirty="0"/>
          </a:p>
        </p:txBody>
      </p:sp>
      <p:pic>
        <p:nvPicPr>
          <p:cNvPr id="7" name="Picture 6">
            <a:extLst>
              <a:ext uri="{FF2B5EF4-FFF2-40B4-BE49-F238E27FC236}">
                <a16:creationId xmlns="" xmlns:a16="http://schemas.microsoft.com/office/drawing/2014/main" id="{012B31B3-BF39-47C8-81AA-3CD3AD55AE47}"/>
              </a:ext>
            </a:extLst>
          </p:cNvPr>
          <p:cNvPicPr>
            <a:picLocks noChangeAspect="1"/>
          </p:cNvPicPr>
          <p:nvPr/>
        </p:nvPicPr>
        <p:blipFill>
          <a:blip r:embed="rId2"/>
          <a:stretch>
            <a:fillRect/>
          </a:stretch>
        </p:blipFill>
        <p:spPr>
          <a:xfrm>
            <a:off x="387185" y="1326739"/>
            <a:ext cx="11705048" cy="4838087"/>
          </a:xfrm>
          <a:prstGeom prst="rect">
            <a:avLst/>
          </a:prstGeom>
        </p:spPr>
      </p:pic>
    </p:spTree>
    <p:extLst>
      <p:ext uri="{BB962C8B-B14F-4D97-AF65-F5344CB8AC3E}">
        <p14:creationId xmlns:p14="http://schemas.microsoft.com/office/powerpoint/2010/main" val="913155714"/>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nl-NL" altLang="fa-IR" dirty="0">
                <a:solidFill>
                  <a:srgbClr val="800000"/>
                </a:solidFill>
              </a:rPr>
              <a:t>Where are we?</a:t>
            </a:r>
            <a:endParaRPr lang="fa-IR" dirty="0"/>
          </a:p>
        </p:txBody>
      </p:sp>
      <p:sp>
        <p:nvSpPr>
          <p:cNvPr id="8" name="Content Placeholder 7"/>
          <p:cNvSpPr>
            <a:spLocks noGrp="1"/>
          </p:cNvSpPr>
          <p:nvPr>
            <p:ph sz="half" idx="1"/>
          </p:nvPr>
        </p:nvSpPr>
        <p:spPr/>
        <p:txBody>
          <a:bodyPr/>
          <a:lstStyle/>
          <a:p>
            <a:pPr eaLnBrk="1" hangingPunct="1">
              <a:spcBef>
                <a:spcPct val="0"/>
              </a:spcBef>
            </a:pPr>
            <a:r>
              <a:rPr lang="nl-NL" altLang="fa-IR" dirty="0"/>
              <a:t>30% elevated HbA1c</a:t>
            </a:r>
          </a:p>
          <a:p>
            <a:pPr eaLnBrk="1" hangingPunct="1">
              <a:spcBef>
                <a:spcPct val="0"/>
              </a:spcBef>
            </a:pPr>
            <a:r>
              <a:rPr lang="nl-NL" altLang="fa-IR" dirty="0"/>
              <a:t>Glucose variability a problem for many</a:t>
            </a:r>
          </a:p>
          <a:p>
            <a:pPr eaLnBrk="1" hangingPunct="1">
              <a:spcBef>
                <a:spcPct val="0"/>
              </a:spcBef>
            </a:pPr>
            <a:r>
              <a:rPr lang="nl-NL" altLang="fa-IR" dirty="0"/>
              <a:t>Severe hypoglycemia affecting 25% T1 diabetes</a:t>
            </a:r>
          </a:p>
          <a:p>
            <a:pPr eaLnBrk="1" hangingPunct="1">
              <a:spcBef>
                <a:spcPct val="0"/>
              </a:spcBef>
            </a:pPr>
            <a:r>
              <a:rPr lang="nl-NL" altLang="fa-IR" dirty="0"/>
              <a:t>30-40% develop serious diabetes complications</a:t>
            </a:r>
          </a:p>
          <a:p>
            <a:pPr eaLnBrk="1" hangingPunct="1">
              <a:spcBef>
                <a:spcPct val="0"/>
              </a:spcBef>
            </a:pPr>
            <a:r>
              <a:rPr lang="nl-NL" altLang="fa-IR" dirty="0"/>
              <a:t>Reduced life expectancy</a:t>
            </a:r>
          </a:p>
          <a:p>
            <a:pPr eaLnBrk="1" hangingPunct="1">
              <a:spcBef>
                <a:spcPct val="0"/>
              </a:spcBef>
            </a:pPr>
            <a:r>
              <a:rPr lang="nl-NL" altLang="fa-IR" dirty="0"/>
              <a:t> </a:t>
            </a:r>
          </a:p>
          <a:p>
            <a:endParaRPr lang="fa-IR" dirty="0"/>
          </a:p>
        </p:txBody>
      </p:sp>
      <p:sp>
        <p:nvSpPr>
          <p:cNvPr id="9" name="Content Placeholder 8"/>
          <p:cNvSpPr>
            <a:spLocks noGrp="1"/>
          </p:cNvSpPr>
          <p:nvPr>
            <p:ph sz="half" idx="2"/>
          </p:nvPr>
        </p:nvSpPr>
        <p:spPr/>
        <p:txBody>
          <a:bodyPr/>
          <a:lstStyle/>
          <a:p>
            <a:pPr eaLnBrk="1" hangingPunct="1">
              <a:spcBef>
                <a:spcPct val="0"/>
              </a:spcBef>
            </a:pPr>
            <a:r>
              <a:rPr lang="nl-NL" altLang="fa-IR" dirty="0"/>
              <a:t>30% have adjustment problems (distress)</a:t>
            </a:r>
          </a:p>
          <a:p>
            <a:pPr eaLnBrk="1" hangingPunct="1">
              <a:spcBef>
                <a:spcPct val="0"/>
              </a:spcBef>
            </a:pPr>
            <a:r>
              <a:rPr lang="nl-NL" altLang="fa-IR" dirty="0"/>
              <a:t>Mental quality of life lower than healthy controls</a:t>
            </a:r>
          </a:p>
          <a:p>
            <a:pPr eaLnBrk="1" hangingPunct="1">
              <a:spcBef>
                <a:spcPct val="0"/>
              </a:spcBef>
            </a:pPr>
            <a:r>
              <a:rPr lang="nl-NL" altLang="fa-IR" dirty="0"/>
              <a:t>Limited social/role functioning in many settings</a:t>
            </a:r>
          </a:p>
          <a:p>
            <a:pPr eaLnBrk="1" hangingPunct="1">
              <a:spcBef>
                <a:spcPct val="0"/>
              </a:spcBef>
            </a:pPr>
            <a:r>
              <a:rPr lang="nl-NL" altLang="fa-IR" dirty="0"/>
              <a:t>Patients’ unmet needs</a:t>
            </a:r>
          </a:p>
          <a:p>
            <a:pPr marL="0" indent="0" eaLnBrk="1" fontAlgn="auto" hangingPunct="1">
              <a:spcAft>
                <a:spcPts val="0"/>
              </a:spcAft>
              <a:buFont typeface="Verdana" pitchFamily="34" charset="0"/>
              <a:buNone/>
              <a:defRPr/>
            </a:pPr>
            <a:endParaRPr lang="nl-NL" dirty="0"/>
          </a:p>
          <a:p>
            <a:endParaRPr lang="fa-IR" dirty="0"/>
          </a:p>
        </p:txBody>
      </p:sp>
    </p:spTree>
    <p:extLst>
      <p:ext uri="{BB962C8B-B14F-4D97-AF65-F5344CB8AC3E}">
        <p14:creationId xmlns:p14="http://schemas.microsoft.com/office/powerpoint/2010/main" val="1230914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Bone Health</a:t>
            </a:r>
            <a:endParaRPr lang="en-US" b="1" dirty="0">
              <a:latin typeface="Calibri"/>
              <a:ea typeface="Calibri"/>
              <a:cs typeface="Arial"/>
            </a:endParaRPr>
          </a:p>
        </p:txBody>
      </p:sp>
      <p:sp>
        <p:nvSpPr>
          <p:cNvPr id="4" name="Content Placeholder 3"/>
          <p:cNvSpPr>
            <a:spLocks noGrp="1"/>
          </p:cNvSpPr>
          <p:nvPr>
            <p:ph idx="1"/>
          </p:nvPr>
        </p:nvSpPr>
        <p:spPr>
          <a:xfrm>
            <a:off x="1230488" y="1219200"/>
            <a:ext cx="9945511" cy="5080000"/>
          </a:xfrm>
        </p:spPr>
        <p:txBody>
          <a:bodyPr/>
          <a:lstStyle/>
          <a:p>
            <a:pPr marL="0" indent="0">
              <a:spcBef>
                <a:spcPts val="0"/>
              </a:spcBef>
              <a:spcAft>
                <a:spcPts val="0"/>
              </a:spcAft>
              <a:buNone/>
            </a:pPr>
            <a:endParaRPr lang="en-US" sz="2400" dirty="0">
              <a:latin typeface="Calibri"/>
              <a:ea typeface="Calibri"/>
              <a:cs typeface="Arial"/>
            </a:endParaRPr>
          </a:p>
          <a:p>
            <a:pPr marL="0">
              <a:lnSpc>
                <a:spcPct val="200000"/>
              </a:lnSpc>
              <a:spcBef>
                <a:spcPts val="0"/>
              </a:spcBef>
              <a:spcAft>
                <a:spcPts val="0"/>
              </a:spcAft>
            </a:pPr>
            <a:r>
              <a:rPr lang="en-US" dirty="0"/>
              <a:t>    Fracture risk should be assessed in older adults   	with diabetes as a part of routine care in diabetes 	clinical practice, according to risk factors and 	comorbidities. A</a:t>
            </a:r>
          </a:p>
        </p:txBody>
      </p:sp>
    </p:spTree>
    <p:extLst>
      <p:ext uri="{BB962C8B-B14F-4D97-AF65-F5344CB8AC3E}">
        <p14:creationId xmlns:p14="http://schemas.microsoft.com/office/powerpoint/2010/main" val="872608196"/>
      </p:ext>
    </p:extLst>
  </p:cSld>
  <p:clrMapOvr>
    <a:masterClrMapping/>
  </p:clrMapOvr>
  <p:transition>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Bone Health</a:t>
            </a:r>
            <a:endParaRPr lang="en-US" b="1" dirty="0">
              <a:latin typeface="Calibri"/>
              <a:ea typeface="Calibri"/>
              <a:cs typeface="Arial"/>
            </a:endParaRPr>
          </a:p>
        </p:txBody>
      </p:sp>
      <p:sp>
        <p:nvSpPr>
          <p:cNvPr id="4" name="Content Placeholder 3"/>
          <p:cNvSpPr>
            <a:spLocks noGrp="1"/>
          </p:cNvSpPr>
          <p:nvPr>
            <p:ph idx="1"/>
          </p:nvPr>
        </p:nvSpPr>
        <p:spPr>
          <a:xfrm>
            <a:off x="1230488" y="1219200"/>
            <a:ext cx="9945511" cy="5080000"/>
          </a:xfrm>
        </p:spPr>
        <p:txBody>
          <a:bodyPr/>
          <a:lstStyle/>
          <a:p>
            <a:pPr marL="0" indent="0">
              <a:spcBef>
                <a:spcPts val="0"/>
              </a:spcBef>
              <a:spcAft>
                <a:spcPts val="0"/>
              </a:spcAft>
              <a:buNone/>
            </a:pPr>
            <a:endParaRPr lang="en-US" sz="2400" dirty="0">
              <a:latin typeface="Calibri"/>
              <a:ea typeface="Calibri"/>
              <a:cs typeface="Arial"/>
            </a:endParaRPr>
          </a:p>
          <a:p>
            <a:pPr marL="0">
              <a:spcBef>
                <a:spcPts val="0"/>
              </a:spcBef>
              <a:spcAft>
                <a:spcPts val="0"/>
              </a:spcAft>
            </a:pPr>
            <a:r>
              <a:rPr lang="en-US" dirty="0"/>
              <a:t>Monitor bone mineral density using dual-energy X-ray absorptiometry of high-risk older adults with diabetes (aged &gt;65 years) and younger individuals with diabetes and multiple risk factors every 2–3 years.</a:t>
            </a:r>
          </a:p>
        </p:txBody>
      </p:sp>
    </p:spTree>
    <p:extLst>
      <p:ext uri="{BB962C8B-B14F-4D97-AF65-F5344CB8AC3E}">
        <p14:creationId xmlns:p14="http://schemas.microsoft.com/office/powerpoint/2010/main" val="2492557963"/>
      </p:ext>
    </p:extLst>
  </p:cSld>
  <p:clrMapOvr>
    <a:masterClrMapping/>
  </p:clrMapOvr>
  <p:transition>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Bone Health</a:t>
            </a:r>
            <a:endParaRPr lang="en-US" b="1" dirty="0">
              <a:latin typeface="Calibri"/>
              <a:ea typeface="Calibri"/>
              <a:cs typeface="Arial"/>
            </a:endParaRPr>
          </a:p>
        </p:txBody>
      </p:sp>
      <p:sp>
        <p:nvSpPr>
          <p:cNvPr id="4" name="Content Placeholder 3"/>
          <p:cNvSpPr>
            <a:spLocks noGrp="1"/>
          </p:cNvSpPr>
          <p:nvPr>
            <p:ph idx="1"/>
          </p:nvPr>
        </p:nvSpPr>
        <p:spPr>
          <a:xfrm>
            <a:off x="1230488" y="1219200"/>
            <a:ext cx="9945511" cy="5080000"/>
          </a:xfrm>
        </p:spPr>
        <p:txBody>
          <a:bodyPr/>
          <a:lstStyle/>
          <a:p>
            <a:pPr marL="0" indent="0">
              <a:spcBef>
                <a:spcPts val="0"/>
              </a:spcBef>
              <a:spcAft>
                <a:spcPts val="0"/>
              </a:spcAft>
              <a:buNone/>
            </a:pPr>
            <a:endParaRPr lang="en-US" sz="2400" dirty="0">
              <a:latin typeface="Calibri"/>
              <a:ea typeface="Calibri"/>
              <a:cs typeface="Arial"/>
            </a:endParaRPr>
          </a:p>
          <a:p>
            <a:pPr marL="0">
              <a:lnSpc>
                <a:spcPct val="150000"/>
              </a:lnSpc>
              <a:spcBef>
                <a:spcPts val="0"/>
              </a:spcBef>
              <a:spcAft>
                <a:spcPts val="0"/>
              </a:spcAft>
            </a:pPr>
            <a:r>
              <a:rPr lang="en-US" dirty="0"/>
              <a:t>To reduce the risk of falls and fractures, glycemic management goals should be individualized for people with diabetes at a higher risk of fracture. Prioritize use of glucose-lowering medications that are associated with low risk for hypoglycemia to avoid falls.</a:t>
            </a:r>
          </a:p>
        </p:txBody>
      </p:sp>
    </p:spTree>
    <p:extLst>
      <p:ext uri="{BB962C8B-B14F-4D97-AF65-F5344CB8AC3E}">
        <p14:creationId xmlns:p14="http://schemas.microsoft.com/office/powerpoint/2010/main" val="2376725561"/>
      </p:ext>
    </p:extLst>
  </p:cSld>
  <p:clrMapOvr>
    <a:masterClrMapping/>
  </p:clrMapOvr>
  <p:transition>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252" y="1053865"/>
            <a:ext cx="10366813" cy="517064"/>
          </a:xfrm>
        </p:spPr>
        <p:txBody>
          <a:bodyPr/>
          <a:lstStyle/>
          <a:p>
            <a:r>
              <a:rPr lang="en-US" dirty="0"/>
              <a:t>Autoimmune Diseases</a:t>
            </a:r>
            <a:endParaRPr lang="en-US"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p:txBody>
          <a:bodyPr/>
          <a:lstStyle/>
          <a:p>
            <a:r>
              <a:rPr lang="en-US" dirty="0"/>
              <a:t>Comprehensive Medical Evaluation and Assessment of Comorbidities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58374"/>
            <a:ext cx="10573843" cy="370870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7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People with type 1 diabetes should be screened for autoimmune 	thyroid disease soon after diagnosis and periodically thereafter. </a:t>
            </a:r>
          </a:p>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sz="2700" dirty="0">
              <a:solidFill>
                <a:srgbClr val="000000"/>
              </a:solidFill>
              <a:latin typeface="AdvOT7b515deb"/>
            </a:endParaRPr>
          </a:p>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7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Adults with type 1 diabetes should be screened for celiac 	disease in the presence of gastrointestinal symptoms, signs, 	laboratory manifestations, or clinical suspicion suggestive of celiac 	disease. </a:t>
            </a:r>
            <a:endParaRPr kumimoji="0" lang="en-US" sz="2700" b="0" i="0" u="none" strike="noStrike" kern="1200" cap="none" spc="0" normalizeH="0" baseline="0" noProof="0" dirty="0">
              <a:ln>
                <a:noFill/>
              </a:ln>
              <a:solidFill>
                <a:srgbClr val="AA182C"/>
              </a:solidFill>
              <a:effectLst/>
              <a:uLnTx/>
              <a:uFillTx/>
              <a:latin typeface="AdvOT7b515deb"/>
              <a:ea typeface="+mn-ea"/>
              <a:cs typeface="Arial" panose="020B0604020202020204" pitchFamily="34" charset="0"/>
            </a:endParaRPr>
          </a:p>
          <a:p>
            <a:pPr marL="0" marR="0" lvl="0" indent="0" algn="l" defTabSz="121908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2700" b="0" i="0" u="none" strike="noStrike" kern="1200" cap="none" spc="0" normalizeH="0" baseline="0" noProof="0" dirty="0">
              <a:ln>
                <a:noFill/>
              </a:ln>
              <a:solidFill>
                <a:srgbClr val="AA182C"/>
              </a:solidFill>
              <a:effectLst/>
              <a:uLnTx/>
              <a:uFillTx/>
              <a:latin typeface="AdvOT7b515deb"/>
              <a:ea typeface="+mn-ea"/>
              <a:cs typeface="Arial" panose="020B0604020202020204" pitchFamily="34" charset="0"/>
            </a:endParaRPr>
          </a:p>
        </p:txBody>
      </p:sp>
    </p:spTree>
    <p:extLst>
      <p:ext uri="{BB962C8B-B14F-4D97-AF65-F5344CB8AC3E}">
        <p14:creationId xmlns:p14="http://schemas.microsoft.com/office/powerpoint/2010/main" val="32493642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252" y="1053865"/>
            <a:ext cx="10366813" cy="517064"/>
          </a:xfrm>
        </p:spPr>
        <p:txBody>
          <a:bodyPr/>
          <a:lstStyle/>
          <a:p>
            <a:r>
              <a:rPr lang="en-US" dirty="0"/>
              <a:t>Cognitive Impairment/Dementia</a:t>
            </a:r>
            <a:endParaRPr lang="en-US" dirty="0">
              <a:solidFill>
                <a:srgbClr val="A6192E"/>
              </a:solidFill>
            </a:endParaRP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p:txBody>
          <a:bodyPr/>
          <a:lstStyle/>
          <a:p>
            <a:r>
              <a:rPr lang="en-US" dirty="0"/>
              <a:t>Comprehensive Medical Evaluation and Assessment of Comorbidities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58379"/>
            <a:ext cx="10573843" cy="2191947"/>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20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In the presence of cognitive impairment, diabetes treatment plans should 	be simpli</a:t>
            </a:r>
            <a:r>
              <a:rPr kumimoji="0" lang="en-US" sz="2400" b="0" i="0" u="none" strike="noStrike" kern="1200" cap="none" spc="0" normalizeH="0" baseline="0" noProof="0" dirty="0">
                <a:ln>
                  <a:noFill/>
                </a:ln>
                <a:solidFill>
                  <a:srgbClr val="000000"/>
                </a:solidFill>
                <a:effectLst/>
                <a:uLnTx/>
                <a:uFillTx/>
                <a:latin typeface="AdvOT7b515deb+fb"/>
                <a:ea typeface="+mn-ea"/>
                <a:cs typeface="Arial" panose="020B0604020202020204" pitchFamily="34" charset="0"/>
              </a:rPr>
              <a:t>fi</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ed as much as possible and tailored to minimize the risk of 	hypoglycemia</a:t>
            </a:r>
            <a:r>
              <a:rPr kumimoji="0" lang="en-US" sz="27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 </a:t>
            </a:r>
            <a:endPar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endParaRPr>
          </a:p>
        </p:txBody>
      </p:sp>
    </p:spTree>
    <p:extLst>
      <p:ext uri="{BB962C8B-B14F-4D97-AF65-F5344CB8AC3E}">
        <p14:creationId xmlns:p14="http://schemas.microsoft.com/office/powerpoint/2010/main" val="13912844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A0445C-9FA4-DF4A-BDF0-0EDAB7D8D2F0}"/>
              </a:ext>
            </a:extLst>
          </p:cNvPr>
          <p:cNvSpPr>
            <a:spLocks noGrp="1"/>
          </p:cNvSpPr>
          <p:nvPr>
            <p:ph type="title"/>
          </p:nvPr>
        </p:nvSpPr>
        <p:spPr>
          <a:xfrm>
            <a:off x="912252" y="1053865"/>
            <a:ext cx="10366813" cy="517064"/>
          </a:xfrm>
        </p:spPr>
        <p:txBody>
          <a:bodyPr/>
          <a:lstStyle/>
          <a:p>
            <a:r>
              <a:rPr lang="en-US" dirty="0"/>
              <a:t>Nonalcoholic Fatty Liver Disease</a:t>
            </a:r>
          </a:p>
        </p:txBody>
      </p:sp>
      <p:sp>
        <p:nvSpPr>
          <p:cNvPr id="3" name="Text Placeholder 2">
            <a:extLst>
              <a:ext uri="{FF2B5EF4-FFF2-40B4-BE49-F238E27FC236}">
                <a16:creationId xmlns="" xmlns:a16="http://schemas.microsoft.com/office/drawing/2014/main" id="{6FD91347-1696-A148-AF37-8B3A8DB9F9EE}"/>
              </a:ext>
            </a:extLst>
          </p:cNvPr>
          <p:cNvSpPr>
            <a:spLocks noGrp="1"/>
          </p:cNvSpPr>
          <p:nvPr>
            <p:ph type="body" sz="quarter" idx="24"/>
          </p:nvPr>
        </p:nvSpPr>
        <p:spPr/>
        <p:txBody>
          <a:bodyPr/>
          <a:lstStyle/>
          <a:p>
            <a:r>
              <a:rPr lang="en-US" dirty="0"/>
              <a:t>Comprehensive Medical Evaluation and Assessment of Comorbidities</a:t>
            </a:r>
          </a:p>
        </p:txBody>
      </p:sp>
      <p:sp>
        <p:nvSpPr>
          <p:cNvPr id="20" name="Text Placeholder 2">
            <a:extLst>
              <a:ext uri="{FF2B5EF4-FFF2-40B4-BE49-F238E27FC236}">
                <a16:creationId xmlns="" xmlns:a16="http://schemas.microsoft.com/office/drawing/2014/main" id="{01E16562-DD0A-634F-A4B1-E83EBFDEC973}"/>
              </a:ext>
            </a:extLst>
          </p:cNvPr>
          <p:cNvSpPr txBox="1">
            <a:spLocks/>
          </p:cNvSpPr>
          <p:nvPr/>
        </p:nvSpPr>
        <p:spPr>
          <a:xfrm>
            <a:off x="912249" y="1758377"/>
            <a:ext cx="10573843" cy="2220801"/>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08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dvOT8eb9eec2.B"/>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People with type 2 diabetes or prediabetes with cardiometabolic risk 	factors, who have either elevated liver enzymes (ALT) or fatty liver on 	imaging or ultrasound, should be evaluated for presence of nonalcoholic 	steatohepatitis and liver </a:t>
            </a:r>
            <a:r>
              <a:rPr kumimoji="0" lang="en-US" sz="2400" b="0" i="0" u="none" strike="noStrike" kern="1200" cap="none" spc="0" normalizeH="0" baseline="0" noProof="0" dirty="0">
                <a:ln>
                  <a:noFill/>
                </a:ln>
                <a:solidFill>
                  <a:srgbClr val="000000"/>
                </a:solidFill>
                <a:effectLst/>
                <a:uLnTx/>
                <a:uFillTx/>
                <a:latin typeface="AdvOT7b515deb+fb"/>
                <a:ea typeface="+mn-ea"/>
                <a:cs typeface="Arial" panose="020B0604020202020204" pitchFamily="34" charset="0"/>
              </a:rPr>
              <a:t>fi</a:t>
            </a:r>
            <a:r>
              <a:rPr kumimoji="0" lang="en-US" sz="24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brosis</a:t>
            </a:r>
            <a:r>
              <a:rPr kumimoji="0" lang="en-US" sz="2700" b="0" i="0" u="none" strike="noStrike" kern="1200" cap="none" spc="0" normalizeH="0" baseline="0" noProof="0" dirty="0">
                <a:ln>
                  <a:noFill/>
                </a:ln>
                <a:solidFill>
                  <a:srgbClr val="000000"/>
                </a:solidFill>
                <a:effectLst/>
                <a:uLnTx/>
                <a:uFillTx/>
                <a:latin typeface="AdvOT7b515deb"/>
                <a:ea typeface="+mn-ea"/>
                <a:cs typeface="Arial" panose="020B0604020202020204" pitchFamily="34" charset="0"/>
              </a:rPr>
              <a:t>. </a:t>
            </a:r>
            <a:endParaRPr kumimoji="0" lang="en-US" sz="2400" b="0" i="0" u="none" strike="noStrike" kern="1200" cap="none" spc="0" normalizeH="0" baseline="0" noProof="0" dirty="0">
              <a:ln>
                <a:noFill/>
              </a:ln>
              <a:solidFill>
                <a:srgbClr val="A6192E"/>
              </a:solidFill>
              <a:effectLst/>
              <a:uLnTx/>
              <a:uFillTx/>
              <a:latin typeface="AdvOT8eb9eec2.B"/>
              <a:ea typeface="+mn-ea"/>
              <a:cs typeface="Arial" panose="020B0604020202020204" pitchFamily="34" charset="0"/>
            </a:endParaRPr>
          </a:p>
        </p:txBody>
      </p:sp>
    </p:spTree>
    <p:extLst>
      <p:ext uri="{BB962C8B-B14F-4D97-AF65-F5344CB8AC3E}">
        <p14:creationId xmlns:p14="http://schemas.microsoft.com/office/powerpoint/2010/main" val="32025783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2DFCF033-0B2F-4F21-85D7-F3E2AF68715D}"/>
              </a:ext>
            </a:extLst>
          </p:cNvPr>
          <p:cNvPicPr>
            <a:picLocks noChangeAspect="1"/>
          </p:cNvPicPr>
          <p:nvPr/>
        </p:nvPicPr>
        <p:blipFill>
          <a:blip r:embed="rId2"/>
          <a:stretch>
            <a:fillRect/>
          </a:stretch>
        </p:blipFill>
        <p:spPr>
          <a:xfrm>
            <a:off x="834595" y="1925514"/>
            <a:ext cx="10270517" cy="4615963"/>
          </a:xfrm>
          <a:prstGeom prst="rect">
            <a:avLst/>
          </a:prstGeom>
        </p:spPr>
      </p:pic>
      <p:sp>
        <p:nvSpPr>
          <p:cNvPr id="7" name="Title 6">
            <a:extLst>
              <a:ext uri="{FF2B5EF4-FFF2-40B4-BE49-F238E27FC236}">
                <a16:creationId xmlns="" xmlns:a16="http://schemas.microsoft.com/office/drawing/2014/main" id="{453F5F98-E602-4918-AB63-E60B5F67FAE2}"/>
              </a:ext>
            </a:extLst>
          </p:cNvPr>
          <p:cNvSpPr>
            <a:spLocks noGrp="1"/>
          </p:cNvSpPr>
          <p:nvPr>
            <p:ph type="title"/>
          </p:nvPr>
        </p:nvSpPr>
        <p:spPr/>
        <p:txBody>
          <a:bodyPr/>
          <a:lstStyle/>
          <a:p>
            <a:endParaRPr lang="en-US" dirty="0"/>
          </a:p>
        </p:txBody>
      </p:sp>
      <p:sp>
        <p:nvSpPr>
          <p:cNvPr id="8" name="Content Placeholder 7">
            <a:extLst>
              <a:ext uri="{FF2B5EF4-FFF2-40B4-BE49-F238E27FC236}">
                <a16:creationId xmlns="" xmlns:a16="http://schemas.microsoft.com/office/drawing/2014/main" id="{1DFC044A-7413-46C3-A06B-5A1AEB758533}"/>
              </a:ext>
            </a:extLst>
          </p:cNvPr>
          <p:cNvSpPr>
            <a:spLocks noGrp="1"/>
          </p:cNvSpPr>
          <p:nvPr>
            <p:ph idx="1"/>
          </p:nvPr>
        </p:nvSpPr>
        <p:spPr/>
        <p:txBody>
          <a:bodyPr/>
          <a:lstStyle/>
          <a:p>
            <a:endParaRPr lang="en-US" dirty="0"/>
          </a:p>
        </p:txBody>
      </p:sp>
      <p:pic>
        <p:nvPicPr>
          <p:cNvPr id="10" name="Picture 9">
            <a:extLst>
              <a:ext uri="{FF2B5EF4-FFF2-40B4-BE49-F238E27FC236}">
                <a16:creationId xmlns="" xmlns:a16="http://schemas.microsoft.com/office/drawing/2014/main" id="{BFFC072B-05C0-4DA1-AA99-DA8F270BB6CC}"/>
              </a:ext>
            </a:extLst>
          </p:cNvPr>
          <p:cNvPicPr>
            <a:picLocks noChangeAspect="1"/>
          </p:cNvPicPr>
          <p:nvPr/>
        </p:nvPicPr>
        <p:blipFill>
          <a:blip r:embed="rId3"/>
          <a:stretch>
            <a:fillRect/>
          </a:stretch>
        </p:blipFill>
        <p:spPr>
          <a:xfrm>
            <a:off x="1689417" y="316523"/>
            <a:ext cx="8560872" cy="902677"/>
          </a:xfrm>
          <a:prstGeom prst="rect">
            <a:avLst/>
          </a:prstGeom>
        </p:spPr>
      </p:pic>
    </p:spTree>
    <p:extLst>
      <p:ext uri="{BB962C8B-B14F-4D97-AF65-F5344CB8AC3E}">
        <p14:creationId xmlns:p14="http://schemas.microsoft.com/office/powerpoint/2010/main" val="1713589528"/>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spcAft>
                <a:spcPts val="0"/>
              </a:spcAft>
              <a:buNone/>
            </a:pPr>
            <a:r>
              <a:rPr lang="en-US" dirty="0"/>
              <a:t>Glycemic Control for Type 2 Diabetes Mellitus Patients: A Systematic Review</a:t>
            </a:r>
            <a:endParaRPr lang="en-US" b="1" dirty="0">
              <a:latin typeface="Calibri"/>
              <a:ea typeface="Calibri"/>
              <a:cs typeface="Arial"/>
            </a:endParaRPr>
          </a:p>
        </p:txBody>
      </p:sp>
      <p:sp>
        <p:nvSpPr>
          <p:cNvPr id="4" name="Content Placeholder 3"/>
          <p:cNvSpPr>
            <a:spLocks noGrp="1"/>
          </p:cNvSpPr>
          <p:nvPr>
            <p:ph idx="1"/>
          </p:nvPr>
        </p:nvSpPr>
        <p:spPr>
          <a:xfrm>
            <a:off x="812800" y="1219200"/>
            <a:ext cx="10363200" cy="5638800"/>
          </a:xfrm>
        </p:spPr>
        <p:txBody>
          <a:bodyPr/>
          <a:lstStyle/>
          <a:p>
            <a:pPr marL="0" indent="0" algn="ctr">
              <a:spcBef>
                <a:spcPts val="0"/>
              </a:spcBef>
              <a:spcAft>
                <a:spcPts val="0"/>
              </a:spcAft>
              <a:buNone/>
            </a:pPr>
            <a:r>
              <a:rPr lang="en-US" sz="2400" dirty="0">
                <a:latin typeface="Calibri"/>
                <a:ea typeface="Calibri"/>
                <a:cs typeface="Arial"/>
              </a:rPr>
              <a:t>	</a:t>
            </a:r>
            <a:r>
              <a:rPr lang="en-US" dirty="0">
                <a:latin typeface="Calibri"/>
                <a:ea typeface="Calibri"/>
                <a:cs typeface="Arial"/>
              </a:rPr>
              <a:t>The prevalence of poor glycemic control was high, and it ranged between 45.2% and 93% among the studies.</a:t>
            </a:r>
          </a:p>
          <a:p>
            <a:pPr marL="0" indent="0" algn="ctr">
              <a:spcBef>
                <a:spcPts val="0"/>
              </a:spcBef>
              <a:spcAft>
                <a:spcPts val="0"/>
              </a:spcAft>
              <a:buNone/>
            </a:pPr>
            <a:r>
              <a:rPr lang="en-US" dirty="0">
                <a:latin typeface="Calibri"/>
                <a:ea typeface="Calibri"/>
                <a:cs typeface="Arial"/>
              </a:rPr>
              <a:t>The factors associated with glycemic control were stratified into four categories:</a:t>
            </a:r>
          </a:p>
          <a:p>
            <a:pPr marL="0" indent="0">
              <a:spcBef>
                <a:spcPts val="0"/>
              </a:spcBef>
              <a:spcAft>
                <a:spcPts val="0"/>
              </a:spcAft>
              <a:buNone/>
            </a:pPr>
            <a:endParaRPr lang="en-US" sz="2400" dirty="0">
              <a:latin typeface="Calibri"/>
              <a:ea typeface="Calibri"/>
              <a:cs typeface="Arial"/>
            </a:endParaRPr>
          </a:p>
          <a:p>
            <a:pPr marL="0">
              <a:spcBef>
                <a:spcPts val="0"/>
              </a:spcBef>
              <a:spcAft>
                <a:spcPts val="0"/>
              </a:spcAft>
            </a:pPr>
            <a:r>
              <a:rPr lang="en-US" sz="2800" dirty="0">
                <a:latin typeface="Calibri"/>
                <a:ea typeface="Calibri"/>
                <a:cs typeface="Arial"/>
              </a:rPr>
              <a:t> </a:t>
            </a:r>
            <a:r>
              <a:rPr lang="en-US" sz="2800" b="1" dirty="0">
                <a:latin typeface="Calibri"/>
                <a:ea typeface="Calibri"/>
                <a:cs typeface="Arial"/>
              </a:rPr>
              <a:t>Personal</a:t>
            </a:r>
            <a:r>
              <a:rPr lang="en-US" sz="2800" dirty="0">
                <a:latin typeface="Calibri"/>
                <a:ea typeface="Calibri"/>
                <a:cs typeface="Arial"/>
              </a:rPr>
              <a:t>: </a:t>
            </a:r>
            <a:r>
              <a:rPr lang="en-US" sz="1800" b="1" dirty="0">
                <a:solidFill>
                  <a:srgbClr val="FFFF00"/>
                </a:solidFill>
              </a:rPr>
              <a:t>Education level, gender, body mass index, and obesity.</a:t>
            </a:r>
            <a:endParaRPr kumimoji="0" lang="en-US" b="1" i="0" u="none" strike="noStrike" kern="0" cap="none" spc="0" normalizeH="0" baseline="0" noProof="0" dirty="0">
              <a:ln>
                <a:noFill/>
              </a:ln>
              <a:solidFill>
                <a:srgbClr val="FFFF00"/>
              </a:solidFill>
              <a:effectLst/>
              <a:uLnTx/>
              <a:uFillTx/>
              <a:latin typeface="Calibri"/>
              <a:ea typeface="Calibri"/>
              <a:cs typeface="Arial"/>
            </a:endParaRPr>
          </a:p>
          <a:p>
            <a:pPr marL="0">
              <a:spcBef>
                <a:spcPts val="0"/>
              </a:spcBef>
              <a:spcAft>
                <a:spcPts val="0"/>
              </a:spcAft>
            </a:pPr>
            <a:r>
              <a:rPr lang="en-US" sz="2800" dirty="0">
                <a:solidFill>
                  <a:srgbClr val="FFFFFF"/>
                </a:solidFill>
                <a:latin typeface="Calibri"/>
                <a:ea typeface="Calibri"/>
                <a:cs typeface="Arial"/>
              </a:rPr>
              <a:t> </a:t>
            </a:r>
            <a:r>
              <a:rPr lang="en-US" sz="2800" b="1" dirty="0">
                <a:solidFill>
                  <a:srgbClr val="FFFFFF"/>
                </a:solidFill>
                <a:latin typeface="Calibri"/>
                <a:ea typeface="Calibri"/>
                <a:cs typeface="Arial"/>
              </a:rPr>
              <a:t>Clinical</a:t>
            </a:r>
            <a:r>
              <a:rPr lang="en-US" sz="2800" dirty="0">
                <a:solidFill>
                  <a:srgbClr val="FFFFFF"/>
                </a:solidFill>
                <a:latin typeface="Calibri"/>
                <a:ea typeface="Calibri"/>
                <a:cs typeface="Arial"/>
              </a:rPr>
              <a:t>: </a:t>
            </a:r>
            <a:r>
              <a:rPr lang="en-US" sz="1800" b="1" dirty="0">
                <a:solidFill>
                  <a:srgbClr val="FFFF00"/>
                </a:solidFill>
              </a:rPr>
              <a:t>Duration of T2DM, fasting glucose level, and hypertension</a:t>
            </a:r>
            <a:endParaRPr lang="en-US" sz="2800" b="1" dirty="0">
              <a:solidFill>
                <a:srgbClr val="FFFF00"/>
              </a:solidFill>
              <a:latin typeface="Calibri"/>
              <a:ea typeface="Calibri"/>
              <a:cs typeface="Arial"/>
            </a:endParaRPr>
          </a:p>
          <a:p>
            <a:pPr marL="0">
              <a:spcBef>
                <a:spcPts val="0"/>
              </a:spcBef>
              <a:spcAft>
                <a:spcPts val="0"/>
              </a:spcAft>
            </a:pPr>
            <a:r>
              <a:rPr lang="en-US" sz="2800" b="1" dirty="0">
                <a:solidFill>
                  <a:srgbClr val="FFFFFF"/>
                </a:solidFill>
                <a:latin typeface="Calibri"/>
                <a:ea typeface="Calibri"/>
                <a:cs typeface="Arial"/>
              </a:rPr>
              <a:t>Medication-related</a:t>
            </a:r>
            <a:r>
              <a:rPr lang="en-US" sz="2800" dirty="0">
                <a:solidFill>
                  <a:srgbClr val="FFFFFF"/>
                </a:solidFill>
                <a:latin typeface="Calibri"/>
                <a:ea typeface="Calibri"/>
                <a:cs typeface="Arial"/>
              </a:rPr>
              <a:t>: </a:t>
            </a:r>
            <a:r>
              <a:rPr lang="en-US" sz="1800" b="1" dirty="0">
                <a:solidFill>
                  <a:srgbClr val="FFFF00"/>
                </a:solidFill>
              </a:rPr>
              <a:t>Number of anti-diabetics and regimen of diabetes treatment</a:t>
            </a:r>
            <a:r>
              <a:rPr lang="en-US" b="1" dirty="0">
                <a:solidFill>
                  <a:srgbClr val="FFFF00"/>
                </a:solidFill>
                <a:latin typeface="Calibri"/>
                <a:ea typeface="Calibri"/>
                <a:cs typeface="Arial"/>
              </a:rPr>
              <a:t> </a:t>
            </a:r>
            <a:endParaRPr lang="en-US" sz="2800" b="1" dirty="0">
              <a:solidFill>
                <a:srgbClr val="FFFF00"/>
              </a:solidFill>
              <a:latin typeface="Calibri"/>
              <a:ea typeface="Calibri"/>
              <a:cs typeface="Arial"/>
            </a:endParaRPr>
          </a:p>
          <a:p>
            <a:pPr marL="0">
              <a:spcBef>
                <a:spcPts val="0"/>
              </a:spcBef>
              <a:spcAft>
                <a:spcPts val="0"/>
              </a:spcAft>
            </a:pPr>
            <a:r>
              <a:rPr kumimoji="0" lang="en-US" sz="2800" b="1" i="0" u="none" strike="noStrike" kern="0" cap="none" spc="0" normalizeH="0" baseline="0" noProof="0" dirty="0">
                <a:ln>
                  <a:noFill/>
                </a:ln>
                <a:solidFill>
                  <a:srgbClr val="FFFFFF"/>
                </a:solidFill>
                <a:effectLst/>
                <a:uLnTx/>
                <a:uFillTx/>
                <a:latin typeface="Calibri"/>
                <a:ea typeface="Calibri"/>
                <a:cs typeface="Arial"/>
              </a:rPr>
              <a:t>Behavioral factors</a:t>
            </a:r>
            <a:r>
              <a:rPr kumimoji="0" lang="en-US" sz="2800" b="0" i="0" u="none" strike="noStrike" kern="0" cap="none" spc="0" normalizeH="0" baseline="0" noProof="0" dirty="0">
                <a:ln>
                  <a:noFill/>
                </a:ln>
                <a:solidFill>
                  <a:srgbClr val="FFFFFF"/>
                </a:solidFill>
                <a:effectLst/>
                <a:uLnTx/>
                <a:uFillTx/>
                <a:latin typeface="Calibri"/>
                <a:ea typeface="Calibri"/>
                <a:cs typeface="Arial"/>
              </a:rPr>
              <a:t>: </a:t>
            </a:r>
            <a:r>
              <a:rPr lang="en-US" sz="1800" b="1" dirty="0">
                <a:solidFill>
                  <a:srgbClr val="FFFF00"/>
                </a:solidFill>
              </a:rPr>
              <a:t>Adherence to treatment and exercise</a:t>
            </a:r>
            <a:endParaRPr lang="en-US" sz="2800" b="1" dirty="0">
              <a:solidFill>
                <a:srgbClr val="FFFF00"/>
              </a:solidFill>
              <a:latin typeface="Calibri"/>
              <a:ea typeface="Calibri"/>
              <a:cs typeface="Arial"/>
            </a:endParaRPr>
          </a:p>
          <a:p>
            <a:pPr marL="0">
              <a:spcBef>
                <a:spcPts val="0"/>
              </a:spcBef>
              <a:spcAft>
                <a:spcPts val="0"/>
              </a:spcAft>
            </a:pPr>
            <a:endParaRPr lang="en-US" sz="2800" dirty="0">
              <a:latin typeface="Calibri"/>
              <a:ea typeface="Calibri"/>
              <a:cs typeface="Arial"/>
            </a:endParaRPr>
          </a:p>
          <a:p>
            <a:endParaRPr lang="en-US" dirty="0"/>
          </a:p>
        </p:txBody>
      </p:sp>
      <p:sp>
        <p:nvSpPr>
          <p:cNvPr id="3" name="TextBox 2">
            <a:extLst>
              <a:ext uri="{FF2B5EF4-FFF2-40B4-BE49-F238E27FC236}">
                <a16:creationId xmlns="" xmlns:a16="http://schemas.microsoft.com/office/drawing/2014/main" id="{83A4E1C7-4FDA-AE1B-702A-827686E59081}"/>
              </a:ext>
            </a:extLst>
          </p:cNvPr>
          <p:cNvSpPr txBox="1">
            <a:spLocks noChangeArrowheads="1"/>
          </p:cNvSpPr>
          <p:nvPr/>
        </p:nvSpPr>
        <p:spPr bwMode="auto">
          <a:xfrm>
            <a:off x="1793174" y="6076419"/>
            <a:ext cx="8041199" cy="523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l" defTabSz="1219080" rtl="0" eaLnBrk="0" fontAlgn="auto" latinLnBrk="0" hangingPunct="0">
              <a:lnSpc>
                <a:spcPct val="100000"/>
              </a:lnSpc>
              <a:spcBef>
                <a:spcPts val="0"/>
              </a:spcBef>
              <a:spcAft>
                <a:spcPts val="0"/>
              </a:spcAft>
              <a:buClrTx/>
              <a:buSzTx/>
              <a:buFontTx/>
              <a:buNone/>
              <a:tabLst/>
              <a:defRPr/>
            </a:pPr>
            <a:r>
              <a:rPr lang="en-US" sz="1400" dirty="0"/>
              <a:t>DOI: 10.7759/cureus.26180</a:t>
            </a:r>
          </a:p>
          <a:p>
            <a:pPr marL="0" marR="0" lvl="0" indent="0" algn="l" defTabSz="1219080" rtl="0" eaLnBrk="0" fontAlgn="auto" latinLnBrk="0" hangingPunct="0">
              <a:lnSpc>
                <a:spcPct val="100000"/>
              </a:lnSpc>
              <a:spcBef>
                <a:spcPts val="0"/>
              </a:spcBef>
              <a:spcAft>
                <a:spcPts val="0"/>
              </a:spcAft>
              <a:buClrTx/>
              <a:buSzTx/>
              <a:buFontTx/>
              <a:buNone/>
              <a:tabLst/>
              <a:defRPr/>
            </a:pPr>
            <a:r>
              <a:rPr lang="en-US" sz="1400" dirty="0"/>
              <a:t> Published 06/21/2022</a:t>
            </a:r>
            <a:endParaRPr kumimoji="0" lang="en-US" sz="1600" b="0" i="0" u="none" strike="noStrike" kern="1200" cap="none" spc="0" normalizeH="0" baseline="0" noProof="0" dirty="0">
              <a:ln>
                <a:noFill/>
              </a:ln>
              <a:solidFill>
                <a:srgbClr val="A6192E"/>
              </a:solidFill>
              <a:effectLst/>
              <a:uLnTx/>
              <a:uFillTx/>
              <a:latin typeface="Helvetica" pitchFamily="34" charset="0"/>
              <a:ea typeface="ヒラギノ角ゴ Pro W3" charset="-128"/>
              <a:cs typeface="Arial" pitchFamily="34" charset="0"/>
            </a:endParaRPr>
          </a:p>
        </p:txBody>
      </p:sp>
    </p:spTree>
    <p:extLst>
      <p:ext uri="{BB962C8B-B14F-4D97-AF65-F5344CB8AC3E}">
        <p14:creationId xmlns:p14="http://schemas.microsoft.com/office/powerpoint/2010/main" val="3048168404"/>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solidFill>
                  <a:srgbClr val="001965"/>
                </a:solidFill>
                <a:cs typeface="Arial" charset="0"/>
              </a:rPr>
              <a:t>Slide No </a:t>
            </a:r>
            <a:fld id="{BC5B7669-0BEA-4DD6-9ED8-F0833B493DA4}" type="slidenum">
              <a:rPr lang="en-GB" altLang="en-US">
                <a:solidFill>
                  <a:srgbClr val="001965"/>
                </a:solidFill>
                <a:cs typeface="Arial" charset="0"/>
              </a:rPr>
              <a:pPr/>
              <a:t>8</a:t>
            </a:fld>
            <a:endParaRPr lang="en-GB" altLang="en-US">
              <a:solidFill>
                <a:srgbClr val="001965"/>
              </a:solidFill>
              <a:cs typeface="Arial" charset="0"/>
            </a:endParaRPr>
          </a:p>
        </p:txBody>
      </p:sp>
      <p:sp>
        <p:nvSpPr>
          <p:cNvPr id="78851" name="Rectangle 3"/>
          <p:cNvSpPr>
            <a:spLocks noChangeArrowheads="1"/>
          </p:cNvSpPr>
          <p:nvPr/>
        </p:nvSpPr>
        <p:spPr bwMode="auto">
          <a:xfrm>
            <a:off x="848785" y="1672848"/>
            <a:ext cx="10955867" cy="4062636"/>
          </a:xfrm>
          <a:prstGeom prst="rect">
            <a:avLst/>
          </a:prstGeom>
          <a:noFill/>
          <a:ln w="9525">
            <a:noFill/>
            <a:miter lim="800000"/>
            <a:headEnd/>
            <a:tailEnd/>
          </a:ln>
          <a:effectLst>
            <a:prstShdw prst="shdw17" dist="17961" dir="2700000">
              <a:schemeClr val="accent1">
                <a:gamma/>
                <a:shade val="60000"/>
                <a:invGamma/>
              </a:schemeClr>
            </a:prstShdw>
          </a:effectLst>
        </p:spPr>
        <p:txBody>
          <a:bodyPr lIns="121906" tIns="60953" rIns="121906" bIns="60953" anchor="ctr">
            <a:spAutoFit/>
          </a:bodyPr>
          <a:lstStyle/>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ID/CC: 56 years old man with T2DM _ 6 years on </a:t>
            </a:r>
            <a:r>
              <a:rPr lang="en-US" sz="3200" b="1" i="1" dirty="0">
                <a:solidFill>
                  <a:srgbClr val="880038">
                    <a:lumMod val="60000"/>
                    <a:lumOff val="40000"/>
                  </a:srgbClr>
                </a:solidFill>
                <a:latin typeface="Arial" pitchFamily="34" charset="0"/>
                <a:ea typeface="Calibri" pitchFamily="34" charset="0"/>
                <a:cs typeface="Arial" pitchFamily="34" charset="0"/>
              </a:rPr>
              <a:t>Metformin</a:t>
            </a:r>
            <a:r>
              <a:rPr lang="en-US" sz="3200" b="1" dirty="0">
                <a:solidFill>
                  <a:srgbClr val="001965"/>
                </a:solidFill>
                <a:latin typeface="Arial" pitchFamily="34" charset="0"/>
                <a:ea typeface="Calibri" pitchFamily="34" charset="0"/>
                <a:cs typeface="Arial" pitchFamily="34" charset="0"/>
              </a:rPr>
              <a:t>.</a:t>
            </a:r>
            <a:endParaRPr lang="en-US" sz="1200" dirty="0">
              <a:solidFill>
                <a:srgbClr val="001965"/>
              </a:solidFill>
              <a:cs typeface="Arial" pitchFamily="34" charset="0"/>
            </a:endParaRP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A1c increasing to 7.8% over the past year.</a:t>
            </a:r>
            <a:endParaRPr lang="en-US" sz="1200" dirty="0">
              <a:solidFill>
                <a:srgbClr val="001965"/>
              </a:solidFill>
              <a:cs typeface="Arial" pitchFamily="34" charset="0"/>
            </a:endParaRP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Further attempts at lifestyle change unsuccessful.</a:t>
            </a:r>
            <a:endParaRPr lang="en-US" sz="1200" dirty="0">
              <a:solidFill>
                <a:srgbClr val="001965"/>
              </a:solidFill>
              <a:cs typeface="Arial" pitchFamily="34" charset="0"/>
            </a:endParaRP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PMH: HTN on losartan, receives rosuvastatin. </a:t>
            </a:r>
            <a:endParaRPr lang="en-US" sz="1200" dirty="0">
              <a:solidFill>
                <a:srgbClr val="001965"/>
              </a:solidFill>
              <a:cs typeface="Arial" pitchFamily="34" charset="0"/>
            </a:endParaRP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Father had CAD </a:t>
            </a:r>
            <a:endParaRPr lang="en-US" sz="1200" dirty="0">
              <a:solidFill>
                <a:srgbClr val="001965"/>
              </a:solidFill>
              <a:cs typeface="Arial" pitchFamily="34" charset="0"/>
            </a:endParaRP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Highly compliant/adherent.</a:t>
            </a:r>
            <a:endParaRPr lang="en-US" sz="1200" dirty="0">
              <a:solidFill>
                <a:srgbClr val="001965"/>
              </a:solidFill>
              <a:cs typeface="Arial" pitchFamily="34" charset="0"/>
            </a:endParaRP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Declines injectables</a:t>
            </a:r>
            <a:r>
              <a:rPr lang="en-US" sz="2700" b="1" dirty="0">
                <a:solidFill>
                  <a:srgbClr val="001965"/>
                </a:solidFill>
                <a:latin typeface="Arial" pitchFamily="34" charset="0"/>
                <a:ea typeface="Calibri" pitchFamily="34" charset="0"/>
                <a:cs typeface="Arial" pitchFamily="34" charset="0"/>
              </a:rPr>
              <a:t>.</a:t>
            </a:r>
            <a:endParaRPr lang="en-US" sz="1100" dirty="0">
              <a:solidFill>
                <a:srgbClr val="001965"/>
              </a:solidFill>
              <a:cs typeface="Arial" pitchFamily="34" charset="0"/>
            </a:endParaRPr>
          </a:p>
        </p:txBody>
      </p:sp>
      <p:sp>
        <p:nvSpPr>
          <p:cNvPr id="47108" name="TextBox 4"/>
          <p:cNvSpPr txBox="1">
            <a:spLocks noChangeArrowheads="1"/>
          </p:cNvSpPr>
          <p:nvPr/>
        </p:nvSpPr>
        <p:spPr bwMode="auto">
          <a:xfrm>
            <a:off x="5412320" y="499541"/>
            <a:ext cx="1196774" cy="43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6" tIns="60953" rIns="121906" bIns="60953">
            <a:spAutoFit/>
          </a:bodyPr>
          <a:lstStyle>
            <a:lvl1pPr>
              <a:spcBef>
                <a:spcPct val="20000"/>
              </a:spcBef>
              <a:buClr>
                <a:srgbClr val="880038"/>
              </a:buClr>
              <a:buChar char="•"/>
              <a:defRPr sz="2000">
                <a:solidFill>
                  <a:srgbClr val="001965"/>
                </a:solidFill>
                <a:latin typeface="Verdana" pitchFamily="34" charset="0"/>
              </a:defRPr>
            </a:lvl1pPr>
            <a:lvl2pPr marL="742950" indent="-285750">
              <a:spcBef>
                <a:spcPct val="20000"/>
              </a:spcBef>
              <a:buClr>
                <a:srgbClr val="001965"/>
              </a:buClr>
              <a:buChar char="•"/>
              <a:defRPr sz="2800">
                <a:solidFill>
                  <a:srgbClr val="001965"/>
                </a:solidFill>
                <a:latin typeface="Verdana" pitchFamily="34" charset="0"/>
              </a:defRPr>
            </a:lvl2pPr>
            <a:lvl3pPr marL="1143000" indent="-228600">
              <a:spcBef>
                <a:spcPct val="20000"/>
              </a:spcBef>
              <a:buClr>
                <a:srgbClr val="00B7FF"/>
              </a:buClr>
              <a:buChar char="•"/>
              <a:defRPr sz="1600">
                <a:solidFill>
                  <a:srgbClr val="001965"/>
                </a:solidFill>
                <a:latin typeface="Verdana" pitchFamily="34" charset="0"/>
              </a:defRPr>
            </a:lvl3pPr>
            <a:lvl4pPr marL="1600200" indent="-228600">
              <a:spcBef>
                <a:spcPct val="20000"/>
              </a:spcBef>
              <a:buClr>
                <a:srgbClr val="8DA2CC"/>
              </a:buClr>
              <a:buChar char="•"/>
              <a:defRPr sz="1400">
                <a:solidFill>
                  <a:srgbClr val="001965"/>
                </a:solidFill>
                <a:latin typeface="Verdana" pitchFamily="34" charset="0"/>
              </a:defRPr>
            </a:lvl4pPr>
            <a:lvl5pPr marL="2057400" indent="-228600">
              <a:spcBef>
                <a:spcPct val="20000"/>
              </a:spcBef>
              <a:buClr>
                <a:srgbClr val="ECCCDA"/>
              </a:buClr>
              <a:buChar char="•"/>
              <a:defRPr sz="1200">
                <a:solidFill>
                  <a:srgbClr val="001965"/>
                </a:solidFill>
                <a:latin typeface="Verdana" pitchFamily="34" charset="0"/>
              </a:defRPr>
            </a:lvl5pPr>
            <a:lvl6pPr marL="2514600" indent="-228600" eaLnBrk="0" fontAlgn="base" hangingPunct="0">
              <a:spcBef>
                <a:spcPct val="20000"/>
              </a:spcBef>
              <a:spcAft>
                <a:spcPct val="0"/>
              </a:spcAft>
              <a:buClr>
                <a:srgbClr val="ECCCDA"/>
              </a:buClr>
              <a:buChar char="•"/>
              <a:defRPr sz="1200">
                <a:solidFill>
                  <a:srgbClr val="001965"/>
                </a:solidFill>
                <a:latin typeface="Verdana" pitchFamily="34" charset="0"/>
              </a:defRPr>
            </a:lvl6pPr>
            <a:lvl7pPr marL="2971800" indent="-228600" eaLnBrk="0" fontAlgn="base" hangingPunct="0">
              <a:spcBef>
                <a:spcPct val="20000"/>
              </a:spcBef>
              <a:spcAft>
                <a:spcPct val="0"/>
              </a:spcAft>
              <a:buClr>
                <a:srgbClr val="ECCCDA"/>
              </a:buClr>
              <a:buChar char="•"/>
              <a:defRPr sz="1200">
                <a:solidFill>
                  <a:srgbClr val="001965"/>
                </a:solidFill>
                <a:latin typeface="Verdana" pitchFamily="34" charset="0"/>
              </a:defRPr>
            </a:lvl7pPr>
            <a:lvl8pPr marL="3429000" indent="-228600" eaLnBrk="0" fontAlgn="base" hangingPunct="0">
              <a:spcBef>
                <a:spcPct val="20000"/>
              </a:spcBef>
              <a:spcAft>
                <a:spcPct val="0"/>
              </a:spcAft>
              <a:buClr>
                <a:srgbClr val="ECCCDA"/>
              </a:buClr>
              <a:buChar char="•"/>
              <a:defRPr sz="1200">
                <a:solidFill>
                  <a:srgbClr val="001965"/>
                </a:solidFill>
                <a:latin typeface="Verdana" pitchFamily="34" charset="0"/>
              </a:defRPr>
            </a:lvl8pPr>
            <a:lvl9pPr marL="3886200" indent="-228600" eaLnBrk="0" fontAlgn="base" hangingPunct="0">
              <a:spcBef>
                <a:spcPct val="20000"/>
              </a:spcBef>
              <a:spcAft>
                <a:spcPct val="0"/>
              </a:spcAft>
              <a:buClr>
                <a:srgbClr val="ECCCDA"/>
              </a:buClr>
              <a:buChar char="•"/>
              <a:defRPr sz="1200">
                <a:solidFill>
                  <a:srgbClr val="001965"/>
                </a:solidFill>
                <a:latin typeface="Verdana" pitchFamily="34" charset="0"/>
              </a:defRPr>
            </a:lvl9pPr>
          </a:lstStyle>
          <a:p>
            <a:pPr fontAlgn="base">
              <a:spcBef>
                <a:spcPct val="0"/>
              </a:spcBef>
              <a:spcAft>
                <a:spcPct val="0"/>
              </a:spcAft>
              <a:buClrTx/>
              <a:buFontTx/>
              <a:buNone/>
            </a:pPr>
            <a:r>
              <a:rPr lang="en-US" altLang="fa-IR" b="1">
                <a:cs typeface="Arial" charset="0"/>
              </a:rPr>
              <a:t>Case 1</a:t>
            </a:r>
          </a:p>
        </p:txBody>
      </p:sp>
    </p:spTree>
    <p:extLst>
      <p:ext uri="{BB962C8B-B14F-4D97-AF65-F5344CB8AC3E}">
        <p14:creationId xmlns:p14="http://schemas.microsoft.com/office/powerpoint/2010/main" val="41289717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solidFill>
                  <a:srgbClr val="001965"/>
                </a:solidFill>
                <a:cs typeface="Arial" charset="0"/>
              </a:rPr>
              <a:t>Slide No </a:t>
            </a:r>
            <a:fld id="{7EA09EBA-C8C1-4E1F-A300-B65AA0B3279F}" type="slidenum">
              <a:rPr lang="en-GB" altLang="en-US">
                <a:solidFill>
                  <a:srgbClr val="001965"/>
                </a:solidFill>
                <a:cs typeface="Arial" charset="0"/>
              </a:rPr>
              <a:pPr/>
              <a:t>9</a:t>
            </a:fld>
            <a:endParaRPr lang="en-GB" altLang="en-US">
              <a:solidFill>
                <a:srgbClr val="001965"/>
              </a:solidFill>
              <a:cs typeface="Arial" charset="0"/>
            </a:endParaRPr>
          </a:p>
        </p:txBody>
      </p:sp>
      <p:sp>
        <p:nvSpPr>
          <p:cNvPr id="78851" name="Rectangle 3"/>
          <p:cNvSpPr>
            <a:spLocks noChangeArrowheads="1"/>
          </p:cNvSpPr>
          <p:nvPr/>
        </p:nvSpPr>
        <p:spPr bwMode="auto">
          <a:xfrm>
            <a:off x="774701" y="1583243"/>
            <a:ext cx="10955867" cy="3816415"/>
          </a:xfrm>
          <a:prstGeom prst="rect">
            <a:avLst/>
          </a:prstGeom>
          <a:noFill/>
          <a:ln w="9525">
            <a:noFill/>
            <a:miter lim="800000"/>
            <a:headEnd/>
            <a:tailEnd/>
          </a:ln>
          <a:effectLst>
            <a:prstShdw prst="shdw17" dist="17961" dir="2700000">
              <a:schemeClr val="accent1">
                <a:gamma/>
                <a:shade val="60000"/>
                <a:invGamma/>
              </a:schemeClr>
            </a:prstShdw>
          </a:effectLst>
        </p:spPr>
        <p:txBody>
          <a:bodyPr lIns="121906" tIns="60953" rIns="121906" bIns="60953" anchor="ctr">
            <a:spAutoFit/>
          </a:bodyPr>
          <a:lstStyle/>
          <a:p>
            <a:pPr eaLnBrk="0" fontAlgn="base" hangingPunct="0">
              <a:spcBef>
                <a:spcPct val="0"/>
              </a:spcBef>
              <a:spcAft>
                <a:spcPct val="0"/>
              </a:spcAft>
              <a:defRPr/>
            </a:pPr>
            <a:endParaRPr lang="en-US" sz="1100" dirty="0">
              <a:solidFill>
                <a:srgbClr val="001965"/>
              </a:solidFill>
              <a:cs typeface="Arial" pitchFamily="34" charset="0"/>
            </a:endParaRP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PE: Obese, BMI= 31.5, </a:t>
            </a: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BP= 142/84,</a:t>
            </a: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Data: A1c </a:t>
            </a:r>
            <a:r>
              <a:rPr lang="en-US" sz="3700" b="1" dirty="0">
                <a:solidFill>
                  <a:srgbClr val="001965"/>
                </a:solidFill>
                <a:latin typeface="Arial" pitchFamily="34" charset="0"/>
                <a:ea typeface="Calibri" pitchFamily="34" charset="0"/>
                <a:cs typeface="Arial" pitchFamily="34" charset="0"/>
              </a:rPr>
              <a:t>7.8</a:t>
            </a:r>
            <a:r>
              <a:rPr lang="en-US" sz="3200" b="1" dirty="0">
                <a:solidFill>
                  <a:srgbClr val="001965"/>
                </a:solidFill>
                <a:latin typeface="Arial" pitchFamily="34" charset="0"/>
                <a:ea typeface="Calibri" pitchFamily="34" charset="0"/>
                <a:cs typeface="Arial" pitchFamily="34" charset="0"/>
              </a:rPr>
              <a:t>%, FPG 147,</a:t>
            </a: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 Cr =1.1 (eGFR =60), </a:t>
            </a: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LDL 84,</a:t>
            </a:r>
            <a:r>
              <a:rPr lang="en-US" sz="1200" dirty="0">
                <a:solidFill>
                  <a:srgbClr val="001965"/>
                </a:solidFill>
                <a:cs typeface="Arial" pitchFamily="34" charset="0"/>
              </a:rPr>
              <a:t> </a:t>
            </a:r>
            <a:r>
              <a:rPr lang="en-US" sz="3200" b="1" dirty="0">
                <a:solidFill>
                  <a:srgbClr val="001965"/>
                </a:solidFill>
                <a:latin typeface="Arial" pitchFamily="34" charset="0"/>
                <a:ea typeface="Calibri" pitchFamily="34" charset="0"/>
                <a:cs typeface="Arial" pitchFamily="34" charset="0"/>
              </a:rPr>
              <a:t>HDL 38, TG 256,</a:t>
            </a:r>
          </a:p>
          <a:p>
            <a:pPr eaLnBrk="0" fontAlgn="base" hangingPunct="0">
              <a:spcBef>
                <a:spcPct val="0"/>
              </a:spcBef>
              <a:spcAft>
                <a:spcPct val="0"/>
              </a:spcAft>
              <a:defRPr/>
            </a:pPr>
            <a:r>
              <a:rPr lang="en-US" sz="3200" b="1" dirty="0">
                <a:solidFill>
                  <a:srgbClr val="001965"/>
                </a:solidFill>
                <a:latin typeface="Arial" pitchFamily="34" charset="0"/>
                <a:ea typeface="Calibri" pitchFamily="34" charset="0"/>
                <a:cs typeface="Arial" pitchFamily="34" charset="0"/>
              </a:rPr>
              <a:t> ECG: normal.</a:t>
            </a:r>
          </a:p>
          <a:p>
            <a:pPr eaLnBrk="0" fontAlgn="base" hangingPunct="0">
              <a:spcBef>
                <a:spcPct val="0"/>
              </a:spcBef>
              <a:spcAft>
                <a:spcPct val="0"/>
              </a:spcAft>
              <a:defRPr/>
            </a:pPr>
            <a:r>
              <a:rPr lang="en-US" sz="3200" b="1" dirty="0">
                <a:solidFill>
                  <a:srgbClr val="001965"/>
                </a:solidFill>
                <a:latin typeface="Arial" pitchFamily="34" charset="0"/>
                <a:cs typeface="Arial" pitchFamily="34" charset="0"/>
              </a:rPr>
              <a:t>Your recommendation?</a:t>
            </a:r>
            <a:endParaRPr lang="en-US" sz="2700" dirty="0">
              <a:solidFill>
                <a:srgbClr val="001965"/>
              </a:solidFill>
              <a:cs typeface="Arial" pitchFamily="34" charset="0"/>
            </a:endParaRPr>
          </a:p>
        </p:txBody>
      </p:sp>
      <p:sp>
        <p:nvSpPr>
          <p:cNvPr id="48132" name="TextBox 4"/>
          <p:cNvSpPr txBox="1">
            <a:spLocks noChangeArrowheads="1"/>
          </p:cNvSpPr>
          <p:nvPr/>
        </p:nvSpPr>
        <p:spPr bwMode="auto">
          <a:xfrm>
            <a:off x="5412320" y="499541"/>
            <a:ext cx="1196774" cy="430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06" tIns="60953" rIns="121906" bIns="60953">
            <a:spAutoFit/>
          </a:bodyPr>
          <a:lstStyle>
            <a:lvl1pPr>
              <a:spcBef>
                <a:spcPct val="20000"/>
              </a:spcBef>
              <a:buClr>
                <a:srgbClr val="880038"/>
              </a:buClr>
              <a:buChar char="•"/>
              <a:defRPr sz="2000">
                <a:solidFill>
                  <a:srgbClr val="001965"/>
                </a:solidFill>
                <a:latin typeface="Verdana" pitchFamily="34" charset="0"/>
              </a:defRPr>
            </a:lvl1pPr>
            <a:lvl2pPr marL="742950" indent="-285750">
              <a:spcBef>
                <a:spcPct val="20000"/>
              </a:spcBef>
              <a:buClr>
                <a:srgbClr val="001965"/>
              </a:buClr>
              <a:buChar char="•"/>
              <a:defRPr sz="2800">
                <a:solidFill>
                  <a:srgbClr val="001965"/>
                </a:solidFill>
                <a:latin typeface="Verdana" pitchFamily="34" charset="0"/>
              </a:defRPr>
            </a:lvl2pPr>
            <a:lvl3pPr marL="1143000" indent="-228600">
              <a:spcBef>
                <a:spcPct val="20000"/>
              </a:spcBef>
              <a:buClr>
                <a:srgbClr val="00B7FF"/>
              </a:buClr>
              <a:buChar char="•"/>
              <a:defRPr sz="1600">
                <a:solidFill>
                  <a:srgbClr val="001965"/>
                </a:solidFill>
                <a:latin typeface="Verdana" pitchFamily="34" charset="0"/>
              </a:defRPr>
            </a:lvl3pPr>
            <a:lvl4pPr marL="1600200" indent="-228600">
              <a:spcBef>
                <a:spcPct val="20000"/>
              </a:spcBef>
              <a:buClr>
                <a:srgbClr val="8DA2CC"/>
              </a:buClr>
              <a:buChar char="•"/>
              <a:defRPr sz="1400">
                <a:solidFill>
                  <a:srgbClr val="001965"/>
                </a:solidFill>
                <a:latin typeface="Verdana" pitchFamily="34" charset="0"/>
              </a:defRPr>
            </a:lvl4pPr>
            <a:lvl5pPr marL="2057400" indent="-228600">
              <a:spcBef>
                <a:spcPct val="20000"/>
              </a:spcBef>
              <a:buClr>
                <a:srgbClr val="ECCCDA"/>
              </a:buClr>
              <a:buChar char="•"/>
              <a:defRPr sz="1200">
                <a:solidFill>
                  <a:srgbClr val="001965"/>
                </a:solidFill>
                <a:latin typeface="Verdana" pitchFamily="34" charset="0"/>
              </a:defRPr>
            </a:lvl5pPr>
            <a:lvl6pPr marL="2514600" indent="-228600" eaLnBrk="0" fontAlgn="base" hangingPunct="0">
              <a:spcBef>
                <a:spcPct val="20000"/>
              </a:spcBef>
              <a:spcAft>
                <a:spcPct val="0"/>
              </a:spcAft>
              <a:buClr>
                <a:srgbClr val="ECCCDA"/>
              </a:buClr>
              <a:buChar char="•"/>
              <a:defRPr sz="1200">
                <a:solidFill>
                  <a:srgbClr val="001965"/>
                </a:solidFill>
                <a:latin typeface="Verdana" pitchFamily="34" charset="0"/>
              </a:defRPr>
            </a:lvl6pPr>
            <a:lvl7pPr marL="2971800" indent="-228600" eaLnBrk="0" fontAlgn="base" hangingPunct="0">
              <a:spcBef>
                <a:spcPct val="20000"/>
              </a:spcBef>
              <a:spcAft>
                <a:spcPct val="0"/>
              </a:spcAft>
              <a:buClr>
                <a:srgbClr val="ECCCDA"/>
              </a:buClr>
              <a:buChar char="•"/>
              <a:defRPr sz="1200">
                <a:solidFill>
                  <a:srgbClr val="001965"/>
                </a:solidFill>
                <a:latin typeface="Verdana" pitchFamily="34" charset="0"/>
              </a:defRPr>
            </a:lvl7pPr>
            <a:lvl8pPr marL="3429000" indent="-228600" eaLnBrk="0" fontAlgn="base" hangingPunct="0">
              <a:spcBef>
                <a:spcPct val="20000"/>
              </a:spcBef>
              <a:spcAft>
                <a:spcPct val="0"/>
              </a:spcAft>
              <a:buClr>
                <a:srgbClr val="ECCCDA"/>
              </a:buClr>
              <a:buChar char="•"/>
              <a:defRPr sz="1200">
                <a:solidFill>
                  <a:srgbClr val="001965"/>
                </a:solidFill>
                <a:latin typeface="Verdana" pitchFamily="34" charset="0"/>
              </a:defRPr>
            </a:lvl8pPr>
            <a:lvl9pPr marL="3886200" indent="-228600" eaLnBrk="0" fontAlgn="base" hangingPunct="0">
              <a:spcBef>
                <a:spcPct val="20000"/>
              </a:spcBef>
              <a:spcAft>
                <a:spcPct val="0"/>
              </a:spcAft>
              <a:buClr>
                <a:srgbClr val="ECCCDA"/>
              </a:buClr>
              <a:buChar char="•"/>
              <a:defRPr sz="1200">
                <a:solidFill>
                  <a:srgbClr val="001965"/>
                </a:solidFill>
                <a:latin typeface="Verdana" pitchFamily="34" charset="0"/>
              </a:defRPr>
            </a:lvl9pPr>
          </a:lstStyle>
          <a:p>
            <a:pPr fontAlgn="base">
              <a:spcBef>
                <a:spcPct val="0"/>
              </a:spcBef>
              <a:spcAft>
                <a:spcPct val="0"/>
              </a:spcAft>
              <a:buClrTx/>
              <a:buFontTx/>
              <a:buNone/>
            </a:pPr>
            <a:r>
              <a:rPr lang="en-US" altLang="fa-IR" b="1">
                <a:cs typeface="Arial" charset="0"/>
              </a:rPr>
              <a:t>Case 1</a:t>
            </a:r>
          </a:p>
        </p:txBody>
      </p:sp>
    </p:spTree>
    <p:extLst>
      <p:ext uri="{BB962C8B-B14F-4D97-AF65-F5344CB8AC3E}">
        <p14:creationId xmlns:p14="http://schemas.microsoft.com/office/powerpoint/2010/main" val="409865155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E3DA18C2-75F1-4980-A5F0-165F6F71DE6D}"/>
    </a:ext>
  </a:extLst>
</a:theme>
</file>

<file path=ppt/theme/theme10.xml><?xml version="1.0" encoding="utf-8"?>
<a:theme xmlns:a="http://schemas.openxmlformats.org/drawingml/2006/main" name="1_Modèle par défaut">
  <a:themeElements>
    <a:clrScheme name="">
      <a:dk1>
        <a:srgbClr val="808080"/>
      </a:dk1>
      <a:lt1>
        <a:srgbClr val="FFFFFF"/>
      </a:lt1>
      <a:dk2>
        <a:srgbClr val="000099"/>
      </a:dk2>
      <a:lt2>
        <a:srgbClr val="FFFF00"/>
      </a:lt2>
      <a:accent1>
        <a:srgbClr val="00CC99"/>
      </a:accent1>
      <a:accent2>
        <a:srgbClr val="3333CC"/>
      </a:accent2>
      <a:accent3>
        <a:srgbClr val="AAAACA"/>
      </a:accent3>
      <a:accent4>
        <a:srgbClr val="DADADA"/>
      </a:accent4>
      <a:accent5>
        <a:srgbClr val="AAE2CA"/>
      </a:accent5>
      <a:accent6>
        <a:srgbClr val="2D2DB9"/>
      </a:accent6>
      <a:hlink>
        <a:srgbClr val="CCCCFF"/>
      </a:hlink>
      <a:folHlink>
        <a:srgbClr val="B2B2B2"/>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2"/>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2"/>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6_Custom Design">
  <a:themeElements>
    <a:clrScheme name="ADA Brand Colors">
      <a:dk1>
        <a:srgbClr val="000000"/>
      </a:dk1>
      <a:lt1>
        <a:srgbClr val="FFFFFF"/>
      </a:lt1>
      <a:dk2>
        <a:srgbClr val="000000"/>
      </a:dk2>
      <a:lt2>
        <a:srgbClr val="FFFFFF"/>
      </a:lt2>
      <a:accent1>
        <a:srgbClr val="AA182C"/>
      </a:accent1>
      <a:accent2>
        <a:srgbClr val="EF4238"/>
      </a:accent2>
      <a:accent3>
        <a:srgbClr val="000000"/>
      </a:accent3>
      <a:accent4>
        <a:srgbClr val="F8F8F8"/>
      </a:accent4>
      <a:accent5>
        <a:srgbClr val="FFFFFF"/>
      </a:accent5>
      <a:accent6>
        <a:srgbClr val="AA182C"/>
      </a:accent6>
      <a:hlink>
        <a:srgbClr val="AA182C"/>
      </a:hlink>
      <a:folHlink>
        <a:srgbClr val="EF423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Thème Offic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ADA Brand Colors">
      <a:dk1>
        <a:srgbClr val="000000"/>
      </a:dk1>
      <a:lt1>
        <a:srgbClr val="FFFFFF"/>
      </a:lt1>
      <a:dk2>
        <a:srgbClr val="000000"/>
      </a:dk2>
      <a:lt2>
        <a:srgbClr val="FFFFFF"/>
      </a:lt2>
      <a:accent1>
        <a:srgbClr val="AA182C"/>
      </a:accent1>
      <a:accent2>
        <a:srgbClr val="EF4238"/>
      </a:accent2>
      <a:accent3>
        <a:srgbClr val="000000"/>
      </a:accent3>
      <a:accent4>
        <a:srgbClr val="F8F8F8"/>
      </a:accent4>
      <a:accent5>
        <a:srgbClr val="FFFFFF"/>
      </a:accent5>
      <a:accent6>
        <a:srgbClr val="AA182C"/>
      </a:accent6>
      <a:hlink>
        <a:srgbClr val="AA182C"/>
      </a:hlink>
      <a:folHlink>
        <a:srgbClr val="EF423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0" tIns="0" rIns="0" bIns="0" rtlCol="0" anchor="t" anchorCtr="0">
        <a:spAutoFit/>
      </a:bodyPr>
      <a:lstStyle>
        <a:defPPr marL="0" marR="0" indent="0" algn="l" defTabSz="914400" rtl="0" eaLnBrk="1" fontAlgn="auto" latinLnBrk="0" hangingPunct="1">
          <a:lnSpc>
            <a:spcPct val="90000"/>
          </a:lnSpc>
          <a:spcBef>
            <a:spcPct val="0"/>
          </a:spcBef>
          <a:spcAft>
            <a:spcPts val="0"/>
          </a:spcAft>
          <a:buClrTx/>
          <a:buSzTx/>
          <a:buFontTx/>
          <a:buNone/>
          <a:tabLst/>
          <a:defRPr kumimoji="0" sz="2400" b="1" i="0" u="none" strike="noStrike" kern="120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ADA Brand Colors">
      <a:dk1>
        <a:srgbClr val="000000"/>
      </a:dk1>
      <a:lt1>
        <a:srgbClr val="FFFFFF"/>
      </a:lt1>
      <a:dk2>
        <a:srgbClr val="000000"/>
      </a:dk2>
      <a:lt2>
        <a:srgbClr val="FFFFFF"/>
      </a:lt2>
      <a:accent1>
        <a:srgbClr val="AA182C"/>
      </a:accent1>
      <a:accent2>
        <a:srgbClr val="EF4238"/>
      </a:accent2>
      <a:accent3>
        <a:srgbClr val="000000"/>
      </a:accent3>
      <a:accent4>
        <a:srgbClr val="F8F8F8"/>
      </a:accent4>
      <a:accent5>
        <a:srgbClr val="FFFFFF"/>
      </a:accent5>
      <a:accent6>
        <a:srgbClr val="AA182C"/>
      </a:accent6>
      <a:hlink>
        <a:srgbClr val="AA182C"/>
      </a:hlink>
      <a:folHlink>
        <a:srgbClr val="EF423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Custom Design">
  <a:themeElements>
    <a:clrScheme name="ADA Brand Colors">
      <a:dk1>
        <a:srgbClr val="000000"/>
      </a:dk1>
      <a:lt1>
        <a:srgbClr val="FFFFFF"/>
      </a:lt1>
      <a:dk2>
        <a:srgbClr val="000000"/>
      </a:dk2>
      <a:lt2>
        <a:srgbClr val="FFFFFF"/>
      </a:lt2>
      <a:accent1>
        <a:srgbClr val="AA182C"/>
      </a:accent1>
      <a:accent2>
        <a:srgbClr val="EF4238"/>
      </a:accent2>
      <a:accent3>
        <a:srgbClr val="000000"/>
      </a:accent3>
      <a:accent4>
        <a:srgbClr val="F8F8F8"/>
      </a:accent4>
      <a:accent5>
        <a:srgbClr val="FFFFFF"/>
      </a:accent5>
      <a:accent6>
        <a:srgbClr val="AA182C"/>
      </a:accent6>
      <a:hlink>
        <a:srgbClr val="AA182C"/>
      </a:hlink>
      <a:folHlink>
        <a:srgbClr val="EF423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Custom Design">
  <a:themeElements>
    <a:clrScheme name="ADA Brand Colors">
      <a:dk1>
        <a:srgbClr val="000000"/>
      </a:dk1>
      <a:lt1>
        <a:srgbClr val="FFFFFF"/>
      </a:lt1>
      <a:dk2>
        <a:srgbClr val="000000"/>
      </a:dk2>
      <a:lt2>
        <a:srgbClr val="FFFFFF"/>
      </a:lt2>
      <a:accent1>
        <a:srgbClr val="AA182C"/>
      </a:accent1>
      <a:accent2>
        <a:srgbClr val="EF4238"/>
      </a:accent2>
      <a:accent3>
        <a:srgbClr val="000000"/>
      </a:accent3>
      <a:accent4>
        <a:srgbClr val="F8F8F8"/>
      </a:accent4>
      <a:accent5>
        <a:srgbClr val="FFFFFF"/>
      </a:accent5>
      <a:accent6>
        <a:srgbClr val="AA182C"/>
      </a:accent6>
      <a:hlink>
        <a:srgbClr val="AA182C"/>
      </a:hlink>
      <a:folHlink>
        <a:srgbClr val="EF423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0" tIns="0" rIns="0" bIns="0" rtlCol="0" anchor="t" anchorCtr="0">
        <a:spAutoFit/>
      </a:bodyPr>
      <a:lstStyle>
        <a:defPPr marL="0" marR="0" indent="0" algn="l" defTabSz="914400" rtl="0" eaLnBrk="1" fontAlgn="auto" latinLnBrk="0" hangingPunct="1">
          <a:lnSpc>
            <a:spcPct val="90000"/>
          </a:lnSpc>
          <a:spcBef>
            <a:spcPct val="0"/>
          </a:spcBef>
          <a:spcAft>
            <a:spcPts val="0"/>
          </a:spcAft>
          <a:buClrTx/>
          <a:buSzTx/>
          <a:buFontTx/>
          <a:buNone/>
          <a:tabLst/>
          <a:defRPr kumimoji="0" sz="2400" b="1" i="0" u="none" strike="noStrike" kern="1200" cap="none" spc="0" normalizeH="0" baseline="0" noProof="0" dirty="0" smtClean="0">
            <a:ln>
              <a:noFill/>
            </a:ln>
            <a:solidFill>
              <a:srgbClr val="000000"/>
            </a:solidFill>
            <a:effectLst/>
            <a:uLnTx/>
            <a:uFillTx/>
            <a:latin typeface="Arial" panose="020B0604020202020204" pitchFamily="34" charset="0"/>
            <a:ea typeface="+mj-ea"/>
            <a:cs typeface="Arial" panose="020B0604020202020204" pitchFamily="34" charset="0"/>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7859</TotalTime>
  <Words>1409</Words>
  <Application>Microsoft Office PowerPoint</Application>
  <PresentationFormat>Custom</PresentationFormat>
  <Paragraphs>317</Paragraphs>
  <Slides>66</Slides>
  <Notes>3</Notes>
  <HiddenSlides>0</HiddenSlides>
  <MMClips>0</MMClips>
  <ScaleCrop>false</ScaleCrop>
  <HeadingPairs>
    <vt:vector size="4" baseType="variant">
      <vt:variant>
        <vt:lpstr>Theme</vt:lpstr>
      </vt:variant>
      <vt:variant>
        <vt:i4>12</vt:i4>
      </vt:variant>
      <vt:variant>
        <vt:lpstr>Slide Titles</vt:lpstr>
      </vt:variant>
      <vt:variant>
        <vt:i4>66</vt:i4>
      </vt:variant>
    </vt:vector>
  </HeadingPairs>
  <TitlesOfParts>
    <vt:vector size="78" baseType="lpstr">
      <vt:lpstr>Retrospect</vt:lpstr>
      <vt:lpstr>4_Custom Design</vt:lpstr>
      <vt:lpstr>2_Custom Design</vt:lpstr>
      <vt:lpstr>Liraglutide Clinical template</vt:lpstr>
      <vt:lpstr>1_Liraglutide Clinical template</vt:lpstr>
      <vt:lpstr>2_Liraglutide Clinical template</vt:lpstr>
      <vt:lpstr>Default Design</vt:lpstr>
      <vt:lpstr>3_Custom Design</vt:lpstr>
      <vt:lpstr>5_Custom Design</vt:lpstr>
      <vt:lpstr>1_Modèle par défaut</vt:lpstr>
      <vt:lpstr>6_Custom Design</vt:lpstr>
      <vt:lpstr>1_Thème Office</vt:lpstr>
      <vt:lpstr>PowerPoint Presentation</vt:lpstr>
      <vt:lpstr>ASSESSMENT OF COMORBIDITIES</vt:lpstr>
      <vt:lpstr>PowerPoint Presentation</vt:lpstr>
      <vt:lpstr>PowerPoint Presentation</vt:lpstr>
      <vt:lpstr>Good Diabetes Management</vt:lpstr>
      <vt:lpstr>Where are we?</vt:lpstr>
      <vt:lpstr>Glycemic Control for Type 2 Diabetes Mellitus Patients: A Systematic Review</vt:lpstr>
      <vt:lpstr>PowerPoint Presentation</vt:lpstr>
      <vt:lpstr>PowerPoint Presentation</vt:lpstr>
      <vt:lpstr>Section 4.   Comprehensive Medical Evaluation and Assessment of Comorbidities</vt:lpstr>
      <vt:lpstr>PowerPoint Presentation</vt:lpstr>
      <vt:lpstr>Patient Physician Co-operation</vt:lpstr>
      <vt:lpstr>Comprehensive Medical Evaluation</vt:lpstr>
      <vt:lpstr>Classification</vt:lpstr>
      <vt:lpstr>PowerPoint Presentation</vt:lpstr>
      <vt:lpstr>Components of the comprehensive diabetes medical evaluation at initial, follow-up, and annual visits</vt:lpstr>
      <vt:lpstr>Components of the comprehensive diabetes medical evaluation at initial, follow-up, and annual visits</vt:lpstr>
      <vt:lpstr>Components of the comprehensive diabetes medical evaluation at initial, follow-up, and annual visits</vt:lpstr>
      <vt:lpstr>Components of the comprehensive diabetes medical evaluation at initial, follow-up, and annual visits</vt:lpstr>
      <vt:lpstr>Components of the comprehensive diabetes medical evaluation at initial, follow-up, and annual visits</vt:lpstr>
      <vt:lpstr>Components of the comprehensive diabetes medical evaluation at initial, follow-up, and annual visits</vt:lpstr>
      <vt:lpstr>Components of the comprehensive diabetes medical evaluation at initial, follow-up, and annual visits</vt:lpstr>
      <vt:lpstr>Components of the comprehensive diabetes medical evaluation at initial, follow-up, and annual visits</vt:lpstr>
      <vt:lpstr>Components of the comprehensive diabetes medical evaluation at initial, follow-up, and annual visits</vt:lpstr>
      <vt:lpstr>Components of the comprehensive diabetes medical evaluation at initial, follow-up, and annual visits</vt:lpstr>
      <vt:lpstr>PowerPoint Presentation</vt:lpstr>
      <vt:lpstr>PowerPoint Presentation</vt:lpstr>
      <vt:lpstr>PowerPoint Presentation</vt:lpstr>
      <vt:lpstr>Assessment,  planning, and referral</vt:lpstr>
      <vt:lpstr>PowerPoint Presentation</vt:lpstr>
      <vt:lpstr>ASCVD Risk Estimator</vt:lpstr>
      <vt:lpstr>PowerPoint Presentation</vt:lpstr>
      <vt:lpstr>Assessment,  planning, and referral</vt:lpstr>
      <vt:lpstr>Assessment,  planning, and referral</vt:lpstr>
      <vt:lpstr>Assessment,  planning, and referral</vt:lpstr>
      <vt:lpstr>Highly recommended immunizations for adults with diabetes</vt:lpstr>
      <vt:lpstr>Highly recommended immunizations for adults with diabetes</vt:lpstr>
      <vt:lpstr>Highly recommended immunizations for adults with diabetes</vt:lpstr>
      <vt:lpstr>.   Glycemic Targets</vt:lpstr>
      <vt:lpstr>PowerPoint Presentation</vt:lpstr>
      <vt:lpstr>PowerPoint Presentation</vt:lpstr>
      <vt:lpstr>  Glycemic Assessment</vt:lpstr>
      <vt:lpstr> Estimated Average Glucose</vt:lpstr>
      <vt:lpstr>Standardized CGM Metrics</vt:lpstr>
      <vt:lpstr>Time in Range</vt:lpstr>
      <vt:lpstr>Time in Range</vt:lpstr>
      <vt:lpstr>Time in Range</vt:lpstr>
      <vt:lpstr>PowerPoint Presentation</vt:lpstr>
      <vt:lpstr>Glucose Assessment by Continuous Glucose Monitoring</vt:lpstr>
      <vt:lpstr>Glycemic Goals</vt:lpstr>
      <vt:lpstr>Glycemic Goals</vt:lpstr>
      <vt:lpstr>Time in Range</vt:lpstr>
      <vt:lpstr>Glycemic Goals</vt:lpstr>
      <vt:lpstr>Glycemic Goals (continued)</vt:lpstr>
      <vt:lpstr>PowerPoint Presentation</vt:lpstr>
      <vt:lpstr>Summary of glycemic recommendations for many nonpregnant adults with diabetes</vt:lpstr>
      <vt:lpstr>ASSESSMENT OF COMORBIDITIES</vt:lpstr>
      <vt:lpstr>PowerPoint Presentation</vt:lpstr>
      <vt:lpstr>Bone Health</vt:lpstr>
      <vt:lpstr>Bone Health</vt:lpstr>
      <vt:lpstr>Bone Health</vt:lpstr>
      <vt:lpstr>Bone Health</vt:lpstr>
      <vt:lpstr>Autoimmune Diseases</vt:lpstr>
      <vt:lpstr>Cognitive Impairment/Dementia</vt:lpstr>
      <vt:lpstr>Nonalcoholic Fatty Liver Disease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327</cp:revision>
  <cp:lastPrinted>2023-08-30T06:21:50Z</cp:lastPrinted>
  <dcterms:created xsi:type="dcterms:W3CDTF">2021-08-09T07:38:08Z</dcterms:created>
  <dcterms:modified xsi:type="dcterms:W3CDTF">2009-06-25T20:09:53Z</dcterms:modified>
</cp:coreProperties>
</file>